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88" r:id="rId2"/>
    <p:sldMasterId id="2147483695" r:id="rId3"/>
    <p:sldMasterId id="2147483707" r:id="rId4"/>
    <p:sldMasterId id="2147483714" r:id="rId5"/>
    <p:sldMasterId id="2147483721" r:id="rId6"/>
    <p:sldMasterId id="2147483754" r:id="rId7"/>
    <p:sldMasterId id="2147483766" r:id="rId8"/>
  </p:sldMasterIdLst>
  <p:notesMasterIdLst>
    <p:notesMasterId r:id="rId52"/>
  </p:notesMasterIdLst>
  <p:sldIdLst>
    <p:sldId id="367" r:id="rId9"/>
    <p:sldId id="261" r:id="rId10"/>
    <p:sldId id="350" r:id="rId11"/>
    <p:sldId id="348" r:id="rId12"/>
    <p:sldId id="351" r:id="rId13"/>
    <p:sldId id="364" r:id="rId14"/>
    <p:sldId id="264" r:id="rId15"/>
    <p:sldId id="365" r:id="rId16"/>
    <p:sldId id="363" r:id="rId17"/>
    <p:sldId id="352" r:id="rId18"/>
    <p:sldId id="362" r:id="rId19"/>
    <p:sldId id="359" r:id="rId20"/>
    <p:sldId id="279" r:id="rId21"/>
    <p:sldId id="266" r:id="rId22"/>
    <p:sldId id="268" r:id="rId23"/>
    <p:sldId id="366" r:id="rId24"/>
    <p:sldId id="368" r:id="rId25"/>
    <p:sldId id="269" r:id="rId26"/>
    <p:sldId id="270" r:id="rId27"/>
    <p:sldId id="275" r:id="rId28"/>
    <p:sldId id="360" r:id="rId29"/>
    <p:sldId id="340" r:id="rId30"/>
    <p:sldId id="356" r:id="rId31"/>
    <p:sldId id="280" r:id="rId32"/>
    <p:sldId id="342" r:id="rId33"/>
    <p:sldId id="343" r:id="rId34"/>
    <p:sldId id="339" r:id="rId35"/>
    <p:sldId id="277" r:id="rId36"/>
    <p:sldId id="369" r:id="rId37"/>
    <p:sldId id="370" r:id="rId38"/>
    <p:sldId id="371" r:id="rId39"/>
    <p:sldId id="372" r:id="rId40"/>
    <p:sldId id="283" r:id="rId41"/>
    <p:sldId id="285" r:id="rId42"/>
    <p:sldId id="267" r:id="rId43"/>
    <p:sldId id="328" r:id="rId44"/>
    <p:sldId id="329" r:id="rId45"/>
    <p:sldId id="346" r:id="rId46"/>
    <p:sldId id="330" r:id="rId47"/>
    <p:sldId id="332" r:id="rId48"/>
    <p:sldId id="334" r:id="rId49"/>
    <p:sldId id="256" r:id="rId50"/>
    <p:sldId id="29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590"/>
    <a:srgbClr val="129FA6"/>
    <a:srgbClr val="FF3333"/>
    <a:srgbClr val="C5F0FF"/>
    <a:srgbClr val="89E0FF"/>
    <a:srgbClr val="57D3FF"/>
    <a:srgbClr val="F19B61"/>
    <a:srgbClr val="70AD47"/>
    <a:srgbClr val="F5645D"/>
    <a:srgbClr val="5468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960" autoAdjust="0"/>
  </p:normalViewPr>
  <p:slideViewPr>
    <p:cSldViewPr showGuides="1">
      <p:cViewPr varScale="1">
        <p:scale>
          <a:sx n="73" d="100"/>
          <a:sy n="73" d="100"/>
        </p:scale>
        <p:origin x="618"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0073AC-918D-4BBE-AFF8-30BF1A97EB7B}" type="datetimeFigureOut">
              <a:rPr lang="en-US" smtClean="0"/>
              <a:t>24/12/19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20898D-ACD9-4695-BC65-5518A1DEE1D0}" type="slidenum">
              <a:rPr lang="en-US" smtClean="0"/>
              <a:t>‹#›</a:t>
            </a:fld>
            <a:endParaRPr lang="en-US"/>
          </a:p>
        </p:txBody>
      </p:sp>
    </p:spTree>
    <p:extLst>
      <p:ext uri="{BB962C8B-B14F-4D97-AF65-F5344CB8AC3E}">
        <p14:creationId xmlns:p14="http://schemas.microsoft.com/office/powerpoint/2010/main" val="377325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2</a:t>
            </a:fld>
            <a:endParaRPr lang="en-US"/>
          </a:p>
        </p:txBody>
      </p:sp>
    </p:spTree>
    <p:extLst>
      <p:ext uri="{BB962C8B-B14F-4D97-AF65-F5344CB8AC3E}">
        <p14:creationId xmlns:p14="http://schemas.microsoft.com/office/powerpoint/2010/main" val="1944348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12</a:t>
            </a:fld>
            <a:endParaRPr lang="en-US"/>
          </a:p>
        </p:txBody>
      </p:sp>
    </p:spTree>
    <p:extLst>
      <p:ext uri="{BB962C8B-B14F-4D97-AF65-F5344CB8AC3E}">
        <p14:creationId xmlns:p14="http://schemas.microsoft.com/office/powerpoint/2010/main" val="2473749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13</a:t>
            </a:fld>
            <a:endParaRPr lang="en-US"/>
          </a:p>
        </p:txBody>
      </p:sp>
    </p:spTree>
    <p:extLst>
      <p:ext uri="{BB962C8B-B14F-4D97-AF65-F5344CB8AC3E}">
        <p14:creationId xmlns:p14="http://schemas.microsoft.com/office/powerpoint/2010/main" val="2364717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14</a:t>
            </a:fld>
            <a:endParaRPr lang="en-US"/>
          </a:p>
        </p:txBody>
      </p:sp>
    </p:spTree>
    <p:extLst>
      <p:ext uri="{BB962C8B-B14F-4D97-AF65-F5344CB8AC3E}">
        <p14:creationId xmlns:p14="http://schemas.microsoft.com/office/powerpoint/2010/main" val="4076548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15</a:t>
            </a:fld>
            <a:endParaRPr lang="en-US"/>
          </a:p>
        </p:txBody>
      </p:sp>
    </p:spTree>
    <p:extLst>
      <p:ext uri="{BB962C8B-B14F-4D97-AF65-F5344CB8AC3E}">
        <p14:creationId xmlns:p14="http://schemas.microsoft.com/office/powerpoint/2010/main" val="3894456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16</a:t>
            </a:fld>
            <a:endParaRPr lang="en-US"/>
          </a:p>
        </p:txBody>
      </p:sp>
    </p:spTree>
    <p:extLst>
      <p:ext uri="{BB962C8B-B14F-4D97-AF65-F5344CB8AC3E}">
        <p14:creationId xmlns:p14="http://schemas.microsoft.com/office/powerpoint/2010/main" val="1433804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18</a:t>
            </a:fld>
            <a:endParaRPr lang="en-US"/>
          </a:p>
        </p:txBody>
      </p:sp>
    </p:spTree>
    <p:extLst>
      <p:ext uri="{BB962C8B-B14F-4D97-AF65-F5344CB8AC3E}">
        <p14:creationId xmlns:p14="http://schemas.microsoft.com/office/powerpoint/2010/main" val="92982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19</a:t>
            </a:fld>
            <a:endParaRPr lang="en-US"/>
          </a:p>
        </p:txBody>
      </p:sp>
    </p:spTree>
    <p:extLst>
      <p:ext uri="{BB962C8B-B14F-4D97-AF65-F5344CB8AC3E}">
        <p14:creationId xmlns:p14="http://schemas.microsoft.com/office/powerpoint/2010/main" val="2374360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20</a:t>
            </a:fld>
            <a:endParaRPr lang="en-US"/>
          </a:p>
        </p:txBody>
      </p:sp>
    </p:spTree>
    <p:extLst>
      <p:ext uri="{BB962C8B-B14F-4D97-AF65-F5344CB8AC3E}">
        <p14:creationId xmlns:p14="http://schemas.microsoft.com/office/powerpoint/2010/main" val="756211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21</a:t>
            </a:fld>
            <a:endParaRPr lang="en-US"/>
          </a:p>
        </p:txBody>
      </p:sp>
    </p:spTree>
    <p:extLst>
      <p:ext uri="{BB962C8B-B14F-4D97-AF65-F5344CB8AC3E}">
        <p14:creationId xmlns:p14="http://schemas.microsoft.com/office/powerpoint/2010/main" val="735545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23</a:t>
            </a:fld>
            <a:endParaRPr lang="en-US"/>
          </a:p>
        </p:txBody>
      </p:sp>
    </p:spTree>
    <p:extLst>
      <p:ext uri="{BB962C8B-B14F-4D97-AF65-F5344CB8AC3E}">
        <p14:creationId xmlns:p14="http://schemas.microsoft.com/office/powerpoint/2010/main" val="1997226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Hoạt động 1: Đặt vấn đề</a:t>
            </a:r>
          </a:p>
        </p:txBody>
      </p:sp>
      <p:sp>
        <p:nvSpPr>
          <p:cNvPr id="4" name="Slide Number Placeholder 3"/>
          <p:cNvSpPr>
            <a:spLocks noGrp="1"/>
          </p:cNvSpPr>
          <p:nvPr>
            <p:ph type="sldNum" sz="quarter" idx="5"/>
          </p:nvPr>
        </p:nvSpPr>
        <p:spPr/>
        <p:txBody>
          <a:bodyPr/>
          <a:lstStyle/>
          <a:p>
            <a:fld id="{9E20898D-ACD9-4695-BC65-5518A1DEE1D0}" type="slidenum">
              <a:rPr lang="en-US" smtClean="0"/>
              <a:t>3</a:t>
            </a:fld>
            <a:endParaRPr lang="en-US"/>
          </a:p>
        </p:txBody>
      </p:sp>
    </p:spTree>
    <p:extLst>
      <p:ext uri="{BB962C8B-B14F-4D97-AF65-F5344CB8AC3E}">
        <p14:creationId xmlns:p14="http://schemas.microsoft.com/office/powerpoint/2010/main" val="429737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24</a:t>
            </a:fld>
            <a:endParaRPr lang="en-US"/>
          </a:p>
        </p:txBody>
      </p:sp>
    </p:spTree>
    <p:extLst>
      <p:ext uri="{BB962C8B-B14F-4D97-AF65-F5344CB8AC3E}">
        <p14:creationId xmlns:p14="http://schemas.microsoft.com/office/powerpoint/2010/main" val="1346529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25</a:t>
            </a:fld>
            <a:endParaRPr lang="en-US"/>
          </a:p>
        </p:txBody>
      </p:sp>
    </p:spTree>
    <p:extLst>
      <p:ext uri="{BB962C8B-B14F-4D97-AF65-F5344CB8AC3E}">
        <p14:creationId xmlns:p14="http://schemas.microsoft.com/office/powerpoint/2010/main" val="1020561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26</a:t>
            </a:fld>
            <a:endParaRPr lang="en-US"/>
          </a:p>
        </p:txBody>
      </p:sp>
    </p:spTree>
    <p:extLst>
      <p:ext uri="{BB962C8B-B14F-4D97-AF65-F5344CB8AC3E}">
        <p14:creationId xmlns:p14="http://schemas.microsoft.com/office/powerpoint/2010/main" val="1696932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27</a:t>
            </a:fld>
            <a:endParaRPr lang="en-US"/>
          </a:p>
        </p:txBody>
      </p:sp>
    </p:spTree>
    <p:extLst>
      <p:ext uri="{BB962C8B-B14F-4D97-AF65-F5344CB8AC3E}">
        <p14:creationId xmlns:p14="http://schemas.microsoft.com/office/powerpoint/2010/main" val="278691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29</a:t>
            </a:fld>
            <a:endParaRPr lang="en-US"/>
          </a:p>
        </p:txBody>
      </p:sp>
    </p:spTree>
    <p:extLst>
      <p:ext uri="{BB962C8B-B14F-4D97-AF65-F5344CB8AC3E}">
        <p14:creationId xmlns:p14="http://schemas.microsoft.com/office/powerpoint/2010/main" val="2649533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30</a:t>
            </a:fld>
            <a:endParaRPr lang="en-US"/>
          </a:p>
        </p:txBody>
      </p:sp>
    </p:spTree>
    <p:extLst>
      <p:ext uri="{BB962C8B-B14F-4D97-AF65-F5344CB8AC3E}">
        <p14:creationId xmlns:p14="http://schemas.microsoft.com/office/powerpoint/2010/main" val="2377957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cf7a3c50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cf7a3c50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785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Hoạt động 1: Đặt vấn đề</a:t>
            </a:r>
          </a:p>
        </p:txBody>
      </p:sp>
      <p:sp>
        <p:nvSpPr>
          <p:cNvPr id="4" name="Slide Number Placeholder 3"/>
          <p:cNvSpPr>
            <a:spLocks noGrp="1"/>
          </p:cNvSpPr>
          <p:nvPr>
            <p:ph type="sldNum" sz="quarter" idx="5"/>
          </p:nvPr>
        </p:nvSpPr>
        <p:spPr/>
        <p:txBody>
          <a:bodyPr/>
          <a:lstStyle/>
          <a:p>
            <a:fld id="{9E20898D-ACD9-4695-BC65-5518A1DEE1D0}" type="slidenum">
              <a:rPr lang="en-US" smtClean="0"/>
              <a:t>4</a:t>
            </a:fld>
            <a:endParaRPr lang="en-US"/>
          </a:p>
        </p:txBody>
      </p:sp>
    </p:spTree>
    <p:extLst>
      <p:ext uri="{BB962C8B-B14F-4D97-AF65-F5344CB8AC3E}">
        <p14:creationId xmlns:p14="http://schemas.microsoft.com/office/powerpoint/2010/main" val="659114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5</a:t>
            </a:fld>
            <a:endParaRPr lang="en-US"/>
          </a:p>
        </p:txBody>
      </p:sp>
    </p:spTree>
    <p:extLst>
      <p:ext uri="{BB962C8B-B14F-4D97-AF65-F5344CB8AC3E}">
        <p14:creationId xmlns:p14="http://schemas.microsoft.com/office/powerpoint/2010/main" val="719670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6</a:t>
            </a:fld>
            <a:endParaRPr lang="en-US"/>
          </a:p>
        </p:txBody>
      </p:sp>
    </p:spTree>
    <p:extLst>
      <p:ext uri="{BB962C8B-B14F-4D97-AF65-F5344CB8AC3E}">
        <p14:creationId xmlns:p14="http://schemas.microsoft.com/office/powerpoint/2010/main" val="1734679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7</a:t>
            </a:fld>
            <a:endParaRPr lang="en-US"/>
          </a:p>
        </p:txBody>
      </p:sp>
    </p:spTree>
    <p:extLst>
      <p:ext uri="{BB962C8B-B14F-4D97-AF65-F5344CB8AC3E}">
        <p14:creationId xmlns:p14="http://schemas.microsoft.com/office/powerpoint/2010/main" val="184260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Cô đưa ảnh các dụng cụ thí nghiệm vào ạ!</a:t>
            </a:r>
          </a:p>
        </p:txBody>
      </p:sp>
      <p:sp>
        <p:nvSpPr>
          <p:cNvPr id="4" name="Slide Number Placeholder 3"/>
          <p:cNvSpPr>
            <a:spLocks noGrp="1"/>
          </p:cNvSpPr>
          <p:nvPr>
            <p:ph type="sldNum" sz="quarter" idx="5"/>
          </p:nvPr>
        </p:nvSpPr>
        <p:spPr/>
        <p:txBody>
          <a:bodyPr/>
          <a:lstStyle/>
          <a:p>
            <a:fld id="{9E20898D-ACD9-4695-BC65-5518A1DEE1D0}" type="slidenum">
              <a:rPr lang="en-US" smtClean="0"/>
              <a:t>8</a:t>
            </a:fld>
            <a:endParaRPr lang="en-US"/>
          </a:p>
        </p:txBody>
      </p:sp>
    </p:spTree>
    <p:extLst>
      <p:ext uri="{BB962C8B-B14F-4D97-AF65-F5344CB8AC3E}">
        <p14:creationId xmlns:p14="http://schemas.microsoft.com/office/powerpoint/2010/main" val="3335361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9</a:t>
            </a:fld>
            <a:endParaRPr lang="en-US"/>
          </a:p>
        </p:txBody>
      </p:sp>
    </p:spTree>
    <p:extLst>
      <p:ext uri="{BB962C8B-B14F-4D97-AF65-F5344CB8AC3E}">
        <p14:creationId xmlns:p14="http://schemas.microsoft.com/office/powerpoint/2010/main" val="3328176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20898D-ACD9-4695-BC65-5518A1DEE1D0}" type="slidenum">
              <a:rPr lang="en-US" smtClean="0"/>
              <a:t>10</a:t>
            </a:fld>
            <a:endParaRPr lang="en-US"/>
          </a:p>
        </p:txBody>
      </p:sp>
    </p:spTree>
    <p:extLst>
      <p:ext uri="{BB962C8B-B14F-4D97-AF65-F5344CB8AC3E}">
        <p14:creationId xmlns:p14="http://schemas.microsoft.com/office/powerpoint/2010/main" val="104337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6.xml"/><Relationship Id="rId4" Type="http://schemas.openxmlformats.org/officeDocument/2006/relationships/hyperlink" Target="https://www.freepik.com/"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0E559-35D6-4F60-BEDE-5F97C0D1C9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AC3B4A-8931-40CC-A4CC-4A1CCC4CA6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8B54EB-A719-42DF-9A05-4FE5828DCD46}"/>
              </a:ext>
            </a:extLst>
          </p:cNvPr>
          <p:cNvSpPr>
            <a:spLocks noGrp="1"/>
          </p:cNvSpPr>
          <p:nvPr>
            <p:ph type="dt" sz="half" idx="10"/>
          </p:nvPr>
        </p:nvSpPr>
        <p:spPr/>
        <p:txBody>
          <a:bodyPr/>
          <a:lstStyle/>
          <a:p>
            <a:fld id="{9184DA70-C731-4C70-880D-CCD4705E623C}" type="datetime1">
              <a:rPr lang="en-US" smtClean="0"/>
              <a:t>24/12/19</a:t>
            </a:fld>
            <a:endParaRPr lang="en-US"/>
          </a:p>
        </p:txBody>
      </p:sp>
      <p:sp>
        <p:nvSpPr>
          <p:cNvPr id="5" name="Footer Placeholder 4">
            <a:extLst>
              <a:ext uri="{FF2B5EF4-FFF2-40B4-BE49-F238E27FC236}">
                <a16:creationId xmlns:a16="http://schemas.microsoft.com/office/drawing/2014/main" id="{366BA53F-F272-4326-83A2-64B360ED9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8E582-0A8E-4A05-B7FF-1BA1176150B1}"/>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35804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47948-A68A-456D-9F0D-CF773F5B7F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267B9A-53B9-43E1-9735-BFF8E56516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515706-23A3-40B7-A681-E9C128637632}"/>
              </a:ext>
            </a:extLst>
          </p:cNvPr>
          <p:cNvSpPr>
            <a:spLocks noGrp="1"/>
          </p:cNvSpPr>
          <p:nvPr>
            <p:ph type="dt" sz="half" idx="10"/>
          </p:nvPr>
        </p:nvSpPr>
        <p:spPr/>
        <p:txBody>
          <a:bodyPr/>
          <a:lstStyle/>
          <a:p>
            <a:fld id="{62D6E202-B606-4609-B914-27C9371A1F6D}" type="datetime1">
              <a:rPr lang="en-US" smtClean="0"/>
              <a:t>24/12/19</a:t>
            </a:fld>
            <a:endParaRPr lang="en-US"/>
          </a:p>
        </p:txBody>
      </p:sp>
      <p:sp>
        <p:nvSpPr>
          <p:cNvPr id="5" name="Footer Placeholder 4">
            <a:extLst>
              <a:ext uri="{FF2B5EF4-FFF2-40B4-BE49-F238E27FC236}">
                <a16:creationId xmlns:a16="http://schemas.microsoft.com/office/drawing/2014/main" id="{FD46EECD-E430-4F9D-9EE0-ACB9D6D43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0A344-C9F7-4568-B3C6-4E3B1734D7C6}"/>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7255821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F5C02F-28CC-44B6-A640-263C457E89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2D3FE-A285-4D08-BA95-36FF5CFFD2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42021-5DA2-4451-91B8-69DA1BCB5E55}"/>
              </a:ext>
            </a:extLst>
          </p:cNvPr>
          <p:cNvSpPr>
            <a:spLocks noGrp="1"/>
          </p:cNvSpPr>
          <p:nvPr>
            <p:ph type="dt" sz="half" idx="10"/>
          </p:nvPr>
        </p:nvSpPr>
        <p:spPr/>
        <p:txBody>
          <a:bodyPr/>
          <a:lstStyle/>
          <a:p>
            <a:fld id="{62D6E202-B606-4609-B914-27C9371A1F6D}" type="datetime1">
              <a:rPr lang="en-US" smtClean="0"/>
              <a:t>24/12/19</a:t>
            </a:fld>
            <a:endParaRPr lang="en-US"/>
          </a:p>
        </p:txBody>
      </p:sp>
      <p:sp>
        <p:nvSpPr>
          <p:cNvPr id="5" name="Footer Placeholder 4">
            <a:extLst>
              <a:ext uri="{FF2B5EF4-FFF2-40B4-BE49-F238E27FC236}">
                <a16:creationId xmlns:a16="http://schemas.microsoft.com/office/drawing/2014/main" id="{34D4A5C8-F72E-44F9-847D-CE521D8B0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23916-785A-4942-ACA5-FC3FF4B64CEF}"/>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0387281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24/12/19</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08469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24/12/19</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253321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24/12/19</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446066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24/12/19</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6923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24/12/19</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9294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24/12/19</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096682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5" y="945913"/>
            <a:ext cx="8637073" cy="2618555"/>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9"/>
            <a:ext cx="8637072" cy="1071095"/>
          </a:xfrm>
        </p:spPr>
        <p:txBody>
          <a:bodyPr tIns="91440" bIns="91440">
            <a:normAutofit/>
          </a:bodyPr>
          <a:lstStyle>
            <a:lvl1pPr marL="0" indent="0" algn="l">
              <a:buNone/>
              <a:defRPr sz="1800" b="0">
                <a:solidFill>
                  <a:schemeClr val="tx1"/>
                </a:solidFill>
              </a:defRPr>
            </a:lvl1pPr>
            <a:lvl2pPr marL="457189" indent="0" algn="ctr">
              <a:buNone/>
              <a:defRPr sz="18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6E9974-F0DC-4DB8-9A38-2F8F55216D11}" type="datetime1">
              <a:rPr lang="en-US" smtClean="0"/>
              <a:t>24/12/19</a:t>
            </a:fld>
            <a:endParaRPr lang="en-US"/>
          </a:p>
        </p:txBody>
      </p:sp>
      <p:sp>
        <p:nvSpPr>
          <p:cNvPr id="5" name="Footer Placeholder 4"/>
          <p:cNvSpPr>
            <a:spLocks noGrp="1"/>
          </p:cNvSpPr>
          <p:nvPr>
            <p:ph type="ftr" sz="quarter" idx="11"/>
          </p:nvPr>
        </p:nvSpPr>
        <p:spPr>
          <a:xfrm>
            <a:off x="1127125" y="329309"/>
            <a:ext cx="5943668" cy="309201"/>
          </a:xfrm>
        </p:spPr>
        <p:txBody>
          <a:bodyPr/>
          <a:lstStyle/>
          <a:p>
            <a:endParaRPr lang="en-US"/>
          </a:p>
        </p:txBody>
      </p:sp>
      <p:sp>
        <p:nvSpPr>
          <p:cNvPr id="6" name="Slide Number Placeholder 5"/>
          <p:cNvSpPr>
            <a:spLocks noGrp="1"/>
          </p:cNvSpPr>
          <p:nvPr>
            <p:ph type="sldNum" sz="quarter" idx="12"/>
          </p:nvPr>
        </p:nvSpPr>
        <p:spPr>
          <a:xfrm>
            <a:off x="9924393" y="134929"/>
            <a:ext cx="811019" cy="503579"/>
          </a:xfrm>
        </p:spPr>
        <p:txBody>
          <a:bodyPr/>
          <a:lstStyle/>
          <a:p>
            <a:fld id="{F9C20B1D-C678-4C69-9E65-5611E138EDCC}" type="slidenum">
              <a:rPr lang="en-US" smtClean="0"/>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307270972"/>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316E9974-F0DC-4DB8-9A38-2F8F55216D11}" type="datetime1">
              <a:rPr lang="en-US" smtClean="0"/>
              <a:t>24/12/19</a:t>
            </a:fld>
            <a:endParaRPr lang="en-US"/>
          </a:p>
        </p:txBody>
      </p:sp>
      <p:sp>
        <p:nvSpPr>
          <p:cNvPr id="5" name="Footer Placeholder 4"/>
          <p:cNvSpPr>
            <a:spLocks noGrp="1"/>
          </p:cNvSpPr>
          <p:nvPr>
            <p:ph type="ftr" sz="quarter" idx="11"/>
          </p:nvPr>
        </p:nvSpPr>
        <p:spPr/>
        <p:txBody>
          <a:bodyPr/>
          <a:lstStyle>
            <a:lvl1pPr>
              <a:defRPr sz="1200"/>
            </a:lvl1p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t>‹#›</a:t>
            </a:fld>
            <a:endParaRPr lang="en-US"/>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408692732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60043-7CE2-4AA9-B1B1-EBE0466C12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ABFE51-1DE4-4086-8D3A-13424CA635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FB7AF-B871-4D1A-8D99-20870E686FDB}"/>
              </a:ext>
            </a:extLst>
          </p:cNvPr>
          <p:cNvSpPr>
            <a:spLocks noGrp="1"/>
          </p:cNvSpPr>
          <p:nvPr>
            <p:ph type="dt" sz="half" idx="10"/>
          </p:nvPr>
        </p:nvSpPr>
        <p:spPr/>
        <p:txBody>
          <a:bodyPr/>
          <a:lstStyle/>
          <a:p>
            <a:fld id="{62D6E202-B606-4609-B914-27C9371A1F6D}" type="datetime1">
              <a:rPr lang="en-US" smtClean="0"/>
              <a:t>24/12/19</a:t>
            </a:fld>
            <a:endParaRPr lang="en-US"/>
          </a:p>
        </p:txBody>
      </p:sp>
      <p:sp>
        <p:nvSpPr>
          <p:cNvPr id="5" name="Footer Placeholder 4">
            <a:extLst>
              <a:ext uri="{FF2B5EF4-FFF2-40B4-BE49-F238E27FC236}">
                <a16:creationId xmlns:a16="http://schemas.microsoft.com/office/drawing/2014/main" id="{865118D5-F657-4B86-94DF-9DDD82679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970B0-2405-40C7-807B-35AEB2F7AE9D}"/>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30032117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30"/>
            <a:ext cx="8619060" cy="2050065"/>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129167" y="3806197"/>
            <a:ext cx="8619060" cy="1012929"/>
          </a:xfrm>
        </p:spPr>
        <p:txBody>
          <a:bodyPr tIns="91440">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6E9974-F0DC-4DB8-9A38-2F8F55216D11}" type="datetime1">
              <a:rPr lang="en-US" smtClean="0"/>
              <a:t>24/12/19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898752966"/>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3" y="958038"/>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7" y="2165622"/>
            <a:ext cx="4645152" cy="32938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7" y="2171770"/>
            <a:ext cx="4645152" cy="3287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6E9974-F0DC-4DB8-9A38-2F8F55216D11}" type="datetime1">
              <a:rPr lang="en-US" smtClean="0"/>
              <a:t>24/12/19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20B1D-C678-4C69-9E65-5611E138EDCC}" type="slidenum">
              <a:rPr lang="en-US" smtClean="0"/>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95205235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7" y="953338"/>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7" y="2169729"/>
            <a:ext cx="4645152" cy="801943"/>
          </a:xfrm>
        </p:spPr>
        <p:txBody>
          <a:bodyPr anchor="b">
            <a:normAutofit/>
          </a:bodyPr>
          <a:lstStyle>
            <a:lvl1pPr marL="0" indent="0">
              <a:lnSpc>
                <a:spcPct val="100000"/>
              </a:lnSpc>
              <a:buNone/>
              <a:defRPr sz="2800" b="0" cap="none"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129167" y="2974449"/>
            <a:ext cx="4645152" cy="2493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2"/>
            <a:ext cx="4645152" cy="802237"/>
          </a:xfrm>
        </p:spPr>
        <p:txBody>
          <a:bodyPr anchor="b">
            <a:normAutofit/>
          </a:bodyPr>
          <a:lstStyle>
            <a:lvl1pPr marL="0" indent="0">
              <a:lnSpc>
                <a:spcPct val="100000"/>
              </a:lnSpc>
              <a:buNone/>
              <a:defRPr sz="2800" b="0" cap="none"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4337" y="2971670"/>
            <a:ext cx="4645152" cy="2487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6E9974-F0DC-4DB8-9A38-2F8F55216D11}" type="datetime1">
              <a:rPr lang="en-US" smtClean="0"/>
              <a:t>24/12/19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C20B1D-C678-4C69-9E65-5611E138EDCC}" type="slidenum">
              <a:rPr lang="en-US" smtClean="0"/>
              <a:t>‹#›</a:t>
            </a:fld>
            <a:endParaRPr lang="en-US"/>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942855292"/>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6E9974-F0DC-4DB8-9A38-2F8F55216D11}" type="datetime1">
              <a:rPr lang="en-US" smtClean="0"/>
              <a:t>24/12/19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C20B1D-C678-4C69-9E65-5611E138EDCC}" type="slidenum">
              <a:rPr lang="en-US" smtClean="0"/>
              <a:t>‹#›</a:t>
            </a:fld>
            <a:endParaRPr lang="en-US"/>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514244471"/>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E9974-F0DC-4DB8-9A38-2F8F55216D11}" type="datetime1">
              <a:rPr lang="en-US" smtClean="0"/>
              <a:t>24/12/19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50534869"/>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2" y="952579"/>
            <a:ext cx="3275013" cy="2322176"/>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9"/>
            <a:ext cx="6012471" cy="450522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2" y="3274754"/>
            <a:ext cx="3275013" cy="2178919"/>
          </a:xfrm>
        </p:spPr>
        <p:txBody>
          <a:bodyPr/>
          <a:lstStyle>
            <a:lvl1pPr marL="0" indent="0" algn="l">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6E9974-F0DC-4DB8-9A38-2F8F55216D11}" type="datetime1">
              <a:rPr lang="en-US" smtClean="0"/>
              <a:t>24/12/19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C20B1D-C678-4C69-9E65-5611E138EDCC}" type="slidenum">
              <a:rPr lang="en-US" smtClean="0"/>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766890662"/>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1"/>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3"/>
            <a:ext cx="2791171" cy="3866327"/>
          </a:xfrm>
          <a:solidFill>
            <a:schemeClr val="bg1">
              <a:lumMod val="85000"/>
            </a:schemeClr>
          </a:solidFill>
          <a:ln w="9525" cap="sq">
            <a:noFill/>
            <a:miter lim="800000"/>
          </a:ln>
          <a:effectLst/>
        </p:spPr>
        <p:txBody>
          <a:bodyPr anchor="t"/>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2"/>
            <a:ext cx="5846487" cy="2096013"/>
          </a:xfrm>
        </p:spPr>
        <p:txBody>
          <a:bodyPr>
            <a:normAutofit/>
          </a:bodyPr>
          <a:lstStyle>
            <a:lvl1pPr marL="0" indent="0" algn="l">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1125300" y="5469857"/>
            <a:ext cx="5849605" cy="320123"/>
          </a:xfrm>
        </p:spPr>
        <p:txBody>
          <a:bodyPr/>
          <a:lstStyle>
            <a:lvl1pPr algn="l">
              <a:defRPr/>
            </a:lvl1pPr>
          </a:lstStyle>
          <a:p>
            <a:fld id="{316E9974-F0DC-4DB8-9A38-2F8F55216D11}" type="datetime1">
              <a:rPr lang="en-US" smtClean="0"/>
              <a:t>24/12/19</a:t>
            </a:fld>
            <a:endParaRPr lang="en-US"/>
          </a:p>
        </p:txBody>
      </p:sp>
      <p:sp>
        <p:nvSpPr>
          <p:cNvPr id="6" name="Footer Placeholder 5"/>
          <p:cNvSpPr>
            <a:spLocks noGrp="1"/>
          </p:cNvSpPr>
          <p:nvPr>
            <p:ph type="ftr" sz="quarter" idx="11"/>
          </p:nvPr>
        </p:nvSpPr>
        <p:spPr>
          <a:xfrm>
            <a:off x="1125300" y="318641"/>
            <a:ext cx="4877819" cy="320931"/>
          </a:xfrm>
        </p:spPr>
        <p:txBody>
          <a:bodyPr/>
          <a:lstStyle/>
          <a:p>
            <a:endParaRPr lang="en-US"/>
          </a:p>
        </p:txBody>
      </p:sp>
      <p:sp>
        <p:nvSpPr>
          <p:cNvPr id="7" name="Slide Number Placeholder 6"/>
          <p:cNvSpPr>
            <a:spLocks noGrp="1"/>
          </p:cNvSpPr>
          <p:nvPr>
            <p:ph type="sldNum" sz="quarter" idx="12"/>
          </p:nvPr>
        </p:nvSpPr>
        <p:spPr>
          <a:xfrm>
            <a:off x="6176795" y="137408"/>
            <a:ext cx="811019" cy="503579"/>
          </a:xfrm>
        </p:spPr>
        <p:txBody>
          <a:bodyPr/>
          <a:lstStyle/>
          <a:p>
            <a:fld id="{F9C20B1D-C678-4C69-9E65-5611E138EDCC}" type="slidenum">
              <a:rPr lang="en-US" smtClean="0"/>
              <a:t>‹#›</a:t>
            </a:fld>
            <a:endParaRPr lang="en-US"/>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2385734333"/>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6E9974-F0DC-4DB8-9A38-2F8F55216D11}" type="datetime1">
              <a:rPr lang="en-US" smtClean="0"/>
              <a:t>24/12/19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t>‹#›</a:t>
            </a:fld>
            <a:endParaRPr lang="en-US"/>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049595734"/>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10" y="798974"/>
            <a:ext cx="1615743"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4"/>
            <a:ext cx="7828831"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6E9974-F0DC-4DB8-9A38-2F8F55216D11}" type="datetime1">
              <a:rPr lang="en-US" smtClean="0"/>
              <a:t>24/12/19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C20B1D-C678-4C69-9E65-5611E138EDCC}" type="slidenum">
              <a:rPr lang="en-US" smtClean="0"/>
              <a:t>‹#›</a:t>
            </a:fld>
            <a:endParaRPr lang="en-US"/>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206696142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24/12/19</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74448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0C0B-20AE-4CAE-98A2-41E1D91B05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44DC97-9AF4-4D5D-8177-0886DB788F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E03290-4A9E-4F2B-88A9-70E249862246}"/>
              </a:ext>
            </a:extLst>
          </p:cNvPr>
          <p:cNvSpPr>
            <a:spLocks noGrp="1"/>
          </p:cNvSpPr>
          <p:nvPr>
            <p:ph type="dt" sz="half" idx="10"/>
          </p:nvPr>
        </p:nvSpPr>
        <p:spPr/>
        <p:txBody>
          <a:bodyPr/>
          <a:lstStyle/>
          <a:p>
            <a:fld id="{62D6E202-B606-4609-B914-27C9371A1F6D}" type="datetime1">
              <a:rPr lang="en-US" smtClean="0"/>
              <a:t>24/12/19</a:t>
            </a:fld>
            <a:endParaRPr lang="en-US"/>
          </a:p>
        </p:txBody>
      </p:sp>
      <p:sp>
        <p:nvSpPr>
          <p:cNvPr id="5" name="Footer Placeholder 4">
            <a:extLst>
              <a:ext uri="{FF2B5EF4-FFF2-40B4-BE49-F238E27FC236}">
                <a16:creationId xmlns:a16="http://schemas.microsoft.com/office/drawing/2014/main" id="{B3111AC6-450B-4721-BD3E-C670A55B0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E1841-DEA7-464A-AE86-A1E1CD46CD8E}"/>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152972170"/>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24/12/19</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756075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24/12/19</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963281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24/12/19</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37193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24/12/19</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543582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24/12/19</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1130185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24/12/19</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428578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24/12/19</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354012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24/12/19</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780962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24/12/19</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387518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24/12/19</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00734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52210-48D1-4E5B-8A4C-C921B3EA9C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DD760C-ECAC-479B-B14D-285C392614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01BC8-5AE8-4BB2-AFFD-3799F527F5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D267DC-16FB-44BA-A087-6BF29730BA03}"/>
              </a:ext>
            </a:extLst>
          </p:cNvPr>
          <p:cNvSpPr>
            <a:spLocks noGrp="1"/>
          </p:cNvSpPr>
          <p:nvPr>
            <p:ph type="dt" sz="half" idx="10"/>
          </p:nvPr>
        </p:nvSpPr>
        <p:spPr/>
        <p:txBody>
          <a:bodyPr/>
          <a:lstStyle/>
          <a:p>
            <a:fld id="{62D6E202-B606-4609-B914-27C9371A1F6D}" type="datetime1">
              <a:rPr lang="en-US" smtClean="0"/>
              <a:t>24/12/19</a:t>
            </a:fld>
            <a:endParaRPr lang="en-US"/>
          </a:p>
        </p:txBody>
      </p:sp>
      <p:sp>
        <p:nvSpPr>
          <p:cNvPr id="6" name="Footer Placeholder 5">
            <a:extLst>
              <a:ext uri="{FF2B5EF4-FFF2-40B4-BE49-F238E27FC236}">
                <a16:creationId xmlns:a16="http://schemas.microsoft.com/office/drawing/2014/main" id="{660F65C9-BD0C-4B04-AE29-6109CA3AA1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B19DCE-CA21-4F33-9C67-90C6EDE9B1BA}"/>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87205839"/>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24/12/19</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4421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86633" y="1766000"/>
            <a:ext cx="9418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1386667" y="4502800"/>
            <a:ext cx="9418800" cy="58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cxnSp>
        <p:nvCxnSpPr>
          <p:cNvPr id="11" name="Google Shape;11;p2"/>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12" name="Google Shape;12;p2"/>
          <p:cNvCxnSpPr/>
          <p:nvPr/>
        </p:nvCxnSpPr>
        <p:spPr>
          <a:xfrm flipH="1">
            <a:off x="-343967" y="-96733"/>
            <a:ext cx="4063200" cy="17952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13" name="Google Shape;13;p2"/>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14" name="Google Shape;14;p2"/>
          <p:cNvCxnSpPr/>
          <p:nvPr/>
        </p:nvCxnSpPr>
        <p:spPr>
          <a:xfrm flipH="1">
            <a:off x="8623267" y="5247167"/>
            <a:ext cx="4063200" cy="1795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24118940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619400" y="3391951"/>
            <a:ext cx="4953200" cy="86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4995400" y="1971900"/>
            <a:ext cx="2201200" cy="13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a:solidFill>
                  <a:schemeClr val="accent1"/>
                </a:solidFill>
              </a:defRPr>
            </a:lvl1pPr>
            <a:lvl2pPr lvl="1" algn="ctr" rtl="0">
              <a:spcBef>
                <a:spcPts val="0"/>
              </a:spcBef>
              <a:spcAft>
                <a:spcPts val="0"/>
              </a:spcAft>
              <a:buSzPts val="6000"/>
              <a:buNone/>
              <a:defRPr sz="8000" b="1"/>
            </a:lvl2pPr>
            <a:lvl3pPr lvl="2" algn="ctr" rtl="0">
              <a:spcBef>
                <a:spcPts val="0"/>
              </a:spcBef>
              <a:spcAft>
                <a:spcPts val="0"/>
              </a:spcAft>
              <a:buSzPts val="6000"/>
              <a:buNone/>
              <a:defRPr sz="8000" b="1"/>
            </a:lvl3pPr>
            <a:lvl4pPr lvl="3" algn="ctr" rtl="0">
              <a:spcBef>
                <a:spcPts val="0"/>
              </a:spcBef>
              <a:spcAft>
                <a:spcPts val="0"/>
              </a:spcAft>
              <a:buSzPts val="6000"/>
              <a:buNone/>
              <a:defRPr sz="8000" b="1"/>
            </a:lvl4pPr>
            <a:lvl5pPr lvl="4" algn="ctr" rtl="0">
              <a:spcBef>
                <a:spcPts val="0"/>
              </a:spcBef>
              <a:spcAft>
                <a:spcPts val="0"/>
              </a:spcAft>
              <a:buSzPts val="6000"/>
              <a:buNone/>
              <a:defRPr sz="8000" b="1"/>
            </a:lvl5pPr>
            <a:lvl6pPr lvl="5" algn="ctr" rtl="0">
              <a:spcBef>
                <a:spcPts val="0"/>
              </a:spcBef>
              <a:spcAft>
                <a:spcPts val="0"/>
              </a:spcAft>
              <a:buSzPts val="6000"/>
              <a:buNone/>
              <a:defRPr sz="8000" b="1"/>
            </a:lvl6pPr>
            <a:lvl7pPr lvl="6" algn="ctr" rtl="0">
              <a:spcBef>
                <a:spcPts val="0"/>
              </a:spcBef>
              <a:spcAft>
                <a:spcPts val="0"/>
              </a:spcAft>
              <a:buSzPts val="6000"/>
              <a:buNone/>
              <a:defRPr sz="8000" b="1"/>
            </a:lvl7pPr>
            <a:lvl8pPr lvl="7" algn="ctr" rtl="0">
              <a:spcBef>
                <a:spcPts val="0"/>
              </a:spcBef>
              <a:spcAft>
                <a:spcPts val="0"/>
              </a:spcAft>
              <a:buSzPts val="6000"/>
              <a:buNone/>
              <a:defRPr sz="8000" b="1"/>
            </a:lvl8pPr>
            <a:lvl9pPr lvl="8" algn="ctr" rtl="0">
              <a:spcBef>
                <a:spcPts val="0"/>
              </a:spcBef>
              <a:spcAft>
                <a:spcPts val="0"/>
              </a:spcAft>
              <a:buSzPts val="6000"/>
              <a:buNone/>
              <a:defRPr sz="8000" b="1"/>
            </a:lvl9pPr>
          </a:lstStyle>
          <a:p>
            <a:r>
              <a:t>xx%</a:t>
            </a:r>
          </a:p>
        </p:txBody>
      </p:sp>
      <p:sp>
        <p:nvSpPr>
          <p:cNvPr id="18" name="Google Shape;18;p3"/>
          <p:cNvSpPr txBox="1">
            <a:spLocks noGrp="1"/>
          </p:cNvSpPr>
          <p:nvPr>
            <p:ph type="subTitle" idx="1"/>
          </p:nvPr>
        </p:nvSpPr>
        <p:spPr>
          <a:xfrm>
            <a:off x="3055200" y="4372833"/>
            <a:ext cx="6081600" cy="52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19" name="Google Shape;19;p3"/>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0" name="Google Shape;20;p3"/>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1" name="Google Shape;21;p3"/>
          <p:cNvCxnSpPr/>
          <p:nvPr/>
        </p:nvCxnSpPr>
        <p:spPr>
          <a:xfrm flipH="1">
            <a:off x="10598567" y="5306367"/>
            <a:ext cx="1838000" cy="16484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2" name="Google Shape;22;p3"/>
          <p:cNvCxnSpPr/>
          <p:nvPr/>
        </p:nvCxnSpPr>
        <p:spPr>
          <a:xfrm flipH="1">
            <a:off x="-150500" y="-118267"/>
            <a:ext cx="1891600" cy="1419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2967728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950967" y="593367"/>
            <a:ext cx="628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4"/>
          <p:cNvSpPr txBox="1">
            <a:spLocks noGrp="1"/>
          </p:cNvSpPr>
          <p:nvPr>
            <p:ph type="body" idx="1"/>
          </p:nvPr>
        </p:nvSpPr>
        <p:spPr>
          <a:xfrm>
            <a:off x="951000" y="1697233"/>
            <a:ext cx="10290000" cy="4394400"/>
          </a:xfrm>
          <a:prstGeom prst="rect">
            <a:avLst/>
          </a:prstGeom>
        </p:spPr>
        <p:txBody>
          <a:bodyPr spcFirstLastPara="1" wrap="square" lIns="91425" tIns="91425" rIns="91425" bIns="91425" anchor="t" anchorCtr="0">
            <a:noAutofit/>
          </a:bodyPr>
          <a:lstStyle>
            <a:lvl1pPr marL="609585" lvl="0" indent="-457189">
              <a:lnSpc>
                <a:spcPct val="100000"/>
              </a:lnSpc>
              <a:spcBef>
                <a:spcPts val="0"/>
              </a:spcBef>
              <a:spcAft>
                <a:spcPts val="0"/>
              </a:spcAft>
              <a:buClr>
                <a:schemeClr val="dk1"/>
              </a:buClr>
              <a:buSzPts val="1800"/>
              <a:buFont typeface="Lato"/>
              <a:buChar char="●"/>
              <a:defRPr sz="1467"/>
            </a:lvl1pPr>
            <a:lvl2pPr marL="1219170" lvl="1" indent="-423323">
              <a:spcBef>
                <a:spcPts val="0"/>
              </a:spcBef>
              <a:spcAft>
                <a:spcPts val="0"/>
              </a:spcAft>
              <a:buClr>
                <a:schemeClr val="dk1"/>
              </a:buClr>
              <a:buSzPts val="1400"/>
              <a:buFont typeface="Lato"/>
              <a:buChar char="○"/>
              <a:defRPr/>
            </a:lvl2pPr>
            <a:lvl3pPr marL="1828754" lvl="2" indent="-423323">
              <a:spcBef>
                <a:spcPts val="0"/>
              </a:spcBef>
              <a:spcAft>
                <a:spcPts val="0"/>
              </a:spcAft>
              <a:buClr>
                <a:schemeClr val="dk1"/>
              </a:buClr>
              <a:buSzPts val="1400"/>
              <a:buFont typeface="Lato"/>
              <a:buChar char="■"/>
              <a:defRPr/>
            </a:lvl3pPr>
            <a:lvl4pPr marL="2438339" lvl="3" indent="-423323">
              <a:spcBef>
                <a:spcPts val="0"/>
              </a:spcBef>
              <a:spcAft>
                <a:spcPts val="0"/>
              </a:spcAft>
              <a:buClr>
                <a:schemeClr val="dk1"/>
              </a:buClr>
              <a:buSzPts val="1400"/>
              <a:buFont typeface="Lato"/>
              <a:buChar char="●"/>
              <a:defRPr/>
            </a:lvl4pPr>
            <a:lvl5pPr marL="3047924" lvl="4" indent="-423323">
              <a:spcBef>
                <a:spcPts val="0"/>
              </a:spcBef>
              <a:spcAft>
                <a:spcPts val="0"/>
              </a:spcAft>
              <a:buClr>
                <a:schemeClr val="dk1"/>
              </a:buClr>
              <a:buSzPts val="1400"/>
              <a:buFont typeface="Lato"/>
              <a:buChar char="○"/>
              <a:defRPr/>
            </a:lvl5pPr>
            <a:lvl6pPr marL="3657509" lvl="5" indent="-423323">
              <a:spcBef>
                <a:spcPts val="0"/>
              </a:spcBef>
              <a:spcAft>
                <a:spcPts val="0"/>
              </a:spcAft>
              <a:buClr>
                <a:schemeClr val="dk1"/>
              </a:buClr>
              <a:buSzPts val="1400"/>
              <a:buFont typeface="Lato"/>
              <a:buChar char="■"/>
              <a:defRPr/>
            </a:lvl6pPr>
            <a:lvl7pPr marL="4267093" lvl="6" indent="-423323">
              <a:spcBef>
                <a:spcPts val="0"/>
              </a:spcBef>
              <a:spcAft>
                <a:spcPts val="0"/>
              </a:spcAft>
              <a:buClr>
                <a:schemeClr val="dk1"/>
              </a:buClr>
              <a:buSzPts val="1400"/>
              <a:buFont typeface="Lato"/>
              <a:buChar char="●"/>
              <a:defRPr/>
            </a:lvl7pPr>
            <a:lvl8pPr marL="4876678" lvl="7" indent="-423323">
              <a:spcBef>
                <a:spcPts val="0"/>
              </a:spcBef>
              <a:spcAft>
                <a:spcPts val="0"/>
              </a:spcAft>
              <a:buClr>
                <a:schemeClr val="dk1"/>
              </a:buClr>
              <a:buSzPts val="1400"/>
              <a:buFont typeface="Lato"/>
              <a:buChar char="○"/>
              <a:defRPr/>
            </a:lvl8pPr>
            <a:lvl9pPr marL="5486263" lvl="8" indent="-423323">
              <a:spcBef>
                <a:spcPts val="0"/>
              </a:spcBef>
              <a:spcAft>
                <a:spcPts val="0"/>
              </a:spcAft>
              <a:buClr>
                <a:schemeClr val="dk1"/>
              </a:buClr>
              <a:buSzPts val="1400"/>
              <a:buFont typeface="Lato"/>
              <a:buChar char="■"/>
              <a:defRPr/>
            </a:lvl9pPr>
          </a:lstStyle>
          <a:p>
            <a:endParaRPr/>
          </a:p>
        </p:txBody>
      </p:sp>
      <p:cxnSp>
        <p:nvCxnSpPr>
          <p:cNvPr id="26" name="Google Shape;26;p4"/>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7" name="Google Shape;27;p4"/>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8" name="Google Shape;28;p4"/>
          <p:cNvCxnSpPr/>
          <p:nvPr/>
        </p:nvCxnSpPr>
        <p:spPr>
          <a:xfrm>
            <a:off x="9179867" y="-151467"/>
            <a:ext cx="3420800" cy="17416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2362765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950967" y="593367"/>
            <a:ext cx="75748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5"/>
          <p:cNvSpPr txBox="1">
            <a:spLocks noGrp="1"/>
          </p:cNvSpPr>
          <p:nvPr>
            <p:ph type="subTitle" idx="1"/>
          </p:nvPr>
        </p:nvSpPr>
        <p:spPr>
          <a:xfrm>
            <a:off x="6718633" y="3532033"/>
            <a:ext cx="33148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Vidaloka"/>
              <a:buNone/>
              <a:defRPr sz="3200">
                <a:solidFill>
                  <a:schemeClr val="accent1"/>
                </a:solidFill>
                <a:latin typeface="Vidaloka"/>
                <a:ea typeface="Vidaloka"/>
                <a:cs typeface="Vidaloka"/>
                <a:sym typeface="Vidaloka"/>
              </a:defRPr>
            </a:lvl1pPr>
            <a:lvl2pPr lvl="1" algn="ctr" rtl="0">
              <a:spcBef>
                <a:spcPts val="0"/>
              </a:spcBef>
              <a:spcAft>
                <a:spcPts val="0"/>
              </a:spcAft>
              <a:buSzPts val="2400"/>
              <a:buFont typeface="Vidaloka"/>
              <a:buNone/>
              <a:defRPr sz="3200" b="1">
                <a:latin typeface="Vidaloka"/>
                <a:ea typeface="Vidaloka"/>
                <a:cs typeface="Vidaloka"/>
                <a:sym typeface="Vidaloka"/>
              </a:defRPr>
            </a:lvl2pPr>
            <a:lvl3pPr lvl="2" algn="ctr" rtl="0">
              <a:spcBef>
                <a:spcPts val="0"/>
              </a:spcBef>
              <a:spcAft>
                <a:spcPts val="0"/>
              </a:spcAft>
              <a:buSzPts val="2400"/>
              <a:buFont typeface="Vidaloka"/>
              <a:buNone/>
              <a:defRPr sz="3200" b="1">
                <a:latin typeface="Vidaloka"/>
                <a:ea typeface="Vidaloka"/>
                <a:cs typeface="Vidaloka"/>
                <a:sym typeface="Vidaloka"/>
              </a:defRPr>
            </a:lvl3pPr>
            <a:lvl4pPr lvl="3" algn="ctr" rtl="0">
              <a:spcBef>
                <a:spcPts val="0"/>
              </a:spcBef>
              <a:spcAft>
                <a:spcPts val="0"/>
              </a:spcAft>
              <a:buSzPts val="2400"/>
              <a:buFont typeface="Vidaloka"/>
              <a:buNone/>
              <a:defRPr sz="3200" b="1">
                <a:latin typeface="Vidaloka"/>
                <a:ea typeface="Vidaloka"/>
                <a:cs typeface="Vidaloka"/>
                <a:sym typeface="Vidaloka"/>
              </a:defRPr>
            </a:lvl4pPr>
            <a:lvl5pPr lvl="4" algn="ctr" rtl="0">
              <a:spcBef>
                <a:spcPts val="0"/>
              </a:spcBef>
              <a:spcAft>
                <a:spcPts val="0"/>
              </a:spcAft>
              <a:buSzPts val="2400"/>
              <a:buFont typeface="Vidaloka"/>
              <a:buNone/>
              <a:defRPr sz="3200" b="1">
                <a:latin typeface="Vidaloka"/>
                <a:ea typeface="Vidaloka"/>
                <a:cs typeface="Vidaloka"/>
                <a:sym typeface="Vidaloka"/>
              </a:defRPr>
            </a:lvl5pPr>
            <a:lvl6pPr lvl="5" algn="ctr" rtl="0">
              <a:spcBef>
                <a:spcPts val="0"/>
              </a:spcBef>
              <a:spcAft>
                <a:spcPts val="0"/>
              </a:spcAft>
              <a:buSzPts val="2400"/>
              <a:buFont typeface="Vidaloka"/>
              <a:buNone/>
              <a:defRPr sz="3200" b="1">
                <a:latin typeface="Vidaloka"/>
                <a:ea typeface="Vidaloka"/>
                <a:cs typeface="Vidaloka"/>
                <a:sym typeface="Vidaloka"/>
              </a:defRPr>
            </a:lvl6pPr>
            <a:lvl7pPr lvl="6" algn="ctr" rtl="0">
              <a:spcBef>
                <a:spcPts val="0"/>
              </a:spcBef>
              <a:spcAft>
                <a:spcPts val="0"/>
              </a:spcAft>
              <a:buSzPts val="2400"/>
              <a:buFont typeface="Vidaloka"/>
              <a:buNone/>
              <a:defRPr sz="3200" b="1">
                <a:latin typeface="Vidaloka"/>
                <a:ea typeface="Vidaloka"/>
                <a:cs typeface="Vidaloka"/>
                <a:sym typeface="Vidaloka"/>
              </a:defRPr>
            </a:lvl7pPr>
            <a:lvl8pPr lvl="7" algn="ctr" rtl="0">
              <a:spcBef>
                <a:spcPts val="0"/>
              </a:spcBef>
              <a:spcAft>
                <a:spcPts val="0"/>
              </a:spcAft>
              <a:buSzPts val="2400"/>
              <a:buFont typeface="Vidaloka"/>
              <a:buNone/>
              <a:defRPr sz="3200" b="1">
                <a:latin typeface="Vidaloka"/>
                <a:ea typeface="Vidaloka"/>
                <a:cs typeface="Vidaloka"/>
                <a:sym typeface="Vidaloka"/>
              </a:defRPr>
            </a:lvl8pPr>
            <a:lvl9pPr lvl="8" algn="ctr" rtl="0">
              <a:spcBef>
                <a:spcPts val="0"/>
              </a:spcBef>
              <a:spcAft>
                <a:spcPts val="0"/>
              </a:spcAft>
              <a:buSzPts val="2400"/>
              <a:buFont typeface="Vidaloka"/>
              <a:buNone/>
              <a:defRPr sz="3200" b="1">
                <a:latin typeface="Vidaloka"/>
                <a:ea typeface="Vidaloka"/>
                <a:cs typeface="Vidaloka"/>
                <a:sym typeface="Vidaloka"/>
              </a:defRPr>
            </a:lvl9pPr>
          </a:lstStyle>
          <a:p>
            <a:endParaRPr/>
          </a:p>
        </p:txBody>
      </p:sp>
      <p:sp>
        <p:nvSpPr>
          <p:cNvPr id="32" name="Google Shape;32;p5"/>
          <p:cNvSpPr txBox="1">
            <a:spLocks noGrp="1"/>
          </p:cNvSpPr>
          <p:nvPr>
            <p:ph type="subTitle" idx="2"/>
          </p:nvPr>
        </p:nvSpPr>
        <p:spPr>
          <a:xfrm>
            <a:off x="6718633" y="3948267"/>
            <a:ext cx="3314800" cy="12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3" name="Google Shape;33;p5"/>
          <p:cNvSpPr txBox="1">
            <a:spLocks noGrp="1"/>
          </p:cNvSpPr>
          <p:nvPr>
            <p:ph type="subTitle" idx="3"/>
          </p:nvPr>
        </p:nvSpPr>
        <p:spPr>
          <a:xfrm>
            <a:off x="2257567" y="3532033"/>
            <a:ext cx="33148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Vidaloka"/>
              <a:buNone/>
              <a:defRPr sz="3200">
                <a:solidFill>
                  <a:schemeClr val="accent1"/>
                </a:solidFill>
                <a:latin typeface="Vidaloka"/>
                <a:ea typeface="Vidaloka"/>
                <a:cs typeface="Vidaloka"/>
                <a:sym typeface="Vidaloka"/>
              </a:defRPr>
            </a:lvl1pPr>
            <a:lvl2pPr lvl="1" algn="ctr" rtl="0">
              <a:spcBef>
                <a:spcPts val="0"/>
              </a:spcBef>
              <a:spcAft>
                <a:spcPts val="0"/>
              </a:spcAft>
              <a:buSzPts val="2400"/>
              <a:buFont typeface="Vidaloka"/>
              <a:buNone/>
              <a:defRPr sz="3200" b="1">
                <a:latin typeface="Vidaloka"/>
                <a:ea typeface="Vidaloka"/>
                <a:cs typeface="Vidaloka"/>
                <a:sym typeface="Vidaloka"/>
              </a:defRPr>
            </a:lvl2pPr>
            <a:lvl3pPr lvl="2" algn="ctr" rtl="0">
              <a:spcBef>
                <a:spcPts val="0"/>
              </a:spcBef>
              <a:spcAft>
                <a:spcPts val="0"/>
              </a:spcAft>
              <a:buSzPts val="2400"/>
              <a:buFont typeface="Vidaloka"/>
              <a:buNone/>
              <a:defRPr sz="3200" b="1">
                <a:latin typeface="Vidaloka"/>
                <a:ea typeface="Vidaloka"/>
                <a:cs typeface="Vidaloka"/>
                <a:sym typeface="Vidaloka"/>
              </a:defRPr>
            </a:lvl3pPr>
            <a:lvl4pPr lvl="3" algn="ctr" rtl="0">
              <a:spcBef>
                <a:spcPts val="0"/>
              </a:spcBef>
              <a:spcAft>
                <a:spcPts val="0"/>
              </a:spcAft>
              <a:buSzPts val="2400"/>
              <a:buFont typeface="Vidaloka"/>
              <a:buNone/>
              <a:defRPr sz="3200" b="1">
                <a:latin typeface="Vidaloka"/>
                <a:ea typeface="Vidaloka"/>
                <a:cs typeface="Vidaloka"/>
                <a:sym typeface="Vidaloka"/>
              </a:defRPr>
            </a:lvl4pPr>
            <a:lvl5pPr lvl="4" algn="ctr" rtl="0">
              <a:spcBef>
                <a:spcPts val="0"/>
              </a:spcBef>
              <a:spcAft>
                <a:spcPts val="0"/>
              </a:spcAft>
              <a:buSzPts val="2400"/>
              <a:buFont typeface="Vidaloka"/>
              <a:buNone/>
              <a:defRPr sz="3200" b="1">
                <a:latin typeface="Vidaloka"/>
                <a:ea typeface="Vidaloka"/>
                <a:cs typeface="Vidaloka"/>
                <a:sym typeface="Vidaloka"/>
              </a:defRPr>
            </a:lvl5pPr>
            <a:lvl6pPr lvl="5" algn="ctr" rtl="0">
              <a:spcBef>
                <a:spcPts val="0"/>
              </a:spcBef>
              <a:spcAft>
                <a:spcPts val="0"/>
              </a:spcAft>
              <a:buSzPts val="2400"/>
              <a:buFont typeface="Vidaloka"/>
              <a:buNone/>
              <a:defRPr sz="3200" b="1">
                <a:latin typeface="Vidaloka"/>
                <a:ea typeface="Vidaloka"/>
                <a:cs typeface="Vidaloka"/>
                <a:sym typeface="Vidaloka"/>
              </a:defRPr>
            </a:lvl6pPr>
            <a:lvl7pPr lvl="6" algn="ctr" rtl="0">
              <a:spcBef>
                <a:spcPts val="0"/>
              </a:spcBef>
              <a:spcAft>
                <a:spcPts val="0"/>
              </a:spcAft>
              <a:buSzPts val="2400"/>
              <a:buFont typeface="Vidaloka"/>
              <a:buNone/>
              <a:defRPr sz="3200" b="1">
                <a:latin typeface="Vidaloka"/>
                <a:ea typeface="Vidaloka"/>
                <a:cs typeface="Vidaloka"/>
                <a:sym typeface="Vidaloka"/>
              </a:defRPr>
            </a:lvl7pPr>
            <a:lvl8pPr lvl="7" algn="ctr" rtl="0">
              <a:spcBef>
                <a:spcPts val="0"/>
              </a:spcBef>
              <a:spcAft>
                <a:spcPts val="0"/>
              </a:spcAft>
              <a:buSzPts val="2400"/>
              <a:buFont typeface="Vidaloka"/>
              <a:buNone/>
              <a:defRPr sz="3200" b="1">
                <a:latin typeface="Vidaloka"/>
                <a:ea typeface="Vidaloka"/>
                <a:cs typeface="Vidaloka"/>
                <a:sym typeface="Vidaloka"/>
              </a:defRPr>
            </a:lvl8pPr>
            <a:lvl9pPr lvl="8" algn="ctr" rtl="0">
              <a:spcBef>
                <a:spcPts val="0"/>
              </a:spcBef>
              <a:spcAft>
                <a:spcPts val="0"/>
              </a:spcAft>
              <a:buSzPts val="2400"/>
              <a:buFont typeface="Vidaloka"/>
              <a:buNone/>
              <a:defRPr sz="3200" b="1">
                <a:latin typeface="Vidaloka"/>
                <a:ea typeface="Vidaloka"/>
                <a:cs typeface="Vidaloka"/>
                <a:sym typeface="Vidaloka"/>
              </a:defRPr>
            </a:lvl9pPr>
          </a:lstStyle>
          <a:p>
            <a:endParaRPr/>
          </a:p>
        </p:txBody>
      </p:sp>
      <p:sp>
        <p:nvSpPr>
          <p:cNvPr id="34" name="Google Shape;34;p5"/>
          <p:cNvSpPr txBox="1">
            <a:spLocks noGrp="1"/>
          </p:cNvSpPr>
          <p:nvPr>
            <p:ph type="subTitle" idx="4"/>
          </p:nvPr>
        </p:nvSpPr>
        <p:spPr>
          <a:xfrm>
            <a:off x="2257567" y="3948267"/>
            <a:ext cx="3314800" cy="12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35" name="Google Shape;35;p5"/>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36" name="Google Shape;36;p5"/>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37" name="Google Shape;37;p5"/>
          <p:cNvCxnSpPr/>
          <p:nvPr/>
        </p:nvCxnSpPr>
        <p:spPr>
          <a:xfrm flipH="1">
            <a:off x="9247667" y="5241767"/>
            <a:ext cx="3399200" cy="1806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7136026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cxnSp>
        <p:nvCxnSpPr>
          <p:cNvPr id="40" name="Google Shape;40;p6"/>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41" name="Google Shape;41;p6"/>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8621137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2"/>
        <p:cNvGrpSpPr/>
        <p:nvPr/>
      </p:nvGrpSpPr>
      <p:grpSpPr>
        <a:xfrm>
          <a:off x="0" y="0"/>
          <a:ext cx="0" cy="0"/>
          <a:chOff x="0" y="0"/>
          <a:chExt cx="0" cy="0"/>
        </a:xfrm>
      </p:grpSpPr>
      <p:sp>
        <p:nvSpPr>
          <p:cNvPr id="43" name="Google Shape;43;p7"/>
          <p:cNvSpPr txBox="1">
            <a:spLocks noGrp="1"/>
          </p:cNvSpPr>
          <p:nvPr>
            <p:ph type="subTitle" idx="1"/>
          </p:nvPr>
        </p:nvSpPr>
        <p:spPr>
          <a:xfrm>
            <a:off x="3147167" y="1910733"/>
            <a:ext cx="2300400" cy="47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3200" b="1">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3200" b="1">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3200" b="1">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3200" b="1">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3200" b="1">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3200" b="1">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3200" b="1">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3200" b="1">
                <a:solidFill>
                  <a:schemeClr val="accent1"/>
                </a:solidFill>
                <a:latin typeface="Vidaloka"/>
                <a:ea typeface="Vidaloka"/>
                <a:cs typeface="Vidaloka"/>
                <a:sym typeface="Vidaloka"/>
              </a:defRPr>
            </a:lvl9pPr>
          </a:lstStyle>
          <a:p>
            <a:endParaRPr/>
          </a:p>
        </p:txBody>
      </p:sp>
      <p:sp>
        <p:nvSpPr>
          <p:cNvPr id="44" name="Google Shape;44;p7"/>
          <p:cNvSpPr txBox="1">
            <a:spLocks noGrp="1"/>
          </p:cNvSpPr>
          <p:nvPr>
            <p:ph type="subTitle" idx="2"/>
          </p:nvPr>
        </p:nvSpPr>
        <p:spPr>
          <a:xfrm>
            <a:off x="2996667" y="2386733"/>
            <a:ext cx="6880400" cy="3202800"/>
          </a:xfrm>
          <a:prstGeom prst="rect">
            <a:avLst/>
          </a:prstGeom>
        </p:spPr>
        <p:txBody>
          <a:bodyPr spcFirstLastPara="1" wrap="square" lIns="91425" tIns="91425" rIns="91425" bIns="91425" anchor="t" anchorCtr="0">
            <a:noAutofit/>
          </a:bodyPr>
          <a:lstStyle>
            <a:lvl1pPr marR="67732" lvl="0" rtl="0">
              <a:lnSpc>
                <a:spcPct val="166000"/>
              </a:lnSpc>
              <a:spcBef>
                <a:spcPts val="0"/>
              </a:spcBef>
              <a:spcAft>
                <a:spcPts val="0"/>
              </a:spcAft>
              <a:buClr>
                <a:schemeClr val="accent1"/>
              </a:buClr>
              <a:buSzPts val="1400"/>
              <a:buChar char="●"/>
              <a:defRPr sz="1867">
                <a:solidFill>
                  <a:srgbClr val="374957"/>
                </a:solidFill>
              </a:defRPr>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
        <p:nvSpPr>
          <p:cNvPr id="45" name="Google Shape;45;p7"/>
          <p:cNvSpPr txBox="1">
            <a:spLocks noGrp="1"/>
          </p:cNvSpPr>
          <p:nvPr>
            <p:ph type="title"/>
          </p:nvPr>
        </p:nvSpPr>
        <p:spPr>
          <a:xfrm>
            <a:off x="950967" y="593367"/>
            <a:ext cx="572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46" name="Google Shape;46;p7"/>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47" name="Google Shape;47;p7"/>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87177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1496667" y="1633867"/>
            <a:ext cx="9198800" cy="35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28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cxnSp>
        <p:nvCxnSpPr>
          <p:cNvPr id="50" name="Google Shape;50;p8"/>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51" name="Google Shape;51;p8"/>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52" name="Google Shape;52;p8"/>
          <p:cNvCxnSpPr/>
          <p:nvPr/>
        </p:nvCxnSpPr>
        <p:spPr>
          <a:xfrm flipH="1">
            <a:off x="9457667" y="5246767"/>
            <a:ext cx="3110400" cy="1796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53" name="Google Shape;53;p8"/>
          <p:cNvCxnSpPr/>
          <p:nvPr/>
        </p:nvCxnSpPr>
        <p:spPr>
          <a:xfrm flipH="1">
            <a:off x="-560600" y="-162133"/>
            <a:ext cx="3110400" cy="1796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23669234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
        <p:cNvGrpSpPr/>
        <p:nvPr/>
      </p:nvGrpSpPr>
      <p:grpSpPr>
        <a:xfrm>
          <a:off x="0" y="0"/>
          <a:ext cx="0" cy="0"/>
          <a:chOff x="0" y="0"/>
          <a:chExt cx="0" cy="0"/>
        </a:xfrm>
      </p:grpSpPr>
      <p:sp>
        <p:nvSpPr>
          <p:cNvPr id="55" name="Google Shape;55;p9"/>
          <p:cNvSpPr txBox="1">
            <a:spLocks noGrp="1"/>
          </p:cNvSpPr>
          <p:nvPr>
            <p:ph type="subTitle" idx="1"/>
          </p:nvPr>
        </p:nvSpPr>
        <p:spPr>
          <a:xfrm>
            <a:off x="1194600" y="2242667"/>
            <a:ext cx="5129600" cy="317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sz="1867"/>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
        <p:nvSpPr>
          <p:cNvPr id="56" name="Google Shape;56;p9"/>
          <p:cNvSpPr txBox="1">
            <a:spLocks noGrp="1"/>
          </p:cNvSpPr>
          <p:nvPr>
            <p:ph type="title"/>
          </p:nvPr>
        </p:nvSpPr>
        <p:spPr>
          <a:xfrm>
            <a:off x="950967" y="593367"/>
            <a:ext cx="757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57" name="Google Shape;57;p9"/>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58" name="Google Shape;58;p9"/>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59" name="Google Shape;59;p9"/>
          <p:cNvCxnSpPr/>
          <p:nvPr/>
        </p:nvCxnSpPr>
        <p:spPr>
          <a:xfrm flipH="1">
            <a:off x="7900600" y="3730000"/>
            <a:ext cx="4504000" cy="3289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110922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0"/>
        <p:cNvGrpSpPr/>
        <p:nvPr/>
      </p:nvGrpSpPr>
      <p:grpSpPr>
        <a:xfrm>
          <a:off x="0" y="0"/>
          <a:ext cx="0" cy="0"/>
          <a:chOff x="0" y="0"/>
          <a:chExt cx="0" cy="0"/>
        </a:xfrm>
      </p:grpSpPr>
      <p:sp>
        <p:nvSpPr>
          <p:cNvPr id="61" name="Google Shape;61;p10"/>
          <p:cNvSpPr txBox="1">
            <a:spLocks noGrp="1"/>
          </p:cNvSpPr>
          <p:nvPr>
            <p:ph type="body" idx="1"/>
          </p:nvPr>
        </p:nvSpPr>
        <p:spPr>
          <a:xfrm>
            <a:off x="950967" y="719333"/>
            <a:ext cx="4742800" cy="13036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sz="4000">
                <a:latin typeface="Vidaloka"/>
                <a:ea typeface="Vidaloka"/>
                <a:cs typeface="Vidaloka"/>
                <a:sym typeface="Vidaloka"/>
              </a:defRPr>
            </a:lvl1pPr>
          </a:lstStyle>
          <a:p>
            <a:endParaRPr/>
          </a:p>
        </p:txBody>
      </p:sp>
      <p:cxnSp>
        <p:nvCxnSpPr>
          <p:cNvPr id="62" name="Google Shape;62;p10"/>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63" name="Google Shape;63;p10"/>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64" name="Google Shape;64;p10"/>
          <p:cNvCxnSpPr/>
          <p:nvPr/>
        </p:nvCxnSpPr>
        <p:spPr>
          <a:xfrm rot="10800000" flipH="1">
            <a:off x="8193300" y="4138300"/>
            <a:ext cx="4157600" cy="29348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2964692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6F1A7-EDB0-4887-807F-669BA18677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6066E5-9D6A-4D65-B11C-3E8EA0728E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3ABAF3-10CB-43DF-9050-FA7C6FC38A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1AB946-F025-48EE-9D96-7F5EFF826E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800B14-D2E0-44E9-91D0-5732219A71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D6AAB7-A86D-41DD-9991-8C397281D478}"/>
              </a:ext>
            </a:extLst>
          </p:cNvPr>
          <p:cNvSpPr>
            <a:spLocks noGrp="1"/>
          </p:cNvSpPr>
          <p:nvPr>
            <p:ph type="dt" sz="half" idx="10"/>
          </p:nvPr>
        </p:nvSpPr>
        <p:spPr/>
        <p:txBody>
          <a:bodyPr/>
          <a:lstStyle/>
          <a:p>
            <a:fld id="{62D6E202-B606-4609-B914-27C9371A1F6D}" type="datetime1">
              <a:rPr lang="en-US" smtClean="0"/>
              <a:t>24/12/19</a:t>
            </a:fld>
            <a:endParaRPr lang="en-US"/>
          </a:p>
        </p:txBody>
      </p:sp>
      <p:sp>
        <p:nvSpPr>
          <p:cNvPr id="8" name="Footer Placeholder 7">
            <a:extLst>
              <a:ext uri="{FF2B5EF4-FFF2-40B4-BE49-F238E27FC236}">
                <a16:creationId xmlns:a16="http://schemas.microsoft.com/office/drawing/2014/main" id="{CC7E369D-8EE6-4D83-95E0-41675005BA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FE29E4-EFAF-46F0-B464-4B434662444A}"/>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263772257"/>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5"/>
        <p:cNvGrpSpPr/>
        <p:nvPr/>
      </p:nvGrpSpPr>
      <p:grpSpPr>
        <a:xfrm>
          <a:off x="0" y="0"/>
          <a:ext cx="0" cy="0"/>
          <a:chOff x="0" y="0"/>
          <a:chExt cx="0" cy="0"/>
        </a:xfrm>
      </p:grpSpPr>
      <p:sp>
        <p:nvSpPr>
          <p:cNvPr id="66" name="Google Shape;66;p11"/>
          <p:cNvSpPr txBox="1">
            <a:spLocks noGrp="1"/>
          </p:cNvSpPr>
          <p:nvPr>
            <p:ph type="title" hasCustomPrompt="1"/>
          </p:nvPr>
        </p:nvSpPr>
        <p:spPr>
          <a:xfrm>
            <a:off x="950967" y="1997017"/>
            <a:ext cx="10290000" cy="219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6000">
                <a:solidFill>
                  <a:schemeClr val="accent1"/>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7" name="Google Shape;67;p11"/>
          <p:cNvSpPr txBox="1">
            <a:spLocks noGrp="1"/>
          </p:cNvSpPr>
          <p:nvPr>
            <p:ph type="subTitle" idx="1"/>
          </p:nvPr>
        </p:nvSpPr>
        <p:spPr>
          <a:xfrm>
            <a:off x="2019100" y="4371717"/>
            <a:ext cx="8160400" cy="5000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2133"/>
            </a:lvl1pPr>
            <a:lvl2pPr lvl="1" algn="ctr">
              <a:spcBef>
                <a:spcPts val="0"/>
              </a:spcBef>
              <a:spcAft>
                <a:spcPts val="0"/>
              </a:spcAft>
              <a:buSzPts val="1600"/>
              <a:buNone/>
              <a:defRPr sz="2133"/>
            </a:lvl2pPr>
            <a:lvl3pPr lvl="2" algn="ctr">
              <a:spcBef>
                <a:spcPts val="0"/>
              </a:spcBef>
              <a:spcAft>
                <a:spcPts val="0"/>
              </a:spcAft>
              <a:buSzPts val="1600"/>
              <a:buNone/>
              <a:defRPr sz="2133"/>
            </a:lvl3pPr>
            <a:lvl4pPr lvl="3" algn="ctr">
              <a:spcBef>
                <a:spcPts val="0"/>
              </a:spcBef>
              <a:spcAft>
                <a:spcPts val="0"/>
              </a:spcAft>
              <a:buSzPts val="1600"/>
              <a:buNone/>
              <a:defRPr sz="2133"/>
            </a:lvl4pPr>
            <a:lvl5pPr lvl="4" algn="ctr">
              <a:spcBef>
                <a:spcPts val="0"/>
              </a:spcBef>
              <a:spcAft>
                <a:spcPts val="0"/>
              </a:spcAft>
              <a:buSzPts val="1600"/>
              <a:buNone/>
              <a:defRPr sz="2133"/>
            </a:lvl5pPr>
            <a:lvl6pPr lvl="5" algn="ctr">
              <a:spcBef>
                <a:spcPts val="0"/>
              </a:spcBef>
              <a:spcAft>
                <a:spcPts val="0"/>
              </a:spcAft>
              <a:buSzPts val="1600"/>
              <a:buNone/>
              <a:defRPr sz="2133"/>
            </a:lvl6pPr>
            <a:lvl7pPr lvl="6" algn="ctr">
              <a:spcBef>
                <a:spcPts val="0"/>
              </a:spcBef>
              <a:spcAft>
                <a:spcPts val="0"/>
              </a:spcAft>
              <a:buSzPts val="1600"/>
              <a:buNone/>
              <a:defRPr sz="2133"/>
            </a:lvl7pPr>
            <a:lvl8pPr lvl="7" algn="ctr">
              <a:spcBef>
                <a:spcPts val="0"/>
              </a:spcBef>
              <a:spcAft>
                <a:spcPts val="0"/>
              </a:spcAft>
              <a:buSzPts val="1600"/>
              <a:buNone/>
              <a:defRPr sz="2133"/>
            </a:lvl8pPr>
            <a:lvl9pPr lvl="8" algn="ctr">
              <a:spcBef>
                <a:spcPts val="0"/>
              </a:spcBef>
              <a:spcAft>
                <a:spcPts val="0"/>
              </a:spcAft>
              <a:buSzPts val="1600"/>
              <a:buNone/>
              <a:defRPr sz="2133"/>
            </a:lvl9pPr>
          </a:lstStyle>
          <a:p>
            <a:endParaRPr/>
          </a:p>
        </p:txBody>
      </p:sp>
      <p:cxnSp>
        <p:nvCxnSpPr>
          <p:cNvPr id="68" name="Google Shape;68;p11"/>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69" name="Google Shape;69;p11"/>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70" name="Google Shape;70;p11"/>
          <p:cNvCxnSpPr/>
          <p:nvPr/>
        </p:nvCxnSpPr>
        <p:spPr>
          <a:xfrm>
            <a:off x="-333633" y="5435267"/>
            <a:ext cx="2569200" cy="15480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71" name="Google Shape;71;p11"/>
          <p:cNvCxnSpPr/>
          <p:nvPr/>
        </p:nvCxnSpPr>
        <p:spPr>
          <a:xfrm>
            <a:off x="9921533" y="-64500"/>
            <a:ext cx="2569200" cy="15480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20062138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
  <p:cSld name="Table of Content">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950967" y="593367"/>
            <a:ext cx="47784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5" name="Google Shape;75;p13"/>
          <p:cNvSpPr txBox="1">
            <a:spLocks noGrp="1"/>
          </p:cNvSpPr>
          <p:nvPr>
            <p:ph type="subTitle" idx="1"/>
          </p:nvPr>
        </p:nvSpPr>
        <p:spPr>
          <a:xfrm>
            <a:off x="6668000" y="2590567"/>
            <a:ext cx="33148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3200">
                <a:latin typeface="Vidaloka"/>
                <a:ea typeface="Vidaloka"/>
                <a:cs typeface="Vidaloka"/>
                <a:sym typeface="Vidaloka"/>
              </a:defRPr>
            </a:lvl1pPr>
            <a:lvl2pPr lvl="1" algn="ctr" rtl="0">
              <a:spcBef>
                <a:spcPts val="0"/>
              </a:spcBef>
              <a:spcAft>
                <a:spcPts val="0"/>
              </a:spcAft>
              <a:buSzPts val="2100"/>
              <a:buNone/>
              <a:defRPr sz="2800" b="1"/>
            </a:lvl2pPr>
            <a:lvl3pPr lvl="2" algn="ctr" rtl="0">
              <a:spcBef>
                <a:spcPts val="0"/>
              </a:spcBef>
              <a:spcAft>
                <a:spcPts val="0"/>
              </a:spcAft>
              <a:buSzPts val="2100"/>
              <a:buNone/>
              <a:defRPr sz="2800" b="1"/>
            </a:lvl3pPr>
            <a:lvl4pPr lvl="3" algn="ctr" rtl="0">
              <a:spcBef>
                <a:spcPts val="0"/>
              </a:spcBef>
              <a:spcAft>
                <a:spcPts val="0"/>
              </a:spcAft>
              <a:buSzPts val="2100"/>
              <a:buNone/>
              <a:defRPr sz="2800" b="1"/>
            </a:lvl4pPr>
            <a:lvl5pPr lvl="4" algn="ctr" rtl="0">
              <a:spcBef>
                <a:spcPts val="0"/>
              </a:spcBef>
              <a:spcAft>
                <a:spcPts val="0"/>
              </a:spcAft>
              <a:buSzPts val="2100"/>
              <a:buNone/>
              <a:defRPr sz="2800" b="1"/>
            </a:lvl5pPr>
            <a:lvl6pPr lvl="5" algn="ctr" rtl="0">
              <a:spcBef>
                <a:spcPts val="0"/>
              </a:spcBef>
              <a:spcAft>
                <a:spcPts val="0"/>
              </a:spcAft>
              <a:buSzPts val="2100"/>
              <a:buNone/>
              <a:defRPr sz="2800" b="1"/>
            </a:lvl6pPr>
            <a:lvl7pPr lvl="6" algn="ctr" rtl="0">
              <a:spcBef>
                <a:spcPts val="0"/>
              </a:spcBef>
              <a:spcAft>
                <a:spcPts val="0"/>
              </a:spcAft>
              <a:buSzPts val="2100"/>
              <a:buNone/>
              <a:defRPr sz="2800" b="1"/>
            </a:lvl7pPr>
            <a:lvl8pPr lvl="7" algn="ctr" rtl="0">
              <a:spcBef>
                <a:spcPts val="0"/>
              </a:spcBef>
              <a:spcAft>
                <a:spcPts val="0"/>
              </a:spcAft>
              <a:buSzPts val="2100"/>
              <a:buNone/>
              <a:defRPr sz="2800" b="1"/>
            </a:lvl8pPr>
            <a:lvl9pPr lvl="8" algn="ctr" rtl="0">
              <a:spcBef>
                <a:spcPts val="0"/>
              </a:spcBef>
              <a:spcAft>
                <a:spcPts val="0"/>
              </a:spcAft>
              <a:buSzPts val="2100"/>
              <a:buNone/>
              <a:defRPr sz="2800" b="1"/>
            </a:lvl9pPr>
          </a:lstStyle>
          <a:p>
            <a:endParaRPr/>
          </a:p>
        </p:txBody>
      </p:sp>
      <p:sp>
        <p:nvSpPr>
          <p:cNvPr id="76" name="Google Shape;76;p13"/>
          <p:cNvSpPr txBox="1">
            <a:spLocks noGrp="1"/>
          </p:cNvSpPr>
          <p:nvPr>
            <p:ph type="subTitle" idx="2"/>
          </p:nvPr>
        </p:nvSpPr>
        <p:spPr>
          <a:xfrm>
            <a:off x="6668000" y="3006800"/>
            <a:ext cx="33148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7" name="Google Shape;77;p13"/>
          <p:cNvSpPr txBox="1">
            <a:spLocks noGrp="1"/>
          </p:cNvSpPr>
          <p:nvPr>
            <p:ph type="subTitle" idx="3"/>
          </p:nvPr>
        </p:nvSpPr>
        <p:spPr>
          <a:xfrm>
            <a:off x="2206933" y="2590567"/>
            <a:ext cx="33148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3200">
                <a:latin typeface="Vidaloka"/>
                <a:ea typeface="Vidaloka"/>
                <a:cs typeface="Vidaloka"/>
                <a:sym typeface="Vidaloka"/>
              </a:defRPr>
            </a:lvl1pPr>
            <a:lvl2pPr lvl="1" algn="ctr" rtl="0">
              <a:spcBef>
                <a:spcPts val="0"/>
              </a:spcBef>
              <a:spcAft>
                <a:spcPts val="0"/>
              </a:spcAft>
              <a:buSzPts val="2100"/>
              <a:buNone/>
              <a:defRPr sz="2800" b="1"/>
            </a:lvl2pPr>
            <a:lvl3pPr lvl="2" algn="ctr" rtl="0">
              <a:spcBef>
                <a:spcPts val="0"/>
              </a:spcBef>
              <a:spcAft>
                <a:spcPts val="0"/>
              </a:spcAft>
              <a:buSzPts val="2100"/>
              <a:buNone/>
              <a:defRPr sz="2800" b="1"/>
            </a:lvl3pPr>
            <a:lvl4pPr lvl="3" algn="ctr" rtl="0">
              <a:spcBef>
                <a:spcPts val="0"/>
              </a:spcBef>
              <a:spcAft>
                <a:spcPts val="0"/>
              </a:spcAft>
              <a:buSzPts val="2100"/>
              <a:buNone/>
              <a:defRPr sz="2800" b="1"/>
            </a:lvl4pPr>
            <a:lvl5pPr lvl="4" algn="ctr" rtl="0">
              <a:spcBef>
                <a:spcPts val="0"/>
              </a:spcBef>
              <a:spcAft>
                <a:spcPts val="0"/>
              </a:spcAft>
              <a:buSzPts val="2100"/>
              <a:buNone/>
              <a:defRPr sz="2800" b="1"/>
            </a:lvl5pPr>
            <a:lvl6pPr lvl="5" algn="ctr" rtl="0">
              <a:spcBef>
                <a:spcPts val="0"/>
              </a:spcBef>
              <a:spcAft>
                <a:spcPts val="0"/>
              </a:spcAft>
              <a:buSzPts val="2100"/>
              <a:buNone/>
              <a:defRPr sz="2800" b="1"/>
            </a:lvl6pPr>
            <a:lvl7pPr lvl="6" algn="ctr" rtl="0">
              <a:spcBef>
                <a:spcPts val="0"/>
              </a:spcBef>
              <a:spcAft>
                <a:spcPts val="0"/>
              </a:spcAft>
              <a:buSzPts val="2100"/>
              <a:buNone/>
              <a:defRPr sz="2800" b="1"/>
            </a:lvl7pPr>
            <a:lvl8pPr lvl="7" algn="ctr" rtl="0">
              <a:spcBef>
                <a:spcPts val="0"/>
              </a:spcBef>
              <a:spcAft>
                <a:spcPts val="0"/>
              </a:spcAft>
              <a:buSzPts val="2100"/>
              <a:buNone/>
              <a:defRPr sz="2800" b="1"/>
            </a:lvl8pPr>
            <a:lvl9pPr lvl="8" algn="ctr" rtl="0">
              <a:spcBef>
                <a:spcPts val="0"/>
              </a:spcBef>
              <a:spcAft>
                <a:spcPts val="0"/>
              </a:spcAft>
              <a:buSzPts val="2100"/>
              <a:buNone/>
              <a:defRPr sz="2800" b="1"/>
            </a:lvl9pPr>
          </a:lstStyle>
          <a:p>
            <a:endParaRPr/>
          </a:p>
        </p:txBody>
      </p:sp>
      <p:sp>
        <p:nvSpPr>
          <p:cNvPr id="78" name="Google Shape;78;p13"/>
          <p:cNvSpPr txBox="1">
            <a:spLocks noGrp="1"/>
          </p:cNvSpPr>
          <p:nvPr>
            <p:ph type="subTitle" idx="4"/>
          </p:nvPr>
        </p:nvSpPr>
        <p:spPr>
          <a:xfrm>
            <a:off x="2206933" y="3006800"/>
            <a:ext cx="33148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9" name="Google Shape;79;p13"/>
          <p:cNvSpPr txBox="1">
            <a:spLocks noGrp="1"/>
          </p:cNvSpPr>
          <p:nvPr>
            <p:ph type="subTitle" idx="5"/>
          </p:nvPr>
        </p:nvSpPr>
        <p:spPr>
          <a:xfrm>
            <a:off x="6668000" y="4965267"/>
            <a:ext cx="33148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3200">
                <a:latin typeface="Vidaloka"/>
                <a:ea typeface="Vidaloka"/>
                <a:cs typeface="Vidaloka"/>
                <a:sym typeface="Vidaloka"/>
              </a:defRPr>
            </a:lvl1pPr>
            <a:lvl2pPr lvl="1" algn="ctr" rtl="0">
              <a:spcBef>
                <a:spcPts val="0"/>
              </a:spcBef>
              <a:spcAft>
                <a:spcPts val="0"/>
              </a:spcAft>
              <a:buSzPts val="2100"/>
              <a:buNone/>
              <a:defRPr sz="2800" b="1"/>
            </a:lvl2pPr>
            <a:lvl3pPr lvl="2" algn="ctr" rtl="0">
              <a:spcBef>
                <a:spcPts val="0"/>
              </a:spcBef>
              <a:spcAft>
                <a:spcPts val="0"/>
              </a:spcAft>
              <a:buSzPts val="2100"/>
              <a:buNone/>
              <a:defRPr sz="2800" b="1"/>
            </a:lvl3pPr>
            <a:lvl4pPr lvl="3" algn="ctr" rtl="0">
              <a:spcBef>
                <a:spcPts val="0"/>
              </a:spcBef>
              <a:spcAft>
                <a:spcPts val="0"/>
              </a:spcAft>
              <a:buSzPts val="2100"/>
              <a:buNone/>
              <a:defRPr sz="2800" b="1"/>
            </a:lvl4pPr>
            <a:lvl5pPr lvl="4" algn="ctr" rtl="0">
              <a:spcBef>
                <a:spcPts val="0"/>
              </a:spcBef>
              <a:spcAft>
                <a:spcPts val="0"/>
              </a:spcAft>
              <a:buSzPts val="2100"/>
              <a:buNone/>
              <a:defRPr sz="2800" b="1"/>
            </a:lvl5pPr>
            <a:lvl6pPr lvl="5" algn="ctr" rtl="0">
              <a:spcBef>
                <a:spcPts val="0"/>
              </a:spcBef>
              <a:spcAft>
                <a:spcPts val="0"/>
              </a:spcAft>
              <a:buSzPts val="2100"/>
              <a:buNone/>
              <a:defRPr sz="2800" b="1"/>
            </a:lvl6pPr>
            <a:lvl7pPr lvl="6" algn="ctr" rtl="0">
              <a:spcBef>
                <a:spcPts val="0"/>
              </a:spcBef>
              <a:spcAft>
                <a:spcPts val="0"/>
              </a:spcAft>
              <a:buSzPts val="2100"/>
              <a:buNone/>
              <a:defRPr sz="2800" b="1"/>
            </a:lvl7pPr>
            <a:lvl8pPr lvl="7" algn="ctr" rtl="0">
              <a:spcBef>
                <a:spcPts val="0"/>
              </a:spcBef>
              <a:spcAft>
                <a:spcPts val="0"/>
              </a:spcAft>
              <a:buSzPts val="2100"/>
              <a:buNone/>
              <a:defRPr sz="2800" b="1"/>
            </a:lvl8pPr>
            <a:lvl9pPr lvl="8" algn="ctr" rtl="0">
              <a:spcBef>
                <a:spcPts val="0"/>
              </a:spcBef>
              <a:spcAft>
                <a:spcPts val="0"/>
              </a:spcAft>
              <a:buSzPts val="2100"/>
              <a:buNone/>
              <a:defRPr sz="2800" b="1"/>
            </a:lvl9pPr>
          </a:lstStyle>
          <a:p>
            <a:endParaRPr/>
          </a:p>
        </p:txBody>
      </p:sp>
      <p:sp>
        <p:nvSpPr>
          <p:cNvPr id="80" name="Google Shape;80;p13"/>
          <p:cNvSpPr txBox="1">
            <a:spLocks noGrp="1"/>
          </p:cNvSpPr>
          <p:nvPr>
            <p:ph type="subTitle" idx="6"/>
          </p:nvPr>
        </p:nvSpPr>
        <p:spPr>
          <a:xfrm>
            <a:off x="6668000" y="5381500"/>
            <a:ext cx="33148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1" name="Google Shape;81;p13"/>
          <p:cNvSpPr txBox="1">
            <a:spLocks noGrp="1"/>
          </p:cNvSpPr>
          <p:nvPr>
            <p:ph type="subTitle" idx="7"/>
          </p:nvPr>
        </p:nvSpPr>
        <p:spPr>
          <a:xfrm>
            <a:off x="2206933" y="4965267"/>
            <a:ext cx="33148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3200">
                <a:latin typeface="Vidaloka"/>
                <a:ea typeface="Vidaloka"/>
                <a:cs typeface="Vidaloka"/>
                <a:sym typeface="Vidaloka"/>
              </a:defRPr>
            </a:lvl1pPr>
            <a:lvl2pPr lvl="1" algn="ctr" rtl="0">
              <a:spcBef>
                <a:spcPts val="0"/>
              </a:spcBef>
              <a:spcAft>
                <a:spcPts val="0"/>
              </a:spcAft>
              <a:buSzPts val="2100"/>
              <a:buNone/>
              <a:defRPr sz="2800" b="1"/>
            </a:lvl2pPr>
            <a:lvl3pPr lvl="2" algn="ctr" rtl="0">
              <a:spcBef>
                <a:spcPts val="0"/>
              </a:spcBef>
              <a:spcAft>
                <a:spcPts val="0"/>
              </a:spcAft>
              <a:buSzPts val="2100"/>
              <a:buNone/>
              <a:defRPr sz="2800" b="1"/>
            </a:lvl3pPr>
            <a:lvl4pPr lvl="3" algn="ctr" rtl="0">
              <a:spcBef>
                <a:spcPts val="0"/>
              </a:spcBef>
              <a:spcAft>
                <a:spcPts val="0"/>
              </a:spcAft>
              <a:buSzPts val="2100"/>
              <a:buNone/>
              <a:defRPr sz="2800" b="1"/>
            </a:lvl4pPr>
            <a:lvl5pPr lvl="4" algn="ctr" rtl="0">
              <a:spcBef>
                <a:spcPts val="0"/>
              </a:spcBef>
              <a:spcAft>
                <a:spcPts val="0"/>
              </a:spcAft>
              <a:buSzPts val="2100"/>
              <a:buNone/>
              <a:defRPr sz="2800" b="1"/>
            </a:lvl5pPr>
            <a:lvl6pPr lvl="5" algn="ctr" rtl="0">
              <a:spcBef>
                <a:spcPts val="0"/>
              </a:spcBef>
              <a:spcAft>
                <a:spcPts val="0"/>
              </a:spcAft>
              <a:buSzPts val="2100"/>
              <a:buNone/>
              <a:defRPr sz="2800" b="1"/>
            </a:lvl6pPr>
            <a:lvl7pPr lvl="6" algn="ctr" rtl="0">
              <a:spcBef>
                <a:spcPts val="0"/>
              </a:spcBef>
              <a:spcAft>
                <a:spcPts val="0"/>
              </a:spcAft>
              <a:buSzPts val="2100"/>
              <a:buNone/>
              <a:defRPr sz="2800" b="1"/>
            </a:lvl7pPr>
            <a:lvl8pPr lvl="7" algn="ctr" rtl="0">
              <a:spcBef>
                <a:spcPts val="0"/>
              </a:spcBef>
              <a:spcAft>
                <a:spcPts val="0"/>
              </a:spcAft>
              <a:buSzPts val="2100"/>
              <a:buNone/>
              <a:defRPr sz="2800" b="1"/>
            </a:lvl8pPr>
            <a:lvl9pPr lvl="8" algn="ctr" rtl="0">
              <a:spcBef>
                <a:spcPts val="0"/>
              </a:spcBef>
              <a:spcAft>
                <a:spcPts val="0"/>
              </a:spcAft>
              <a:buSzPts val="2100"/>
              <a:buNone/>
              <a:defRPr sz="2800" b="1"/>
            </a:lvl9pPr>
          </a:lstStyle>
          <a:p>
            <a:endParaRPr/>
          </a:p>
        </p:txBody>
      </p:sp>
      <p:sp>
        <p:nvSpPr>
          <p:cNvPr id="82" name="Google Shape;82;p13"/>
          <p:cNvSpPr txBox="1">
            <a:spLocks noGrp="1"/>
          </p:cNvSpPr>
          <p:nvPr>
            <p:ph type="subTitle" idx="8"/>
          </p:nvPr>
        </p:nvSpPr>
        <p:spPr>
          <a:xfrm>
            <a:off x="2207000" y="5381500"/>
            <a:ext cx="3314800" cy="8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3" name="Google Shape;83;p13"/>
          <p:cNvSpPr txBox="1">
            <a:spLocks noGrp="1"/>
          </p:cNvSpPr>
          <p:nvPr>
            <p:ph type="title" idx="9" hasCustomPrompt="1"/>
          </p:nvPr>
        </p:nvSpPr>
        <p:spPr>
          <a:xfrm>
            <a:off x="3171533" y="1738117"/>
            <a:ext cx="1385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5067">
                <a:solidFill>
                  <a:schemeClr val="accent1"/>
                </a:solidFill>
              </a:defRPr>
            </a:lvl1pPr>
            <a:lvl2pPr lvl="1" algn="ctr" rtl="0">
              <a:spcBef>
                <a:spcPts val="0"/>
              </a:spcBef>
              <a:spcAft>
                <a:spcPts val="0"/>
              </a:spcAft>
              <a:buClr>
                <a:schemeClr val="dk2"/>
              </a:buClr>
              <a:buSzPts val="4000"/>
              <a:buNone/>
              <a:defRPr sz="5333">
                <a:solidFill>
                  <a:schemeClr val="dk2"/>
                </a:solidFill>
              </a:defRPr>
            </a:lvl2pPr>
            <a:lvl3pPr lvl="2" algn="ctr" rtl="0">
              <a:spcBef>
                <a:spcPts val="0"/>
              </a:spcBef>
              <a:spcAft>
                <a:spcPts val="0"/>
              </a:spcAft>
              <a:buClr>
                <a:schemeClr val="dk2"/>
              </a:buClr>
              <a:buSzPts val="4000"/>
              <a:buNone/>
              <a:defRPr sz="5333">
                <a:solidFill>
                  <a:schemeClr val="dk2"/>
                </a:solidFill>
              </a:defRPr>
            </a:lvl3pPr>
            <a:lvl4pPr lvl="3" algn="ctr" rtl="0">
              <a:spcBef>
                <a:spcPts val="0"/>
              </a:spcBef>
              <a:spcAft>
                <a:spcPts val="0"/>
              </a:spcAft>
              <a:buClr>
                <a:schemeClr val="dk2"/>
              </a:buClr>
              <a:buSzPts val="4000"/>
              <a:buNone/>
              <a:defRPr sz="5333">
                <a:solidFill>
                  <a:schemeClr val="dk2"/>
                </a:solidFill>
              </a:defRPr>
            </a:lvl4pPr>
            <a:lvl5pPr lvl="4" algn="ctr" rtl="0">
              <a:spcBef>
                <a:spcPts val="0"/>
              </a:spcBef>
              <a:spcAft>
                <a:spcPts val="0"/>
              </a:spcAft>
              <a:buClr>
                <a:schemeClr val="dk2"/>
              </a:buClr>
              <a:buSzPts val="4000"/>
              <a:buNone/>
              <a:defRPr sz="5333">
                <a:solidFill>
                  <a:schemeClr val="dk2"/>
                </a:solidFill>
              </a:defRPr>
            </a:lvl5pPr>
            <a:lvl6pPr lvl="5" algn="ctr" rtl="0">
              <a:spcBef>
                <a:spcPts val="0"/>
              </a:spcBef>
              <a:spcAft>
                <a:spcPts val="0"/>
              </a:spcAft>
              <a:buClr>
                <a:schemeClr val="dk2"/>
              </a:buClr>
              <a:buSzPts val="4000"/>
              <a:buNone/>
              <a:defRPr sz="5333">
                <a:solidFill>
                  <a:schemeClr val="dk2"/>
                </a:solidFill>
              </a:defRPr>
            </a:lvl6pPr>
            <a:lvl7pPr lvl="6" algn="ctr" rtl="0">
              <a:spcBef>
                <a:spcPts val="0"/>
              </a:spcBef>
              <a:spcAft>
                <a:spcPts val="0"/>
              </a:spcAft>
              <a:buClr>
                <a:schemeClr val="dk2"/>
              </a:buClr>
              <a:buSzPts val="4000"/>
              <a:buNone/>
              <a:defRPr sz="5333">
                <a:solidFill>
                  <a:schemeClr val="dk2"/>
                </a:solidFill>
              </a:defRPr>
            </a:lvl7pPr>
            <a:lvl8pPr lvl="7" algn="ctr" rtl="0">
              <a:spcBef>
                <a:spcPts val="0"/>
              </a:spcBef>
              <a:spcAft>
                <a:spcPts val="0"/>
              </a:spcAft>
              <a:buClr>
                <a:schemeClr val="dk2"/>
              </a:buClr>
              <a:buSzPts val="4000"/>
              <a:buNone/>
              <a:defRPr sz="5333">
                <a:solidFill>
                  <a:schemeClr val="dk2"/>
                </a:solidFill>
              </a:defRPr>
            </a:lvl8pPr>
            <a:lvl9pPr lvl="8" algn="ctr" rtl="0">
              <a:spcBef>
                <a:spcPts val="0"/>
              </a:spcBef>
              <a:spcAft>
                <a:spcPts val="0"/>
              </a:spcAft>
              <a:buClr>
                <a:schemeClr val="dk2"/>
              </a:buClr>
              <a:buSzPts val="4000"/>
              <a:buNone/>
              <a:defRPr sz="5333">
                <a:solidFill>
                  <a:schemeClr val="dk2"/>
                </a:solidFill>
              </a:defRPr>
            </a:lvl9pPr>
          </a:lstStyle>
          <a:p>
            <a:r>
              <a:t>xx%</a:t>
            </a:r>
          </a:p>
        </p:txBody>
      </p:sp>
      <p:sp>
        <p:nvSpPr>
          <p:cNvPr id="84" name="Google Shape;84;p13"/>
          <p:cNvSpPr txBox="1">
            <a:spLocks noGrp="1"/>
          </p:cNvSpPr>
          <p:nvPr>
            <p:ph type="title" idx="13" hasCustomPrompt="1"/>
          </p:nvPr>
        </p:nvSpPr>
        <p:spPr>
          <a:xfrm>
            <a:off x="7632600" y="1738117"/>
            <a:ext cx="1385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5067">
                <a:solidFill>
                  <a:schemeClr val="accent1"/>
                </a:solidFill>
              </a:defRPr>
            </a:lvl1pPr>
            <a:lvl2pPr lvl="1" algn="ctr" rtl="0">
              <a:spcBef>
                <a:spcPts val="0"/>
              </a:spcBef>
              <a:spcAft>
                <a:spcPts val="0"/>
              </a:spcAft>
              <a:buClr>
                <a:schemeClr val="dk2"/>
              </a:buClr>
              <a:buSzPts val="4000"/>
              <a:buNone/>
              <a:defRPr sz="5333">
                <a:solidFill>
                  <a:schemeClr val="dk2"/>
                </a:solidFill>
              </a:defRPr>
            </a:lvl2pPr>
            <a:lvl3pPr lvl="2" algn="ctr" rtl="0">
              <a:spcBef>
                <a:spcPts val="0"/>
              </a:spcBef>
              <a:spcAft>
                <a:spcPts val="0"/>
              </a:spcAft>
              <a:buClr>
                <a:schemeClr val="dk2"/>
              </a:buClr>
              <a:buSzPts val="4000"/>
              <a:buNone/>
              <a:defRPr sz="5333">
                <a:solidFill>
                  <a:schemeClr val="dk2"/>
                </a:solidFill>
              </a:defRPr>
            </a:lvl3pPr>
            <a:lvl4pPr lvl="3" algn="ctr" rtl="0">
              <a:spcBef>
                <a:spcPts val="0"/>
              </a:spcBef>
              <a:spcAft>
                <a:spcPts val="0"/>
              </a:spcAft>
              <a:buClr>
                <a:schemeClr val="dk2"/>
              </a:buClr>
              <a:buSzPts val="4000"/>
              <a:buNone/>
              <a:defRPr sz="5333">
                <a:solidFill>
                  <a:schemeClr val="dk2"/>
                </a:solidFill>
              </a:defRPr>
            </a:lvl4pPr>
            <a:lvl5pPr lvl="4" algn="ctr" rtl="0">
              <a:spcBef>
                <a:spcPts val="0"/>
              </a:spcBef>
              <a:spcAft>
                <a:spcPts val="0"/>
              </a:spcAft>
              <a:buClr>
                <a:schemeClr val="dk2"/>
              </a:buClr>
              <a:buSzPts val="4000"/>
              <a:buNone/>
              <a:defRPr sz="5333">
                <a:solidFill>
                  <a:schemeClr val="dk2"/>
                </a:solidFill>
              </a:defRPr>
            </a:lvl5pPr>
            <a:lvl6pPr lvl="5" algn="ctr" rtl="0">
              <a:spcBef>
                <a:spcPts val="0"/>
              </a:spcBef>
              <a:spcAft>
                <a:spcPts val="0"/>
              </a:spcAft>
              <a:buClr>
                <a:schemeClr val="dk2"/>
              </a:buClr>
              <a:buSzPts val="4000"/>
              <a:buNone/>
              <a:defRPr sz="5333">
                <a:solidFill>
                  <a:schemeClr val="dk2"/>
                </a:solidFill>
              </a:defRPr>
            </a:lvl6pPr>
            <a:lvl7pPr lvl="6" algn="ctr" rtl="0">
              <a:spcBef>
                <a:spcPts val="0"/>
              </a:spcBef>
              <a:spcAft>
                <a:spcPts val="0"/>
              </a:spcAft>
              <a:buClr>
                <a:schemeClr val="dk2"/>
              </a:buClr>
              <a:buSzPts val="4000"/>
              <a:buNone/>
              <a:defRPr sz="5333">
                <a:solidFill>
                  <a:schemeClr val="dk2"/>
                </a:solidFill>
              </a:defRPr>
            </a:lvl7pPr>
            <a:lvl8pPr lvl="7" algn="ctr" rtl="0">
              <a:spcBef>
                <a:spcPts val="0"/>
              </a:spcBef>
              <a:spcAft>
                <a:spcPts val="0"/>
              </a:spcAft>
              <a:buClr>
                <a:schemeClr val="dk2"/>
              </a:buClr>
              <a:buSzPts val="4000"/>
              <a:buNone/>
              <a:defRPr sz="5333">
                <a:solidFill>
                  <a:schemeClr val="dk2"/>
                </a:solidFill>
              </a:defRPr>
            </a:lvl8pPr>
            <a:lvl9pPr lvl="8" algn="ctr" rtl="0">
              <a:spcBef>
                <a:spcPts val="0"/>
              </a:spcBef>
              <a:spcAft>
                <a:spcPts val="0"/>
              </a:spcAft>
              <a:buClr>
                <a:schemeClr val="dk2"/>
              </a:buClr>
              <a:buSzPts val="4000"/>
              <a:buNone/>
              <a:defRPr sz="5333">
                <a:solidFill>
                  <a:schemeClr val="dk2"/>
                </a:solidFill>
              </a:defRPr>
            </a:lvl9pPr>
          </a:lstStyle>
          <a:p>
            <a:r>
              <a:t>xx%</a:t>
            </a:r>
          </a:p>
        </p:txBody>
      </p:sp>
      <p:sp>
        <p:nvSpPr>
          <p:cNvPr id="85" name="Google Shape;85;p13"/>
          <p:cNvSpPr txBox="1">
            <a:spLocks noGrp="1"/>
          </p:cNvSpPr>
          <p:nvPr>
            <p:ph type="title" idx="14" hasCustomPrompt="1"/>
          </p:nvPr>
        </p:nvSpPr>
        <p:spPr>
          <a:xfrm>
            <a:off x="3171600" y="4110317"/>
            <a:ext cx="1385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5067">
                <a:solidFill>
                  <a:schemeClr val="accent1"/>
                </a:solidFill>
              </a:defRPr>
            </a:lvl1pPr>
            <a:lvl2pPr lvl="1" algn="ctr" rtl="0">
              <a:spcBef>
                <a:spcPts val="0"/>
              </a:spcBef>
              <a:spcAft>
                <a:spcPts val="0"/>
              </a:spcAft>
              <a:buClr>
                <a:schemeClr val="dk2"/>
              </a:buClr>
              <a:buSzPts val="4000"/>
              <a:buNone/>
              <a:defRPr sz="5333">
                <a:solidFill>
                  <a:schemeClr val="dk2"/>
                </a:solidFill>
              </a:defRPr>
            </a:lvl2pPr>
            <a:lvl3pPr lvl="2" algn="ctr" rtl="0">
              <a:spcBef>
                <a:spcPts val="0"/>
              </a:spcBef>
              <a:spcAft>
                <a:spcPts val="0"/>
              </a:spcAft>
              <a:buClr>
                <a:schemeClr val="dk2"/>
              </a:buClr>
              <a:buSzPts val="4000"/>
              <a:buNone/>
              <a:defRPr sz="5333">
                <a:solidFill>
                  <a:schemeClr val="dk2"/>
                </a:solidFill>
              </a:defRPr>
            </a:lvl3pPr>
            <a:lvl4pPr lvl="3" algn="ctr" rtl="0">
              <a:spcBef>
                <a:spcPts val="0"/>
              </a:spcBef>
              <a:spcAft>
                <a:spcPts val="0"/>
              </a:spcAft>
              <a:buClr>
                <a:schemeClr val="dk2"/>
              </a:buClr>
              <a:buSzPts val="4000"/>
              <a:buNone/>
              <a:defRPr sz="5333">
                <a:solidFill>
                  <a:schemeClr val="dk2"/>
                </a:solidFill>
              </a:defRPr>
            </a:lvl4pPr>
            <a:lvl5pPr lvl="4" algn="ctr" rtl="0">
              <a:spcBef>
                <a:spcPts val="0"/>
              </a:spcBef>
              <a:spcAft>
                <a:spcPts val="0"/>
              </a:spcAft>
              <a:buClr>
                <a:schemeClr val="dk2"/>
              </a:buClr>
              <a:buSzPts val="4000"/>
              <a:buNone/>
              <a:defRPr sz="5333">
                <a:solidFill>
                  <a:schemeClr val="dk2"/>
                </a:solidFill>
              </a:defRPr>
            </a:lvl5pPr>
            <a:lvl6pPr lvl="5" algn="ctr" rtl="0">
              <a:spcBef>
                <a:spcPts val="0"/>
              </a:spcBef>
              <a:spcAft>
                <a:spcPts val="0"/>
              </a:spcAft>
              <a:buClr>
                <a:schemeClr val="dk2"/>
              </a:buClr>
              <a:buSzPts val="4000"/>
              <a:buNone/>
              <a:defRPr sz="5333">
                <a:solidFill>
                  <a:schemeClr val="dk2"/>
                </a:solidFill>
              </a:defRPr>
            </a:lvl6pPr>
            <a:lvl7pPr lvl="6" algn="ctr" rtl="0">
              <a:spcBef>
                <a:spcPts val="0"/>
              </a:spcBef>
              <a:spcAft>
                <a:spcPts val="0"/>
              </a:spcAft>
              <a:buClr>
                <a:schemeClr val="dk2"/>
              </a:buClr>
              <a:buSzPts val="4000"/>
              <a:buNone/>
              <a:defRPr sz="5333">
                <a:solidFill>
                  <a:schemeClr val="dk2"/>
                </a:solidFill>
              </a:defRPr>
            </a:lvl7pPr>
            <a:lvl8pPr lvl="7" algn="ctr" rtl="0">
              <a:spcBef>
                <a:spcPts val="0"/>
              </a:spcBef>
              <a:spcAft>
                <a:spcPts val="0"/>
              </a:spcAft>
              <a:buClr>
                <a:schemeClr val="dk2"/>
              </a:buClr>
              <a:buSzPts val="4000"/>
              <a:buNone/>
              <a:defRPr sz="5333">
                <a:solidFill>
                  <a:schemeClr val="dk2"/>
                </a:solidFill>
              </a:defRPr>
            </a:lvl8pPr>
            <a:lvl9pPr lvl="8" algn="ctr" rtl="0">
              <a:spcBef>
                <a:spcPts val="0"/>
              </a:spcBef>
              <a:spcAft>
                <a:spcPts val="0"/>
              </a:spcAft>
              <a:buClr>
                <a:schemeClr val="dk2"/>
              </a:buClr>
              <a:buSzPts val="4000"/>
              <a:buNone/>
              <a:defRPr sz="5333">
                <a:solidFill>
                  <a:schemeClr val="dk2"/>
                </a:solidFill>
              </a:defRPr>
            </a:lvl9pPr>
          </a:lstStyle>
          <a:p>
            <a:r>
              <a:t>xx%</a:t>
            </a:r>
          </a:p>
        </p:txBody>
      </p:sp>
      <p:sp>
        <p:nvSpPr>
          <p:cNvPr id="86" name="Google Shape;86;p13"/>
          <p:cNvSpPr txBox="1">
            <a:spLocks noGrp="1"/>
          </p:cNvSpPr>
          <p:nvPr>
            <p:ph type="title" idx="15" hasCustomPrompt="1"/>
          </p:nvPr>
        </p:nvSpPr>
        <p:spPr>
          <a:xfrm>
            <a:off x="7632600" y="4110317"/>
            <a:ext cx="1385600" cy="8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000"/>
              <a:buNone/>
              <a:defRPr sz="5067">
                <a:solidFill>
                  <a:schemeClr val="accent1"/>
                </a:solidFill>
              </a:defRPr>
            </a:lvl1pPr>
            <a:lvl2pPr lvl="1" algn="ctr" rtl="0">
              <a:spcBef>
                <a:spcPts val="0"/>
              </a:spcBef>
              <a:spcAft>
                <a:spcPts val="0"/>
              </a:spcAft>
              <a:buClr>
                <a:schemeClr val="dk2"/>
              </a:buClr>
              <a:buSzPts val="4000"/>
              <a:buNone/>
              <a:defRPr sz="5333">
                <a:solidFill>
                  <a:schemeClr val="dk2"/>
                </a:solidFill>
              </a:defRPr>
            </a:lvl2pPr>
            <a:lvl3pPr lvl="2" algn="ctr" rtl="0">
              <a:spcBef>
                <a:spcPts val="0"/>
              </a:spcBef>
              <a:spcAft>
                <a:spcPts val="0"/>
              </a:spcAft>
              <a:buClr>
                <a:schemeClr val="dk2"/>
              </a:buClr>
              <a:buSzPts val="4000"/>
              <a:buNone/>
              <a:defRPr sz="5333">
                <a:solidFill>
                  <a:schemeClr val="dk2"/>
                </a:solidFill>
              </a:defRPr>
            </a:lvl3pPr>
            <a:lvl4pPr lvl="3" algn="ctr" rtl="0">
              <a:spcBef>
                <a:spcPts val="0"/>
              </a:spcBef>
              <a:spcAft>
                <a:spcPts val="0"/>
              </a:spcAft>
              <a:buClr>
                <a:schemeClr val="dk2"/>
              </a:buClr>
              <a:buSzPts val="4000"/>
              <a:buNone/>
              <a:defRPr sz="5333">
                <a:solidFill>
                  <a:schemeClr val="dk2"/>
                </a:solidFill>
              </a:defRPr>
            </a:lvl4pPr>
            <a:lvl5pPr lvl="4" algn="ctr" rtl="0">
              <a:spcBef>
                <a:spcPts val="0"/>
              </a:spcBef>
              <a:spcAft>
                <a:spcPts val="0"/>
              </a:spcAft>
              <a:buClr>
                <a:schemeClr val="dk2"/>
              </a:buClr>
              <a:buSzPts val="4000"/>
              <a:buNone/>
              <a:defRPr sz="5333">
                <a:solidFill>
                  <a:schemeClr val="dk2"/>
                </a:solidFill>
              </a:defRPr>
            </a:lvl5pPr>
            <a:lvl6pPr lvl="5" algn="ctr" rtl="0">
              <a:spcBef>
                <a:spcPts val="0"/>
              </a:spcBef>
              <a:spcAft>
                <a:spcPts val="0"/>
              </a:spcAft>
              <a:buClr>
                <a:schemeClr val="dk2"/>
              </a:buClr>
              <a:buSzPts val="4000"/>
              <a:buNone/>
              <a:defRPr sz="5333">
                <a:solidFill>
                  <a:schemeClr val="dk2"/>
                </a:solidFill>
              </a:defRPr>
            </a:lvl6pPr>
            <a:lvl7pPr lvl="6" algn="ctr" rtl="0">
              <a:spcBef>
                <a:spcPts val="0"/>
              </a:spcBef>
              <a:spcAft>
                <a:spcPts val="0"/>
              </a:spcAft>
              <a:buClr>
                <a:schemeClr val="dk2"/>
              </a:buClr>
              <a:buSzPts val="4000"/>
              <a:buNone/>
              <a:defRPr sz="5333">
                <a:solidFill>
                  <a:schemeClr val="dk2"/>
                </a:solidFill>
              </a:defRPr>
            </a:lvl7pPr>
            <a:lvl8pPr lvl="7" algn="ctr" rtl="0">
              <a:spcBef>
                <a:spcPts val="0"/>
              </a:spcBef>
              <a:spcAft>
                <a:spcPts val="0"/>
              </a:spcAft>
              <a:buClr>
                <a:schemeClr val="dk2"/>
              </a:buClr>
              <a:buSzPts val="4000"/>
              <a:buNone/>
              <a:defRPr sz="5333">
                <a:solidFill>
                  <a:schemeClr val="dk2"/>
                </a:solidFill>
              </a:defRPr>
            </a:lvl8pPr>
            <a:lvl9pPr lvl="8" algn="ctr" rtl="0">
              <a:spcBef>
                <a:spcPts val="0"/>
              </a:spcBef>
              <a:spcAft>
                <a:spcPts val="0"/>
              </a:spcAft>
              <a:buClr>
                <a:schemeClr val="dk2"/>
              </a:buClr>
              <a:buSzPts val="4000"/>
              <a:buNone/>
              <a:defRPr sz="5333">
                <a:solidFill>
                  <a:schemeClr val="dk2"/>
                </a:solidFill>
              </a:defRPr>
            </a:lvl9pPr>
          </a:lstStyle>
          <a:p>
            <a:r>
              <a:t>xx%</a:t>
            </a:r>
          </a:p>
        </p:txBody>
      </p:sp>
      <p:cxnSp>
        <p:nvCxnSpPr>
          <p:cNvPr id="87" name="Google Shape;87;p13"/>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88" name="Google Shape;88;p13"/>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7653407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3214000" y="3910367"/>
            <a:ext cx="57640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Font typeface="Crimson Text"/>
              <a:buNone/>
              <a:defRPr sz="6400">
                <a:latin typeface="Crimson Text"/>
                <a:ea typeface="Crimson Text"/>
                <a:cs typeface="Crimson Text"/>
                <a:sym typeface="Crimson Text"/>
              </a:defRPr>
            </a:lvl2pPr>
            <a:lvl3pPr lvl="2" algn="ctr" rtl="0">
              <a:spcBef>
                <a:spcPts val="0"/>
              </a:spcBef>
              <a:spcAft>
                <a:spcPts val="0"/>
              </a:spcAft>
              <a:buSzPts val="4800"/>
              <a:buFont typeface="Crimson Text"/>
              <a:buNone/>
              <a:defRPr sz="6400">
                <a:latin typeface="Crimson Text"/>
                <a:ea typeface="Crimson Text"/>
                <a:cs typeface="Crimson Text"/>
                <a:sym typeface="Crimson Text"/>
              </a:defRPr>
            </a:lvl3pPr>
            <a:lvl4pPr lvl="3" algn="ctr" rtl="0">
              <a:spcBef>
                <a:spcPts val="0"/>
              </a:spcBef>
              <a:spcAft>
                <a:spcPts val="0"/>
              </a:spcAft>
              <a:buSzPts val="4800"/>
              <a:buFont typeface="Crimson Text"/>
              <a:buNone/>
              <a:defRPr sz="6400">
                <a:latin typeface="Crimson Text"/>
                <a:ea typeface="Crimson Text"/>
                <a:cs typeface="Crimson Text"/>
                <a:sym typeface="Crimson Text"/>
              </a:defRPr>
            </a:lvl4pPr>
            <a:lvl5pPr lvl="4" algn="ctr" rtl="0">
              <a:spcBef>
                <a:spcPts val="0"/>
              </a:spcBef>
              <a:spcAft>
                <a:spcPts val="0"/>
              </a:spcAft>
              <a:buSzPts val="4800"/>
              <a:buFont typeface="Crimson Text"/>
              <a:buNone/>
              <a:defRPr sz="6400">
                <a:latin typeface="Crimson Text"/>
                <a:ea typeface="Crimson Text"/>
                <a:cs typeface="Crimson Text"/>
                <a:sym typeface="Crimson Text"/>
              </a:defRPr>
            </a:lvl5pPr>
            <a:lvl6pPr lvl="5" algn="ctr" rtl="0">
              <a:spcBef>
                <a:spcPts val="0"/>
              </a:spcBef>
              <a:spcAft>
                <a:spcPts val="0"/>
              </a:spcAft>
              <a:buSzPts val="4800"/>
              <a:buFont typeface="Crimson Text"/>
              <a:buNone/>
              <a:defRPr sz="6400">
                <a:latin typeface="Crimson Text"/>
                <a:ea typeface="Crimson Text"/>
                <a:cs typeface="Crimson Text"/>
                <a:sym typeface="Crimson Text"/>
              </a:defRPr>
            </a:lvl6pPr>
            <a:lvl7pPr lvl="6" algn="ctr" rtl="0">
              <a:spcBef>
                <a:spcPts val="0"/>
              </a:spcBef>
              <a:spcAft>
                <a:spcPts val="0"/>
              </a:spcAft>
              <a:buSzPts val="4800"/>
              <a:buFont typeface="Crimson Text"/>
              <a:buNone/>
              <a:defRPr sz="6400">
                <a:latin typeface="Crimson Text"/>
                <a:ea typeface="Crimson Text"/>
                <a:cs typeface="Crimson Text"/>
                <a:sym typeface="Crimson Text"/>
              </a:defRPr>
            </a:lvl7pPr>
            <a:lvl8pPr lvl="7" algn="ctr" rtl="0">
              <a:spcBef>
                <a:spcPts val="0"/>
              </a:spcBef>
              <a:spcAft>
                <a:spcPts val="0"/>
              </a:spcAft>
              <a:buSzPts val="4800"/>
              <a:buFont typeface="Crimson Text"/>
              <a:buNone/>
              <a:defRPr sz="6400">
                <a:latin typeface="Crimson Text"/>
                <a:ea typeface="Crimson Text"/>
                <a:cs typeface="Crimson Text"/>
                <a:sym typeface="Crimson Text"/>
              </a:defRPr>
            </a:lvl8pPr>
            <a:lvl9pPr lvl="8" algn="ctr" rtl="0">
              <a:spcBef>
                <a:spcPts val="0"/>
              </a:spcBef>
              <a:spcAft>
                <a:spcPts val="0"/>
              </a:spcAft>
              <a:buSzPts val="4800"/>
              <a:buFont typeface="Crimson Text"/>
              <a:buNone/>
              <a:defRPr sz="6400">
                <a:latin typeface="Crimson Text"/>
                <a:ea typeface="Crimson Text"/>
                <a:cs typeface="Crimson Text"/>
                <a:sym typeface="Crimson Text"/>
              </a:defRPr>
            </a:lvl9pPr>
          </a:lstStyle>
          <a:p>
            <a:endParaRPr/>
          </a:p>
        </p:txBody>
      </p:sp>
      <p:sp>
        <p:nvSpPr>
          <p:cNvPr id="91" name="Google Shape;91;p14"/>
          <p:cNvSpPr txBox="1">
            <a:spLocks noGrp="1"/>
          </p:cNvSpPr>
          <p:nvPr>
            <p:ph type="subTitle" idx="1"/>
          </p:nvPr>
        </p:nvSpPr>
        <p:spPr>
          <a:xfrm>
            <a:off x="2457200" y="2215951"/>
            <a:ext cx="7277600" cy="13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6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92" name="Google Shape;92;p14"/>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93" name="Google Shape;93;p14"/>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8876465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2659800" y="2263317"/>
            <a:ext cx="6872400" cy="150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000"/>
              <a:buNone/>
              <a:defRPr sz="12000"/>
            </a:lvl1pPr>
            <a:lvl2pPr lvl="1" algn="ctr" rtl="0">
              <a:spcBef>
                <a:spcPts val="0"/>
              </a:spcBef>
              <a:spcAft>
                <a:spcPts val="0"/>
              </a:spcAft>
              <a:buSzPts val="9000"/>
              <a:buNone/>
              <a:defRPr sz="12000"/>
            </a:lvl2pPr>
            <a:lvl3pPr lvl="2" algn="ctr" rtl="0">
              <a:spcBef>
                <a:spcPts val="0"/>
              </a:spcBef>
              <a:spcAft>
                <a:spcPts val="0"/>
              </a:spcAft>
              <a:buSzPts val="9000"/>
              <a:buNone/>
              <a:defRPr sz="12000"/>
            </a:lvl3pPr>
            <a:lvl4pPr lvl="3" algn="ctr" rtl="0">
              <a:spcBef>
                <a:spcPts val="0"/>
              </a:spcBef>
              <a:spcAft>
                <a:spcPts val="0"/>
              </a:spcAft>
              <a:buSzPts val="9000"/>
              <a:buNone/>
              <a:defRPr sz="12000"/>
            </a:lvl4pPr>
            <a:lvl5pPr lvl="4" algn="ctr" rtl="0">
              <a:spcBef>
                <a:spcPts val="0"/>
              </a:spcBef>
              <a:spcAft>
                <a:spcPts val="0"/>
              </a:spcAft>
              <a:buSzPts val="9000"/>
              <a:buNone/>
              <a:defRPr sz="12000"/>
            </a:lvl5pPr>
            <a:lvl6pPr lvl="5" algn="ctr" rtl="0">
              <a:spcBef>
                <a:spcPts val="0"/>
              </a:spcBef>
              <a:spcAft>
                <a:spcPts val="0"/>
              </a:spcAft>
              <a:buSzPts val="9000"/>
              <a:buNone/>
              <a:defRPr sz="12000"/>
            </a:lvl6pPr>
            <a:lvl7pPr lvl="6" algn="ctr" rtl="0">
              <a:spcBef>
                <a:spcPts val="0"/>
              </a:spcBef>
              <a:spcAft>
                <a:spcPts val="0"/>
              </a:spcAft>
              <a:buSzPts val="9000"/>
              <a:buNone/>
              <a:defRPr sz="12000"/>
            </a:lvl7pPr>
            <a:lvl8pPr lvl="7" algn="ctr" rtl="0">
              <a:spcBef>
                <a:spcPts val="0"/>
              </a:spcBef>
              <a:spcAft>
                <a:spcPts val="0"/>
              </a:spcAft>
              <a:buSzPts val="9000"/>
              <a:buNone/>
              <a:defRPr sz="12000"/>
            </a:lvl8pPr>
            <a:lvl9pPr lvl="8" algn="ctr" rtl="0">
              <a:spcBef>
                <a:spcPts val="0"/>
              </a:spcBef>
              <a:spcAft>
                <a:spcPts val="0"/>
              </a:spcAft>
              <a:buSzPts val="9000"/>
              <a:buNone/>
              <a:defRPr sz="12000"/>
            </a:lvl9pPr>
          </a:lstStyle>
          <a:p>
            <a:endParaRPr/>
          </a:p>
        </p:txBody>
      </p:sp>
      <p:sp>
        <p:nvSpPr>
          <p:cNvPr id="96" name="Google Shape;96;p15"/>
          <p:cNvSpPr txBox="1">
            <a:spLocks noGrp="1"/>
          </p:cNvSpPr>
          <p:nvPr>
            <p:ph type="subTitle" idx="1"/>
          </p:nvPr>
        </p:nvSpPr>
        <p:spPr>
          <a:xfrm>
            <a:off x="3066000" y="3962867"/>
            <a:ext cx="6060000" cy="7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cxnSp>
        <p:nvCxnSpPr>
          <p:cNvPr id="97" name="Google Shape;97;p15"/>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98" name="Google Shape;98;p15"/>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7818967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101" name="Google Shape;101;p16"/>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102" name="Google Shape;102;p16"/>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103" name="Google Shape;103;p16"/>
          <p:cNvCxnSpPr/>
          <p:nvPr/>
        </p:nvCxnSpPr>
        <p:spPr>
          <a:xfrm>
            <a:off x="9609800" y="-204233"/>
            <a:ext cx="2827200" cy="16984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25491543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6608133" y="3289833"/>
            <a:ext cx="3300400" cy="865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4667"/>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06" name="Google Shape;106;p17"/>
          <p:cNvSpPr txBox="1">
            <a:spLocks noGrp="1"/>
          </p:cNvSpPr>
          <p:nvPr>
            <p:ph type="title" idx="2" hasCustomPrompt="1"/>
          </p:nvPr>
        </p:nvSpPr>
        <p:spPr>
          <a:xfrm>
            <a:off x="6608133" y="1869767"/>
            <a:ext cx="2201200" cy="1304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solidFill>
                  <a:schemeClr val="accent1"/>
                </a:solidFill>
              </a:defRPr>
            </a:lvl1pPr>
            <a:lvl2pPr lvl="1" rtl="0">
              <a:spcBef>
                <a:spcPts val="0"/>
              </a:spcBef>
              <a:spcAft>
                <a:spcPts val="0"/>
              </a:spcAft>
              <a:buSzPts val="6000"/>
              <a:buNone/>
              <a:defRPr sz="8000" b="1"/>
            </a:lvl2pPr>
            <a:lvl3pPr lvl="2" rtl="0">
              <a:spcBef>
                <a:spcPts val="0"/>
              </a:spcBef>
              <a:spcAft>
                <a:spcPts val="0"/>
              </a:spcAft>
              <a:buSzPts val="6000"/>
              <a:buNone/>
              <a:defRPr sz="8000" b="1"/>
            </a:lvl3pPr>
            <a:lvl4pPr lvl="3" rtl="0">
              <a:spcBef>
                <a:spcPts val="0"/>
              </a:spcBef>
              <a:spcAft>
                <a:spcPts val="0"/>
              </a:spcAft>
              <a:buSzPts val="6000"/>
              <a:buNone/>
              <a:defRPr sz="8000" b="1"/>
            </a:lvl4pPr>
            <a:lvl5pPr lvl="4" rtl="0">
              <a:spcBef>
                <a:spcPts val="0"/>
              </a:spcBef>
              <a:spcAft>
                <a:spcPts val="0"/>
              </a:spcAft>
              <a:buSzPts val="6000"/>
              <a:buNone/>
              <a:defRPr sz="8000" b="1"/>
            </a:lvl5pPr>
            <a:lvl6pPr lvl="5" rtl="0">
              <a:spcBef>
                <a:spcPts val="0"/>
              </a:spcBef>
              <a:spcAft>
                <a:spcPts val="0"/>
              </a:spcAft>
              <a:buSzPts val="6000"/>
              <a:buNone/>
              <a:defRPr sz="8000" b="1"/>
            </a:lvl6pPr>
            <a:lvl7pPr lvl="6" rtl="0">
              <a:spcBef>
                <a:spcPts val="0"/>
              </a:spcBef>
              <a:spcAft>
                <a:spcPts val="0"/>
              </a:spcAft>
              <a:buSzPts val="6000"/>
              <a:buNone/>
              <a:defRPr sz="8000" b="1"/>
            </a:lvl7pPr>
            <a:lvl8pPr lvl="7" rtl="0">
              <a:spcBef>
                <a:spcPts val="0"/>
              </a:spcBef>
              <a:spcAft>
                <a:spcPts val="0"/>
              </a:spcAft>
              <a:buSzPts val="6000"/>
              <a:buNone/>
              <a:defRPr sz="8000" b="1"/>
            </a:lvl8pPr>
            <a:lvl9pPr lvl="8" rtl="0">
              <a:spcBef>
                <a:spcPts val="0"/>
              </a:spcBef>
              <a:spcAft>
                <a:spcPts val="0"/>
              </a:spcAft>
              <a:buSzPts val="6000"/>
              <a:buNone/>
              <a:defRPr sz="8000" b="1"/>
            </a:lvl9pPr>
          </a:lstStyle>
          <a:p>
            <a:r>
              <a:t>xx%</a:t>
            </a:r>
          </a:p>
        </p:txBody>
      </p:sp>
      <p:sp>
        <p:nvSpPr>
          <p:cNvPr id="107" name="Google Shape;107;p17"/>
          <p:cNvSpPr txBox="1">
            <a:spLocks noGrp="1"/>
          </p:cNvSpPr>
          <p:nvPr>
            <p:ph type="subTitle" idx="1"/>
          </p:nvPr>
        </p:nvSpPr>
        <p:spPr>
          <a:xfrm>
            <a:off x="6608133" y="4155033"/>
            <a:ext cx="3300400" cy="83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108" name="Google Shape;108;p17"/>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109" name="Google Shape;109;p17"/>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110" name="Google Shape;110;p17"/>
          <p:cNvCxnSpPr/>
          <p:nvPr/>
        </p:nvCxnSpPr>
        <p:spPr>
          <a:xfrm>
            <a:off x="-279467" y="3203267"/>
            <a:ext cx="4192400" cy="37196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36655636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1"/>
        <p:cNvGrpSpPr/>
        <p:nvPr/>
      </p:nvGrpSpPr>
      <p:grpSpPr>
        <a:xfrm>
          <a:off x="0" y="0"/>
          <a:ext cx="0" cy="0"/>
          <a:chOff x="0" y="0"/>
          <a:chExt cx="0" cy="0"/>
        </a:xfrm>
      </p:grpSpPr>
      <p:sp>
        <p:nvSpPr>
          <p:cNvPr id="112" name="Google Shape;112;p18"/>
          <p:cNvSpPr txBox="1">
            <a:spLocks noGrp="1"/>
          </p:cNvSpPr>
          <p:nvPr>
            <p:ph type="title"/>
          </p:nvPr>
        </p:nvSpPr>
        <p:spPr>
          <a:xfrm>
            <a:off x="1391633" y="1580733"/>
            <a:ext cx="4164000" cy="269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8"/>
          <p:cNvSpPr txBox="1">
            <a:spLocks noGrp="1"/>
          </p:cNvSpPr>
          <p:nvPr>
            <p:ph type="subTitle" idx="1"/>
          </p:nvPr>
        </p:nvSpPr>
        <p:spPr>
          <a:xfrm>
            <a:off x="1391633" y="4481251"/>
            <a:ext cx="4018000" cy="10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cxnSp>
        <p:nvCxnSpPr>
          <p:cNvPr id="114" name="Google Shape;114;p18"/>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115" name="Google Shape;115;p18"/>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116" name="Google Shape;116;p18"/>
          <p:cNvCxnSpPr/>
          <p:nvPr/>
        </p:nvCxnSpPr>
        <p:spPr>
          <a:xfrm>
            <a:off x="7096867" y="-107500"/>
            <a:ext cx="5340000" cy="26764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34191113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
        <p:cNvGrpSpPr/>
        <p:nvPr/>
      </p:nvGrpSpPr>
      <p:grpSpPr>
        <a:xfrm>
          <a:off x="0" y="0"/>
          <a:ext cx="0" cy="0"/>
          <a:chOff x="0" y="0"/>
          <a:chExt cx="0" cy="0"/>
        </a:xfrm>
      </p:grpSpPr>
      <p:sp>
        <p:nvSpPr>
          <p:cNvPr id="118" name="Google Shape;118;p19"/>
          <p:cNvSpPr txBox="1">
            <a:spLocks noGrp="1"/>
          </p:cNvSpPr>
          <p:nvPr>
            <p:ph type="subTitle" idx="1"/>
          </p:nvPr>
        </p:nvSpPr>
        <p:spPr>
          <a:xfrm>
            <a:off x="4678667" y="3514833"/>
            <a:ext cx="28348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9pPr>
          </a:lstStyle>
          <a:p>
            <a:endParaRPr/>
          </a:p>
        </p:txBody>
      </p:sp>
      <p:sp>
        <p:nvSpPr>
          <p:cNvPr id="119" name="Google Shape;119;p19"/>
          <p:cNvSpPr txBox="1">
            <a:spLocks noGrp="1"/>
          </p:cNvSpPr>
          <p:nvPr>
            <p:ph type="subTitle" idx="2"/>
          </p:nvPr>
        </p:nvSpPr>
        <p:spPr>
          <a:xfrm>
            <a:off x="4678700" y="3968167"/>
            <a:ext cx="2834800" cy="10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0" name="Google Shape;120;p19"/>
          <p:cNvSpPr txBox="1">
            <a:spLocks noGrp="1"/>
          </p:cNvSpPr>
          <p:nvPr>
            <p:ph type="subTitle" idx="3"/>
          </p:nvPr>
        </p:nvSpPr>
        <p:spPr>
          <a:xfrm>
            <a:off x="1270700" y="3514833"/>
            <a:ext cx="28348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9pPr>
          </a:lstStyle>
          <a:p>
            <a:endParaRPr/>
          </a:p>
        </p:txBody>
      </p:sp>
      <p:sp>
        <p:nvSpPr>
          <p:cNvPr id="121" name="Google Shape;121;p19"/>
          <p:cNvSpPr txBox="1">
            <a:spLocks noGrp="1"/>
          </p:cNvSpPr>
          <p:nvPr>
            <p:ph type="subTitle" idx="4"/>
          </p:nvPr>
        </p:nvSpPr>
        <p:spPr>
          <a:xfrm>
            <a:off x="1270833" y="3968167"/>
            <a:ext cx="2834800" cy="10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2" name="Google Shape;122;p19"/>
          <p:cNvSpPr txBox="1">
            <a:spLocks noGrp="1"/>
          </p:cNvSpPr>
          <p:nvPr>
            <p:ph type="subTitle" idx="5"/>
          </p:nvPr>
        </p:nvSpPr>
        <p:spPr>
          <a:xfrm>
            <a:off x="8086500" y="3514833"/>
            <a:ext cx="28348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9pPr>
          </a:lstStyle>
          <a:p>
            <a:endParaRPr/>
          </a:p>
        </p:txBody>
      </p:sp>
      <p:sp>
        <p:nvSpPr>
          <p:cNvPr id="123" name="Google Shape;123;p19"/>
          <p:cNvSpPr txBox="1">
            <a:spLocks noGrp="1"/>
          </p:cNvSpPr>
          <p:nvPr>
            <p:ph type="subTitle" idx="6"/>
          </p:nvPr>
        </p:nvSpPr>
        <p:spPr>
          <a:xfrm>
            <a:off x="8086500" y="3968167"/>
            <a:ext cx="2834800" cy="10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4" name="Google Shape;124;p19"/>
          <p:cNvSpPr txBox="1">
            <a:spLocks noGrp="1"/>
          </p:cNvSpPr>
          <p:nvPr>
            <p:ph type="title"/>
          </p:nvPr>
        </p:nvSpPr>
        <p:spPr>
          <a:xfrm>
            <a:off x="950967" y="593367"/>
            <a:ext cx="887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125" name="Google Shape;125;p19"/>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126" name="Google Shape;126;p19"/>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4321775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7"/>
        <p:cNvGrpSpPr/>
        <p:nvPr/>
      </p:nvGrpSpPr>
      <p:grpSpPr>
        <a:xfrm>
          <a:off x="0" y="0"/>
          <a:ext cx="0" cy="0"/>
          <a:chOff x="0" y="0"/>
          <a:chExt cx="0" cy="0"/>
        </a:xfrm>
      </p:grpSpPr>
      <p:sp>
        <p:nvSpPr>
          <p:cNvPr id="128" name="Google Shape;128;p20"/>
          <p:cNvSpPr txBox="1">
            <a:spLocks noGrp="1"/>
          </p:cNvSpPr>
          <p:nvPr>
            <p:ph type="subTitle" idx="1"/>
          </p:nvPr>
        </p:nvSpPr>
        <p:spPr>
          <a:xfrm>
            <a:off x="4957767" y="4522367"/>
            <a:ext cx="21904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9pPr>
          </a:lstStyle>
          <a:p>
            <a:endParaRPr/>
          </a:p>
        </p:txBody>
      </p:sp>
      <p:sp>
        <p:nvSpPr>
          <p:cNvPr id="129" name="Google Shape;129;p20"/>
          <p:cNvSpPr txBox="1">
            <a:spLocks noGrp="1"/>
          </p:cNvSpPr>
          <p:nvPr>
            <p:ph type="subTitle" idx="2"/>
          </p:nvPr>
        </p:nvSpPr>
        <p:spPr>
          <a:xfrm>
            <a:off x="4823567" y="4975700"/>
            <a:ext cx="2458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867">
                <a:solidFill>
                  <a:srgbClr val="020202"/>
                </a:solidFill>
              </a:defRPr>
            </a:lvl1pPr>
            <a:lvl2pPr lvl="1" algn="ctr" rtl="0">
              <a:spcBef>
                <a:spcPts val="0"/>
              </a:spcBef>
              <a:spcAft>
                <a:spcPts val="0"/>
              </a:spcAft>
              <a:buClr>
                <a:schemeClr val="accent4"/>
              </a:buClr>
              <a:buSzPts val="1400"/>
              <a:buNone/>
              <a:defRPr>
                <a:solidFill>
                  <a:schemeClr val="accent4"/>
                </a:solidFill>
              </a:defRPr>
            </a:lvl2pPr>
            <a:lvl3pPr lvl="2" algn="ctr" rtl="0">
              <a:spcBef>
                <a:spcPts val="0"/>
              </a:spcBef>
              <a:spcAft>
                <a:spcPts val="0"/>
              </a:spcAft>
              <a:buClr>
                <a:schemeClr val="accent4"/>
              </a:buClr>
              <a:buSzPts val="1400"/>
              <a:buNone/>
              <a:defRPr>
                <a:solidFill>
                  <a:schemeClr val="accent4"/>
                </a:solidFill>
              </a:defRPr>
            </a:lvl3pPr>
            <a:lvl4pPr lvl="3" algn="ctr" rtl="0">
              <a:spcBef>
                <a:spcPts val="0"/>
              </a:spcBef>
              <a:spcAft>
                <a:spcPts val="0"/>
              </a:spcAft>
              <a:buClr>
                <a:schemeClr val="accent4"/>
              </a:buClr>
              <a:buSzPts val="1400"/>
              <a:buNone/>
              <a:defRPr>
                <a:solidFill>
                  <a:schemeClr val="accent4"/>
                </a:solidFill>
              </a:defRPr>
            </a:lvl4pPr>
            <a:lvl5pPr lvl="4" algn="ctr" rtl="0">
              <a:spcBef>
                <a:spcPts val="0"/>
              </a:spcBef>
              <a:spcAft>
                <a:spcPts val="0"/>
              </a:spcAft>
              <a:buClr>
                <a:schemeClr val="accent4"/>
              </a:buClr>
              <a:buSzPts val="1400"/>
              <a:buNone/>
              <a:defRPr>
                <a:solidFill>
                  <a:schemeClr val="accent4"/>
                </a:solidFill>
              </a:defRPr>
            </a:lvl5pPr>
            <a:lvl6pPr lvl="5" algn="ctr" rtl="0">
              <a:spcBef>
                <a:spcPts val="0"/>
              </a:spcBef>
              <a:spcAft>
                <a:spcPts val="0"/>
              </a:spcAft>
              <a:buClr>
                <a:schemeClr val="accent4"/>
              </a:buClr>
              <a:buSzPts val="1400"/>
              <a:buNone/>
              <a:defRPr>
                <a:solidFill>
                  <a:schemeClr val="accent4"/>
                </a:solidFill>
              </a:defRPr>
            </a:lvl6pPr>
            <a:lvl7pPr lvl="6" algn="ctr" rtl="0">
              <a:spcBef>
                <a:spcPts val="0"/>
              </a:spcBef>
              <a:spcAft>
                <a:spcPts val="0"/>
              </a:spcAft>
              <a:buClr>
                <a:schemeClr val="accent4"/>
              </a:buClr>
              <a:buSzPts val="1400"/>
              <a:buNone/>
              <a:defRPr>
                <a:solidFill>
                  <a:schemeClr val="accent4"/>
                </a:solidFill>
              </a:defRPr>
            </a:lvl7pPr>
            <a:lvl8pPr lvl="7" algn="ctr" rtl="0">
              <a:spcBef>
                <a:spcPts val="0"/>
              </a:spcBef>
              <a:spcAft>
                <a:spcPts val="0"/>
              </a:spcAft>
              <a:buClr>
                <a:schemeClr val="accent4"/>
              </a:buClr>
              <a:buSzPts val="1400"/>
              <a:buNone/>
              <a:defRPr>
                <a:solidFill>
                  <a:schemeClr val="accent4"/>
                </a:solidFill>
              </a:defRPr>
            </a:lvl8pPr>
            <a:lvl9pPr lvl="8" algn="ctr" rtl="0">
              <a:spcBef>
                <a:spcPts val="0"/>
              </a:spcBef>
              <a:spcAft>
                <a:spcPts val="0"/>
              </a:spcAft>
              <a:buClr>
                <a:schemeClr val="accent4"/>
              </a:buClr>
              <a:buSzPts val="1400"/>
              <a:buNone/>
              <a:defRPr>
                <a:solidFill>
                  <a:schemeClr val="accent4"/>
                </a:solidFill>
              </a:defRPr>
            </a:lvl9pPr>
          </a:lstStyle>
          <a:p>
            <a:endParaRPr/>
          </a:p>
        </p:txBody>
      </p:sp>
      <p:sp>
        <p:nvSpPr>
          <p:cNvPr id="130" name="Google Shape;130;p20"/>
          <p:cNvSpPr txBox="1">
            <a:spLocks noGrp="1"/>
          </p:cNvSpPr>
          <p:nvPr>
            <p:ph type="subTitle" idx="3"/>
          </p:nvPr>
        </p:nvSpPr>
        <p:spPr>
          <a:xfrm>
            <a:off x="1770700" y="4522367"/>
            <a:ext cx="21904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9pPr>
          </a:lstStyle>
          <a:p>
            <a:endParaRPr/>
          </a:p>
        </p:txBody>
      </p:sp>
      <p:sp>
        <p:nvSpPr>
          <p:cNvPr id="131" name="Google Shape;131;p20"/>
          <p:cNvSpPr txBox="1">
            <a:spLocks noGrp="1"/>
          </p:cNvSpPr>
          <p:nvPr>
            <p:ph type="subTitle" idx="4"/>
          </p:nvPr>
        </p:nvSpPr>
        <p:spPr>
          <a:xfrm>
            <a:off x="1636568" y="4975700"/>
            <a:ext cx="2458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867">
                <a:solidFill>
                  <a:srgbClr val="020202"/>
                </a:solidFill>
              </a:defRPr>
            </a:lvl1pPr>
            <a:lvl2pPr lvl="1" algn="ctr" rtl="0">
              <a:spcBef>
                <a:spcPts val="0"/>
              </a:spcBef>
              <a:spcAft>
                <a:spcPts val="0"/>
              </a:spcAft>
              <a:buClr>
                <a:schemeClr val="accent4"/>
              </a:buClr>
              <a:buSzPts val="1400"/>
              <a:buNone/>
              <a:defRPr>
                <a:solidFill>
                  <a:schemeClr val="accent4"/>
                </a:solidFill>
              </a:defRPr>
            </a:lvl2pPr>
            <a:lvl3pPr lvl="2" algn="ctr" rtl="0">
              <a:spcBef>
                <a:spcPts val="0"/>
              </a:spcBef>
              <a:spcAft>
                <a:spcPts val="0"/>
              </a:spcAft>
              <a:buClr>
                <a:schemeClr val="accent4"/>
              </a:buClr>
              <a:buSzPts val="1400"/>
              <a:buNone/>
              <a:defRPr>
                <a:solidFill>
                  <a:schemeClr val="accent4"/>
                </a:solidFill>
              </a:defRPr>
            </a:lvl3pPr>
            <a:lvl4pPr lvl="3" algn="ctr" rtl="0">
              <a:spcBef>
                <a:spcPts val="0"/>
              </a:spcBef>
              <a:spcAft>
                <a:spcPts val="0"/>
              </a:spcAft>
              <a:buClr>
                <a:schemeClr val="accent4"/>
              </a:buClr>
              <a:buSzPts val="1400"/>
              <a:buNone/>
              <a:defRPr>
                <a:solidFill>
                  <a:schemeClr val="accent4"/>
                </a:solidFill>
              </a:defRPr>
            </a:lvl4pPr>
            <a:lvl5pPr lvl="4" algn="ctr" rtl="0">
              <a:spcBef>
                <a:spcPts val="0"/>
              </a:spcBef>
              <a:spcAft>
                <a:spcPts val="0"/>
              </a:spcAft>
              <a:buClr>
                <a:schemeClr val="accent4"/>
              </a:buClr>
              <a:buSzPts val="1400"/>
              <a:buNone/>
              <a:defRPr>
                <a:solidFill>
                  <a:schemeClr val="accent4"/>
                </a:solidFill>
              </a:defRPr>
            </a:lvl5pPr>
            <a:lvl6pPr lvl="5" algn="ctr" rtl="0">
              <a:spcBef>
                <a:spcPts val="0"/>
              </a:spcBef>
              <a:spcAft>
                <a:spcPts val="0"/>
              </a:spcAft>
              <a:buClr>
                <a:schemeClr val="accent4"/>
              </a:buClr>
              <a:buSzPts val="1400"/>
              <a:buNone/>
              <a:defRPr>
                <a:solidFill>
                  <a:schemeClr val="accent4"/>
                </a:solidFill>
              </a:defRPr>
            </a:lvl6pPr>
            <a:lvl7pPr lvl="6" algn="ctr" rtl="0">
              <a:spcBef>
                <a:spcPts val="0"/>
              </a:spcBef>
              <a:spcAft>
                <a:spcPts val="0"/>
              </a:spcAft>
              <a:buClr>
                <a:schemeClr val="accent4"/>
              </a:buClr>
              <a:buSzPts val="1400"/>
              <a:buNone/>
              <a:defRPr>
                <a:solidFill>
                  <a:schemeClr val="accent4"/>
                </a:solidFill>
              </a:defRPr>
            </a:lvl7pPr>
            <a:lvl8pPr lvl="7" algn="ctr" rtl="0">
              <a:spcBef>
                <a:spcPts val="0"/>
              </a:spcBef>
              <a:spcAft>
                <a:spcPts val="0"/>
              </a:spcAft>
              <a:buClr>
                <a:schemeClr val="accent4"/>
              </a:buClr>
              <a:buSzPts val="1400"/>
              <a:buNone/>
              <a:defRPr>
                <a:solidFill>
                  <a:schemeClr val="accent4"/>
                </a:solidFill>
              </a:defRPr>
            </a:lvl8pPr>
            <a:lvl9pPr lvl="8" algn="ctr" rtl="0">
              <a:spcBef>
                <a:spcPts val="0"/>
              </a:spcBef>
              <a:spcAft>
                <a:spcPts val="0"/>
              </a:spcAft>
              <a:buClr>
                <a:schemeClr val="accent4"/>
              </a:buClr>
              <a:buSzPts val="1400"/>
              <a:buNone/>
              <a:defRPr>
                <a:solidFill>
                  <a:schemeClr val="accent4"/>
                </a:solidFill>
              </a:defRPr>
            </a:lvl9pPr>
          </a:lstStyle>
          <a:p>
            <a:endParaRPr/>
          </a:p>
        </p:txBody>
      </p:sp>
      <p:sp>
        <p:nvSpPr>
          <p:cNvPr id="132" name="Google Shape;132;p20"/>
          <p:cNvSpPr txBox="1">
            <a:spLocks noGrp="1"/>
          </p:cNvSpPr>
          <p:nvPr>
            <p:ph type="subTitle" idx="5"/>
          </p:nvPr>
        </p:nvSpPr>
        <p:spPr>
          <a:xfrm>
            <a:off x="8144733" y="4522367"/>
            <a:ext cx="21908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9pPr>
          </a:lstStyle>
          <a:p>
            <a:endParaRPr/>
          </a:p>
        </p:txBody>
      </p:sp>
      <p:sp>
        <p:nvSpPr>
          <p:cNvPr id="133" name="Google Shape;133;p20"/>
          <p:cNvSpPr txBox="1">
            <a:spLocks noGrp="1"/>
          </p:cNvSpPr>
          <p:nvPr>
            <p:ph type="subTitle" idx="6"/>
          </p:nvPr>
        </p:nvSpPr>
        <p:spPr>
          <a:xfrm>
            <a:off x="8010733" y="4975700"/>
            <a:ext cx="2458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4"/>
              </a:buClr>
              <a:buSzPts val="1400"/>
              <a:buNone/>
              <a:defRPr sz="1867">
                <a:solidFill>
                  <a:srgbClr val="020202"/>
                </a:solidFill>
              </a:defRPr>
            </a:lvl1pPr>
            <a:lvl2pPr lvl="1" algn="ctr" rtl="0">
              <a:spcBef>
                <a:spcPts val="0"/>
              </a:spcBef>
              <a:spcAft>
                <a:spcPts val="0"/>
              </a:spcAft>
              <a:buClr>
                <a:schemeClr val="accent4"/>
              </a:buClr>
              <a:buSzPts val="1400"/>
              <a:buNone/>
              <a:defRPr>
                <a:solidFill>
                  <a:schemeClr val="accent4"/>
                </a:solidFill>
              </a:defRPr>
            </a:lvl2pPr>
            <a:lvl3pPr lvl="2" algn="ctr" rtl="0">
              <a:spcBef>
                <a:spcPts val="0"/>
              </a:spcBef>
              <a:spcAft>
                <a:spcPts val="0"/>
              </a:spcAft>
              <a:buClr>
                <a:schemeClr val="accent4"/>
              </a:buClr>
              <a:buSzPts val="1400"/>
              <a:buNone/>
              <a:defRPr>
                <a:solidFill>
                  <a:schemeClr val="accent4"/>
                </a:solidFill>
              </a:defRPr>
            </a:lvl3pPr>
            <a:lvl4pPr lvl="3" algn="ctr" rtl="0">
              <a:spcBef>
                <a:spcPts val="0"/>
              </a:spcBef>
              <a:spcAft>
                <a:spcPts val="0"/>
              </a:spcAft>
              <a:buClr>
                <a:schemeClr val="accent4"/>
              </a:buClr>
              <a:buSzPts val="1400"/>
              <a:buNone/>
              <a:defRPr>
                <a:solidFill>
                  <a:schemeClr val="accent4"/>
                </a:solidFill>
              </a:defRPr>
            </a:lvl4pPr>
            <a:lvl5pPr lvl="4" algn="ctr" rtl="0">
              <a:spcBef>
                <a:spcPts val="0"/>
              </a:spcBef>
              <a:spcAft>
                <a:spcPts val="0"/>
              </a:spcAft>
              <a:buClr>
                <a:schemeClr val="accent4"/>
              </a:buClr>
              <a:buSzPts val="1400"/>
              <a:buNone/>
              <a:defRPr>
                <a:solidFill>
                  <a:schemeClr val="accent4"/>
                </a:solidFill>
              </a:defRPr>
            </a:lvl5pPr>
            <a:lvl6pPr lvl="5" algn="ctr" rtl="0">
              <a:spcBef>
                <a:spcPts val="0"/>
              </a:spcBef>
              <a:spcAft>
                <a:spcPts val="0"/>
              </a:spcAft>
              <a:buClr>
                <a:schemeClr val="accent4"/>
              </a:buClr>
              <a:buSzPts val="1400"/>
              <a:buNone/>
              <a:defRPr>
                <a:solidFill>
                  <a:schemeClr val="accent4"/>
                </a:solidFill>
              </a:defRPr>
            </a:lvl6pPr>
            <a:lvl7pPr lvl="6" algn="ctr" rtl="0">
              <a:spcBef>
                <a:spcPts val="0"/>
              </a:spcBef>
              <a:spcAft>
                <a:spcPts val="0"/>
              </a:spcAft>
              <a:buClr>
                <a:schemeClr val="accent4"/>
              </a:buClr>
              <a:buSzPts val="1400"/>
              <a:buNone/>
              <a:defRPr>
                <a:solidFill>
                  <a:schemeClr val="accent4"/>
                </a:solidFill>
              </a:defRPr>
            </a:lvl7pPr>
            <a:lvl8pPr lvl="7" algn="ctr" rtl="0">
              <a:spcBef>
                <a:spcPts val="0"/>
              </a:spcBef>
              <a:spcAft>
                <a:spcPts val="0"/>
              </a:spcAft>
              <a:buClr>
                <a:schemeClr val="accent4"/>
              </a:buClr>
              <a:buSzPts val="1400"/>
              <a:buNone/>
              <a:defRPr>
                <a:solidFill>
                  <a:schemeClr val="accent4"/>
                </a:solidFill>
              </a:defRPr>
            </a:lvl8pPr>
            <a:lvl9pPr lvl="8" algn="ctr" rtl="0">
              <a:spcBef>
                <a:spcPts val="0"/>
              </a:spcBef>
              <a:spcAft>
                <a:spcPts val="0"/>
              </a:spcAft>
              <a:buClr>
                <a:schemeClr val="accent4"/>
              </a:buClr>
              <a:buSzPts val="1400"/>
              <a:buNone/>
              <a:defRPr>
                <a:solidFill>
                  <a:schemeClr val="accent4"/>
                </a:solidFill>
              </a:defRPr>
            </a:lvl9pPr>
          </a:lstStyle>
          <a:p>
            <a:endParaRPr/>
          </a:p>
        </p:txBody>
      </p:sp>
      <p:sp>
        <p:nvSpPr>
          <p:cNvPr id="134" name="Google Shape;134;p20"/>
          <p:cNvSpPr txBox="1">
            <a:spLocks noGrp="1"/>
          </p:cNvSpPr>
          <p:nvPr>
            <p:ph type="title"/>
          </p:nvPr>
        </p:nvSpPr>
        <p:spPr>
          <a:xfrm>
            <a:off x="950967" y="593367"/>
            <a:ext cx="4251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135" name="Google Shape;135;p20"/>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136" name="Google Shape;136;p20"/>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4251961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7"/>
        <p:cNvGrpSpPr/>
        <p:nvPr/>
      </p:nvGrpSpPr>
      <p:grpSpPr>
        <a:xfrm>
          <a:off x="0" y="0"/>
          <a:ext cx="0" cy="0"/>
          <a:chOff x="0" y="0"/>
          <a:chExt cx="0" cy="0"/>
        </a:xfrm>
      </p:grpSpPr>
      <p:sp>
        <p:nvSpPr>
          <p:cNvPr id="138" name="Google Shape;138;p21"/>
          <p:cNvSpPr txBox="1">
            <a:spLocks noGrp="1"/>
          </p:cNvSpPr>
          <p:nvPr>
            <p:ph type="subTitle" idx="1"/>
          </p:nvPr>
        </p:nvSpPr>
        <p:spPr>
          <a:xfrm>
            <a:off x="4552067" y="2415984"/>
            <a:ext cx="30880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139" name="Google Shape;139;p21"/>
          <p:cNvSpPr txBox="1">
            <a:spLocks noGrp="1"/>
          </p:cNvSpPr>
          <p:nvPr>
            <p:ph type="subTitle" idx="2"/>
          </p:nvPr>
        </p:nvSpPr>
        <p:spPr>
          <a:xfrm>
            <a:off x="4752267" y="2869333"/>
            <a:ext cx="2687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0" name="Google Shape;140;p21"/>
          <p:cNvSpPr txBox="1">
            <a:spLocks noGrp="1"/>
          </p:cNvSpPr>
          <p:nvPr>
            <p:ph type="subTitle" idx="3"/>
          </p:nvPr>
        </p:nvSpPr>
        <p:spPr>
          <a:xfrm>
            <a:off x="940967" y="2415984"/>
            <a:ext cx="30880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141" name="Google Shape;141;p21"/>
          <p:cNvSpPr txBox="1">
            <a:spLocks noGrp="1"/>
          </p:cNvSpPr>
          <p:nvPr>
            <p:ph type="subTitle" idx="4"/>
          </p:nvPr>
        </p:nvSpPr>
        <p:spPr>
          <a:xfrm>
            <a:off x="1141167" y="2869333"/>
            <a:ext cx="2687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2" name="Google Shape;142;p21"/>
          <p:cNvSpPr txBox="1">
            <a:spLocks noGrp="1"/>
          </p:cNvSpPr>
          <p:nvPr>
            <p:ph type="subTitle" idx="5"/>
          </p:nvPr>
        </p:nvSpPr>
        <p:spPr>
          <a:xfrm>
            <a:off x="8163100" y="2415984"/>
            <a:ext cx="30880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143" name="Google Shape;143;p21"/>
          <p:cNvSpPr txBox="1">
            <a:spLocks noGrp="1"/>
          </p:cNvSpPr>
          <p:nvPr>
            <p:ph type="subTitle" idx="6"/>
          </p:nvPr>
        </p:nvSpPr>
        <p:spPr>
          <a:xfrm>
            <a:off x="8363300" y="2869333"/>
            <a:ext cx="2687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4" name="Google Shape;144;p21"/>
          <p:cNvSpPr txBox="1">
            <a:spLocks noGrp="1"/>
          </p:cNvSpPr>
          <p:nvPr>
            <p:ph type="subTitle" idx="7"/>
          </p:nvPr>
        </p:nvSpPr>
        <p:spPr>
          <a:xfrm>
            <a:off x="4552067" y="4724617"/>
            <a:ext cx="30880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145" name="Google Shape;145;p21"/>
          <p:cNvSpPr txBox="1">
            <a:spLocks noGrp="1"/>
          </p:cNvSpPr>
          <p:nvPr>
            <p:ph type="subTitle" idx="8"/>
          </p:nvPr>
        </p:nvSpPr>
        <p:spPr>
          <a:xfrm>
            <a:off x="4752267" y="5177967"/>
            <a:ext cx="2687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6" name="Google Shape;146;p21"/>
          <p:cNvSpPr txBox="1">
            <a:spLocks noGrp="1"/>
          </p:cNvSpPr>
          <p:nvPr>
            <p:ph type="subTitle" idx="9"/>
          </p:nvPr>
        </p:nvSpPr>
        <p:spPr>
          <a:xfrm>
            <a:off x="940967" y="4724617"/>
            <a:ext cx="30880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147" name="Google Shape;147;p21"/>
          <p:cNvSpPr txBox="1">
            <a:spLocks noGrp="1"/>
          </p:cNvSpPr>
          <p:nvPr>
            <p:ph type="subTitle" idx="13"/>
          </p:nvPr>
        </p:nvSpPr>
        <p:spPr>
          <a:xfrm>
            <a:off x="1141167" y="5177967"/>
            <a:ext cx="2687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8" name="Google Shape;148;p21"/>
          <p:cNvSpPr txBox="1">
            <a:spLocks noGrp="1"/>
          </p:cNvSpPr>
          <p:nvPr>
            <p:ph type="subTitle" idx="14"/>
          </p:nvPr>
        </p:nvSpPr>
        <p:spPr>
          <a:xfrm>
            <a:off x="8163100" y="4724617"/>
            <a:ext cx="30880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149" name="Google Shape;149;p21"/>
          <p:cNvSpPr txBox="1">
            <a:spLocks noGrp="1"/>
          </p:cNvSpPr>
          <p:nvPr>
            <p:ph type="subTitle" idx="15"/>
          </p:nvPr>
        </p:nvSpPr>
        <p:spPr>
          <a:xfrm>
            <a:off x="8363300" y="5177967"/>
            <a:ext cx="26876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0" name="Google Shape;150;p21"/>
          <p:cNvSpPr txBox="1">
            <a:spLocks noGrp="1"/>
          </p:cNvSpPr>
          <p:nvPr>
            <p:ph type="title"/>
          </p:nvPr>
        </p:nvSpPr>
        <p:spPr>
          <a:xfrm>
            <a:off x="950967" y="593367"/>
            <a:ext cx="810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151" name="Google Shape;151;p21"/>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152" name="Google Shape;152;p21"/>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018730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BE932-3F4E-4CBF-8234-91D68A44BE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5BF4EA-CBED-46E9-8981-8D5A3FCD8C09}"/>
              </a:ext>
            </a:extLst>
          </p:cNvPr>
          <p:cNvSpPr>
            <a:spLocks noGrp="1"/>
          </p:cNvSpPr>
          <p:nvPr>
            <p:ph type="dt" sz="half" idx="10"/>
          </p:nvPr>
        </p:nvSpPr>
        <p:spPr/>
        <p:txBody>
          <a:bodyPr/>
          <a:lstStyle/>
          <a:p>
            <a:fld id="{62D6E202-B606-4609-B914-27C9371A1F6D}" type="datetime1">
              <a:rPr lang="en-US" smtClean="0"/>
              <a:t>24/12/19</a:t>
            </a:fld>
            <a:endParaRPr lang="en-US"/>
          </a:p>
        </p:txBody>
      </p:sp>
      <p:sp>
        <p:nvSpPr>
          <p:cNvPr id="4" name="Footer Placeholder 3">
            <a:extLst>
              <a:ext uri="{FF2B5EF4-FFF2-40B4-BE49-F238E27FC236}">
                <a16:creationId xmlns:a16="http://schemas.microsoft.com/office/drawing/2014/main" id="{E377C1C9-796F-485F-9351-79A892A600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9A3095-3690-4529-9207-B40B0C78725F}"/>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8935940"/>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53"/>
        <p:cNvGrpSpPr/>
        <p:nvPr/>
      </p:nvGrpSpPr>
      <p:grpSpPr>
        <a:xfrm>
          <a:off x="0" y="0"/>
          <a:ext cx="0" cy="0"/>
          <a:chOff x="0" y="0"/>
          <a:chExt cx="0" cy="0"/>
        </a:xfrm>
      </p:grpSpPr>
      <p:sp>
        <p:nvSpPr>
          <p:cNvPr id="154" name="Google Shape;154;p22"/>
          <p:cNvSpPr txBox="1">
            <a:spLocks noGrp="1"/>
          </p:cNvSpPr>
          <p:nvPr>
            <p:ph type="subTitle" idx="1"/>
          </p:nvPr>
        </p:nvSpPr>
        <p:spPr>
          <a:xfrm>
            <a:off x="6555800" y="2627200"/>
            <a:ext cx="30880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9pPr>
          </a:lstStyle>
          <a:p>
            <a:endParaRPr/>
          </a:p>
        </p:txBody>
      </p:sp>
      <p:sp>
        <p:nvSpPr>
          <p:cNvPr id="155" name="Google Shape;155;p22"/>
          <p:cNvSpPr txBox="1">
            <a:spLocks noGrp="1"/>
          </p:cNvSpPr>
          <p:nvPr>
            <p:ph type="subTitle" idx="2"/>
          </p:nvPr>
        </p:nvSpPr>
        <p:spPr>
          <a:xfrm>
            <a:off x="6745200" y="3080551"/>
            <a:ext cx="2709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6" name="Google Shape;156;p22"/>
          <p:cNvSpPr txBox="1">
            <a:spLocks noGrp="1"/>
          </p:cNvSpPr>
          <p:nvPr>
            <p:ph type="subTitle" idx="3"/>
          </p:nvPr>
        </p:nvSpPr>
        <p:spPr>
          <a:xfrm>
            <a:off x="2548200" y="2627200"/>
            <a:ext cx="30880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9pPr>
          </a:lstStyle>
          <a:p>
            <a:endParaRPr/>
          </a:p>
        </p:txBody>
      </p:sp>
      <p:sp>
        <p:nvSpPr>
          <p:cNvPr id="157" name="Google Shape;157;p22"/>
          <p:cNvSpPr txBox="1">
            <a:spLocks noGrp="1"/>
          </p:cNvSpPr>
          <p:nvPr>
            <p:ph type="subTitle" idx="4"/>
          </p:nvPr>
        </p:nvSpPr>
        <p:spPr>
          <a:xfrm>
            <a:off x="2737733" y="3080551"/>
            <a:ext cx="2709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8" name="Google Shape;158;p22"/>
          <p:cNvSpPr txBox="1">
            <a:spLocks noGrp="1"/>
          </p:cNvSpPr>
          <p:nvPr>
            <p:ph type="subTitle" idx="5"/>
          </p:nvPr>
        </p:nvSpPr>
        <p:spPr>
          <a:xfrm>
            <a:off x="6555800" y="4834051"/>
            <a:ext cx="30880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9pPr>
          </a:lstStyle>
          <a:p>
            <a:endParaRPr/>
          </a:p>
        </p:txBody>
      </p:sp>
      <p:sp>
        <p:nvSpPr>
          <p:cNvPr id="159" name="Google Shape;159;p22"/>
          <p:cNvSpPr txBox="1">
            <a:spLocks noGrp="1"/>
          </p:cNvSpPr>
          <p:nvPr>
            <p:ph type="subTitle" idx="6"/>
          </p:nvPr>
        </p:nvSpPr>
        <p:spPr>
          <a:xfrm>
            <a:off x="6745200" y="5287400"/>
            <a:ext cx="2709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0" name="Google Shape;160;p22"/>
          <p:cNvSpPr txBox="1">
            <a:spLocks noGrp="1"/>
          </p:cNvSpPr>
          <p:nvPr>
            <p:ph type="subTitle" idx="7"/>
          </p:nvPr>
        </p:nvSpPr>
        <p:spPr>
          <a:xfrm>
            <a:off x="2548200" y="4834051"/>
            <a:ext cx="30880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9pPr>
          </a:lstStyle>
          <a:p>
            <a:endParaRPr/>
          </a:p>
        </p:txBody>
      </p:sp>
      <p:sp>
        <p:nvSpPr>
          <p:cNvPr id="161" name="Google Shape;161;p22"/>
          <p:cNvSpPr txBox="1">
            <a:spLocks noGrp="1"/>
          </p:cNvSpPr>
          <p:nvPr>
            <p:ph type="subTitle" idx="8"/>
          </p:nvPr>
        </p:nvSpPr>
        <p:spPr>
          <a:xfrm>
            <a:off x="2737600" y="5287400"/>
            <a:ext cx="2709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2" name="Google Shape;162;p22"/>
          <p:cNvSpPr txBox="1">
            <a:spLocks noGrp="1"/>
          </p:cNvSpPr>
          <p:nvPr>
            <p:ph type="title"/>
          </p:nvPr>
        </p:nvSpPr>
        <p:spPr>
          <a:xfrm>
            <a:off x="950967" y="593367"/>
            <a:ext cx="864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163" name="Google Shape;163;p22"/>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164" name="Google Shape;164;p22"/>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1336689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65"/>
        <p:cNvGrpSpPr/>
        <p:nvPr/>
      </p:nvGrpSpPr>
      <p:grpSpPr>
        <a:xfrm>
          <a:off x="0" y="0"/>
          <a:ext cx="0" cy="0"/>
          <a:chOff x="0" y="0"/>
          <a:chExt cx="0" cy="0"/>
        </a:xfrm>
      </p:grpSpPr>
      <p:sp>
        <p:nvSpPr>
          <p:cNvPr id="166" name="Google Shape;166;p23"/>
          <p:cNvSpPr txBox="1">
            <a:spLocks noGrp="1"/>
          </p:cNvSpPr>
          <p:nvPr>
            <p:ph type="subTitle" idx="1"/>
          </p:nvPr>
        </p:nvSpPr>
        <p:spPr>
          <a:xfrm>
            <a:off x="4757500" y="3992800"/>
            <a:ext cx="26872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9pPr>
          </a:lstStyle>
          <a:p>
            <a:endParaRPr/>
          </a:p>
        </p:txBody>
      </p:sp>
      <p:sp>
        <p:nvSpPr>
          <p:cNvPr id="167" name="Google Shape;167;p23"/>
          <p:cNvSpPr txBox="1">
            <a:spLocks noGrp="1"/>
          </p:cNvSpPr>
          <p:nvPr>
            <p:ph type="subTitle" idx="2"/>
          </p:nvPr>
        </p:nvSpPr>
        <p:spPr>
          <a:xfrm>
            <a:off x="4757500" y="4446133"/>
            <a:ext cx="2687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8" name="Google Shape;168;p23"/>
          <p:cNvSpPr txBox="1">
            <a:spLocks noGrp="1"/>
          </p:cNvSpPr>
          <p:nvPr>
            <p:ph type="subTitle" idx="3"/>
          </p:nvPr>
        </p:nvSpPr>
        <p:spPr>
          <a:xfrm>
            <a:off x="1451133" y="3992800"/>
            <a:ext cx="26872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9pPr>
          </a:lstStyle>
          <a:p>
            <a:endParaRPr/>
          </a:p>
        </p:txBody>
      </p:sp>
      <p:sp>
        <p:nvSpPr>
          <p:cNvPr id="169" name="Google Shape;169;p23"/>
          <p:cNvSpPr txBox="1">
            <a:spLocks noGrp="1"/>
          </p:cNvSpPr>
          <p:nvPr>
            <p:ph type="subTitle" idx="4"/>
          </p:nvPr>
        </p:nvSpPr>
        <p:spPr>
          <a:xfrm>
            <a:off x="1451267" y="4446133"/>
            <a:ext cx="2687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 name="Google Shape;170;p23"/>
          <p:cNvSpPr txBox="1">
            <a:spLocks noGrp="1"/>
          </p:cNvSpPr>
          <p:nvPr>
            <p:ph type="subTitle" idx="5"/>
          </p:nvPr>
        </p:nvSpPr>
        <p:spPr>
          <a:xfrm>
            <a:off x="8073933" y="3992800"/>
            <a:ext cx="26872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9pPr>
          </a:lstStyle>
          <a:p>
            <a:endParaRPr/>
          </a:p>
        </p:txBody>
      </p:sp>
      <p:sp>
        <p:nvSpPr>
          <p:cNvPr id="171" name="Google Shape;171;p23"/>
          <p:cNvSpPr txBox="1">
            <a:spLocks noGrp="1"/>
          </p:cNvSpPr>
          <p:nvPr>
            <p:ph type="subTitle" idx="6"/>
          </p:nvPr>
        </p:nvSpPr>
        <p:spPr>
          <a:xfrm>
            <a:off x="8073933" y="4446133"/>
            <a:ext cx="2687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2" name="Google Shape;172;p23"/>
          <p:cNvSpPr txBox="1">
            <a:spLocks noGrp="1"/>
          </p:cNvSpPr>
          <p:nvPr>
            <p:ph type="title"/>
          </p:nvPr>
        </p:nvSpPr>
        <p:spPr>
          <a:xfrm>
            <a:off x="950967" y="593367"/>
            <a:ext cx="635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173" name="Google Shape;173;p23"/>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174" name="Google Shape;174;p23"/>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175" name="Google Shape;175;p23"/>
          <p:cNvCxnSpPr/>
          <p:nvPr/>
        </p:nvCxnSpPr>
        <p:spPr>
          <a:xfrm>
            <a:off x="9912233" y="-167467"/>
            <a:ext cx="2657600" cy="17736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6161462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76"/>
        <p:cNvGrpSpPr/>
        <p:nvPr/>
      </p:nvGrpSpPr>
      <p:grpSpPr>
        <a:xfrm>
          <a:off x="0" y="0"/>
          <a:ext cx="0" cy="0"/>
          <a:chOff x="0" y="0"/>
          <a:chExt cx="0" cy="0"/>
        </a:xfrm>
      </p:grpSpPr>
      <p:sp>
        <p:nvSpPr>
          <p:cNvPr id="177" name="Google Shape;177;p24"/>
          <p:cNvSpPr txBox="1">
            <a:spLocks noGrp="1"/>
          </p:cNvSpPr>
          <p:nvPr>
            <p:ph type="subTitle" idx="1"/>
          </p:nvPr>
        </p:nvSpPr>
        <p:spPr>
          <a:xfrm>
            <a:off x="6333583" y="2297200"/>
            <a:ext cx="2686400" cy="47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9pPr>
          </a:lstStyle>
          <a:p>
            <a:endParaRPr/>
          </a:p>
        </p:txBody>
      </p:sp>
      <p:sp>
        <p:nvSpPr>
          <p:cNvPr id="178" name="Google Shape;178;p24"/>
          <p:cNvSpPr txBox="1">
            <a:spLocks noGrp="1"/>
          </p:cNvSpPr>
          <p:nvPr>
            <p:ph type="subTitle" idx="2"/>
          </p:nvPr>
        </p:nvSpPr>
        <p:spPr>
          <a:xfrm>
            <a:off x="6333579" y="2750533"/>
            <a:ext cx="26864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 name="Google Shape;179;p24"/>
          <p:cNvSpPr txBox="1">
            <a:spLocks noGrp="1"/>
          </p:cNvSpPr>
          <p:nvPr>
            <p:ph type="subTitle" idx="3"/>
          </p:nvPr>
        </p:nvSpPr>
        <p:spPr>
          <a:xfrm>
            <a:off x="3075283" y="2297200"/>
            <a:ext cx="2686400" cy="47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9pPr>
          </a:lstStyle>
          <a:p>
            <a:endParaRPr/>
          </a:p>
        </p:txBody>
      </p:sp>
      <p:sp>
        <p:nvSpPr>
          <p:cNvPr id="180" name="Google Shape;180;p24"/>
          <p:cNvSpPr txBox="1">
            <a:spLocks noGrp="1"/>
          </p:cNvSpPr>
          <p:nvPr>
            <p:ph type="subTitle" idx="4"/>
          </p:nvPr>
        </p:nvSpPr>
        <p:spPr>
          <a:xfrm>
            <a:off x="3075283" y="2750533"/>
            <a:ext cx="2686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1" name="Google Shape;181;p24"/>
          <p:cNvSpPr txBox="1">
            <a:spLocks noGrp="1"/>
          </p:cNvSpPr>
          <p:nvPr>
            <p:ph type="subTitle" idx="5"/>
          </p:nvPr>
        </p:nvSpPr>
        <p:spPr>
          <a:xfrm>
            <a:off x="6333583" y="4211900"/>
            <a:ext cx="2686400" cy="47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9pPr>
          </a:lstStyle>
          <a:p>
            <a:endParaRPr/>
          </a:p>
        </p:txBody>
      </p:sp>
      <p:sp>
        <p:nvSpPr>
          <p:cNvPr id="182" name="Google Shape;182;p24"/>
          <p:cNvSpPr txBox="1">
            <a:spLocks noGrp="1"/>
          </p:cNvSpPr>
          <p:nvPr>
            <p:ph type="subTitle" idx="6"/>
          </p:nvPr>
        </p:nvSpPr>
        <p:spPr>
          <a:xfrm>
            <a:off x="6333579" y="4665233"/>
            <a:ext cx="26864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3" name="Google Shape;183;p24"/>
          <p:cNvSpPr txBox="1">
            <a:spLocks noGrp="1"/>
          </p:cNvSpPr>
          <p:nvPr>
            <p:ph type="subTitle" idx="7"/>
          </p:nvPr>
        </p:nvSpPr>
        <p:spPr>
          <a:xfrm>
            <a:off x="3075283" y="4211900"/>
            <a:ext cx="2686400" cy="47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9pPr>
          </a:lstStyle>
          <a:p>
            <a:endParaRPr/>
          </a:p>
        </p:txBody>
      </p:sp>
      <p:sp>
        <p:nvSpPr>
          <p:cNvPr id="184" name="Google Shape;184;p24"/>
          <p:cNvSpPr txBox="1">
            <a:spLocks noGrp="1"/>
          </p:cNvSpPr>
          <p:nvPr>
            <p:ph type="subTitle" idx="8"/>
          </p:nvPr>
        </p:nvSpPr>
        <p:spPr>
          <a:xfrm>
            <a:off x="3075283" y="4665233"/>
            <a:ext cx="2686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5" name="Google Shape;185;p24"/>
          <p:cNvSpPr txBox="1">
            <a:spLocks noGrp="1"/>
          </p:cNvSpPr>
          <p:nvPr>
            <p:ph type="title"/>
          </p:nvPr>
        </p:nvSpPr>
        <p:spPr>
          <a:xfrm>
            <a:off x="950967" y="593367"/>
            <a:ext cx="3714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186" name="Google Shape;186;p24"/>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187" name="Google Shape;187;p24"/>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0143182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8"/>
        <p:cNvGrpSpPr/>
        <p:nvPr/>
      </p:nvGrpSpPr>
      <p:grpSpPr>
        <a:xfrm>
          <a:off x="0" y="0"/>
          <a:ext cx="0" cy="0"/>
          <a:chOff x="0" y="0"/>
          <a:chExt cx="0" cy="0"/>
        </a:xfrm>
      </p:grpSpPr>
      <p:sp>
        <p:nvSpPr>
          <p:cNvPr id="189" name="Google Shape;189;p25"/>
          <p:cNvSpPr txBox="1">
            <a:spLocks noGrp="1"/>
          </p:cNvSpPr>
          <p:nvPr>
            <p:ph type="title" hasCustomPrompt="1"/>
          </p:nvPr>
        </p:nvSpPr>
        <p:spPr>
          <a:xfrm>
            <a:off x="3457233" y="952800"/>
            <a:ext cx="5277600" cy="82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5000"/>
              <a:buNone/>
              <a:defRPr sz="6000">
                <a:solidFill>
                  <a:schemeClr val="accent1"/>
                </a:solidFill>
              </a:defRPr>
            </a:lvl1pPr>
            <a:lvl2pPr lvl="1"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2pPr>
            <a:lvl3pPr lvl="2"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3pPr>
            <a:lvl4pPr lvl="3"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4pPr>
            <a:lvl5pPr lvl="4"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5pPr>
            <a:lvl6pPr lvl="5"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6pPr>
            <a:lvl7pPr lvl="6"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7pPr>
            <a:lvl8pPr lvl="7"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8pPr>
            <a:lvl9pPr lvl="8"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9pPr>
          </a:lstStyle>
          <a:p>
            <a:r>
              <a:t>xx%</a:t>
            </a:r>
          </a:p>
        </p:txBody>
      </p:sp>
      <p:sp>
        <p:nvSpPr>
          <p:cNvPr id="190" name="Google Shape;190;p25"/>
          <p:cNvSpPr txBox="1">
            <a:spLocks noGrp="1"/>
          </p:cNvSpPr>
          <p:nvPr>
            <p:ph type="subTitle" idx="1"/>
          </p:nvPr>
        </p:nvSpPr>
        <p:spPr>
          <a:xfrm>
            <a:off x="3153312" y="1795200"/>
            <a:ext cx="5885600" cy="5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1" name="Google Shape;191;p25"/>
          <p:cNvSpPr txBox="1">
            <a:spLocks noGrp="1"/>
          </p:cNvSpPr>
          <p:nvPr>
            <p:ph type="title" idx="2" hasCustomPrompt="1"/>
          </p:nvPr>
        </p:nvSpPr>
        <p:spPr>
          <a:xfrm>
            <a:off x="3457233" y="2750700"/>
            <a:ext cx="5277600" cy="82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5000"/>
              <a:buNone/>
              <a:defRPr sz="5733">
                <a:solidFill>
                  <a:schemeClr val="accent1"/>
                </a:solidFill>
              </a:defRPr>
            </a:lvl1pPr>
            <a:lvl2pPr lvl="1"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2pPr>
            <a:lvl3pPr lvl="2"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3pPr>
            <a:lvl4pPr lvl="3"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4pPr>
            <a:lvl5pPr lvl="4"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5pPr>
            <a:lvl6pPr lvl="5"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6pPr>
            <a:lvl7pPr lvl="6"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7pPr>
            <a:lvl8pPr lvl="7"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8pPr>
            <a:lvl9pPr lvl="8"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9pPr>
          </a:lstStyle>
          <a:p>
            <a:r>
              <a:t>xx%</a:t>
            </a:r>
          </a:p>
        </p:txBody>
      </p:sp>
      <p:sp>
        <p:nvSpPr>
          <p:cNvPr id="192" name="Google Shape;192;p25"/>
          <p:cNvSpPr txBox="1">
            <a:spLocks noGrp="1"/>
          </p:cNvSpPr>
          <p:nvPr>
            <p:ph type="subTitle" idx="3"/>
          </p:nvPr>
        </p:nvSpPr>
        <p:spPr>
          <a:xfrm>
            <a:off x="3153312" y="3593100"/>
            <a:ext cx="5885600" cy="5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 name="Google Shape;193;p25"/>
          <p:cNvSpPr txBox="1">
            <a:spLocks noGrp="1"/>
          </p:cNvSpPr>
          <p:nvPr>
            <p:ph type="title" idx="4" hasCustomPrompt="1"/>
          </p:nvPr>
        </p:nvSpPr>
        <p:spPr>
          <a:xfrm>
            <a:off x="3457233" y="4548600"/>
            <a:ext cx="5277600" cy="82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5000"/>
              <a:buNone/>
              <a:defRPr sz="5733">
                <a:solidFill>
                  <a:schemeClr val="accent1"/>
                </a:solidFill>
              </a:defRPr>
            </a:lvl1pPr>
            <a:lvl2pPr lvl="1"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2pPr>
            <a:lvl3pPr lvl="2"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3pPr>
            <a:lvl4pPr lvl="3"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4pPr>
            <a:lvl5pPr lvl="4"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5pPr>
            <a:lvl6pPr lvl="5"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6pPr>
            <a:lvl7pPr lvl="6"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7pPr>
            <a:lvl8pPr lvl="7"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8pPr>
            <a:lvl9pPr lvl="8" algn="ctr" rtl="0">
              <a:spcBef>
                <a:spcPts val="0"/>
              </a:spcBef>
              <a:spcAft>
                <a:spcPts val="0"/>
              </a:spcAft>
              <a:buClr>
                <a:schemeClr val="accent1"/>
              </a:buClr>
              <a:buSzPts val="12000"/>
              <a:buFont typeface="Russo One"/>
              <a:buNone/>
              <a:defRPr sz="16000">
                <a:solidFill>
                  <a:schemeClr val="accent1"/>
                </a:solidFill>
                <a:latin typeface="Russo One"/>
                <a:ea typeface="Russo One"/>
                <a:cs typeface="Russo One"/>
                <a:sym typeface="Russo One"/>
              </a:defRPr>
            </a:lvl9pPr>
          </a:lstStyle>
          <a:p>
            <a:r>
              <a:t>xx%</a:t>
            </a:r>
          </a:p>
        </p:txBody>
      </p:sp>
      <p:sp>
        <p:nvSpPr>
          <p:cNvPr id="194" name="Google Shape;194;p25"/>
          <p:cNvSpPr txBox="1">
            <a:spLocks noGrp="1"/>
          </p:cNvSpPr>
          <p:nvPr>
            <p:ph type="subTitle" idx="5"/>
          </p:nvPr>
        </p:nvSpPr>
        <p:spPr>
          <a:xfrm>
            <a:off x="3153267" y="5391000"/>
            <a:ext cx="5885600" cy="5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cxnSp>
        <p:nvCxnSpPr>
          <p:cNvPr id="195" name="Google Shape;195;p25"/>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196" name="Google Shape;196;p25"/>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28184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97"/>
        <p:cNvGrpSpPr/>
        <p:nvPr/>
      </p:nvGrpSpPr>
      <p:grpSpPr>
        <a:xfrm>
          <a:off x="0" y="0"/>
          <a:ext cx="0" cy="0"/>
          <a:chOff x="0" y="0"/>
          <a:chExt cx="0" cy="0"/>
        </a:xfrm>
      </p:grpSpPr>
      <p:sp>
        <p:nvSpPr>
          <p:cNvPr id="198" name="Google Shape;198;p26"/>
          <p:cNvSpPr txBox="1">
            <a:spLocks noGrp="1"/>
          </p:cNvSpPr>
          <p:nvPr>
            <p:ph type="title"/>
          </p:nvPr>
        </p:nvSpPr>
        <p:spPr>
          <a:xfrm>
            <a:off x="1071667" y="2701067"/>
            <a:ext cx="5450000" cy="89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9" name="Google Shape;199;p26"/>
          <p:cNvSpPr txBox="1">
            <a:spLocks noGrp="1"/>
          </p:cNvSpPr>
          <p:nvPr>
            <p:ph type="subTitle" idx="1"/>
          </p:nvPr>
        </p:nvSpPr>
        <p:spPr>
          <a:xfrm>
            <a:off x="1071667" y="3591367"/>
            <a:ext cx="4212400" cy="74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Josefin Sans"/>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200" name="Google Shape;200;p26"/>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01" name="Google Shape;201;p26"/>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2406370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02"/>
        <p:cNvGrpSpPr/>
        <p:nvPr/>
      </p:nvGrpSpPr>
      <p:grpSpPr>
        <a:xfrm>
          <a:off x="0" y="0"/>
          <a:ext cx="0" cy="0"/>
          <a:chOff x="0" y="0"/>
          <a:chExt cx="0" cy="0"/>
        </a:xfrm>
      </p:grpSpPr>
      <p:sp>
        <p:nvSpPr>
          <p:cNvPr id="203" name="Google Shape;203;p27"/>
          <p:cNvSpPr txBox="1">
            <a:spLocks noGrp="1"/>
          </p:cNvSpPr>
          <p:nvPr>
            <p:ph type="title"/>
          </p:nvPr>
        </p:nvSpPr>
        <p:spPr>
          <a:xfrm>
            <a:off x="5986867" y="2730300"/>
            <a:ext cx="4485600" cy="83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3000"/>
              <a:buNone/>
              <a:defRPr>
                <a:latin typeface="Open Sans SemiBold"/>
                <a:ea typeface="Open Sans SemiBold"/>
                <a:cs typeface="Open Sans SemiBold"/>
                <a:sym typeface="Open Sans SemiBold"/>
              </a:defRPr>
            </a:lvl2pPr>
            <a:lvl3pPr lvl="2" rtl="0">
              <a:spcBef>
                <a:spcPts val="0"/>
              </a:spcBef>
              <a:spcAft>
                <a:spcPts val="0"/>
              </a:spcAft>
              <a:buSzPts val="3000"/>
              <a:buNone/>
              <a:defRPr>
                <a:latin typeface="Open Sans SemiBold"/>
                <a:ea typeface="Open Sans SemiBold"/>
                <a:cs typeface="Open Sans SemiBold"/>
                <a:sym typeface="Open Sans SemiBold"/>
              </a:defRPr>
            </a:lvl3pPr>
            <a:lvl4pPr lvl="3" rtl="0">
              <a:spcBef>
                <a:spcPts val="0"/>
              </a:spcBef>
              <a:spcAft>
                <a:spcPts val="0"/>
              </a:spcAft>
              <a:buSzPts val="3000"/>
              <a:buNone/>
              <a:defRPr>
                <a:latin typeface="Open Sans SemiBold"/>
                <a:ea typeface="Open Sans SemiBold"/>
                <a:cs typeface="Open Sans SemiBold"/>
                <a:sym typeface="Open Sans SemiBold"/>
              </a:defRPr>
            </a:lvl4pPr>
            <a:lvl5pPr lvl="4" rtl="0">
              <a:spcBef>
                <a:spcPts val="0"/>
              </a:spcBef>
              <a:spcAft>
                <a:spcPts val="0"/>
              </a:spcAft>
              <a:buSzPts val="3000"/>
              <a:buNone/>
              <a:defRPr>
                <a:latin typeface="Open Sans SemiBold"/>
                <a:ea typeface="Open Sans SemiBold"/>
                <a:cs typeface="Open Sans SemiBold"/>
                <a:sym typeface="Open Sans SemiBold"/>
              </a:defRPr>
            </a:lvl5pPr>
            <a:lvl6pPr lvl="5" rtl="0">
              <a:spcBef>
                <a:spcPts val="0"/>
              </a:spcBef>
              <a:spcAft>
                <a:spcPts val="0"/>
              </a:spcAft>
              <a:buSzPts val="3000"/>
              <a:buNone/>
              <a:defRPr>
                <a:latin typeface="Open Sans SemiBold"/>
                <a:ea typeface="Open Sans SemiBold"/>
                <a:cs typeface="Open Sans SemiBold"/>
                <a:sym typeface="Open Sans SemiBold"/>
              </a:defRPr>
            </a:lvl6pPr>
            <a:lvl7pPr lvl="6" rtl="0">
              <a:spcBef>
                <a:spcPts val="0"/>
              </a:spcBef>
              <a:spcAft>
                <a:spcPts val="0"/>
              </a:spcAft>
              <a:buSzPts val="3000"/>
              <a:buNone/>
              <a:defRPr>
                <a:latin typeface="Open Sans SemiBold"/>
                <a:ea typeface="Open Sans SemiBold"/>
                <a:cs typeface="Open Sans SemiBold"/>
                <a:sym typeface="Open Sans SemiBold"/>
              </a:defRPr>
            </a:lvl7pPr>
            <a:lvl8pPr lvl="7" rtl="0">
              <a:spcBef>
                <a:spcPts val="0"/>
              </a:spcBef>
              <a:spcAft>
                <a:spcPts val="0"/>
              </a:spcAft>
              <a:buSzPts val="3000"/>
              <a:buNone/>
              <a:defRPr>
                <a:latin typeface="Open Sans SemiBold"/>
                <a:ea typeface="Open Sans SemiBold"/>
                <a:cs typeface="Open Sans SemiBold"/>
                <a:sym typeface="Open Sans SemiBold"/>
              </a:defRPr>
            </a:lvl8pPr>
            <a:lvl9pPr lvl="8" rtl="0">
              <a:spcBef>
                <a:spcPts val="0"/>
              </a:spcBef>
              <a:spcAft>
                <a:spcPts val="0"/>
              </a:spcAft>
              <a:buSzPts val="3000"/>
              <a:buNone/>
              <a:defRPr>
                <a:latin typeface="Open Sans SemiBold"/>
                <a:ea typeface="Open Sans SemiBold"/>
                <a:cs typeface="Open Sans SemiBold"/>
                <a:sym typeface="Open Sans SemiBold"/>
              </a:defRPr>
            </a:lvl9pPr>
          </a:lstStyle>
          <a:p>
            <a:endParaRPr/>
          </a:p>
        </p:txBody>
      </p:sp>
      <p:sp>
        <p:nvSpPr>
          <p:cNvPr id="204" name="Google Shape;204;p27"/>
          <p:cNvSpPr txBox="1">
            <a:spLocks noGrp="1"/>
          </p:cNvSpPr>
          <p:nvPr>
            <p:ph type="subTitle" idx="1"/>
          </p:nvPr>
        </p:nvSpPr>
        <p:spPr>
          <a:xfrm>
            <a:off x="6474067" y="3593100"/>
            <a:ext cx="3998400" cy="74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Font typeface="Josefin Sans"/>
              <a:buNone/>
              <a:defRPr sz="1867"/>
            </a:lvl1pPr>
            <a:lvl2pPr lvl="1" rtl="0">
              <a:spcBef>
                <a:spcPts val="0"/>
              </a:spcBef>
              <a:spcAft>
                <a:spcPts val="0"/>
              </a:spcAft>
              <a:buSzPts val="1500"/>
              <a:buNone/>
              <a:defRPr sz="2000"/>
            </a:lvl2pPr>
            <a:lvl3pPr lvl="2" rtl="0">
              <a:spcBef>
                <a:spcPts val="0"/>
              </a:spcBef>
              <a:spcAft>
                <a:spcPts val="0"/>
              </a:spcAft>
              <a:buSzPts val="1500"/>
              <a:buNone/>
              <a:defRPr sz="2000"/>
            </a:lvl3pPr>
            <a:lvl4pPr lvl="3" rtl="0">
              <a:spcBef>
                <a:spcPts val="0"/>
              </a:spcBef>
              <a:spcAft>
                <a:spcPts val="0"/>
              </a:spcAft>
              <a:buSzPts val="1500"/>
              <a:buNone/>
              <a:defRPr sz="2000"/>
            </a:lvl4pPr>
            <a:lvl5pPr lvl="4" rtl="0">
              <a:spcBef>
                <a:spcPts val="0"/>
              </a:spcBef>
              <a:spcAft>
                <a:spcPts val="0"/>
              </a:spcAft>
              <a:buSzPts val="1500"/>
              <a:buNone/>
              <a:defRPr sz="2000"/>
            </a:lvl5pPr>
            <a:lvl6pPr lvl="5" rtl="0">
              <a:spcBef>
                <a:spcPts val="0"/>
              </a:spcBef>
              <a:spcAft>
                <a:spcPts val="0"/>
              </a:spcAft>
              <a:buSzPts val="1500"/>
              <a:buNone/>
              <a:defRPr sz="2000"/>
            </a:lvl6pPr>
            <a:lvl7pPr lvl="6" rtl="0">
              <a:spcBef>
                <a:spcPts val="0"/>
              </a:spcBef>
              <a:spcAft>
                <a:spcPts val="0"/>
              </a:spcAft>
              <a:buSzPts val="1500"/>
              <a:buNone/>
              <a:defRPr sz="2000"/>
            </a:lvl7pPr>
            <a:lvl8pPr lvl="7" rtl="0">
              <a:spcBef>
                <a:spcPts val="0"/>
              </a:spcBef>
              <a:spcAft>
                <a:spcPts val="0"/>
              </a:spcAft>
              <a:buSzPts val="1500"/>
              <a:buNone/>
              <a:defRPr sz="2000"/>
            </a:lvl8pPr>
            <a:lvl9pPr lvl="8" rtl="0">
              <a:spcBef>
                <a:spcPts val="0"/>
              </a:spcBef>
              <a:spcAft>
                <a:spcPts val="0"/>
              </a:spcAft>
              <a:buSzPts val="1500"/>
              <a:buNone/>
              <a:defRPr sz="2000"/>
            </a:lvl9pPr>
          </a:lstStyle>
          <a:p>
            <a:endParaRPr/>
          </a:p>
        </p:txBody>
      </p:sp>
      <p:cxnSp>
        <p:nvCxnSpPr>
          <p:cNvPr id="205" name="Google Shape;205;p27"/>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06" name="Google Shape;206;p27"/>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7256393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207"/>
        <p:cNvGrpSpPr/>
        <p:nvPr/>
      </p:nvGrpSpPr>
      <p:grpSpPr>
        <a:xfrm>
          <a:off x="0" y="0"/>
          <a:ext cx="0" cy="0"/>
          <a:chOff x="0" y="0"/>
          <a:chExt cx="0" cy="0"/>
        </a:xfrm>
      </p:grpSpPr>
      <p:sp>
        <p:nvSpPr>
          <p:cNvPr id="208" name="Google Shape;208;p28"/>
          <p:cNvSpPr txBox="1">
            <a:spLocks noGrp="1"/>
          </p:cNvSpPr>
          <p:nvPr>
            <p:ph type="subTitle" idx="1"/>
          </p:nvPr>
        </p:nvSpPr>
        <p:spPr>
          <a:xfrm>
            <a:off x="5555733" y="1938033"/>
            <a:ext cx="5276800" cy="3852000"/>
          </a:xfrm>
          <a:prstGeom prst="rect">
            <a:avLst/>
          </a:prstGeom>
        </p:spPr>
        <p:txBody>
          <a:bodyPr spcFirstLastPara="1" wrap="square" lIns="91425" tIns="91425" rIns="91425" bIns="91425" anchor="ctr" anchorCtr="0">
            <a:noAutofit/>
          </a:bodyPr>
          <a:lstStyle>
            <a:lvl1pPr marR="50799" lvl="0" algn="ctr" rtl="0">
              <a:lnSpc>
                <a:spcPct val="100000"/>
              </a:lnSpc>
              <a:spcBef>
                <a:spcPts val="0"/>
              </a:spcBef>
              <a:spcAft>
                <a:spcPts val="0"/>
              </a:spcAft>
              <a:buClr>
                <a:schemeClr val="accent1"/>
              </a:buClr>
              <a:buSzPts val="1400"/>
              <a:buChar char="●"/>
              <a:defRPr sz="1867"/>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sp>
        <p:nvSpPr>
          <p:cNvPr id="209" name="Google Shape;209;p28"/>
          <p:cNvSpPr txBox="1">
            <a:spLocks noGrp="1"/>
          </p:cNvSpPr>
          <p:nvPr>
            <p:ph type="title"/>
          </p:nvPr>
        </p:nvSpPr>
        <p:spPr>
          <a:xfrm>
            <a:off x="950967" y="593367"/>
            <a:ext cx="6003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210" name="Google Shape;210;p28"/>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11" name="Google Shape;211;p28"/>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12" name="Google Shape;212;p28"/>
          <p:cNvCxnSpPr/>
          <p:nvPr/>
        </p:nvCxnSpPr>
        <p:spPr>
          <a:xfrm flipH="1">
            <a:off x="9029533" y="4884600"/>
            <a:ext cx="3764400" cy="21776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14900814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13"/>
        <p:cNvGrpSpPr/>
        <p:nvPr/>
      </p:nvGrpSpPr>
      <p:grpSpPr>
        <a:xfrm>
          <a:off x="0" y="0"/>
          <a:ext cx="0" cy="0"/>
          <a:chOff x="0" y="0"/>
          <a:chExt cx="0" cy="0"/>
        </a:xfrm>
      </p:grpSpPr>
      <p:sp>
        <p:nvSpPr>
          <p:cNvPr id="214" name="Google Shape;214;p29"/>
          <p:cNvSpPr txBox="1">
            <a:spLocks noGrp="1"/>
          </p:cNvSpPr>
          <p:nvPr>
            <p:ph type="subTitle" idx="1"/>
          </p:nvPr>
        </p:nvSpPr>
        <p:spPr>
          <a:xfrm>
            <a:off x="6421433" y="4821833"/>
            <a:ext cx="39228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9pPr>
          </a:lstStyle>
          <a:p>
            <a:endParaRPr/>
          </a:p>
        </p:txBody>
      </p:sp>
      <p:sp>
        <p:nvSpPr>
          <p:cNvPr id="215" name="Google Shape;215;p29"/>
          <p:cNvSpPr txBox="1">
            <a:spLocks noGrp="1"/>
          </p:cNvSpPr>
          <p:nvPr>
            <p:ph type="subTitle" idx="2"/>
          </p:nvPr>
        </p:nvSpPr>
        <p:spPr>
          <a:xfrm>
            <a:off x="6421600" y="5275167"/>
            <a:ext cx="3922400" cy="8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6" name="Google Shape;216;p29"/>
          <p:cNvSpPr txBox="1">
            <a:spLocks noGrp="1"/>
          </p:cNvSpPr>
          <p:nvPr>
            <p:ph type="subTitle" idx="3"/>
          </p:nvPr>
        </p:nvSpPr>
        <p:spPr>
          <a:xfrm>
            <a:off x="1847772" y="4821833"/>
            <a:ext cx="39228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3200">
                <a:solidFill>
                  <a:schemeClr val="dk1"/>
                </a:solidFill>
                <a:latin typeface="Vidaloka"/>
                <a:ea typeface="Vidaloka"/>
                <a:cs typeface="Vidaloka"/>
                <a:sym typeface="Vidaloka"/>
              </a:defRPr>
            </a:lvl9pPr>
          </a:lstStyle>
          <a:p>
            <a:endParaRPr/>
          </a:p>
        </p:txBody>
      </p:sp>
      <p:sp>
        <p:nvSpPr>
          <p:cNvPr id="217" name="Google Shape;217;p29"/>
          <p:cNvSpPr txBox="1">
            <a:spLocks noGrp="1"/>
          </p:cNvSpPr>
          <p:nvPr>
            <p:ph type="subTitle" idx="4"/>
          </p:nvPr>
        </p:nvSpPr>
        <p:spPr>
          <a:xfrm>
            <a:off x="1848033" y="5275167"/>
            <a:ext cx="3922400" cy="8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18" name="Google Shape;218;p29"/>
          <p:cNvSpPr txBox="1">
            <a:spLocks noGrp="1"/>
          </p:cNvSpPr>
          <p:nvPr>
            <p:ph type="title"/>
          </p:nvPr>
        </p:nvSpPr>
        <p:spPr>
          <a:xfrm>
            <a:off x="950967" y="593367"/>
            <a:ext cx="3638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cxnSp>
        <p:nvCxnSpPr>
          <p:cNvPr id="219" name="Google Shape;219;p29"/>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20" name="Google Shape;220;p29"/>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3717794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1"/>
        <p:cNvGrpSpPr/>
        <p:nvPr/>
      </p:nvGrpSpPr>
      <p:grpSpPr>
        <a:xfrm>
          <a:off x="0" y="0"/>
          <a:ext cx="0" cy="0"/>
          <a:chOff x="0" y="0"/>
          <a:chExt cx="0" cy="0"/>
        </a:xfrm>
      </p:grpSpPr>
      <p:sp>
        <p:nvSpPr>
          <p:cNvPr id="222" name="Google Shape;222;p30"/>
          <p:cNvSpPr txBox="1">
            <a:spLocks noGrp="1"/>
          </p:cNvSpPr>
          <p:nvPr>
            <p:ph type="title"/>
          </p:nvPr>
        </p:nvSpPr>
        <p:spPr>
          <a:xfrm>
            <a:off x="3777200" y="1054933"/>
            <a:ext cx="4637600" cy="12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300"/>
              <a:buNone/>
              <a:defRPr sz="9333"/>
            </a:lvl1pPr>
            <a:lvl2pPr lvl="1" algn="ctr" rtl="0">
              <a:spcBef>
                <a:spcPts val="0"/>
              </a:spcBef>
              <a:spcAft>
                <a:spcPts val="0"/>
              </a:spcAft>
              <a:buSzPts val="3000"/>
              <a:buNone/>
              <a:defRPr>
                <a:latin typeface="Open Sans"/>
                <a:ea typeface="Open Sans"/>
                <a:cs typeface="Open Sans"/>
                <a:sym typeface="Open Sans"/>
              </a:defRPr>
            </a:lvl2pPr>
            <a:lvl3pPr lvl="2" algn="ctr" rtl="0">
              <a:spcBef>
                <a:spcPts val="0"/>
              </a:spcBef>
              <a:spcAft>
                <a:spcPts val="0"/>
              </a:spcAft>
              <a:buSzPts val="3000"/>
              <a:buNone/>
              <a:defRPr>
                <a:latin typeface="Open Sans"/>
                <a:ea typeface="Open Sans"/>
                <a:cs typeface="Open Sans"/>
                <a:sym typeface="Open Sans"/>
              </a:defRPr>
            </a:lvl3pPr>
            <a:lvl4pPr lvl="3" algn="ctr" rtl="0">
              <a:spcBef>
                <a:spcPts val="0"/>
              </a:spcBef>
              <a:spcAft>
                <a:spcPts val="0"/>
              </a:spcAft>
              <a:buSzPts val="3000"/>
              <a:buNone/>
              <a:defRPr>
                <a:latin typeface="Open Sans"/>
                <a:ea typeface="Open Sans"/>
                <a:cs typeface="Open Sans"/>
                <a:sym typeface="Open Sans"/>
              </a:defRPr>
            </a:lvl4pPr>
            <a:lvl5pPr lvl="4" algn="ctr" rtl="0">
              <a:spcBef>
                <a:spcPts val="0"/>
              </a:spcBef>
              <a:spcAft>
                <a:spcPts val="0"/>
              </a:spcAft>
              <a:buSzPts val="3000"/>
              <a:buNone/>
              <a:defRPr>
                <a:latin typeface="Open Sans"/>
                <a:ea typeface="Open Sans"/>
                <a:cs typeface="Open Sans"/>
                <a:sym typeface="Open Sans"/>
              </a:defRPr>
            </a:lvl5pPr>
            <a:lvl6pPr lvl="5" algn="ctr" rtl="0">
              <a:spcBef>
                <a:spcPts val="0"/>
              </a:spcBef>
              <a:spcAft>
                <a:spcPts val="0"/>
              </a:spcAft>
              <a:buSzPts val="3000"/>
              <a:buNone/>
              <a:defRPr>
                <a:latin typeface="Open Sans"/>
                <a:ea typeface="Open Sans"/>
                <a:cs typeface="Open Sans"/>
                <a:sym typeface="Open Sans"/>
              </a:defRPr>
            </a:lvl6pPr>
            <a:lvl7pPr lvl="6" algn="ctr" rtl="0">
              <a:spcBef>
                <a:spcPts val="0"/>
              </a:spcBef>
              <a:spcAft>
                <a:spcPts val="0"/>
              </a:spcAft>
              <a:buSzPts val="3000"/>
              <a:buNone/>
              <a:defRPr>
                <a:latin typeface="Open Sans"/>
                <a:ea typeface="Open Sans"/>
                <a:cs typeface="Open Sans"/>
                <a:sym typeface="Open Sans"/>
              </a:defRPr>
            </a:lvl7pPr>
            <a:lvl8pPr lvl="7" algn="ctr" rtl="0">
              <a:spcBef>
                <a:spcPts val="0"/>
              </a:spcBef>
              <a:spcAft>
                <a:spcPts val="0"/>
              </a:spcAft>
              <a:buSzPts val="3000"/>
              <a:buNone/>
              <a:defRPr>
                <a:latin typeface="Open Sans"/>
                <a:ea typeface="Open Sans"/>
                <a:cs typeface="Open Sans"/>
                <a:sym typeface="Open Sans"/>
              </a:defRPr>
            </a:lvl8pPr>
            <a:lvl9pPr lvl="8" algn="ctr" rtl="0">
              <a:spcBef>
                <a:spcPts val="0"/>
              </a:spcBef>
              <a:spcAft>
                <a:spcPts val="0"/>
              </a:spcAft>
              <a:buSzPts val="3000"/>
              <a:buNone/>
              <a:defRPr>
                <a:latin typeface="Open Sans"/>
                <a:ea typeface="Open Sans"/>
                <a:cs typeface="Open Sans"/>
                <a:sym typeface="Open Sans"/>
              </a:defRPr>
            </a:lvl9pPr>
          </a:lstStyle>
          <a:p>
            <a:endParaRPr/>
          </a:p>
        </p:txBody>
      </p:sp>
      <p:sp>
        <p:nvSpPr>
          <p:cNvPr id="223" name="Google Shape;223;p30"/>
          <p:cNvSpPr txBox="1">
            <a:spLocks noGrp="1"/>
          </p:cNvSpPr>
          <p:nvPr>
            <p:ph type="subTitle" idx="1"/>
          </p:nvPr>
        </p:nvSpPr>
        <p:spPr>
          <a:xfrm>
            <a:off x="3977800" y="2332567"/>
            <a:ext cx="4236400" cy="123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4" name="Google Shape;224;p30"/>
          <p:cNvSpPr txBox="1"/>
          <p:nvPr/>
        </p:nvSpPr>
        <p:spPr>
          <a:xfrm>
            <a:off x="3867267" y="4584367"/>
            <a:ext cx="4457600" cy="955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333" b="1">
                <a:solidFill>
                  <a:schemeClr val="dk2"/>
                </a:solidFill>
                <a:latin typeface="Montserrat"/>
                <a:ea typeface="Montserrat"/>
                <a:cs typeface="Montserrat"/>
                <a:sym typeface="Montserrat"/>
              </a:rPr>
              <a:t>CREDITS</a:t>
            </a:r>
            <a:r>
              <a:rPr lang="en" sz="1333">
                <a:solidFill>
                  <a:schemeClr val="dk2"/>
                </a:solidFill>
                <a:latin typeface="Montserrat"/>
                <a:ea typeface="Montserrat"/>
                <a:cs typeface="Montserrat"/>
                <a:sym typeface="Montserrat"/>
              </a:rPr>
              <a:t>: This presentation template was created by </a:t>
            </a:r>
            <a:r>
              <a:rPr lang="en" sz="1333" b="1">
                <a:solidFill>
                  <a:schemeClr val="dk2"/>
                </a:solidFill>
                <a:uFill>
                  <a:noFill/>
                </a:uFill>
                <a:latin typeface="Montserrat"/>
                <a:ea typeface="Montserrat"/>
                <a:cs typeface="Montserrat"/>
                <a:sym typeface="Montserrat"/>
                <a:hlinkClick r:id="rId2">
                  <a:extLst>
                    <a:ext uri="{A12FA001-AC4F-418D-AE19-62706E023703}">
                      <ahyp:hlinkClr xmlns:ahyp="http://schemas.microsoft.com/office/drawing/2018/hyperlinkcolor" xmlns="" val="tx"/>
                    </a:ext>
                  </a:extLst>
                </a:hlinkClick>
              </a:rPr>
              <a:t>Slidesgo</a:t>
            </a:r>
            <a:r>
              <a:rPr lang="en" sz="1333">
                <a:solidFill>
                  <a:schemeClr val="dk2"/>
                </a:solidFill>
                <a:latin typeface="Montserrat"/>
                <a:ea typeface="Montserrat"/>
                <a:cs typeface="Montserrat"/>
                <a:sym typeface="Montserrat"/>
              </a:rPr>
              <a:t>, including icons by </a:t>
            </a:r>
            <a:r>
              <a:rPr lang="en" sz="1333" b="1">
                <a:solidFill>
                  <a:schemeClr val="dk2"/>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 val="tx"/>
                    </a:ext>
                  </a:extLst>
                </a:hlinkClick>
              </a:rPr>
              <a:t>Flaticon</a:t>
            </a:r>
            <a:r>
              <a:rPr lang="en" sz="1333">
                <a:solidFill>
                  <a:schemeClr val="dk2"/>
                </a:solidFill>
                <a:latin typeface="Montserrat"/>
                <a:ea typeface="Montserrat"/>
                <a:cs typeface="Montserrat"/>
                <a:sym typeface="Montserrat"/>
              </a:rPr>
              <a:t>,and infographics &amp; images by </a:t>
            </a:r>
            <a:r>
              <a:rPr lang="en" sz="1333" b="1">
                <a:solidFill>
                  <a:schemeClr val="dk2"/>
                </a:solidFill>
                <a:uFill>
                  <a:noFill/>
                </a:uFill>
                <a:latin typeface="Montserrat"/>
                <a:ea typeface="Montserrat"/>
                <a:cs typeface="Montserrat"/>
                <a:sym typeface="Montserrat"/>
                <a:hlinkClick r:id="rId4">
                  <a:extLst>
                    <a:ext uri="{A12FA001-AC4F-418D-AE19-62706E023703}">
                      <ahyp:hlinkClr xmlns:ahyp="http://schemas.microsoft.com/office/drawing/2018/hyperlinkcolor" xmlns="" val="tx"/>
                    </a:ext>
                  </a:extLst>
                </a:hlinkClick>
              </a:rPr>
              <a:t>Freepik</a:t>
            </a:r>
            <a:endParaRPr sz="1333" b="1">
              <a:solidFill>
                <a:schemeClr val="dk2"/>
              </a:solidFill>
              <a:latin typeface="Montserrat"/>
              <a:ea typeface="Montserrat"/>
              <a:cs typeface="Montserrat"/>
              <a:sym typeface="Montserrat"/>
            </a:endParaRPr>
          </a:p>
        </p:txBody>
      </p:sp>
      <p:cxnSp>
        <p:nvCxnSpPr>
          <p:cNvPr id="225" name="Google Shape;225;p30"/>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26" name="Google Shape;226;p30"/>
          <p:cNvCxnSpPr/>
          <p:nvPr/>
        </p:nvCxnSpPr>
        <p:spPr>
          <a:xfrm>
            <a:off x="-343967" y="5247167"/>
            <a:ext cx="4063200" cy="17952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27" name="Google Shape;227;p30"/>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28" name="Google Shape;228;p30"/>
          <p:cNvCxnSpPr/>
          <p:nvPr/>
        </p:nvCxnSpPr>
        <p:spPr>
          <a:xfrm>
            <a:off x="8623267" y="-96733"/>
            <a:ext cx="4063200" cy="17952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5823970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29"/>
        <p:cNvGrpSpPr/>
        <p:nvPr/>
      </p:nvGrpSpPr>
      <p:grpSpPr>
        <a:xfrm>
          <a:off x="0" y="0"/>
          <a:ext cx="0" cy="0"/>
          <a:chOff x="0" y="0"/>
          <a:chExt cx="0" cy="0"/>
        </a:xfrm>
      </p:grpSpPr>
      <p:cxnSp>
        <p:nvCxnSpPr>
          <p:cNvPr id="230" name="Google Shape;230;p31"/>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31" name="Google Shape;231;p31"/>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542118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4BA370-E962-4BA1-8625-6B2C61939ABF}"/>
              </a:ext>
            </a:extLst>
          </p:cNvPr>
          <p:cNvSpPr>
            <a:spLocks noGrp="1"/>
          </p:cNvSpPr>
          <p:nvPr>
            <p:ph type="dt" sz="half" idx="10"/>
          </p:nvPr>
        </p:nvSpPr>
        <p:spPr/>
        <p:txBody>
          <a:bodyPr/>
          <a:lstStyle/>
          <a:p>
            <a:fld id="{62D6E202-B606-4609-B914-27C9371A1F6D}" type="datetime1">
              <a:rPr lang="en-US" smtClean="0"/>
              <a:t>24/12/19</a:t>
            </a:fld>
            <a:endParaRPr lang="en-US"/>
          </a:p>
        </p:txBody>
      </p:sp>
      <p:sp>
        <p:nvSpPr>
          <p:cNvPr id="3" name="Footer Placeholder 2">
            <a:extLst>
              <a:ext uri="{FF2B5EF4-FFF2-40B4-BE49-F238E27FC236}">
                <a16:creationId xmlns:a16="http://schemas.microsoft.com/office/drawing/2014/main" id="{089DA966-1345-4172-A70F-3C5CCA2DB1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EA1032-4FCB-4328-958E-67C4657837F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09814489"/>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2"/>
        <p:cNvGrpSpPr/>
        <p:nvPr/>
      </p:nvGrpSpPr>
      <p:grpSpPr>
        <a:xfrm>
          <a:off x="0" y="0"/>
          <a:ext cx="0" cy="0"/>
          <a:chOff x="0" y="0"/>
          <a:chExt cx="0" cy="0"/>
        </a:xfrm>
      </p:grpSpPr>
      <p:cxnSp>
        <p:nvCxnSpPr>
          <p:cNvPr id="233" name="Google Shape;233;p32"/>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34" name="Google Shape;234;p32"/>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35" name="Google Shape;235;p32"/>
          <p:cNvCxnSpPr/>
          <p:nvPr/>
        </p:nvCxnSpPr>
        <p:spPr>
          <a:xfrm>
            <a:off x="9912233" y="-167467"/>
            <a:ext cx="2657600" cy="1773600"/>
          </a:xfrm>
          <a:prstGeom prst="curvedConnector3">
            <a:avLst>
              <a:gd name="adj1" fmla="val 50000"/>
            </a:avLst>
          </a:prstGeom>
          <a:noFill/>
          <a:ln w="28575" cap="flat" cmpd="sng">
            <a:solidFill>
              <a:schemeClr val="accent2"/>
            </a:solidFill>
            <a:prstDash val="solid"/>
            <a:round/>
            <a:headEnd type="none" w="med" len="med"/>
            <a:tailEnd type="none" w="med" len="med"/>
          </a:ln>
        </p:spPr>
      </p:cxnSp>
      <p:cxnSp>
        <p:nvCxnSpPr>
          <p:cNvPr id="236" name="Google Shape;236;p32"/>
          <p:cNvCxnSpPr/>
          <p:nvPr/>
        </p:nvCxnSpPr>
        <p:spPr>
          <a:xfrm>
            <a:off x="-196367" y="5257967"/>
            <a:ext cx="2657600" cy="17736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15729329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37"/>
        <p:cNvGrpSpPr/>
        <p:nvPr/>
      </p:nvGrpSpPr>
      <p:grpSpPr>
        <a:xfrm>
          <a:off x="0" y="0"/>
          <a:ext cx="0" cy="0"/>
          <a:chOff x="0" y="0"/>
          <a:chExt cx="0" cy="0"/>
        </a:xfrm>
      </p:grpSpPr>
      <p:cxnSp>
        <p:nvCxnSpPr>
          <p:cNvPr id="238" name="Google Shape;238;p33"/>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39" name="Google Shape;239;p33"/>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40" name="Google Shape;240;p33"/>
          <p:cNvCxnSpPr/>
          <p:nvPr/>
        </p:nvCxnSpPr>
        <p:spPr>
          <a:xfrm flipH="1">
            <a:off x="9029533" y="4884600"/>
            <a:ext cx="3764400" cy="21776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40389765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5843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92046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2350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09233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48670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26739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86125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7174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7F770-F6C9-469C-8136-BE54141851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0B15C-BE2A-4DA1-A90E-0F8ABD383B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43236D-87C3-4D04-9586-72F50BD2C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B9C871-8CD7-457D-B35E-76BAC87E9ECE}"/>
              </a:ext>
            </a:extLst>
          </p:cNvPr>
          <p:cNvSpPr>
            <a:spLocks noGrp="1"/>
          </p:cNvSpPr>
          <p:nvPr>
            <p:ph type="dt" sz="half" idx="10"/>
          </p:nvPr>
        </p:nvSpPr>
        <p:spPr/>
        <p:txBody>
          <a:bodyPr/>
          <a:lstStyle/>
          <a:p>
            <a:fld id="{62D6E202-B606-4609-B914-27C9371A1F6D}" type="datetime1">
              <a:rPr lang="en-US" smtClean="0"/>
              <a:t>24/12/19</a:t>
            </a:fld>
            <a:endParaRPr lang="en-US"/>
          </a:p>
        </p:txBody>
      </p:sp>
      <p:sp>
        <p:nvSpPr>
          <p:cNvPr id="6" name="Footer Placeholder 5">
            <a:extLst>
              <a:ext uri="{FF2B5EF4-FFF2-40B4-BE49-F238E27FC236}">
                <a16:creationId xmlns:a16="http://schemas.microsoft.com/office/drawing/2014/main" id="{1DBC1A63-A9D1-4020-8DDF-12110A3384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7FDA44-1F5E-48C7-BDE7-12A9ADCDF37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860726593"/>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08643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997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95864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62836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7782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4759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8167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09568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47682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7456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8162-744E-4400-A320-C0C7AB4511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2FA900-F44B-4A49-8D03-E10F8D0A35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4CA5E9-CF8E-4929-8222-517A05F195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CACF3-1496-4883-AC7A-78FB2B5C0FD7}"/>
              </a:ext>
            </a:extLst>
          </p:cNvPr>
          <p:cNvSpPr>
            <a:spLocks noGrp="1"/>
          </p:cNvSpPr>
          <p:nvPr>
            <p:ph type="dt" sz="half" idx="10"/>
          </p:nvPr>
        </p:nvSpPr>
        <p:spPr/>
        <p:txBody>
          <a:bodyPr/>
          <a:lstStyle/>
          <a:p>
            <a:fld id="{62D6E202-B606-4609-B914-27C9371A1F6D}" type="datetime1">
              <a:rPr lang="en-US" smtClean="0"/>
              <a:t>24/12/19</a:t>
            </a:fld>
            <a:endParaRPr lang="en-US"/>
          </a:p>
        </p:txBody>
      </p:sp>
      <p:sp>
        <p:nvSpPr>
          <p:cNvPr id="6" name="Footer Placeholder 5">
            <a:extLst>
              <a:ext uri="{FF2B5EF4-FFF2-40B4-BE49-F238E27FC236}">
                <a16:creationId xmlns:a16="http://schemas.microsoft.com/office/drawing/2014/main" id="{4B4F48DB-00E4-4DA7-A53E-C0164942BD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AC7B5-AF46-4216-A689-8F9AB8716C6F}"/>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849338945"/>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45936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68712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37361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41894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0860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theme" Target="../theme/theme6.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8"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449EC82-C77C-49DE-B17B-10902171358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8E3D5B2-C1EC-445F-9E8C-F8E084CD4F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19D08C-9A9D-4126-992E-3773EFE95E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042AA-DAEE-48E2-BC0B-C5AAD3BCB3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6E202-B606-4609-B914-27C9371A1F6D}" type="datetime1">
              <a:rPr lang="en-US" smtClean="0"/>
              <a:t>24/12/19</a:t>
            </a:fld>
            <a:endParaRPr lang="en-US"/>
          </a:p>
        </p:txBody>
      </p:sp>
      <p:sp>
        <p:nvSpPr>
          <p:cNvPr id="5" name="Footer Placeholder 4">
            <a:extLst>
              <a:ext uri="{FF2B5EF4-FFF2-40B4-BE49-F238E27FC236}">
                <a16:creationId xmlns:a16="http://schemas.microsoft.com/office/drawing/2014/main" id="{B9B0FE90-A1B6-4458-A159-AA45661561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99A4D1-94F0-49FA-9FA9-02794CA5F8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167944014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AB1E0D9-8FCA-40F9-A7AC-0750C82EF573}"/>
              </a:ext>
            </a:extLst>
          </p:cNvPr>
          <p:cNvSpPr txBox="1"/>
          <p:nvPr userDrawn="1"/>
        </p:nvSpPr>
        <p:spPr>
          <a:xfrm>
            <a:off x="0" y="-1604665"/>
            <a:ext cx="12192000" cy="461665"/>
          </a:xfrm>
          <a:prstGeom prst="rect">
            <a:avLst/>
          </a:prstGeom>
          <a:noFill/>
        </p:spPr>
        <p:txBody>
          <a:bodyPr vert="horz" wrap="none"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24/12/19</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278737909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2EBA394-8556-4F3F-9420-E8DE7441523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337"/>
            <a:ext cx="12192000" cy="742951"/>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1" y="953325"/>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1" y="2171769"/>
            <a:ext cx="9603275" cy="32945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32831" y="330372"/>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24/12/19</a:t>
            </a:fld>
            <a:endParaRPr lang="en-US" dirty="0"/>
          </a:p>
        </p:txBody>
      </p:sp>
      <p:sp>
        <p:nvSpPr>
          <p:cNvPr id="5" name="Footer Placeholder 4"/>
          <p:cNvSpPr>
            <a:spLocks noGrp="1"/>
          </p:cNvSpPr>
          <p:nvPr>
            <p:ph type="ftr" sz="quarter" idx="3"/>
          </p:nvPr>
        </p:nvSpPr>
        <p:spPr>
          <a:xfrm>
            <a:off x="1130271" y="329309"/>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918077" y="137408"/>
            <a:ext cx="811019" cy="503579"/>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60970483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sldNum="0" hdr="0" ftr="0" dt="0"/>
  <p:txStyles>
    <p:titleStyle>
      <a:lvl1pPr algn="l" defTabSz="914377"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594" indent="-228594" algn="l" defTabSz="914377"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783"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2971"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160"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349"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537"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726"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8914"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103"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FD34042-1E02-4A03-8C0D-E56D99AB8529}"/>
              </a:ext>
            </a:extLst>
          </p:cNvPr>
          <p:cNvSpPr txBox="1"/>
          <p:nvPr userDrawn="1"/>
        </p:nvSpPr>
        <p:spPr>
          <a:xfrm>
            <a:off x="0" y="-1604665"/>
            <a:ext cx="12192000" cy="461665"/>
          </a:xfrm>
          <a:prstGeom prst="rect">
            <a:avLst/>
          </a:prstGeom>
          <a:noFill/>
        </p:spPr>
        <p:txBody>
          <a:bodyPr vert="horz" wrap="none"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24/12/19</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66166235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36E93C4-CD4E-4447-AF9B-AAFCC08D5236}"/>
              </a:ext>
            </a:extLst>
          </p:cNvPr>
          <p:cNvSpPr txBox="1"/>
          <p:nvPr userDrawn="1"/>
        </p:nvSpPr>
        <p:spPr>
          <a:xfrm>
            <a:off x="0" y="-1604665"/>
            <a:ext cx="12192000" cy="461665"/>
          </a:xfrm>
          <a:prstGeom prst="rect">
            <a:avLst/>
          </a:prstGeom>
          <a:noFill/>
        </p:spPr>
        <p:txBody>
          <a:bodyPr vert="horz" wrap="none"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24/12/19</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104051789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4577DD0D-5F0C-48D1-B0DE-C1B6F5B9A23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Vidaloka"/>
              <a:buNone/>
              <a:defRPr sz="3000">
                <a:solidFill>
                  <a:schemeClr val="dk1"/>
                </a:solidFill>
                <a:latin typeface="Vidaloka"/>
                <a:ea typeface="Vidaloka"/>
                <a:cs typeface="Vidaloka"/>
                <a:sym typeface="Vidaloka"/>
              </a:defRPr>
            </a:lvl1pPr>
            <a:lvl2pPr lvl="1">
              <a:spcBef>
                <a:spcPts val="0"/>
              </a:spcBef>
              <a:spcAft>
                <a:spcPts val="0"/>
              </a:spcAft>
              <a:buClr>
                <a:schemeClr val="dk1"/>
              </a:buClr>
              <a:buSzPts val="3000"/>
              <a:buNone/>
              <a:defRPr sz="3000" i="1">
                <a:solidFill>
                  <a:schemeClr val="dk1"/>
                </a:solidFill>
              </a:defRPr>
            </a:lvl2pPr>
            <a:lvl3pPr lvl="2">
              <a:spcBef>
                <a:spcPts val="0"/>
              </a:spcBef>
              <a:spcAft>
                <a:spcPts val="0"/>
              </a:spcAft>
              <a:buClr>
                <a:schemeClr val="dk1"/>
              </a:buClr>
              <a:buSzPts val="3000"/>
              <a:buNone/>
              <a:defRPr sz="3000" i="1">
                <a:solidFill>
                  <a:schemeClr val="dk1"/>
                </a:solidFill>
              </a:defRPr>
            </a:lvl3pPr>
            <a:lvl4pPr lvl="3">
              <a:spcBef>
                <a:spcPts val="0"/>
              </a:spcBef>
              <a:spcAft>
                <a:spcPts val="0"/>
              </a:spcAft>
              <a:buClr>
                <a:schemeClr val="dk1"/>
              </a:buClr>
              <a:buSzPts val="3000"/>
              <a:buNone/>
              <a:defRPr sz="3000" i="1">
                <a:solidFill>
                  <a:schemeClr val="dk1"/>
                </a:solidFill>
              </a:defRPr>
            </a:lvl4pPr>
            <a:lvl5pPr lvl="4">
              <a:spcBef>
                <a:spcPts val="0"/>
              </a:spcBef>
              <a:spcAft>
                <a:spcPts val="0"/>
              </a:spcAft>
              <a:buClr>
                <a:schemeClr val="dk1"/>
              </a:buClr>
              <a:buSzPts val="3000"/>
              <a:buNone/>
              <a:defRPr sz="3000" i="1">
                <a:solidFill>
                  <a:schemeClr val="dk1"/>
                </a:solidFill>
              </a:defRPr>
            </a:lvl5pPr>
            <a:lvl6pPr lvl="5">
              <a:spcBef>
                <a:spcPts val="0"/>
              </a:spcBef>
              <a:spcAft>
                <a:spcPts val="0"/>
              </a:spcAft>
              <a:buClr>
                <a:schemeClr val="dk1"/>
              </a:buClr>
              <a:buSzPts val="3000"/>
              <a:buNone/>
              <a:defRPr sz="3000" i="1">
                <a:solidFill>
                  <a:schemeClr val="dk1"/>
                </a:solidFill>
              </a:defRPr>
            </a:lvl6pPr>
            <a:lvl7pPr lvl="6">
              <a:spcBef>
                <a:spcPts val="0"/>
              </a:spcBef>
              <a:spcAft>
                <a:spcPts val="0"/>
              </a:spcAft>
              <a:buClr>
                <a:schemeClr val="dk1"/>
              </a:buClr>
              <a:buSzPts val="3000"/>
              <a:buNone/>
              <a:defRPr sz="3000" i="1">
                <a:solidFill>
                  <a:schemeClr val="dk1"/>
                </a:solidFill>
              </a:defRPr>
            </a:lvl7pPr>
            <a:lvl8pPr lvl="7">
              <a:spcBef>
                <a:spcPts val="0"/>
              </a:spcBef>
              <a:spcAft>
                <a:spcPts val="0"/>
              </a:spcAft>
              <a:buClr>
                <a:schemeClr val="dk1"/>
              </a:buClr>
              <a:buSzPts val="3000"/>
              <a:buNone/>
              <a:defRPr sz="3000" i="1">
                <a:solidFill>
                  <a:schemeClr val="dk1"/>
                </a:solidFill>
              </a:defRPr>
            </a:lvl8pPr>
            <a:lvl9pPr lvl="8">
              <a:spcBef>
                <a:spcPts val="0"/>
              </a:spcBef>
              <a:spcAft>
                <a:spcPts val="0"/>
              </a:spcAft>
              <a:buClr>
                <a:schemeClr val="dk1"/>
              </a:buClr>
              <a:buSzPts val="3000"/>
              <a:buNone/>
              <a:defRPr sz="3000" i="1">
                <a:solidFill>
                  <a:schemeClr val="dk1"/>
                </a:solidFill>
              </a:defRPr>
            </a:lvl9pPr>
          </a:lstStyle>
          <a:p>
            <a:endParaRPr/>
          </a:p>
        </p:txBody>
      </p:sp>
      <p:sp>
        <p:nvSpPr>
          <p:cNvPr id="7" name="Google Shape;7;p1"/>
          <p:cNvSpPr txBox="1">
            <a:spLocks noGrp="1"/>
          </p:cNvSpPr>
          <p:nvPr>
            <p:ph type="body" idx="1"/>
          </p:nvPr>
        </p:nvSpPr>
        <p:spPr>
          <a:xfrm>
            <a:off x="951000" y="1536633"/>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545460926"/>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6FFE0E4-5360-465A-B30E-9A233397888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24/12/19</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7981481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DBC83C7-5D53-4E1E-AFC2-0A0CFD6351F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24/12/19</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1326077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7.png"/><Relationship Id="rId5" Type="http://schemas.openxmlformats.org/officeDocument/2006/relationships/image" Target="../media/image13.jp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1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9.jpeg"/><Relationship Id="rId7" Type="http://schemas.openxmlformats.org/officeDocument/2006/relationships/image" Target="../media/image31.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9.sv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slide" Target="slide39.xml"/></Relationships>
</file>

<file path=ppt/slides/_rels/slide23.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Layout" Target="../slideLayouts/slideLayout7.xml"/><Relationship Id="rId7" Type="http://schemas.openxmlformats.org/officeDocument/2006/relationships/image" Target="../media/image51.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Layout" Target="../slideLayouts/slideLayout7.xml"/><Relationship Id="rId7" Type="http://schemas.openxmlformats.org/officeDocument/2006/relationships/image" Target="../media/image51.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Layout" Target="../slideLayouts/slideLayout7.xml"/><Relationship Id="rId7" Type="http://schemas.openxmlformats.org/officeDocument/2006/relationships/image" Target="../media/image51.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Layout" Target="../slideLayouts/slideLayout7.xml"/><Relationship Id="rId7" Type="http://schemas.openxmlformats.org/officeDocument/2006/relationships/image" Target="../media/image51.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1.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10.png"/><Relationship Id="rId4" Type="http://schemas.openxmlformats.org/officeDocument/2006/relationships/image" Target="../media/image29.sv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Layout" Target="../slideLayouts/slideLayout17.xml"/><Relationship Id="rId7" Type="http://schemas.openxmlformats.org/officeDocument/2006/relationships/image" Target="../media/image43.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18" Type="http://schemas.openxmlformats.org/officeDocument/2006/relationships/image" Target="../media/image56.gif"/><Relationship Id="rId3" Type="http://schemas.openxmlformats.org/officeDocument/2006/relationships/image" Target="../media/image45.jpeg"/><Relationship Id="rId7" Type="http://schemas.openxmlformats.org/officeDocument/2006/relationships/slide" Target="slide40.xml"/><Relationship Id="rId12" Type="http://schemas.openxmlformats.org/officeDocument/2006/relationships/slide" Target="slide42.xml"/><Relationship Id="rId17" Type="http://schemas.openxmlformats.org/officeDocument/2006/relationships/image" Target="../media/image55.png"/><Relationship Id="rId2" Type="http://schemas.openxmlformats.org/officeDocument/2006/relationships/image" Target="../media/image44.jpg"/><Relationship Id="rId16" Type="http://schemas.openxmlformats.org/officeDocument/2006/relationships/image" Target="../media/image54.png"/><Relationship Id="rId1" Type="http://schemas.openxmlformats.org/officeDocument/2006/relationships/slideLayout" Target="../slideLayouts/slideLayout34.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png"/><Relationship Id="rId15" Type="http://schemas.openxmlformats.org/officeDocument/2006/relationships/slide" Target="slide41.xml"/><Relationship Id="rId10" Type="http://schemas.openxmlformats.org/officeDocument/2006/relationships/image" Target="../media/image50.png"/><Relationship Id="rId4" Type="http://schemas.openxmlformats.org/officeDocument/2006/relationships/slide" Target="slide39.xml"/><Relationship Id="rId9" Type="http://schemas.openxmlformats.org/officeDocument/2006/relationships/image" Target="../media/image49.png"/><Relationship Id="rId14"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60.gif"/><Relationship Id="rId13" Type="http://schemas.openxmlformats.org/officeDocument/2006/relationships/image" Target="../media/image63.gif"/><Relationship Id="rId3" Type="http://schemas.openxmlformats.org/officeDocument/2006/relationships/audio" Target="../media/audio2.wav"/><Relationship Id="rId7" Type="http://schemas.openxmlformats.org/officeDocument/2006/relationships/slide" Target="slide37.xml"/><Relationship Id="rId12"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59.jpeg"/><Relationship Id="rId11" Type="http://schemas.openxmlformats.org/officeDocument/2006/relationships/image" Target="../media/image46.png"/><Relationship Id="rId5" Type="http://schemas.openxmlformats.org/officeDocument/2006/relationships/image" Target="../media/image58.gif"/><Relationship Id="rId15" Type="http://schemas.openxmlformats.org/officeDocument/2006/relationships/slide" Target="slide42.xml"/><Relationship Id="rId10" Type="http://schemas.openxmlformats.org/officeDocument/2006/relationships/image" Target="../media/image62.gif"/><Relationship Id="rId4" Type="http://schemas.openxmlformats.org/officeDocument/2006/relationships/image" Target="../media/image57.gif"/><Relationship Id="rId9" Type="http://schemas.openxmlformats.org/officeDocument/2006/relationships/image" Target="../media/image61.gif"/><Relationship Id="rId14" Type="http://schemas.openxmlformats.org/officeDocument/2006/relationships/image" Target="../media/image64.gif"/></Relationships>
</file>

<file path=ppt/slides/_rels/slide39.xml.rels><?xml version="1.0" encoding="UTF-8" standalone="yes"?>
<Relationships xmlns="http://schemas.openxmlformats.org/package/2006/relationships"><Relationship Id="rId8" Type="http://schemas.openxmlformats.org/officeDocument/2006/relationships/image" Target="../media/image60.gif"/><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37.xml"/><Relationship Id="rId12" Type="http://schemas.openxmlformats.org/officeDocument/2006/relationships/image" Target="../media/image66.png"/><Relationship Id="rId17" Type="http://schemas.openxmlformats.org/officeDocument/2006/relationships/slide" Target="slide42.xml"/><Relationship Id="rId2" Type="http://schemas.openxmlformats.org/officeDocument/2006/relationships/audio" Target="../media/audio1.wav"/><Relationship Id="rId16" Type="http://schemas.openxmlformats.org/officeDocument/2006/relationships/image" Target="../media/image64.gif"/><Relationship Id="rId1" Type="http://schemas.openxmlformats.org/officeDocument/2006/relationships/slideLayout" Target="../slideLayouts/slideLayout40.xml"/><Relationship Id="rId6" Type="http://schemas.openxmlformats.org/officeDocument/2006/relationships/image" Target="../media/image59.jpeg"/><Relationship Id="rId11" Type="http://schemas.openxmlformats.org/officeDocument/2006/relationships/image" Target="../media/image62.gif"/><Relationship Id="rId5" Type="http://schemas.openxmlformats.org/officeDocument/2006/relationships/image" Target="../media/image58.gif"/><Relationship Id="rId15" Type="http://schemas.openxmlformats.org/officeDocument/2006/relationships/image" Target="../media/image63.gif"/><Relationship Id="rId10" Type="http://schemas.openxmlformats.org/officeDocument/2006/relationships/image" Target="../media/image61.gif"/><Relationship Id="rId4" Type="http://schemas.openxmlformats.org/officeDocument/2006/relationships/image" Target="../media/image65.png"/><Relationship Id="rId9" Type="http://schemas.openxmlformats.org/officeDocument/2006/relationships/image" Target="../media/image57.gif"/><Relationship Id="rId1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0.gif"/><Relationship Id="rId13" Type="http://schemas.openxmlformats.org/officeDocument/2006/relationships/image" Target="../media/image51.png"/><Relationship Id="rId3" Type="http://schemas.openxmlformats.org/officeDocument/2006/relationships/audio" Target="../media/audio2.wav"/><Relationship Id="rId7" Type="http://schemas.openxmlformats.org/officeDocument/2006/relationships/slide" Target="slide37.xml"/><Relationship Id="rId12" Type="http://schemas.openxmlformats.org/officeDocument/2006/relationships/image" Target="../media/image50.png"/><Relationship Id="rId2" Type="http://schemas.openxmlformats.org/officeDocument/2006/relationships/audio" Target="../media/audio1.wav"/><Relationship Id="rId16" Type="http://schemas.openxmlformats.org/officeDocument/2006/relationships/slide" Target="slide42.xml"/><Relationship Id="rId1" Type="http://schemas.openxmlformats.org/officeDocument/2006/relationships/slideLayout" Target="../slideLayouts/slideLayout40.xml"/><Relationship Id="rId6" Type="http://schemas.openxmlformats.org/officeDocument/2006/relationships/image" Target="../media/image59.jpeg"/><Relationship Id="rId11" Type="http://schemas.openxmlformats.org/officeDocument/2006/relationships/image" Target="../media/image62.gif"/><Relationship Id="rId5" Type="http://schemas.openxmlformats.org/officeDocument/2006/relationships/image" Target="../media/image58.gif"/><Relationship Id="rId15" Type="http://schemas.openxmlformats.org/officeDocument/2006/relationships/image" Target="../media/image64.gif"/><Relationship Id="rId10" Type="http://schemas.openxmlformats.org/officeDocument/2006/relationships/image" Target="../media/image61.gif"/><Relationship Id="rId4" Type="http://schemas.openxmlformats.org/officeDocument/2006/relationships/image" Target="../media/image65.png"/><Relationship Id="rId9" Type="http://schemas.openxmlformats.org/officeDocument/2006/relationships/image" Target="../media/image57.gif"/><Relationship Id="rId14" Type="http://schemas.openxmlformats.org/officeDocument/2006/relationships/image" Target="../media/image63.gif"/></Relationships>
</file>

<file path=ppt/slides/_rels/slide41.xml.rels><?xml version="1.0" encoding="UTF-8" standalone="yes"?>
<Relationships xmlns="http://schemas.openxmlformats.org/package/2006/relationships"><Relationship Id="rId8" Type="http://schemas.openxmlformats.org/officeDocument/2006/relationships/image" Target="../media/image60.gif"/><Relationship Id="rId13"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slide" Target="slide37.xml"/><Relationship Id="rId12" Type="http://schemas.openxmlformats.org/officeDocument/2006/relationships/image" Target="../media/image63.gif"/><Relationship Id="rId2" Type="http://schemas.openxmlformats.org/officeDocument/2006/relationships/audio" Target="../media/audio1.wav"/><Relationship Id="rId16" Type="http://schemas.openxmlformats.org/officeDocument/2006/relationships/slide" Target="slide42.xml"/><Relationship Id="rId1" Type="http://schemas.openxmlformats.org/officeDocument/2006/relationships/slideLayout" Target="../slideLayouts/slideLayout40.xml"/><Relationship Id="rId6" Type="http://schemas.openxmlformats.org/officeDocument/2006/relationships/image" Target="../media/image59.jpeg"/><Relationship Id="rId11" Type="http://schemas.openxmlformats.org/officeDocument/2006/relationships/image" Target="../media/image62.gif"/><Relationship Id="rId5" Type="http://schemas.openxmlformats.org/officeDocument/2006/relationships/image" Target="../media/image58.gif"/><Relationship Id="rId15" Type="http://schemas.openxmlformats.org/officeDocument/2006/relationships/image" Target="../media/image67.png"/><Relationship Id="rId10" Type="http://schemas.openxmlformats.org/officeDocument/2006/relationships/image" Target="../media/image61.gif"/><Relationship Id="rId4" Type="http://schemas.openxmlformats.org/officeDocument/2006/relationships/image" Target="../media/image65.png"/><Relationship Id="rId9" Type="http://schemas.openxmlformats.org/officeDocument/2006/relationships/image" Target="../media/image57.gif"/><Relationship Id="rId14" Type="http://schemas.openxmlformats.org/officeDocument/2006/relationships/image" Target="../media/image53.png"/></Relationships>
</file>

<file path=ppt/slides/_rels/slide4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94.svg"/><Relationship Id="rId7" Type="http://schemas.openxmlformats.org/officeDocument/2006/relationships/image" Target="../media/image98.svg"/><Relationship Id="rId2" Type="http://schemas.openxmlformats.org/officeDocument/2006/relationships/image" Target="../media/image68.png"/><Relationship Id="rId1" Type="http://schemas.openxmlformats.org/officeDocument/2006/relationships/slideLayout" Target="../slideLayouts/slideLayout79.xml"/><Relationship Id="rId6" Type="http://schemas.openxmlformats.org/officeDocument/2006/relationships/image" Target="../media/image70.png"/><Relationship Id="rId5" Type="http://schemas.openxmlformats.org/officeDocument/2006/relationships/image" Target="../media/image96.svg"/><Relationship Id="rId4" Type="http://schemas.openxmlformats.org/officeDocument/2006/relationships/image" Target="../media/image69.png"/><Relationship Id="rId9" Type="http://schemas.openxmlformats.org/officeDocument/2006/relationships/image" Target="../media/image100.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10.png"/><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16.png"/><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CDD1AF1-148B-444B-88C9-95EBA497E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4" name="TextBox 5">
            <a:extLst>
              <a:ext uri="{FF2B5EF4-FFF2-40B4-BE49-F238E27FC236}">
                <a16:creationId xmlns:a16="http://schemas.microsoft.com/office/drawing/2014/main" id="{07CC4DD4-3D4A-4F87-BE9C-BA7C2A38526F}"/>
              </a:ext>
            </a:extLst>
          </p:cNvPr>
          <p:cNvSpPr txBox="1"/>
          <p:nvPr/>
        </p:nvSpPr>
        <p:spPr>
          <a:xfrm>
            <a:off x="1447800" y="1143000"/>
            <a:ext cx="8686800" cy="461665"/>
          </a:xfrm>
          <a:prstGeom prst="rect">
            <a:avLst/>
          </a:prstGeom>
          <a:noFill/>
          <a:ln>
            <a:noFill/>
          </a:ln>
          <a:effectLst>
            <a:innerShdw blurRad="63500" dist="50800" dir="13500000">
              <a:prstClr val="black">
                <a:alpha val="50000"/>
              </a:prstClr>
            </a:innerShdw>
          </a:effectLst>
        </p:spPr>
        <p:txBody>
          <a:bodyPr wrap="square">
            <a:spAutoFit/>
          </a:bodyPr>
          <a:lstStyle/>
          <a:p>
            <a:pPr algn="ctr"/>
            <a:r>
              <a:rPr lang="en-GB" sz="2400" b="1" dirty="0">
                <a:ln>
                  <a:solidFill>
                    <a:schemeClr val="accent4"/>
                  </a:solidFill>
                </a:ln>
                <a:solidFill>
                  <a:schemeClr val="accent4"/>
                </a:solidFill>
                <a:effectLst/>
                <a:latin typeface="Times New Roman" panose="02020603050405020304" pitchFamily="18" charset="0"/>
                <a:ea typeface="Times New Roman" panose="02020603050405020304" pitchFamily="18" charset="0"/>
              </a:rPr>
              <a:t>A. HOẠT ĐỘNG KHỞI ĐỘNG</a:t>
            </a:r>
            <a:endParaRPr lang="en-US" sz="2400" dirty="0">
              <a:ln>
                <a:solidFill>
                  <a:schemeClr val="accent4"/>
                </a:solidFill>
              </a:ln>
              <a:solidFill>
                <a:schemeClr val="accent4"/>
              </a:solidFill>
            </a:endParaRPr>
          </a:p>
        </p:txBody>
      </p:sp>
      <p:sp>
        <p:nvSpPr>
          <p:cNvPr id="5" name="TextBox 5">
            <a:extLst>
              <a:ext uri="{FF2B5EF4-FFF2-40B4-BE49-F238E27FC236}">
                <a16:creationId xmlns:a16="http://schemas.microsoft.com/office/drawing/2014/main" id="{C3097CEA-1455-47EA-92B5-AB695F41D753}"/>
              </a:ext>
            </a:extLst>
          </p:cNvPr>
          <p:cNvSpPr txBox="1"/>
          <p:nvPr/>
        </p:nvSpPr>
        <p:spPr>
          <a:xfrm>
            <a:off x="1524000" y="1623082"/>
            <a:ext cx="8686800" cy="461665"/>
          </a:xfrm>
          <a:prstGeom prst="rect">
            <a:avLst/>
          </a:prstGeom>
          <a:noFill/>
          <a:ln>
            <a:noFill/>
          </a:ln>
          <a:effectLst>
            <a:innerShdw blurRad="63500" dist="50800" dir="13500000">
              <a:prstClr val="black">
                <a:alpha val="50000"/>
              </a:prstClr>
            </a:innerShdw>
          </a:effectLst>
        </p:spPr>
        <p:txBody>
          <a:bodyPr wrap="square">
            <a:spAutoFit/>
          </a:bodyPr>
          <a:lstStyle/>
          <a:p>
            <a:pPr algn="ctr"/>
            <a:r>
              <a:rPr lang="en-GB" sz="2400" b="1" dirty="0">
                <a:ln>
                  <a:solidFill>
                    <a:schemeClr val="accent4"/>
                  </a:solidFill>
                </a:ln>
                <a:solidFill>
                  <a:srgbClr val="FF0000"/>
                </a:solidFill>
                <a:effectLst/>
                <a:latin typeface="Times New Roman" panose="02020603050405020304" pitchFamily="18" charset="0"/>
                <a:ea typeface="Times New Roman" panose="02020603050405020304" pitchFamily="18" charset="0"/>
              </a:rPr>
              <a:t>Quan </a:t>
            </a:r>
            <a:r>
              <a:rPr lang="en-GB" sz="2400" b="1" dirty="0" err="1">
                <a:ln>
                  <a:solidFill>
                    <a:schemeClr val="accent4"/>
                  </a:solidFill>
                </a:ln>
                <a:solidFill>
                  <a:srgbClr val="FF0000"/>
                </a:solidFill>
                <a:effectLst/>
                <a:latin typeface="Times New Roman" panose="02020603050405020304" pitchFamily="18" charset="0"/>
                <a:ea typeface="Times New Roman" panose="02020603050405020304" pitchFamily="18" charset="0"/>
              </a:rPr>
              <a:t>sát</a:t>
            </a:r>
            <a:r>
              <a:rPr lang="en-GB" sz="2400" b="1" dirty="0">
                <a:ln>
                  <a:solidFill>
                    <a:schemeClr val="accent4"/>
                  </a:solidFill>
                </a:ln>
                <a:solidFill>
                  <a:srgbClr val="FF0000"/>
                </a:solidFill>
                <a:effectLst/>
                <a:latin typeface="Times New Roman" panose="02020603050405020304" pitchFamily="18" charset="0"/>
                <a:ea typeface="Times New Roman" panose="02020603050405020304" pitchFamily="18" charset="0"/>
              </a:rPr>
              <a:t> </a:t>
            </a:r>
            <a:r>
              <a:rPr lang="en-GB" sz="2400" b="1" dirty="0" err="1">
                <a:ln>
                  <a:solidFill>
                    <a:schemeClr val="accent4"/>
                  </a:solidFill>
                </a:ln>
                <a:solidFill>
                  <a:srgbClr val="FF0000"/>
                </a:solidFill>
                <a:effectLst/>
                <a:latin typeface="Times New Roman" panose="02020603050405020304" pitchFamily="18" charset="0"/>
                <a:ea typeface="Times New Roman" panose="02020603050405020304" pitchFamily="18" charset="0"/>
              </a:rPr>
              <a:t>hình</a:t>
            </a:r>
            <a:r>
              <a:rPr lang="en-GB" sz="2400" b="1" dirty="0">
                <a:ln>
                  <a:solidFill>
                    <a:schemeClr val="accent4"/>
                  </a:solidFill>
                </a:ln>
                <a:solidFill>
                  <a:srgbClr val="FF0000"/>
                </a:solidFill>
                <a:effectLst/>
                <a:latin typeface="Times New Roman" panose="02020603050405020304" pitchFamily="18" charset="0"/>
                <a:ea typeface="Times New Roman" panose="02020603050405020304" pitchFamily="18" charset="0"/>
              </a:rPr>
              <a:t> </a:t>
            </a:r>
            <a:r>
              <a:rPr lang="en-GB" sz="2400" b="1" dirty="0" err="1">
                <a:ln>
                  <a:solidFill>
                    <a:schemeClr val="accent4"/>
                  </a:solidFill>
                </a:ln>
                <a:solidFill>
                  <a:srgbClr val="FF0000"/>
                </a:solidFill>
                <a:effectLst/>
                <a:latin typeface="Times New Roman" panose="02020603050405020304" pitchFamily="18" charset="0"/>
                <a:ea typeface="Times New Roman" panose="02020603050405020304" pitchFamily="18" charset="0"/>
              </a:rPr>
              <a:t>ảnh</a:t>
            </a:r>
            <a:r>
              <a:rPr lang="en-GB" sz="2400" b="1" dirty="0">
                <a:ln>
                  <a:solidFill>
                    <a:schemeClr val="accent4"/>
                  </a:solidFill>
                </a:ln>
                <a:solidFill>
                  <a:srgbClr val="FF0000"/>
                </a:solidFill>
                <a:effectLst/>
                <a:latin typeface="Times New Roman" panose="02020603050405020304" pitchFamily="18" charset="0"/>
                <a:ea typeface="Times New Roman" panose="02020603050405020304" pitchFamily="18" charset="0"/>
              </a:rPr>
              <a:t> </a:t>
            </a:r>
            <a:r>
              <a:rPr lang="en-GB" sz="2400" b="1" dirty="0" err="1">
                <a:ln>
                  <a:solidFill>
                    <a:schemeClr val="accent4"/>
                  </a:solidFill>
                </a:ln>
                <a:solidFill>
                  <a:srgbClr val="FF0000"/>
                </a:solidFill>
                <a:effectLst/>
                <a:latin typeface="Times New Roman" panose="02020603050405020304" pitchFamily="18" charset="0"/>
                <a:ea typeface="Times New Roman" panose="02020603050405020304" pitchFamily="18" charset="0"/>
              </a:rPr>
              <a:t>sau</a:t>
            </a:r>
            <a:r>
              <a:rPr lang="en-GB" sz="2400" b="1" dirty="0">
                <a:ln>
                  <a:solidFill>
                    <a:schemeClr val="accent4"/>
                  </a:solidFill>
                </a:ln>
                <a:solidFill>
                  <a:srgbClr val="FF0000"/>
                </a:solidFill>
                <a:effectLst/>
                <a:latin typeface="Times New Roman" panose="02020603050405020304" pitchFamily="18" charset="0"/>
                <a:ea typeface="Times New Roman" panose="02020603050405020304" pitchFamily="18" charset="0"/>
              </a:rPr>
              <a:t> </a:t>
            </a:r>
            <a:r>
              <a:rPr lang="en-GB" sz="2400" b="1" dirty="0" err="1">
                <a:ln>
                  <a:solidFill>
                    <a:schemeClr val="accent4"/>
                  </a:solidFill>
                </a:ln>
                <a:solidFill>
                  <a:srgbClr val="FF0000"/>
                </a:solidFill>
                <a:effectLst/>
                <a:latin typeface="Times New Roman" panose="02020603050405020304" pitchFamily="18" charset="0"/>
                <a:ea typeface="Times New Roman" panose="02020603050405020304" pitchFamily="18" charset="0"/>
              </a:rPr>
              <a:t>và</a:t>
            </a:r>
            <a:r>
              <a:rPr lang="en-GB" sz="2400" b="1" dirty="0">
                <a:ln>
                  <a:solidFill>
                    <a:schemeClr val="accent4"/>
                  </a:solidFill>
                </a:ln>
                <a:solidFill>
                  <a:srgbClr val="FF0000"/>
                </a:solidFill>
                <a:effectLst/>
                <a:latin typeface="Times New Roman" panose="02020603050405020304" pitchFamily="18" charset="0"/>
                <a:ea typeface="Times New Roman" panose="02020603050405020304" pitchFamily="18" charset="0"/>
              </a:rPr>
              <a:t> </a:t>
            </a:r>
            <a:r>
              <a:rPr lang="en-GB" sz="2400" b="1" dirty="0" err="1">
                <a:ln>
                  <a:solidFill>
                    <a:schemeClr val="accent4"/>
                  </a:solidFill>
                </a:ln>
                <a:solidFill>
                  <a:srgbClr val="FF0000"/>
                </a:solidFill>
                <a:effectLst/>
                <a:latin typeface="Times New Roman" panose="02020603050405020304" pitchFamily="18" charset="0"/>
                <a:ea typeface="Times New Roman" panose="02020603050405020304" pitchFamily="18" charset="0"/>
              </a:rPr>
              <a:t>trả</a:t>
            </a:r>
            <a:r>
              <a:rPr lang="en-GB" sz="2400" b="1" dirty="0">
                <a:ln>
                  <a:solidFill>
                    <a:schemeClr val="accent4"/>
                  </a:solidFill>
                </a:ln>
                <a:solidFill>
                  <a:srgbClr val="FF0000"/>
                </a:solidFill>
                <a:effectLst/>
                <a:latin typeface="Times New Roman" panose="02020603050405020304" pitchFamily="18" charset="0"/>
                <a:ea typeface="Times New Roman" panose="02020603050405020304" pitchFamily="18" charset="0"/>
              </a:rPr>
              <a:t> </a:t>
            </a:r>
            <a:r>
              <a:rPr lang="en-GB" sz="2400" b="1" dirty="0" err="1">
                <a:ln>
                  <a:solidFill>
                    <a:schemeClr val="accent4"/>
                  </a:solidFill>
                </a:ln>
                <a:solidFill>
                  <a:srgbClr val="FF0000"/>
                </a:solidFill>
                <a:effectLst/>
                <a:latin typeface="Times New Roman" panose="02020603050405020304" pitchFamily="18" charset="0"/>
                <a:ea typeface="Times New Roman" panose="02020603050405020304" pitchFamily="18" charset="0"/>
              </a:rPr>
              <a:t>lời</a:t>
            </a:r>
            <a:r>
              <a:rPr lang="en-GB" sz="2400" b="1" dirty="0">
                <a:ln>
                  <a:solidFill>
                    <a:schemeClr val="accent4"/>
                  </a:solidFill>
                </a:ln>
                <a:solidFill>
                  <a:srgbClr val="FF0000"/>
                </a:solidFill>
                <a:effectLst/>
                <a:latin typeface="Times New Roman" panose="02020603050405020304" pitchFamily="18" charset="0"/>
                <a:ea typeface="Times New Roman" panose="02020603050405020304" pitchFamily="18" charset="0"/>
              </a:rPr>
              <a:t> </a:t>
            </a:r>
            <a:r>
              <a:rPr lang="en-GB" sz="2400" b="1" dirty="0" err="1">
                <a:ln>
                  <a:solidFill>
                    <a:schemeClr val="accent4"/>
                  </a:solidFill>
                </a:ln>
                <a:solidFill>
                  <a:srgbClr val="FF0000"/>
                </a:solidFill>
                <a:effectLst/>
                <a:latin typeface="Times New Roman" panose="02020603050405020304" pitchFamily="18" charset="0"/>
                <a:ea typeface="Times New Roman" panose="02020603050405020304" pitchFamily="18" charset="0"/>
              </a:rPr>
              <a:t>câu</a:t>
            </a:r>
            <a:r>
              <a:rPr lang="en-GB" sz="2400" b="1" dirty="0">
                <a:ln>
                  <a:solidFill>
                    <a:schemeClr val="accent4"/>
                  </a:solidFill>
                </a:ln>
                <a:solidFill>
                  <a:srgbClr val="FF0000"/>
                </a:solidFill>
                <a:effectLst/>
                <a:latin typeface="Times New Roman" panose="02020603050405020304" pitchFamily="18" charset="0"/>
                <a:ea typeface="Times New Roman" panose="02020603050405020304" pitchFamily="18" charset="0"/>
              </a:rPr>
              <a:t> </a:t>
            </a:r>
            <a:r>
              <a:rPr lang="en-GB" sz="2400" b="1" dirty="0" err="1">
                <a:ln>
                  <a:solidFill>
                    <a:schemeClr val="accent4"/>
                  </a:solidFill>
                </a:ln>
                <a:solidFill>
                  <a:srgbClr val="FF0000"/>
                </a:solidFill>
                <a:effectLst/>
                <a:latin typeface="Times New Roman" panose="02020603050405020304" pitchFamily="18" charset="0"/>
                <a:ea typeface="Times New Roman" panose="02020603050405020304" pitchFamily="18" charset="0"/>
              </a:rPr>
              <a:t>hỏi</a:t>
            </a:r>
            <a:r>
              <a:rPr lang="en-GB" sz="2400" b="1" dirty="0">
                <a:ln>
                  <a:solidFill>
                    <a:schemeClr val="accent4"/>
                  </a:solidFill>
                </a:ln>
                <a:solidFill>
                  <a:srgbClr val="FF0000"/>
                </a:solidFill>
                <a:effectLst/>
                <a:latin typeface="Times New Roman" panose="02020603050405020304" pitchFamily="18" charset="0"/>
                <a:ea typeface="Times New Roman" panose="02020603050405020304" pitchFamily="18" charset="0"/>
              </a:rPr>
              <a:t>:  </a:t>
            </a:r>
            <a:endParaRPr lang="en-US" sz="2400" dirty="0">
              <a:ln>
                <a:solidFill>
                  <a:schemeClr val="accent4"/>
                </a:solidFill>
              </a:ln>
              <a:solidFill>
                <a:srgbClr val="FF0000"/>
              </a:solidFill>
            </a:endParaRPr>
          </a:p>
        </p:txBody>
      </p:sp>
      <p:pic>
        <p:nvPicPr>
          <p:cNvPr id="7" name="Hình ảnh 6">
            <a:extLst>
              <a:ext uri="{FF2B5EF4-FFF2-40B4-BE49-F238E27FC236}">
                <a16:creationId xmlns:a16="http://schemas.microsoft.com/office/drawing/2014/main" id="{9165A073-8683-4A97-B00B-06B6C756D8AD}"/>
              </a:ext>
            </a:extLst>
          </p:cNvPr>
          <p:cNvPicPr>
            <a:picLocks noChangeAspect="1"/>
          </p:cNvPicPr>
          <p:nvPr/>
        </p:nvPicPr>
        <p:blipFill>
          <a:blip r:embed="rId3"/>
          <a:stretch>
            <a:fillRect/>
          </a:stretch>
        </p:blipFill>
        <p:spPr>
          <a:xfrm>
            <a:off x="6934200" y="2188644"/>
            <a:ext cx="2543175" cy="2282729"/>
          </a:xfrm>
          <a:prstGeom prst="rect">
            <a:avLst/>
          </a:prstGeom>
        </p:spPr>
      </p:pic>
      <p:sp>
        <p:nvSpPr>
          <p:cNvPr id="9" name="TextBox 5">
            <a:extLst>
              <a:ext uri="{FF2B5EF4-FFF2-40B4-BE49-F238E27FC236}">
                <a16:creationId xmlns:a16="http://schemas.microsoft.com/office/drawing/2014/main" id="{2DC97499-9682-44C9-B9B1-CB3A704843D2}"/>
              </a:ext>
            </a:extLst>
          </p:cNvPr>
          <p:cNvSpPr txBox="1"/>
          <p:nvPr/>
        </p:nvSpPr>
        <p:spPr>
          <a:xfrm>
            <a:off x="2276474" y="2305615"/>
            <a:ext cx="3886200" cy="2246769"/>
          </a:xfrm>
          <a:prstGeom prst="rect">
            <a:avLst/>
          </a:prstGeom>
          <a:noFill/>
          <a:ln>
            <a:noFill/>
          </a:ln>
          <a:effectLst>
            <a:innerShdw blurRad="63500" dist="50800" dir="13500000">
              <a:prstClr val="black">
                <a:alpha val="50000"/>
              </a:prstClr>
            </a:innerShdw>
          </a:effectLst>
        </p:spPr>
        <p:txBody>
          <a:bodyPr wrap="square">
            <a:spAutoFit/>
          </a:bodyPr>
          <a:lstStyle/>
          <a:p>
            <a:r>
              <a:rPr lang="vi-VN" sz="2800" i="1" dirty="0" err="1">
                <a:latin typeface="+mj-lt"/>
              </a:rPr>
              <a:t>Vì</a:t>
            </a:r>
            <a:r>
              <a:rPr lang="vi-VN" sz="2800" i="1" dirty="0">
                <a:latin typeface="+mj-lt"/>
              </a:rPr>
              <a:t> sao </a:t>
            </a:r>
            <a:r>
              <a:rPr lang="vi-VN" sz="2800" i="1" dirty="0" err="1">
                <a:latin typeface="+mj-lt"/>
              </a:rPr>
              <a:t>muốn</a:t>
            </a:r>
            <a:r>
              <a:rPr lang="vi-VN" sz="2800" i="1" dirty="0">
                <a:latin typeface="+mj-lt"/>
              </a:rPr>
              <a:t> </a:t>
            </a:r>
            <a:r>
              <a:rPr lang="vi-VN" sz="2800" i="1" dirty="0" err="1">
                <a:latin typeface="+mj-lt"/>
              </a:rPr>
              <a:t>nước</a:t>
            </a:r>
            <a:r>
              <a:rPr lang="vi-VN" sz="2800" i="1" dirty="0">
                <a:latin typeface="+mj-lt"/>
              </a:rPr>
              <a:t> trong </a:t>
            </a:r>
            <a:r>
              <a:rPr lang="vi-VN" sz="2800" i="1" dirty="0" err="1">
                <a:latin typeface="+mj-lt"/>
              </a:rPr>
              <a:t>bình</a:t>
            </a:r>
            <a:r>
              <a:rPr lang="vi-VN" sz="2800" i="1" dirty="0">
                <a:latin typeface="+mj-lt"/>
              </a:rPr>
              <a:t> </a:t>
            </a:r>
            <a:r>
              <a:rPr lang="vi-VN" sz="2800" i="1" dirty="0" err="1">
                <a:latin typeface="+mj-lt"/>
              </a:rPr>
              <a:t>có</a:t>
            </a:r>
            <a:r>
              <a:rPr lang="vi-VN" sz="2800" i="1" dirty="0">
                <a:latin typeface="+mj-lt"/>
              </a:rPr>
              <a:t> </a:t>
            </a:r>
            <a:r>
              <a:rPr lang="vi-VN" sz="2800" i="1" dirty="0" err="1">
                <a:latin typeface="+mj-lt"/>
              </a:rPr>
              <a:t>thể</a:t>
            </a:r>
            <a:r>
              <a:rPr lang="vi-VN" sz="2800" i="1" dirty="0">
                <a:latin typeface="+mj-lt"/>
              </a:rPr>
              <a:t> </a:t>
            </a:r>
            <a:r>
              <a:rPr lang="vi-VN" sz="2800" i="1" dirty="0" err="1">
                <a:latin typeface="+mj-lt"/>
              </a:rPr>
              <a:t>chảy</a:t>
            </a:r>
            <a:r>
              <a:rPr lang="vi-VN" sz="2800" i="1" dirty="0">
                <a:latin typeface="+mj-lt"/>
              </a:rPr>
              <a:t> ra khi </a:t>
            </a:r>
            <a:r>
              <a:rPr lang="vi-VN" sz="2800" i="1" dirty="0" err="1">
                <a:latin typeface="+mj-lt"/>
              </a:rPr>
              <a:t>mở</a:t>
            </a:r>
            <a:r>
              <a:rPr lang="vi-VN" sz="2800" i="1" dirty="0">
                <a:latin typeface="+mj-lt"/>
              </a:rPr>
              <a:t> </a:t>
            </a:r>
            <a:r>
              <a:rPr lang="vi-VN" sz="2800" i="1" dirty="0" err="1">
                <a:latin typeface="+mj-lt"/>
              </a:rPr>
              <a:t>vòi</a:t>
            </a:r>
            <a:r>
              <a:rPr lang="vi-VN" sz="2800" i="1" dirty="0">
                <a:latin typeface="+mj-lt"/>
              </a:rPr>
              <a:t> </a:t>
            </a:r>
            <a:r>
              <a:rPr lang="vi-VN" sz="2800" i="1" dirty="0" err="1">
                <a:latin typeface="+mj-lt"/>
              </a:rPr>
              <a:t>thì</a:t>
            </a:r>
            <a:r>
              <a:rPr lang="vi-VN" sz="2800" i="1" dirty="0">
                <a:latin typeface="+mj-lt"/>
              </a:rPr>
              <a:t> trên </a:t>
            </a:r>
            <a:r>
              <a:rPr lang="vi-VN" sz="2800" i="1" dirty="0" err="1">
                <a:latin typeface="+mj-lt"/>
              </a:rPr>
              <a:t>nắp</a:t>
            </a:r>
            <a:r>
              <a:rPr lang="vi-VN" sz="2800" i="1" dirty="0">
                <a:latin typeface="+mj-lt"/>
              </a:rPr>
              <a:t> </a:t>
            </a:r>
            <a:r>
              <a:rPr lang="vi-VN" sz="2800" i="1" dirty="0" err="1">
                <a:latin typeface="+mj-lt"/>
              </a:rPr>
              <a:t>bình</a:t>
            </a:r>
            <a:r>
              <a:rPr lang="vi-VN" sz="2800" i="1" dirty="0">
                <a:latin typeface="+mj-lt"/>
              </a:rPr>
              <a:t> </a:t>
            </a:r>
            <a:r>
              <a:rPr lang="vi-VN" sz="2800" i="1" dirty="0" err="1">
                <a:latin typeface="+mj-lt"/>
              </a:rPr>
              <a:t>phải</a:t>
            </a:r>
            <a:r>
              <a:rPr lang="vi-VN" sz="2800" i="1" dirty="0">
                <a:latin typeface="+mj-lt"/>
              </a:rPr>
              <a:t> </a:t>
            </a:r>
            <a:r>
              <a:rPr lang="vi-VN" sz="2800" i="1" dirty="0" err="1">
                <a:latin typeface="+mj-lt"/>
              </a:rPr>
              <a:t>có</a:t>
            </a:r>
            <a:r>
              <a:rPr lang="vi-VN" sz="2800" i="1" dirty="0">
                <a:latin typeface="+mj-lt"/>
              </a:rPr>
              <a:t> </a:t>
            </a:r>
            <a:r>
              <a:rPr lang="vi-VN" sz="2800" i="1" dirty="0" err="1">
                <a:latin typeface="+mj-lt"/>
              </a:rPr>
              <a:t>một</a:t>
            </a:r>
            <a:r>
              <a:rPr lang="vi-VN" sz="2800" i="1" dirty="0">
                <a:latin typeface="+mj-lt"/>
              </a:rPr>
              <a:t> </a:t>
            </a:r>
            <a:r>
              <a:rPr lang="vi-VN" sz="2800" i="1" dirty="0" err="1">
                <a:latin typeface="+mj-lt"/>
              </a:rPr>
              <a:t>lỗ</a:t>
            </a:r>
            <a:r>
              <a:rPr lang="vi-VN" sz="2800" i="1" dirty="0">
                <a:latin typeface="+mj-lt"/>
              </a:rPr>
              <a:t> </a:t>
            </a:r>
            <a:r>
              <a:rPr lang="vi-VN" sz="2800" i="1" dirty="0" err="1">
                <a:latin typeface="+mj-lt"/>
              </a:rPr>
              <a:t>nhỏ</a:t>
            </a:r>
            <a:r>
              <a:rPr lang="vi-VN" sz="2800" i="1" dirty="0">
                <a:latin typeface="+mj-lt"/>
              </a:rPr>
              <a:t> (</a:t>
            </a:r>
            <a:r>
              <a:rPr lang="vi-VN" sz="2800" i="1" dirty="0" err="1">
                <a:latin typeface="+mj-lt"/>
              </a:rPr>
              <a:t>hình</a:t>
            </a:r>
            <a:r>
              <a:rPr lang="vi-VN" sz="2800" i="1" dirty="0">
                <a:latin typeface="+mj-lt"/>
              </a:rPr>
              <a:t> bên)?</a:t>
            </a:r>
            <a:endParaRPr lang="vi-VN" sz="2800" dirty="0">
              <a:latin typeface="+mj-lt"/>
            </a:endParaRPr>
          </a:p>
        </p:txBody>
      </p:sp>
    </p:spTree>
    <p:extLst>
      <p:ext uri="{BB962C8B-B14F-4D97-AF65-F5344CB8AC3E}">
        <p14:creationId xmlns:p14="http://schemas.microsoft.com/office/powerpoint/2010/main" val="218165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44208305"/>
              </p:ext>
            </p:extLst>
          </p:nvPr>
        </p:nvGraphicFramePr>
        <p:xfrm>
          <a:off x="34834" y="2743200"/>
          <a:ext cx="11518174" cy="2303141"/>
        </p:xfrm>
        <a:graphic>
          <a:graphicData uri="http://schemas.openxmlformats.org/drawingml/2006/table">
            <a:tbl>
              <a:tblPr firstRow="1" bandRow="1">
                <a:tableStyleId>{5940675A-B579-460E-94D1-54222C63F5DA}</a:tableStyleId>
              </a:tblPr>
              <a:tblGrid>
                <a:gridCol w="6260375">
                  <a:extLst>
                    <a:ext uri="{9D8B030D-6E8A-4147-A177-3AD203B41FA5}">
                      <a16:colId xmlns:a16="http://schemas.microsoft.com/office/drawing/2014/main" val="3851574920"/>
                    </a:ext>
                  </a:extLst>
                </a:gridCol>
                <a:gridCol w="5257799">
                  <a:extLst>
                    <a:ext uri="{9D8B030D-6E8A-4147-A177-3AD203B41FA5}">
                      <a16:colId xmlns:a16="http://schemas.microsoft.com/office/drawing/2014/main" val="3647623160"/>
                    </a:ext>
                  </a:extLst>
                </a:gridCol>
              </a:tblGrid>
              <a:tr h="657221">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32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32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su</a:t>
                      </a:r>
                      <a:endParaRPr lang="en-US" sz="32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hMerge="1">
                  <a:txBody>
                    <a:bodyPr/>
                    <a:lstStyle/>
                    <a:p>
                      <a:endParaRPr lang="en-US" dirty="0"/>
                    </a:p>
                  </a:txBody>
                  <a:tcPr/>
                </a:tc>
                <a:extLst>
                  <a:ext uri="{0D108BD9-81ED-4DB2-BD59-A6C34878D82A}">
                    <a16:rowId xmlns:a16="http://schemas.microsoft.com/office/drawing/2014/main" val="719863341"/>
                  </a:ext>
                </a:extLst>
              </a:tr>
              <a:tr h="572042">
                <a:tc>
                  <a:txBody>
                    <a:bodyPr/>
                    <a:lstStyle/>
                    <a:p>
                      <a:pPr algn="ctr"/>
                      <a:r>
                        <a:rPr lang="en-US" sz="3200"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3200"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accent5">
                              <a:lumMod val="50000"/>
                            </a:schemeClr>
                          </a:solidFill>
                          <a:latin typeface="Times New Roman" panose="02020603050405020304" pitchFamily="18" charset="0"/>
                          <a:cs typeface="Times New Roman" panose="02020603050405020304" pitchFamily="18" charset="0"/>
                        </a:rPr>
                        <a:t>khi</a:t>
                      </a:r>
                      <a:r>
                        <a:rPr lang="en-US" sz="3200"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accent5">
                              <a:lumMod val="50000"/>
                            </a:schemeClr>
                          </a:solidFill>
                          <a:latin typeface="Times New Roman" panose="02020603050405020304" pitchFamily="18" charset="0"/>
                          <a:cs typeface="Times New Roman" panose="02020603050405020304" pitchFamily="18" charset="0"/>
                        </a:rPr>
                        <a:t>đổ</a:t>
                      </a:r>
                      <a:r>
                        <a:rPr lang="en-US" sz="3200"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accent5">
                              <a:lumMod val="50000"/>
                            </a:schemeClr>
                          </a:solidFill>
                          <a:latin typeface="Times New Roman" panose="02020603050405020304" pitchFamily="18" charset="0"/>
                          <a:cs typeface="Times New Roman" panose="02020603050405020304" pitchFamily="18" charset="0"/>
                        </a:rPr>
                        <a:t>nước</a:t>
                      </a:r>
                      <a:endParaRPr lang="en-US" sz="3200" dirty="0">
                        <a:solidFill>
                          <a:schemeClr val="accent5">
                            <a:lumMod val="50000"/>
                          </a:schemeClr>
                        </a:solidFill>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sz="3200" dirty="0" err="1">
                          <a:solidFill>
                            <a:schemeClr val="accent5">
                              <a:lumMod val="50000"/>
                            </a:schemeClr>
                          </a:solidFill>
                          <a:latin typeface="Times New Roman" panose="02020603050405020304" pitchFamily="18" charset="0"/>
                          <a:cs typeface="Times New Roman" panose="02020603050405020304" pitchFamily="18" charset="0"/>
                        </a:rPr>
                        <a:t>Sau</a:t>
                      </a:r>
                      <a:r>
                        <a:rPr lang="en-US" sz="3200"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accent5">
                              <a:lumMod val="50000"/>
                            </a:schemeClr>
                          </a:solidFill>
                          <a:latin typeface="Times New Roman" panose="02020603050405020304" pitchFamily="18" charset="0"/>
                          <a:cs typeface="Times New Roman" panose="02020603050405020304" pitchFamily="18" charset="0"/>
                        </a:rPr>
                        <a:t>khi</a:t>
                      </a:r>
                      <a:r>
                        <a:rPr lang="en-US" sz="3200"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accent5">
                              <a:lumMod val="50000"/>
                            </a:schemeClr>
                          </a:solidFill>
                          <a:latin typeface="Times New Roman" panose="02020603050405020304" pitchFamily="18" charset="0"/>
                          <a:cs typeface="Times New Roman" panose="02020603050405020304" pitchFamily="18" charset="0"/>
                        </a:rPr>
                        <a:t>đổ</a:t>
                      </a:r>
                      <a:r>
                        <a:rPr lang="en-US" sz="3200" baseline="0" dirty="0">
                          <a:solidFill>
                            <a:schemeClr val="accent5">
                              <a:lumMod val="50000"/>
                            </a:schemeClr>
                          </a:solidFill>
                          <a:latin typeface="Times New Roman" panose="02020603050405020304" pitchFamily="18" charset="0"/>
                          <a:cs typeface="Times New Roman" panose="02020603050405020304" pitchFamily="18" charset="0"/>
                        </a:rPr>
                        <a:t> </a:t>
                      </a:r>
                      <a:r>
                        <a:rPr lang="en-US" sz="3200" baseline="0" dirty="0" err="1">
                          <a:solidFill>
                            <a:schemeClr val="accent5">
                              <a:lumMod val="50000"/>
                            </a:schemeClr>
                          </a:solidFill>
                          <a:latin typeface="Times New Roman" panose="02020603050405020304" pitchFamily="18" charset="0"/>
                          <a:cs typeface="Times New Roman" panose="02020603050405020304" pitchFamily="18" charset="0"/>
                        </a:rPr>
                        <a:t>nước</a:t>
                      </a:r>
                      <a:endParaRPr lang="en-US" sz="3200" dirty="0">
                        <a:solidFill>
                          <a:schemeClr val="accent5">
                            <a:lumMod val="50000"/>
                          </a:schemeClr>
                        </a:solidFill>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4173248875"/>
                  </a:ext>
                </a:extLst>
              </a:tr>
              <a:tr h="1053762">
                <a:tc>
                  <a:txBody>
                    <a:bodyPr/>
                    <a:lstStyle/>
                    <a:p>
                      <a:pPr algn="ctr"/>
                      <a:r>
                        <a:rPr lang="en-US" sz="3200" dirty="0" err="1">
                          <a:solidFill>
                            <a:srgbClr val="FF3333"/>
                          </a:solidFill>
                          <a:latin typeface="Times New Roman" panose="02020603050405020304" pitchFamily="18" charset="0"/>
                          <a:cs typeface="Times New Roman" panose="02020603050405020304" pitchFamily="18" charset="0"/>
                        </a:rPr>
                        <a:t>Màng</a:t>
                      </a:r>
                      <a:r>
                        <a:rPr lang="en-US" sz="3200" baseline="0" dirty="0">
                          <a:solidFill>
                            <a:srgbClr val="FF3333"/>
                          </a:solidFill>
                          <a:latin typeface="Times New Roman" panose="02020603050405020304" pitchFamily="18" charset="0"/>
                          <a:cs typeface="Times New Roman" panose="02020603050405020304" pitchFamily="18" charset="0"/>
                        </a:rPr>
                        <a:t> </a:t>
                      </a:r>
                      <a:r>
                        <a:rPr lang="en-US" sz="3200" baseline="0" dirty="0" err="1">
                          <a:solidFill>
                            <a:srgbClr val="FF3333"/>
                          </a:solidFill>
                          <a:latin typeface="Times New Roman" panose="02020603050405020304" pitchFamily="18" charset="0"/>
                          <a:cs typeface="Times New Roman" panose="02020603050405020304" pitchFamily="18" charset="0"/>
                        </a:rPr>
                        <a:t>cao</a:t>
                      </a:r>
                      <a:r>
                        <a:rPr lang="en-US" sz="3200" baseline="0" dirty="0">
                          <a:solidFill>
                            <a:srgbClr val="FF3333"/>
                          </a:solidFill>
                          <a:latin typeface="Times New Roman" panose="02020603050405020304" pitchFamily="18" charset="0"/>
                          <a:cs typeface="Times New Roman" panose="02020603050405020304" pitchFamily="18" charset="0"/>
                        </a:rPr>
                        <a:t> </a:t>
                      </a:r>
                      <a:r>
                        <a:rPr lang="en-US" sz="3200" baseline="0" dirty="0" err="1">
                          <a:solidFill>
                            <a:srgbClr val="FF3333"/>
                          </a:solidFill>
                          <a:latin typeface="Times New Roman" panose="02020603050405020304" pitchFamily="18" charset="0"/>
                          <a:cs typeface="Times New Roman" panose="02020603050405020304" pitchFamily="18" charset="0"/>
                        </a:rPr>
                        <a:t>su</a:t>
                      </a:r>
                      <a:r>
                        <a:rPr lang="en-US" sz="3200" baseline="0" dirty="0">
                          <a:solidFill>
                            <a:srgbClr val="FF3333"/>
                          </a:solidFill>
                          <a:latin typeface="Times New Roman" panose="02020603050405020304" pitchFamily="18" charset="0"/>
                          <a:cs typeface="Times New Roman" panose="02020603050405020304" pitchFamily="18" charset="0"/>
                        </a:rPr>
                        <a:t> </a:t>
                      </a:r>
                      <a:r>
                        <a:rPr lang="en-US" sz="3200" baseline="0" dirty="0" err="1">
                          <a:solidFill>
                            <a:srgbClr val="FF3333"/>
                          </a:solidFill>
                          <a:latin typeface="Times New Roman" panose="02020603050405020304" pitchFamily="18" charset="0"/>
                          <a:cs typeface="Times New Roman" panose="02020603050405020304" pitchFamily="18" charset="0"/>
                        </a:rPr>
                        <a:t>không</a:t>
                      </a:r>
                      <a:r>
                        <a:rPr lang="en-US" sz="3200" baseline="0" dirty="0">
                          <a:solidFill>
                            <a:srgbClr val="FF3333"/>
                          </a:solidFill>
                          <a:latin typeface="Times New Roman" panose="02020603050405020304" pitchFamily="18" charset="0"/>
                          <a:cs typeface="Times New Roman" panose="02020603050405020304" pitchFamily="18" charset="0"/>
                        </a:rPr>
                        <a:t> </a:t>
                      </a:r>
                      <a:r>
                        <a:rPr lang="en-US" sz="3200" baseline="0" dirty="0" err="1">
                          <a:solidFill>
                            <a:srgbClr val="FF3333"/>
                          </a:solidFill>
                          <a:latin typeface="Times New Roman" panose="02020603050405020304" pitchFamily="18" charset="0"/>
                          <a:cs typeface="Times New Roman" panose="02020603050405020304" pitchFamily="18" charset="0"/>
                        </a:rPr>
                        <a:t>có</a:t>
                      </a:r>
                      <a:r>
                        <a:rPr lang="en-US" sz="3200" baseline="0" dirty="0">
                          <a:solidFill>
                            <a:srgbClr val="FF3333"/>
                          </a:solidFill>
                          <a:latin typeface="Times New Roman" panose="02020603050405020304" pitchFamily="18" charset="0"/>
                          <a:cs typeface="Times New Roman" panose="02020603050405020304" pitchFamily="18" charset="0"/>
                        </a:rPr>
                        <a:t> </a:t>
                      </a:r>
                      <a:r>
                        <a:rPr lang="en-US" sz="3200" baseline="0" dirty="0" err="1">
                          <a:solidFill>
                            <a:srgbClr val="FF3333"/>
                          </a:solidFill>
                          <a:latin typeface="Times New Roman" panose="02020603050405020304" pitchFamily="18" charset="0"/>
                          <a:cs typeface="Times New Roman" panose="02020603050405020304" pitchFamily="18" charset="0"/>
                        </a:rPr>
                        <a:t>hiện</a:t>
                      </a:r>
                      <a:r>
                        <a:rPr lang="en-US" sz="3200" baseline="0" dirty="0">
                          <a:solidFill>
                            <a:srgbClr val="FF3333"/>
                          </a:solidFill>
                          <a:latin typeface="Times New Roman" panose="02020603050405020304" pitchFamily="18" charset="0"/>
                          <a:cs typeface="Times New Roman" panose="02020603050405020304" pitchFamily="18" charset="0"/>
                        </a:rPr>
                        <a:t> </a:t>
                      </a:r>
                      <a:r>
                        <a:rPr lang="en-US" sz="3200" baseline="0" dirty="0" err="1">
                          <a:solidFill>
                            <a:srgbClr val="FF3333"/>
                          </a:solidFill>
                          <a:latin typeface="Times New Roman" panose="02020603050405020304" pitchFamily="18" charset="0"/>
                          <a:cs typeface="Times New Roman" panose="02020603050405020304" pitchFamily="18" charset="0"/>
                        </a:rPr>
                        <a:t>tượng</a:t>
                      </a:r>
                      <a:r>
                        <a:rPr lang="en-US" sz="3200" baseline="0" dirty="0">
                          <a:solidFill>
                            <a:srgbClr val="FF3333"/>
                          </a:solidFill>
                          <a:latin typeface="Times New Roman" panose="02020603050405020304" pitchFamily="18" charset="0"/>
                          <a:cs typeface="Times New Roman" panose="02020603050405020304" pitchFamily="18" charset="0"/>
                        </a:rPr>
                        <a:t> </a:t>
                      </a:r>
                      <a:r>
                        <a:rPr lang="en-US" sz="3200" baseline="0" dirty="0" err="1">
                          <a:solidFill>
                            <a:srgbClr val="FF3333"/>
                          </a:solidFill>
                          <a:latin typeface="Times New Roman" panose="02020603050405020304" pitchFamily="18" charset="0"/>
                          <a:cs typeface="Times New Roman" panose="02020603050405020304" pitchFamily="18" charset="0"/>
                        </a:rPr>
                        <a:t>gì</a:t>
                      </a:r>
                      <a:r>
                        <a:rPr lang="en-US" sz="3200" baseline="0" dirty="0">
                          <a:solidFill>
                            <a:srgbClr val="FF3333"/>
                          </a:solidFill>
                          <a:latin typeface="Times New Roman" panose="02020603050405020304" pitchFamily="18" charset="0"/>
                          <a:cs typeface="Times New Roman" panose="02020603050405020304" pitchFamily="18" charset="0"/>
                        </a:rPr>
                        <a:t> (</a:t>
                      </a:r>
                      <a:r>
                        <a:rPr lang="en-US" sz="3200" baseline="0" dirty="0" err="1">
                          <a:solidFill>
                            <a:srgbClr val="FF3333"/>
                          </a:solidFill>
                          <a:latin typeface="Times New Roman" panose="02020603050405020304" pitchFamily="18" charset="0"/>
                          <a:cs typeface="Times New Roman" panose="02020603050405020304" pitchFamily="18" charset="0"/>
                        </a:rPr>
                        <a:t>không</a:t>
                      </a:r>
                      <a:r>
                        <a:rPr lang="en-US" sz="3200" baseline="0" dirty="0">
                          <a:solidFill>
                            <a:srgbClr val="FF3333"/>
                          </a:solidFill>
                          <a:latin typeface="Times New Roman" panose="02020603050405020304" pitchFamily="18" charset="0"/>
                          <a:cs typeface="Times New Roman" panose="02020603050405020304" pitchFamily="18" charset="0"/>
                        </a:rPr>
                        <a:t> </a:t>
                      </a:r>
                      <a:r>
                        <a:rPr lang="en-US" sz="3200" baseline="0" dirty="0" err="1">
                          <a:solidFill>
                            <a:srgbClr val="FF3333"/>
                          </a:solidFill>
                          <a:latin typeface="Times New Roman" panose="02020603050405020304" pitchFamily="18" charset="0"/>
                          <a:cs typeface="Times New Roman" panose="02020603050405020304" pitchFamily="18" charset="0"/>
                        </a:rPr>
                        <a:t>bị</a:t>
                      </a:r>
                      <a:r>
                        <a:rPr lang="en-US" sz="3200" baseline="0" dirty="0">
                          <a:solidFill>
                            <a:srgbClr val="FF3333"/>
                          </a:solidFill>
                          <a:latin typeface="Times New Roman" panose="02020603050405020304" pitchFamily="18" charset="0"/>
                          <a:cs typeface="Times New Roman" panose="02020603050405020304" pitchFamily="18" charset="0"/>
                        </a:rPr>
                        <a:t> </a:t>
                      </a:r>
                      <a:r>
                        <a:rPr lang="en-US" sz="3200" baseline="0" dirty="0" err="1">
                          <a:solidFill>
                            <a:srgbClr val="FF3333"/>
                          </a:solidFill>
                          <a:latin typeface="Times New Roman" panose="02020603050405020304" pitchFamily="18" charset="0"/>
                          <a:cs typeface="Times New Roman" panose="02020603050405020304" pitchFamily="18" charset="0"/>
                        </a:rPr>
                        <a:t>biến</a:t>
                      </a:r>
                      <a:r>
                        <a:rPr lang="en-US" sz="3200" baseline="0" dirty="0">
                          <a:solidFill>
                            <a:srgbClr val="FF3333"/>
                          </a:solidFill>
                          <a:latin typeface="Times New Roman" panose="02020603050405020304" pitchFamily="18" charset="0"/>
                          <a:cs typeface="Times New Roman" panose="02020603050405020304" pitchFamily="18" charset="0"/>
                        </a:rPr>
                        <a:t> </a:t>
                      </a:r>
                      <a:r>
                        <a:rPr lang="en-US" sz="3200" baseline="0" dirty="0" err="1">
                          <a:solidFill>
                            <a:srgbClr val="FF3333"/>
                          </a:solidFill>
                          <a:latin typeface="Times New Roman" panose="02020603050405020304" pitchFamily="18" charset="0"/>
                          <a:cs typeface="Times New Roman" panose="02020603050405020304" pitchFamily="18" charset="0"/>
                        </a:rPr>
                        <a:t>dạng</a:t>
                      </a:r>
                      <a:r>
                        <a:rPr lang="en-US" sz="3200" baseline="0" dirty="0">
                          <a:solidFill>
                            <a:srgbClr val="FF3333"/>
                          </a:solidFill>
                          <a:latin typeface="Times New Roman" panose="02020603050405020304" pitchFamily="18" charset="0"/>
                          <a:cs typeface="Times New Roman" panose="02020603050405020304" pitchFamily="18" charset="0"/>
                        </a:rPr>
                        <a:t>).</a:t>
                      </a:r>
                      <a:endParaRPr lang="en-US" sz="3200" dirty="0">
                        <a:solidFill>
                          <a:srgbClr val="FF3333"/>
                        </a:solidFill>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sz="3200" dirty="0" err="1">
                          <a:solidFill>
                            <a:srgbClr val="FF3333"/>
                          </a:solidFill>
                          <a:latin typeface="Times New Roman" panose="02020603050405020304" pitchFamily="18" charset="0"/>
                          <a:cs typeface="Times New Roman" panose="02020603050405020304" pitchFamily="18" charset="0"/>
                        </a:rPr>
                        <a:t>Màng</a:t>
                      </a:r>
                      <a:r>
                        <a:rPr lang="en-US" sz="3200" baseline="0" dirty="0">
                          <a:solidFill>
                            <a:srgbClr val="FF3333"/>
                          </a:solidFill>
                          <a:latin typeface="Times New Roman" panose="02020603050405020304" pitchFamily="18" charset="0"/>
                          <a:cs typeface="Times New Roman" panose="02020603050405020304" pitchFamily="18" charset="0"/>
                        </a:rPr>
                        <a:t> </a:t>
                      </a:r>
                      <a:r>
                        <a:rPr lang="en-US" sz="3200" baseline="0" dirty="0" err="1">
                          <a:solidFill>
                            <a:srgbClr val="FF3333"/>
                          </a:solidFill>
                          <a:latin typeface="Times New Roman" panose="02020603050405020304" pitchFamily="18" charset="0"/>
                          <a:cs typeface="Times New Roman" panose="02020603050405020304" pitchFamily="18" charset="0"/>
                        </a:rPr>
                        <a:t>cao</a:t>
                      </a:r>
                      <a:r>
                        <a:rPr lang="en-US" sz="3200" baseline="0" dirty="0">
                          <a:solidFill>
                            <a:srgbClr val="FF3333"/>
                          </a:solidFill>
                          <a:latin typeface="Times New Roman" panose="02020603050405020304" pitchFamily="18" charset="0"/>
                          <a:cs typeface="Times New Roman" panose="02020603050405020304" pitchFamily="18" charset="0"/>
                        </a:rPr>
                        <a:t> </a:t>
                      </a:r>
                      <a:r>
                        <a:rPr lang="en-US" sz="3200" baseline="0" dirty="0" err="1">
                          <a:solidFill>
                            <a:srgbClr val="FF3333"/>
                          </a:solidFill>
                          <a:latin typeface="Times New Roman" panose="02020603050405020304" pitchFamily="18" charset="0"/>
                          <a:cs typeface="Times New Roman" panose="02020603050405020304" pitchFamily="18" charset="0"/>
                        </a:rPr>
                        <a:t>su</a:t>
                      </a:r>
                      <a:r>
                        <a:rPr lang="en-US" sz="3200" baseline="0" dirty="0">
                          <a:solidFill>
                            <a:srgbClr val="FF3333"/>
                          </a:solidFill>
                          <a:latin typeface="Times New Roman" panose="02020603050405020304" pitchFamily="18" charset="0"/>
                          <a:cs typeface="Times New Roman" panose="02020603050405020304" pitchFamily="18" charset="0"/>
                        </a:rPr>
                        <a:t> </a:t>
                      </a:r>
                      <a:r>
                        <a:rPr lang="en-US" sz="3200" baseline="0" dirty="0" err="1">
                          <a:solidFill>
                            <a:srgbClr val="FF3333"/>
                          </a:solidFill>
                          <a:latin typeface="Times New Roman" panose="02020603050405020304" pitchFamily="18" charset="0"/>
                          <a:cs typeface="Times New Roman" panose="02020603050405020304" pitchFamily="18" charset="0"/>
                        </a:rPr>
                        <a:t>bị</a:t>
                      </a:r>
                      <a:r>
                        <a:rPr lang="en-US" sz="3200" baseline="0" dirty="0">
                          <a:solidFill>
                            <a:srgbClr val="FF3333"/>
                          </a:solidFill>
                          <a:latin typeface="Times New Roman" panose="02020603050405020304" pitchFamily="18" charset="0"/>
                          <a:cs typeface="Times New Roman" panose="02020603050405020304" pitchFamily="18" charset="0"/>
                        </a:rPr>
                        <a:t> </a:t>
                      </a:r>
                      <a:r>
                        <a:rPr lang="en-US" sz="3200" baseline="0" dirty="0" err="1">
                          <a:solidFill>
                            <a:srgbClr val="FF3333"/>
                          </a:solidFill>
                          <a:latin typeface="Times New Roman" panose="02020603050405020304" pitchFamily="18" charset="0"/>
                          <a:cs typeface="Times New Roman" panose="02020603050405020304" pitchFamily="18" charset="0"/>
                        </a:rPr>
                        <a:t>phồng</a:t>
                      </a:r>
                      <a:r>
                        <a:rPr lang="en-US" sz="3200" baseline="0" dirty="0">
                          <a:solidFill>
                            <a:srgbClr val="FF3333"/>
                          </a:solidFill>
                          <a:latin typeface="Times New Roman" panose="02020603050405020304" pitchFamily="18" charset="0"/>
                          <a:cs typeface="Times New Roman" panose="02020603050405020304" pitchFamily="18" charset="0"/>
                        </a:rPr>
                        <a:t> </a:t>
                      </a:r>
                      <a:r>
                        <a:rPr lang="en-US" sz="3200" baseline="0" dirty="0" err="1">
                          <a:solidFill>
                            <a:srgbClr val="FF3333"/>
                          </a:solidFill>
                          <a:latin typeface="Times New Roman" panose="02020603050405020304" pitchFamily="18" charset="0"/>
                          <a:cs typeface="Times New Roman" panose="02020603050405020304" pitchFamily="18" charset="0"/>
                        </a:rPr>
                        <a:t>lên</a:t>
                      </a:r>
                      <a:r>
                        <a:rPr lang="en-US" sz="3200" baseline="0" dirty="0">
                          <a:solidFill>
                            <a:srgbClr val="FF3333"/>
                          </a:solidFill>
                          <a:latin typeface="Times New Roman" panose="02020603050405020304" pitchFamily="18" charset="0"/>
                          <a:cs typeface="Times New Roman" panose="02020603050405020304" pitchFamily="18" charset="0"/>
                        </a:rPr>
                        <a:t> (</a:t>
                      </a:r>
                      <a:r>
                        <a:rPr lang="en-US" sz="3200" baseline="0" dirty="0" err="1">
                          <a:solidFill>
                            <a:srgbClr val="FF3333"/>
                          </a:solidFill>
                          <a:latin typeface="Times New Roman" panose="02020603050405020304" pitchFamily="18" charset="0"/>
                          <a:cs typeface="Times New Roman" panose="02020603050405020304" pitchFamily="18" charset="0"/>
                        </a:rPr>
                        <a:t>bị</a:t>
                      </a:r>
                      <a:r>
                        <a:rPr lang="en-US" sz="3200" baseline="0" dirty="0">
                          <a:solidFill>
                            <a:srgbClr val="FF3333"/>
                          </a:solidFill>
                          <a:latin typeface="Times New Roman" panose="02020603050405020304" pitchFamily="18" charset="0"/>
                          <a:cs typeface="Times New Roman" panose="02020603050405020304" pitchFamily="18" charset="0"/>
                        </a:rPr>
                        <a:t> </a:t>
                      </a:r>
                      <a:r>
                        <a:rPr lang="en-US" sz="3200" baseline="0" dirty="0" err="1">
                          <a:solidFill>
                            <a:srgbClr val="FF3333"/>
                          </a:solidFill>
                          <a:latin typeface="Times New Roman" panose="02020603050405020304" pitchFamily="18" charset="0"/>
                          <a:cs typeface="Times New Roman" panose="02020603050405020304" pitchFamily="18" charset="0"/>
                        </a:rPr>
                        <a:t>biến</a:t>
                      </a:r>
                      <a:r>
                        <a:rPr lang="en-US" sz="3200" baseline="0" dirty="0">
                          <a:solidFill>
                            <a:srgbClr val="FF3333"/>
                          </a:solidFill>
                          <a:latin typeface="Times New Roman" panose="02020603050405020304" pitchFamily="18" charset="0"/>
                          <a:cs typeface="Times New Roman" panose="02020603050405020304" pitchFamily="18" charset="0"/>
                        </a:rPr>
                        <a:t> </a:t>
                      </a:r>
                      <a:r>
                        <a:rPr lang="en-US" sz="3200" baseline="0" dirty="0" err="1">
                          <a:solidFill>
                            <a:srgbClr val="FF3333"/>
                          </a:solidFill>
                          <a:latin typeface="Times New Roman" panose="02020603050405020304" pitchFamily="18" charset="0"/>
                          <a:cs typeface="Times New Roman" panose="02020603050405020304" pitchFamily="18" charset="0"/>
                        </a:rPr>
                        <a:t>dạng</a:t>
                      </a:r>
                      <a:r>
                        <a:rPr lang="en-US" sz="3200" baseline="0" dirty="0">
                          <a:solidFill>
                            <a:srgbClr val="FF3333"/>
                          </a:solidFill>
                          <a:latin typeface="Times New Roman" panose="02020603050405020304" pitchFamily="18" charset="0"/>
                          <a:cs typeface="Times New Roman" panose="02020603050405020304" pitchFamily="18" charset="0"/>
                        </a:rPr>
                        <a:t>)</a:t>
                      </a:r>
                      <a:endParaRPr lang="en-US" sz="3200" dirty="0">
                        <a:solidFill>
                          <a:srgbClr val="FF3333"/>
                        </a:solidFill>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1934658892"/>
                  </a:ext>
                </a:extLst>
              </a:tr>
            </a:tbl>
          </a:graphicData>
        </a:graphic>
      </p:graphicFrame>
      <p:sp>
        <p:nvSpPr>
          <p:cNvPr id="7" name="Rectangle: Diagonal Corners Rounded 1">
            <a:extLst>
              <a:ext uri="{FF2B5EF4-FFF2-40B4-BE49-F238E27FC236}">
                <a16:creationId xmlns:a16="http://schemas.microsoft.com/office/drawing/2014/main" id="{C512ACC4-A459-4AD0-BD69-08A3CFAB6770}"/>
              </a:ext>
            </a:extLst>
          </p:cNvPr>
          <p:cNvSpPr/>
          <p:nvPr/>
        </p:nvSpPr>
        <p:spPr>
          <a:xfrm>
            <a:off x="76200" y="152400"/>
            <a:ext cx="98298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endParaRPr lang="en-US" sz="2800" b="1" dirty="0">
              <a:latin typeface="Times New Roman" panose="02020603050405020304" pitchFamily="18" charset="0"/>
              <a:cs typeface="Times New Roman" panose="02020603050405020304" pitchFamily="18" charset="0"/>
            </a:endParaRPr>
          </a:p>
        </p:txBody>
      </p:sp>
      <p:sp>
        <p:nvSpPr>
          <p:cNvPr id="8" name="Flowchart: Terminator 7">
            <a:extLst>
              <a:ext uri="{FF2B5EF4-FFF2-40B4-BE49-F238E27FC236}">
                <a16:creationId xmlns:a16="http://schemas.microsoft.com/office/drawing/2014/main" id="{220D0BCE-F63B-4A7E-9C6E-9F0F105BD931}"/>
              </a:ext>
            </a:extLst>
          </p:cNvPr>
          <p:cNvSpPr/>
          <p:nvPr/>
        </p:nvSpPr>
        <p:spPr>
          <a:xfrm>
            <a:off x="3810000" y="1828800"/>
            <a:ext cx="4867275" cy="644978"/>
          </a:xfrm>
          <a:prstGeom prst="flowChartTerminator">
            <a:avLst/>
          </a:prstGeom>
          <a:solidFill>
            <a:srgbClr val="F8959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2">
                    <a:lumMod val="25000"/>
                  </a:schemeClr>
                </a:solidFill>
                <a:latin typeface="Times New Roman" panose="02020603050405020304" pitchFamily="18" charset="0"/>
              </a:rPr>
              <a:t>PHIẾU HỌC TẬP</a:t>
            </a:r>
            <a:endParaRPr lang="en-US" sz="3600" dirty="0">
              <a:solidFill>
                <a:schemeClr val="bg2">
                  <a:lumMod val="25000"/>
                </a:schemeClr>
              </a:solidFill>
            </a:endParaRPr>
          </a:p>
        </p:txBody>
      </p:sp>
      <p:pic>
        <p:nvPicPr>
          <p:cNvPr id="10" name="Picture 9">
            <a:extLst>
              <a:ext uri="{FF2B5EF4-FFF2-40B4-BE49-F238E27FC236}">
                <a16:creationId xmlns:a16="http://schemas.microsoft.com/office/drawing/2014/main" id="{2706B6AF-3024-4421-8E96-28EB59601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0" y="5046341"/>
            <a:ext cx="3603105" cy="1509409"/>
          </a:xfrm>
          <a:prstGeom prst="rect">
            <a:avLst/>
          </a:prstGeom>
        </p:spPr>
      </p:pic>
      <p:sp>
        <p:nvSpPr>
          <p:cNvPr id="11" name="Flowchart: Terminator 10">
            <a:extLst>
              <a:ext uri="{FF2B5EF4-FFF2-40B4-BE49-F238E27FC236}">
                <a16:creationId xmlns:a16="http://schemas.microsoft.com/office/drawing/2014/main" id="{220D0BCE-F63B-4A7E-9C6E-9F0F105BD931}"/>
              </a:ext>
            </a:extLst>
          </p:cNvPr>
          <p:cNvSpPr/>
          <p:nvPr/>
        </p:nvSpPr>
        <p:spPr>
          <a:xfrm>
            <a:off x="152399" y="955222"/>
            <a:ext cx="4867275" cy="797378"/>
          </a:xfrm>
          <a:prstGeom prst="flowChartTerminator">
            <a:avLst/>
          </a:prstGeom>
          <a:solidFill>
            <a:schemeClr val="accent4">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2">
                    <a:lumMod val="25000"/>
                  </a:schemeClr>
                </a:solidFill>
                <a:latin typeface="Times New Roman" panose="02020603050405020304" pitchFamily="18" charset="0"/>
              </a:rPr>
              <a:t>1. </a:t>
            </a:r>
            <a:r>
              <a:rPr lang="en-GB" sz="3200" dirty="0" err="1">
                <a:solidFill>
                  <a:schemeClr val="bg2">
                    <a:lumMod val="25000"/>
                  </a:schemeClr>
                </a:solidFill>
                <a:latin typeface="Times New Roman" panose="02020603050405020304" pitchFamily="18" charset="0"/>
              </a:rPr>
              <a:t>Thí</a:t>
            </a:r>
            <a:r>
              <a:rPr lang="en-GB" sz="3200" dirty="0">
                <a:solidFill>
                  <a:schemeClr val="bg2">
                    <a:lumMod val="25000"/>
                  </a:schemeClr>
                </a:solidFill>
                <a:latin typeface="Times New Roman" panose="02020603050405020304" pitchFamily="18" charset="0"/>
              </a:rPr>
              <a:t> </a:t>
            </a:r>
            <a:r>
              <a:rPr lang="en-GB" sz="3200" dirty="0" err="1">
                <a:solidFill>
                  <a:schemeClr val="bg2">
                    <a:lumMod val="25000"/>
                  </a:schemeClr>
                </a:solidFill>
                <a:latin typeface="Times New Roman" panose="02020603050405020304" pitchFamily="18" charset="0"/>
              </a:rPr>
              <a:t>nghiệm</a:t>
            </a:r>
            <a:endParaRPr lang="en-US" sz="3200" dirty="0">
              <a:solidFill>
                <a:schemeClr val="bg2">
                  <a:lumMod val="25000"/>
                </a:schemeClr>
              </a:solidFill>
            </a:endParaRPr>
          </a:p>
        </p:txBody>
      </p:sp>
      <p:sp>
        <p:nvSpPr>
          <p:cNvPr id="9" name="Rectangle: Diagonal Corners Rounded 1">
            <a:extLst>
              <a:ext uri="{FF2B5EF4-FFF2-40B4-BE49-F238E27FC236}">
                <a16:creationId xmlns:a16="http://schemas.microsoft.com/office/drawing/2014/main" id="{F17548C8-AC09-417C-80E1-C538AAC32338}"/>
              </a:ext>
            </a:extLst>
          </p:cNvPr>
          <p:cNvSpPr/>
          <p:nvPr/>
        </p:nvSpPr>
        <p:spPr>
          <a:xfrm>
            <a:off x="76200" y="152400"/>
            <a:ext cx="110490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lỏng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128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1" decel="100000"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ppt_x"/>
                                          </p:val>
                                        </p:tav>
                                        <p:tav tm="100000">
                                          <p:val>
                                            <p:strVal val="#ppt_x"/>
                                          </p:val>
                                        </p:tav>
                                      </p:tavLst>
                                    </p:anim>
                                    <p:anim calcmode="lin" valueType="num">
                                      <p:cBhvr additive="base">
                                        <p:cTn id="11"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FE805C-AAD6-45A9-A96D-D987ECCAB355}"/>
              </a:ext>
            </a:extLst>
          </p:cNvPr>
          <p:cNvSpPr txBox="1"/>
          <p:nvPr/>
        </p:nvSpPr>
        <p:spPr>
          <a:xfrm>
            <a:off x="185737" y="2286000"/>
            <a:ext cx="11811000" cy="4573560"/>
          </a:xfrm>
          <a:custGeom>
            <a:avLst/>
            <a:gdLst>
              <a:gd name="connsiteX0" fmla="*/ 0 w 7924800"/>
              <a:gd name="connsiteY0" fmla="*/ 0 h 2900666"/>
              <a:gd name="connsiteX1" fmla="*/ 7924800 w 7924800"/>
              <a:gd name="connsiteY1" fmla="*/ 0 h 2900666"/>
              <a:gd name="connsiteX2" fmla="*/ 7924800 w 7924800"/>
              <a:gd name="connsiteY2" fmla="*/ 2900666 h 2900666"/>
              <a:gd name="connsiteX3" fmla="*/ 0 w 7924800"/>
              <a:gd name="connsiteY3" fmla="*/ 2900666 h 2900666"/>
              <a:gd name="connsiteX4" fmla="*/ 0 w 7924800"/>
              <a:gd name="connsiteY4" fmla="*/ 0 h 290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2900666" extrusionOk="0">
                <a:moveTo>
                  <a:pt x="0" y="0"/>
                </a:moveTo>
                <a:cubicBezTo>
                  <a:pt x="2698718" y="-5264"/>
                  <a:pt x="4297392" y="84467"/>
                  <a:pt x="7924800" y="0"/>
                </a:cubicBezTo>
                <a:cubicBezTo>
                  <a:pt x="7796627" y="1061179"/>
                  <a:pt x="8053950" y="2262752"/>
                  <a:pt x="7924800" y="2900666"/>
                </a:cubicBezTo>
                <a:cubicBezTo>
                  <a:pt x="4700344" y="3006986"/>
                  <a:pt x="1062034" y="2893017"/>
                  <a:pt x="0" y="2900666"/>
                </a:cubicBezTo>
                <a:cubicBezTo>
                  <a:pt x="160128" y="2310631"/>
                  <a:pt x="25049" y="361706"/>
                  <a:pt x="0" y="0"/>
                </a:cubicBezTo>
                <a:close/>
              </a:path>
            </a:pathLst>
          </a:custGeom>
          <a:solidFill>
            <a:schemeClr val="accent2">
              <a:lumMod val="40000"/>
              <a:lumOff val="60000"/>
            </a:schemeClr>
          </a:solidFill>
          <a:ln w="28575">
            <a:solidFill>
              <a:schemeClr val="accent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a:spAutoFit/>
          </a:bodyPr>
          <a:lstStyle/>
          <a:p>
            <a:pPr>
              <a:lnSpc>
                <a:spcPct val="130000"/>
              </a:lnSpc>
            </a:pP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C1: </a:t>
            </a:r>
            <a:r>
              <a:rPr lang="en-US" sz="3200" dirty="0" err="1">
                <a:solidFill>
                  <a:schemeClr val="accent1">
                    <a:lumMod val="75000"/>
                  </a:schemeClr>
                </a:solidFill>
                <a:latin typeface="Times New Roman" panose="02020603050405020304" pitchFamily="18" charset="0"/>
                <a:ea typeface="Calibri" panose="020F0502020204030204" pitchFamily="34" charset="0"/>
              </a:rPr>
              <a:t>Các</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màng</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cao</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su</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biến</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dạng</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chứng</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tỏ</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điều</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gì</a:t>
            </a:r>
            <a:r>
              <a:rPr lang="en-US" sz="3200" dirty="0">
                <a:solidFill>
                  <a:schemeClr val="accent1">
                    <a:lumMod val="75000"/>
                  </a:schemeClr>
                </a:solidFill>
                <a:latin typeface="Times New Roman" panose="02020603050405020304" pitchFamily="18" charset="0"/>
                <a:ea typeface="Calibri" panose="020F0502020204030204" pitchFamily="34" charset="0"/>
              </a:rPr>
              <a:t>?</a:t>
            </a:r>
            <a:endParaRPr lang="en-US" sz="3200" dirty="0">
              <a:solidFill>
                <a:schemeClr val="accent1">
                  <a:lumMod val="75000"/>
                </a:schemeClr>
              </a:solidFill>
            </a:endParaRPr>
          </a:p>
          <a:p>
            <a:pPr>
              <a:lnSpc>
                <a:spcPct val="130000"/>
              </a:lnSpc>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đáy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0000"/>
              </a:lnSpc>
            </a:pPr>
            <a:r>
              <a:rPr lang="en-US" sz="3200"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C2: </a:t>
            </a:r>
            <a:r>
              <a:rPr lang="en-US" sz="3200" dirty="0" err="1">
                <a:solidFill>
                  <a:schemeClr val="accent1">
                    <a:lumMod val="75000"/>
                  </a:schemeClr>
                </a:solidFill>
                <a:latin typeface="Times New Roman" panose="02020603050405020304" pitchFamily="18" charset="0"/>
                <a:ea typeface="Calibri" panose="020F0502020204030204" pitchFamily="34" charset="0"/>
              </a:rPr>
              <a:t>Có</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phải</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chất</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lỏng</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chỉ</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tác</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dụng</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áp</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suất</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lên</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bình</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theo</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một</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phương</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như</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chất</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rắn</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không</a:t>
            </a:r>
            <a:r>
              <a:rPr lang="en-US" sz="3200" dirty="0">
                <a:solidFill>
                  <a:schemeClr val="accent1">
                    <a:lumMod val="75000"/>
                  </a:schemeClr>
                </a:solidFill>
                <a:latin typeface="Times New Roman" panose="02020603050405020304" pitchFamily="18" charset="0"/>
                <a:ea typeface="Calibri" panose="020F0502020204030204" pitchFamily="34" charset="0"/>
              </a:rPr>
              <a:t>?</a:t>
            </a:r>
            <a:endParaRPr lang="en-US" sz="3200"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suất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chứ</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30000"/>
              </a:lnSpc>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rắn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Flowchart: Terminator 2">
            <a:extLst>
              <a:ext uri="{FF2B5EF4-FFF2-40B4-BE49-F238E27FC236}">
                <a16:creationId xmlns:a16="http://schemas.microsoft.com/office/drawing/2014/main" id="{220D0BCE-F63B-4A7E-9C6E-9F0F105BD931}"/>
              </a:ext>
            </a:extLst>
          </p:cNvPr>
          <p:cNvSpPr/>
          <p:nvPr/>
        </p:nvSpPr>
        <p:spPr>
          <a:xfrm>
            <a:off x="3733800" y="1696824"/>
            <a:ext cx="4867275" cy="548354"/>
          </a:xfrm>
          <a:prstGeom prst="flowChartTerminator">
            <a:avLst/>
          </a:prstGeom>
          <a:solidFill>
            <a:srgbClr val="F8959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2">
                    <a:lumMod val="25000"/>
                  </a:schemeClr>
                </a:solidFill>
                <a:latin typeface="Times New Roman" panose="02020603050405020304" pitchFamily="18" charset="0"/>
              </a:rPr>
              <a:t>PHIẾU HỌC TẬP</a:t>
            </a:r>
            <a:endParaRPr lang="en-US" sz="3600" dirty="0">
              <a:solidFill>
                <a:schemeClr val="bg2">
                  <a:lumMod val="25000"/>
                </a:schemeClr>
              </a:solidFill>
            </a:endParaRPr>
          </a:p>
        </p:txBody>
      </p:sp>
      <p:pic>
        <p:nvPicPr>
          <p:cNvPr id="4" name="Picture 3">
            <a:extLst>
              <a:ext uri="{FF2B5EF4-FFF2-40B4-BE49-F238E27FC236}">
                <a16:creationId xmlns:a16="http://schemas.microsoft.com/office/drawing/2014/main" id="{2706B6AF-3024-4421-8E96-28EB59601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8495" y="5486400"/>
            <a:ext cx="3603105" cy="1509409"/>
          </a:xfrm>
          <a:prstGeom prst="rect">
            <a:avLst/>
          </a:prstGeom>
        </p:spPr>
      </p:pic>
      <p:sp>
        <p:nvSpPr>
          <p:cNvPr id="5" name="Flowchart: Terminator 4">
            <a:extLst>
              <a:ext uri="{FF2B5EF4-FFF2-40B4-BE49-F238E27FC236}">
                <a16:creationId xmlns:a16="http://schemas.microsoft.com/office/drawing/2014/main" id="{220D0BCE-F63B-4A7E-9C6E-9F0F105BD931}"/>
              </a:ext>
            </a:extLst>
          </p:cNvPr>
          <p:cNvSpPr/>
          <p:nvPr/>
        </p:nvSpPr>
        <p:spPr>
          <a:xfrm>
            <a:off x="-8709" y="868823"/>
            <a:ext cx="4867275" cy="797378"/>
          </a:xfrm>
          <a:prstGeom prst="flowChartTerminator">
            <a:avLst/>
          </a:prstGeom>
          <a:solidFill>
            <a:schemeClr val="accent4">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2">
                    <a:lumMod val="25000"/>
                  </a:schemeClr>
                </a:solidFill>
                <a:latin typeface="Times New Roman" panose="02020603050405020304" pitchFamily="18" charset="0"/>
              </a:rPr>
              <a:t>1. </a:t>
            </a:r>
            <a:r>
              <a:rPr lang="en-GB" sz="3200" dirty="0" err="1">
                <a:solidFill>
                  <a:schemeClr val="bg2">
                    <a:lumMod val="25000"/>
                  </a:schemeClr>
                </a:solidFill>
                <a:latin typeface="Times New Roman" panose="02020603050405020304" pitchFamily="18" charset="0"/>
              </a:rPr>
              <a:t>Thí</a:t>
            </a:r>
            <a:r>
              <a:rPr lang="en-GB" sz="3200" dirty="0">
                <a:solidFill>
                  <a:schemeClr val="bg2">
                    <a:lumMod val="25000"/>
                  </a:schemeClr>
                </a:solidFill>
                <a:latin typeface="Times New Roman" panose="02020603050405020304" pitchFamily="18" charset="0"/>
              </a:rPr>
              <a:t> </a:t>
            </a:r>
            <a:r>
              <a:rPr lang="en-GB" sz="3200" dirty="0" err="1">
                <a:solidFill>
                  <a:schemeClr val="bg2">
                    <a:lumMod val="25000"/>
                  </a:schemeClr>
                </a:solidFill>
                <a:latin typeface="Times New Roman" panose="02020603050405020304" pitchFamily="18" charset="0"/>
              </a:rPr>
              <a:t>nghiệm</a:t>
            </a:r>
            <a:endParaRPr lang="en-US" sz="3200" dirty="0">
              <a:solidFill>
                <a:schemeClr val="bg2">
                  <a:lumMod val="25000"/>
                </a:schemeClr>
              </a:solidFill>
            </a:endParaRPr>
          </a:p>
        </p:txBody>
      </p:sp>
      <p:sp>
        <p:nvSpPr>
          <p:cNvPr id="6" name="Rectangle: Diagonal Corners Rounded 1">
            <a:extLst>
              <a:ext uri="{FF2B5EF4-FFF2-40B4-BE49-F238E27FC236}">
                <a16:creationId xmlns:a16="http://schemas.microsoft.com/office/drawing/2014/main" id="{C512ACC4-A459-4AD0-BD69-08A3CFAB6770}"/>
              </a:ext>
            </a:extLst>
          </p:cNvPr>
          <p:cNvSpPr/>
          <p:nvPr/>
        </p:nvSpPr>
        <p:spPr>
          <a:xfrm>
            <a:off x="76200" y="152400"/>
            <a:ext cx="98298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16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1" de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C512ACC4-A459-4AD0-BD69-08A3CFAB6770}"/>
              </a:ext>
            </a:extLst>
          </p:cNvPr>
          <p:cNvSpPr/>
          <p:nvPr/>
        </p:nvSpPr>
        <p:spPr>
          <a:xfrm>
            <a:off x="76200" y="152400"/>
            <a:ext cx="98298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I.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tồn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lỏng</a:t>
            </a:r>
            <a:endParaRPr lang="en-US" sz="3600" b="1" dirty="0">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56CFFD22-98AE-4A66-BE75-FECD9C3C94DD}"/>
              </a:ext>
            </a:extLst>
          </p:cNvPr>
          <p:cNvSpPr/>
          <p:nvPr/>
        </p:nvSpPr>
        <p:spPr>
          <a:xfrm>
            <a:off x="76200" y="1295400"/>
            <a:ext cx="11582400" cy="5410200"/>
          </a:xfrm>
          <a:prstGeom prst="roundRect">
            <a:avLst>
              <a:gd name="adj" fmla="val 4178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C00000"/>
                </a:solidFill>
                <a:latin typeface="Times New Roman" panose="02020603050405020304" pitchFamily="18" charset="0"/>
                <a:cs typeface="Times New Roman" panose="02020603050405020304" pitchFamily="18" charset="0"/>
              </a:rPr>
              <a:t>- </a:t>
            </a:r>
            <a:r>
              <a:rPr lang="en-GB" sz="3600" u="sng" dirty="0" err="1">
                <a:solidFill>
                  <a:srgbClr val="C00000"/>
                </a:solidFill>
                <a:latin typeface="Times New Roman" panose="02020603050405020304" pitchFamily="18" charset="0"/>
                <a:cs typeface="Times New Roman" panose="02020603050405020304" pitchFamily="18" charset="0"/>
              </a:rPr>
              <a:t>Dụng</a:t>
            </a:r>
            <a:r>
              <a:rPr lang="en-GB" sz="3600" u="sng" dirty="0">
                <a:solidFill>
                  <a:srgbClr val="C00000"/>
                </a:solidFill>
                <a:latin typeface="Times New Roman" panose="02020603050405020304" pitchFamily="18" charset="0"/>
                <a:cs typeface="Times New Roman" panose="02020603050405020304" pitchFamily="18" charset="0"/>
              </a:rPr>
              <a:t> </a:t>
            </a:r>
            <a:r>
              <a:rPr lang="en-GB" sz="3600" u="sng" dirty="0" err="1">
                <a:solidFill>
                  <a:srgbClr val="C00000"/>
                </a:solidFill>
                <a:latin typeface="Times New Roman" panose="02020603050405020304" pitchFamily="18" charset="0"/>
                <a:cs typeface="Times New Roman" panose="02020603050405020304" pitchFamily="18" charset="0"/>
              </a:rPr>
              <a:t>cụ</a:t>
            </a:r>
            <a:r>
              <a:rPr lang="en-GB" sz="3600" dirty="0">
                <a:solidFill>
                  <a:srgbClr val="C00000"/>
                </a:solidFill>
                <a:latin typeface="Times New Roman" panose="02020603050405020304" pitchFamily="18" charset="0"/>
                <a:cs typeface="Times New Roman" panose="02020603050405020304" pitchFamily="18" charset="0"/>
              </a:rPr>
              <a:t>: </a:t>
            </a:r>
            <a:r>
              <a:rPr lang="en-GB" sz="3600" dirty="0" err="1">
                <a:solidFill>
                  <a:srgbClr val="002060"/>
                </a:solidFill>
                <a:latin typeface="Times New Roman" panose="02020603050405020304" pitchFamily="18" charset="0"/>
                <a:cs typeface="Times New Roman" panose="02020603050405020304" pitchFamily="18" charset="0"/>
              </a:rPr>
              <a:t>Một</a:t>
            </a:r>
            <a:r>
              <a:rPr lang="en-GB" sz="3600" dirty="0">
                <a:solidFill>
                  <a:srgbClr val="002060"/>
                </a:solidFill>
                <a:latin typeface="Times New Roman" panose="02020603050405020304" pitchFamily="18" charset="0"/>
                <a:cs typeface="Times New Roman" panose="02020603050405020304" pitchFamily="18" charset="0"/>
              </a:rPr>
              <a:t> </a:t>
            </a:r>
            <a:r>
              <a:rPr lang="en-GB" sz="3600" dirty="0" err="1">
                <a:solidFill>
                  <a:srgbClr val="002060"/>
                </a:solidFill>
                <a:latin typeface="Times New Roman" panose="02020603050405020304" pitchFamily="18" charset="0"/>
                <a:cs typeface="Times New Roman" panose="02020603050405020304" pitchFamily="18" charset="0"/>
              </a:rPr>
              <a:t>bình</a:t>
            </a:r>
            <a:r>
              <a:rPr lang="en-GB" sz="3600" dirty="0">
                <a:solidFill>
                  <a:srgbClr val="002060"/>
                </a:solidFill>
                <a:latin typeface="Times New Roman" panose="02020603050405020304" pitchFamily="18" charset="0"/>
                <a:cs typeface="Times New Roman" panose="02020603050405020304" pitchFamily="18" charset="0"/>
              </a:rPr>
              <a:t> </a:t>
            </a:r>
            <a:r>
              <a:rPr lang="en-GB" sz="3600" dirty="0" err="1">
                <a:solidFill>
                  <a:srgbClr val="002060"/>
                </a:solidFill>
                <a:latin typeface="Times New Roman" panose="02020603050405020304" pitchFamily="18" charset="0"/>
                <a:cs typeface="Times New Roman" panose="02020603050405020304" pitchFamily="18" charset="0"/>
              </a:rPr>
              <a:t>trụ</a:t>
            </a:r>
            <a:r>
              <a:rPr lang="en-GB" sz="3600" dirty="0">
                <a:solidFill>
                  <a:srgbClr val="002060"/>
                </a:solidFill>
                <a:latin typeface="Times New Roman" panose="02020603050405020304" pitchFamily="18" charset="0"/>
                <a:cs typeface="Times New Roman" panose="02020603050405020304" pitchFamily="18" charset="0"/>
              </a:rPr>
              <a:t> </a:t>
            </a:r>
            <a:r>
              <a:rPr lang="en-GB" sz="3600" dirty="0" err="1">
                <a:solidFill>
                  <a:srgbClr val="002060"/>
                </a:solidFill>
                <a:latin typeface="Times New Roman" panose="02020603050405020304" pitchFamily="18" charset="0"/>
                <a:cs typeface="Times New Roman" panose="02020603050405020304" pitchFamily="18" charset="0"/>
              </a:rPr>
              <a:t>có</a:t>
            </a:r>
            <a:r>
              <a:rPr lang="en-GB" sz="3600" dirty="0">
                <a:solidFill>
                  <a:srgbClr val="002060"/>
                </a:solidFill>
                <a:latin typeface="Times New Roman" panose="02020603050405020304" pitchFamily="18" charset="0"/>
                <a:cs typeface="Times New Roman" panose="02020603050405020304" pitchFamily="18" charset="0"/>
              </a:rPr>
              <a:t> </a:t>
            </a:r>
            <a:r>
              <a:rPr lang="en-GB" sz="3600" dirty="0" err="1">
                <a:solidFill>
                  <a:srgbClr val="002060"/>
                </a:solidFill>
                <a:latin typeface="Times New Roman" panose="02020603050405020304" pitchFamily="18" charset="0"/>
                <a:cs typeface="Times New Roman" panose="02020603050405020304" pitchFamily="18" charset="0"/>
              </a:rPr>
              <a:t>đĩa</a:t>
            </a:r>
            <a:r>
              <a:rPr lang="en-GB" sz="3600" dirty="0">
                <a:solidFill>
                  <a:srgbClr val="002060"/>
                </a:solidFill>
                <a:latin typeface="Times New Roman" panose="02020603050405020304" pitchFamily="18" charset="0"/>
                <a:cs typeface="Times New Roman" panose="02020603050405020304" pitchFamily="18" charset="0"/>
              </a:rPr>
              <a:t> D </a:t>
            </a:r>
            <a:r>
              <a:rPr lang="en-GB" sz="3600" dirty="0" err="1">
                <a:solidFill>
                  <a:srgbClr val="002060"/>
                </a:solidFill>
                <a:latin typeface="Times New Roman" panose="02020603050405020304" pitchFamily="18" charset="0"/>
                <a:cs typeface="Times New Roman" panose="02020603050405020304" pitchFamily="18" charset="0"/>
              </a:rPr>
              <a:t>tách</a:t>
            </a:r>
            <a:r>
              <a:rPr lang="en-GB" sz="3600" dirty="0">
                <a:solidFill>
                  <a:srgbClr val="002060"/>
                </a:solidFill>
                <a:latin typeface="Times New Roman" panose="02020603050405020304" pitchFamily="18" charset="0"/>
                <a:cs typeface="Times New Roman" panose="02020603050405020304" pitchFamily="18" charset="0"/>
              </a:rPr>
              <a:t> </a:t>
            </a:r>
            <a:r>
              <a:rPr lang="en-GB" sz="3600" dirty="0" err="1">
                <a:solidFill>
                  <a:srgbClr val="002060"/>
                </a:solidFill>
                <a:latin typeface="Times New Roman" panose="02020603050405020304" pitchFamily="18" charset="0"/>
                <a:cs typeface="Times New Roman" panose="02020603050405020304" pitchFamily="18" charset="0"/>
              </a:rPr>
              <a:t>rời</a:t>
            </a:r>
            <a:r>
              <a:rPr lang="en-GB" sz="3600" dirty="0">
                <a:solidFill>
                  <a:srgbClr val="002060"/>
                </a:solidFill>
                <a:latin typeface="Times New Roman" panose="02020603050405020304" pitchFamily="18" charset="0"/>
                <a:cs typeface="Times New Roman" panose="02020603050405020304" pitchFamily="18" charset="0"/>
              </a:rPr>
              <a:t> </a:t>
            </a:r>
            <a:r>
              <a:rPr lang="en-GB" sz="3600" dirty="0" err="1">
                <a:solidFill>
                  <a:srgbClr val="002060"/>
                </a:solidFill>
                <a:latin typeface="Times New Roman" panose="02020603050405020304" pitchFamily="18" charset="0"/>
                <a:cs typeface="Times New Roman" panose="02020603050405020304" pitchFamily="18" charset="0"/>
              </a:rPr>
              <a:t>làm</a:t>
            </a:r>
            <a:r>
              <a:rPr lang="en-GB" sz="3600" dirty="0">
                <a:solidFill>
                  <a:srgbClr val="002060"/>
                </a:solidFill>
                <a:latin typeface="Times New Roman" panose="02020603050405020304" pitchFamily="18" charset="0"/>
                <a:cs typeface="Times New Roman" panose="02020603050405020304" pitchFamily="18" charset="0"/>
              </a:rPr>
              <a:t> </a:t>
            </a:r>
            <a:r>
              <a:rPr lang="en-GB" sz="3600" dirty="0" err="1">
                <a:solidFill>
                  <a:srgbClr val="002060"/>
                </a:solidFill>
                <a:latin typeface="Times New Roman" panose="02020603050405020304" pitchFamily="18" charset="0"/>
                <a:cs typeface="Times New Roman" panose="02020603050405020304" pitchFamily="18" charset="0"/>
              </a:rPr>
              <a:t>đáy</a:t>
            </a:r>
            <a:r>
              <a:rPr lang="en-GB" sz="3600" dirty="0">
                <a:solidFill>
                  <a:srgbClr val="002060"/>
                </a:solidFill>
                <a:latin typeface="Times New Roman" panose="02020603050405020304" pitchFamily="18" charset="0"/>
                <a:cs typeface="Times New Roman" panose="02020603050405020304" pitchFamily="18" charset="0"/>
              </a:rPr>
              <a:t>.</a:t>
            </a:r>
          </a:p>
          <a:p>
            <a:pPr algn="ctr"/>
            <a:r>
              <a:rPr lang="en-GB" sz="3600" dirty="0">
                <a:solidFill>
                  <a:srgbClr val="C00000"/>
                </a:solidFill>
                <a:latin typeface="Times New Roman" panose="02020603050405020304" pitchFamily="18" charset="0"/>
                <a:cs typeface="Times New Roman" panose="02020603050405020304" pitchFamily="18" charset="0"/>
              </a:rPr>
              <a:t>- </a:t>
            </a:r>
            <a:r>
              <a:rPr lang="en-GB" sz="3600" u="sng" dirty="0" err="1">
                <a:solidFill>
                  <a:srgbClr val="C00000"/>
                </a:solidFill>
                <a:latin typeface="Times New Roman" panose="02020603050405020304" pitchFamily="18" charset="0"/>
                <a:cs typeface="Times New Roman" panose="02020603050405020304" pitchFamily="18" charset="0"/>
              </a:rPr>
              <a:t>Tiến</a:t>
            </a:r>
            <a:r>
              <a:rPr lang="en-GB" sz="3600" u="sng" dirty="0">
                <a:solidFill>
                  <a:srgbClr val="C00000"/>
                </a:solidFill>
                <a:latin typeface="Times New Roman" panose="02020603050405020304" pitchFamily="18" charset="0"/>
                <a:cs typeface="Times New Roman" panose="02020603050405020304" pitchFamily="18" charset="0"/>
              </a:rPr>
              <a:t> </a:t>
            </a:r>
            <a:r>
              <a:rPr lang="en-GB" sz="3600" u="sng" dirty="0" err="1">
                <a:solidFill>
                  <a:srgbClr val="C00000"/>
                </a:solidFill>
                <a:latin typeface="Times New Roman" panose="02020603050405020304" pitchFamily="18" charset="0"/>
                <a:cs typeface="Times New Roman" panose="02020603050405020304" pitchFamily="18" charset="0"/>
              </a:rPr>
              <a:t>hành</a:t>
            </a:r>
            <a:r>
              <a:rPr lang="en-GB" sz="3600" dirty="0">
                <a:solidFill>
                  <a:srgbClr val="3F129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Nhấn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bình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vào</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sâu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bên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trong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nước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rồi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buông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tay</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kéo</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sợi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dây</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ra</a:t>
            </a:r>
            <a:r>
              <a:rPr lang="en-US" sz="3600" dirty="0">
                <a:solidFill>
                  <a:srgbClr val="002060"/>
                </a:solidFill>
                <a:latin typeface="Times New Roman" panose="02020603050405020304" pitchFamily="18" charset="0"/>
                <a:cs typeface="Times New Roman" panose="02020603050405020304" pitchFamily="18" charset="0"/>
              </a:rPr>
              <a:t>, </a:t>
            </a:r>
            <a:r>
              <a:rPr lang="en-GB" sz="3600" dirty="0" err="1">
                <a:solidFill>
                  <a:srgbClr val="002060"/>
                </a:solidFill>
                <a:latin typeface="Times New Roman" panose="02020603050405020304" pitchFamily="18" charset="0"/>
                <a:cs typeface="Times New Roman" panose="02020603050405020304" pitchFamily="18" charset="0"/>
              </a:rPr>
              <a:t>quan</a:t>
            </a:r>
            <a:r>
              <a:rPr lang="en-GB" sz="3600" dirty="0">
                <a:solidFill>
                  <a:srgbClr val="002060"/>
                </a:solidFill>
                <a:latin typeface="Times New Roman" panose="02020603050405020304" pitchFamily="18" charset="0"/>
                <a:cs typeface="Times New Roman" panose="02020603050405020304" pitchFamily="18" charset="0"/>
              </a:rPr>
              <a:t> </a:t>
            </a:r>
            <a:r>
              <a:rPr lang="en-GB" sz="3600" dirty="0" err="1">
                <a:solidFill>
                  <a:srgbClr val="002060"/>
                </a:solidFill>
                <a:latin typeface="Times New Roman" panose="02020603050405020304" pitchFamily="18" charset="0"/>
                <a:cs typeface="Times New Roman" panose="02020603050405020304" pitchFamily="18" charset="0"/>
              </a:rPr>
              <a:t>sát</a:t>
            </a:r>
            <a:r>
              <a:rPr lang="en-GB" sz="3600" dirty="0">
                <a:solidFill>
                  <a:srgbClr val="002060"/>
                </a:solidFill>
                <a:latin typeface="Times New Roman" panose="02020603050405020304" pitchFamily="18" charset="0"/>
                <a:cs typeface="Times New Roman" panose="02020603050405020304" pitchFamily="18" charset="0"/>
              </a:rPr>
              <a:t> </a:t>
            </a:r>
            <a:r>
              <a:rPr lang="en-GB" sz="3600" dirty="0" err="1">
                <a:solidFill>
                  <a:srgbClr val="002060"/>
                </a:solidFill>
                <a:latin typeface="Times New Roman" panose="02020603050405020304" pitchFamily="18" charset="0"/>
                <a:cs typeface="Times New Roman" panose="02020603050405020304" pitchFamily="18" charset="0"/>
              </a:rPr>
              <a:t>hiện</a:t>
            </a:r>
            <a:r>
              <a:rPr lang="en-GB" sz="3600" dirty="0">
                <a:solidFill>
                  <a:srgbClr val="002060"/>
                </a:solidFill>
                <a:latin typeface="Times New Roman" panose="02020603050405020304" pitchFamily="18" charset="0"/>
                <a:cs typeface="Times New Roman" panose="02020603050405020304" pitchFamily="18" charset="0"/>
              </a:rPr>
              <a:t> </a:t>
            </a:r>
            <a:r>
              <a:rPr lang="en-GB" sz="3600" dirty="0" err="1">
                <a:solidFill>
                  <a:srgbClr val="002060"/>
                </a:solidFill>
                <a:latin typeface="Times New Roman" panose="02020603050405020304" pitchFamily="18" charset="0"/>
                <a:cs typeface="Times New Roman" panose="02020603050405020304" pitchFamily="18" charset="0"/>
              </a:rPr>
              <a:t>tượng</a:t>
            </a:r>
            <a:r>
              <a:rPr lang="en-GB" sz="3600" dirty="0">
                <a:solidFill>
                  <a:srgbClr val="002060"/>
                </a:solidFill>
                <a:latin typeface="Times New Roman" panose="02020603050405020304" pitchFamily="18" charset="0"/>
                <a:cs typeface="Times New Roman" panose="02020603050405020304" pitchFamily="18" charset="0"/>
              </a:rPr>
              <a:t> </a:t>
            </a:r>
            <a:r>
              <a:rPr lang="en-GB" sz="3600" dirty="0" err="1">
                <a:solidFill>
                  <a:srgbClr val="002060"/>
                </a:solidFill>
                <a:latin typeface="Times New Roman" panose="02020603050405020304" pitchFamily="18" charset="0"/>
                <a:cs typeface="Times New Roman" panose="02020603050405020304" pitchFamily="18" charset="0"/>
              </a:rPr>
              <a:t>xảy</a:t>
            </a:r>
            <a:r>
              <a:rPr lang="en-GB" sz="3600" dirty="0">
                <a:solidFill>
                  <a:srgbClr val="002060"/>
                </a:solidFill>
                <a:latin typeface="Times New Roman" panose="02020603050405020304" pitchFamily="18" charset="0"/>
                <a:cs typeface="Times New Roman" panose="02020603050405020304" pitchFamily="18" charset="0"/>
              </a:rPr>
              <a:t> </a:t>
            </a:r>
            <a:r>
              <a:rPr lang="en-GB" sz="3600" dirty="0" err="1">
                <a:solidFill>
                  <a:srgbClr val="002060"/>
                </a:solidFill>
                <a:latin typeface="Times New Roman" panose="02020603050405020304" pitchFamily="18" charset="0"/>
                <a:cs typeface="Times New Roman" panose="02020603050405020304" pitchFamily="18" charset="0"/>
              </a:rPr>
              <a:t>ra</a:t>
            </a:r>
            <a:r>
              <a:rPr lang="en-GB" sz="3600" dirty="0">
                <a:solidFill>
                  <a:srgbClr val="002060"/>
                </a:solidFill>
                <a:latin typeface="Times New Roman" panose="02020603050405020304" pitchFamily="18" charset="0"/>
                <a:cs typeface="Times New Roman" panose="02020603050405020304" pitchFamily="18" charset="0"/>
              </a:rPr>
              <a:t> </a:t>
            </a:r>
            <a:r>
              <a:rPr lang="en-GB" sz="3600" dirty="0" err="1">
                <a:solidFill>
                  <a:srgbClr val="002060"/>
                </a:solidFill>
                <a:latin typeface="Times New Roman" panose="02020603050405020304" pitchFamily="18" charset="0"/>
                <a:cs typeface="Times New Roman" panose="02020603050405020304" pitchFamily="18" charset="0"/>
              </a:rPr>
              <a:t>với</a:t>
            </a:r>
            <a:r>
              <a:rPr lang="en-GB" sz="3600" dirty="0">
                <a:solidFill>
                  <a:srgbClr val="002060"/>
                </a:solidFill>
                <a:latin typeface="Times New Roman" panose="02020603050405020304" pitchFamily="18" charset="0"/>
                <a:cs typeface="Times New Roman" panose="02020603050405020304" pitchFamily="18" charset="0"/>
              </a:rPr>
              <a:t> </a:t>
            </a:r>
            <a:r>
              <a:rPr lang="en-GB" sz="3600" dirty="0" err="1">
                <a:solidFill>
                  <a:srgbClr val="002060"/>
                </a:solidFill>
                <a:latin typeface="Times New Roman" panose="02020603050405020304" pitchFamily="18" charset="0"/>
                <a:cs typeface="Times New Roman" panose="02020603050405020304" pitchFamily="18" charset="0"/>
              </a:rPr>
              <a:t>đĩa</a:t>
            </a:r>
            <a:r>
              <a:rPr lang="en-GB" sz="3600" dirty="0">
                <a:solidFill>
                  <a:srgbClr val="002060"/>
                </a:solidFill>
                <a:latin typeface="Times New Roman" panose="02020603050405020304" pitchFamily="18" charset="0"/>
                <a:cs typeface="Times New Roman" panose="02020603050405020304" pitchFamily="18" charset="0"/>
              </a:rPr>
              <a:t> </a:t>
            </a:r>
            <a:r>
              <a:rPr lang="en-US" sz="3600" dirty="0">
                <a:solidFill>
                  <a:srgbClr val="002060"/>
                </a:solidFill>
                <a:latin typeface="Times New Roman" panose="02020603050405020304" pitchFamily="18" charset="0"/>
                <a:cs typeface="Times New Roman" panose="02020603050405020304" pitchFamily="18" charset="0"/>
              </a:rPr>
              <a:t>D </a:t>
            </a:r>
            <a:r>
              <a:rPr lang="en-US" sz="3600" dirty="0" err="1">
                <a:solidFill>
                  <a:srgbClr val="002060"/>
                </a:solidFill>
                <a:latin typeface="Times New Roman" panose="02020603050405020304" pitchFamily="18" charset="0"/>
                <a:cs typeface="Times New Roman" panose="02020603050405020304" pitchFamily="18" charset="0"/>
              </a:rPr>
              <a:t>khi</a:t>
            </a:r>
            <a:r>
              <a:rPr lang="en-US" sz="3600" dirty="0">
                <a:solidFill>
                  <a:srgbClr val="002060"/>
                </a:solidFill>
                <a:latin typeface="Times New Roman" panose="02020603050405020304" pitchFamily="18" charset="0"/>
                <a:cs typeface="Times New Roman" panose="02020603050405020304" pitchFamily="18" charset="0"/>
              </a:rPr>
              <a:t> quay </a:t>
            </a:r>
            <a:r>
              <a:rPr lang="en-US" sz="3600" dirty="0" err="1">
                <a:solidFill>
                  <a:srgbClr val="002060"/>
                </a:solidFill>
                <a:latin typeface="Times New Roman" panose="02020603050405020304" pitchFamily="18" charset="0"/>
                <a:cs typeface="Times New Roman" panose="02020603050405020304" pitchFamily="18" charset="0"/>
              </a:rPr>
              <a:t>bình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theo</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các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phương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khác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nhau</a:t>
            </a:r>
            <a:r>
              <a:rPr lang="en-US" sz="3600" dirty="0">
                <a:solidFill>
                  <a:srgbClr val="002060"/>
                </a:solidFill>
                <a:latin typeface="Times New Roman" panose="02020603050405020304" pitchFamily="18" charset="0"/>
                <a:cs typeface="Times New Roman" panose="02020603050405020304" pitchFamily="18" charset="0"/>
              </a:rPr>
              <a:t>?</a:t>
            </a:r>
          </a:p>
        </p:txBody>
      </p:sp>
      <p:sp>
        <p:nvSpPr>
          <p:cNvPr id="195" name="Rectangle 194">
            <a:extLst>
              <a:ext uri="{FF2B5EF4-FFF2-40B4-BE49-F238E27FC236}">
                <a16:creationId xmlns:a16="http://schemas.microsoft.com/office/drawing/2014/main" id="{D5C3BB7F-D8E7-478F-BCF6-D1E7738DEC69}"/>
              </a:ext>
            </a:extLst>
          </p:cNvPr>
          <p:cNvSpPr/>
          <p:nvPr/>
        </p:nvSpPr>
        <p:spPr>
          <a:xfrm>
            <a:off x="4306888" y="2057400"/>
            <a:ext cx="3578224" cy="707886"/>
          </a:xfrm>
          <a:prstGeom prst="rect">
            <a:avLst/>
          </a:prstGeom>
          <a:noFill/>
          <a:ln w="19050">
            <a:noFill/>
            <a:prstDash val="lgDashDotDot"/>
          </a:ln>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w="0"/>
                <a:solidFill>
                  <a:srgbClr val="0476BC"/>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sym typeface="Arial"/>
              </a:rPr>
              <a:t>THÍ</a:t>
            </a:r>
            <a:r>
              <a:rPr kumimoji="0" lang="en-US" sz="4000" b="0" i="0" u="none" strike="noStrike" kern="0" cap="none" spc="0" normalizeH="0" noProof="0" dirty="0">
                <a:ln w="0"/>
                <a:solidFill>
                  <a:srgbClr val="0476BC"/>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sym typeface="Arial"/>
              </a:rPr>
              <a:t> NGHIỆM </a:t>
            </a:r>
            <a:r>
              <a:rPr kumimoji="0" lang="en-US" sz="3600" b="0" i="0" u="none" strike="noStrike" kern="0" cap="none" spc="0" normalizeH="0" noProof="0" dirty="0">
                <a:ln w="0"/>
                <a:solidFill>
                  <a:srgbClr val="0476BC"/>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sym typeface="Arial"/>
              </a:rPr>
              <a:t>2</a:t>
            </a:r>
            <a:endParaRPr kumimoji="0" lang="en-US" sz="3600" b="0" i="0" u="none" strike="noStrike" kern="0" cap="none" spc="0" normalizeH="0" baseline="0" noProof="0" dirty="0">
              <a:ln w="0"/>
              <a:solidFill>
                <a:srgbClr val="0476BC"/>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sym typeface="Arial"/>
            </a:endParaRPr>
          </a:p>
        </p:txBody>
      </p:sp>
      <p:sp>
        <p:nvSpPr>
          <p:cNvPr id="5" name="Rectangle: Diagonal Corners Rounded 1">
            <a:extLst>
              <a:ext uri="{FF2B5EF4-FFF2-40B4-BE49-F238E27FC236}">
                <a16:creationId xmlns:a16="http://schemas.microsoft.com/office/drawing/2014/main" id="{FE3CDF21-049C-4663-B0C2-9FDCB88CC6DB}"/>
              </a:ext>
            </a:extLst>
          </p:cNvPr>
          <p:cNvSpPr/>
          <p:nvPr/>
        </p:nvSpPr>
        <p:spPr>
          <a:xfrm>
            <a:off x="76200" y="152400"/>
            <a:ext cx="110490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lỏng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0904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500"/>
                                        <p:tgtEl>
                                          <p:spTgt spid="19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21000" b="-21000"/>
          </a:stretch>
        </a:blipFill>
        <a:effectLst/>
      </p:bgPr>
    </p:bg>
    <p:spTree>
      <p:nvGrpSpPr>
        <p:cNvPr id="1" name=""/>
        <p:cNvGrpSpPr/>
        <p:nvPr/>
      </p:nvGrpSpPr>
      <p:grpSpPr>
        <a:xfrm>
          <a:off x="0" y="0"/>
          <a:ext cx="0" cy="0"/>
          <a:chOff x="0" y="0"/>
          <a:chExt cx="0" cy="0"/>
        </a:xfrm>
      </p:grpSpPr>
      <p:pic>
        <p:nvPicPr>
          <p:cNvPr id="3" name="BÀI 8 ÁP SUẤT CHẤT LỎNG BÌNH THÔNG NHAU VL8">
            <a:hlinkClick r:id="" action="ppaction://media"/>
            <a:extLst>
              <a:ext uri="{FF2B5EF4-FFF2-40B4-BE49-F238E27FC236}">
                <a16:creationId xmlns:a16="http://schemas.microsoft.com/office/drawing/2014/main" id="{4AEDBBD7-637A-4F8E-AE7C-021916DDC93B}"/>
              </a:ext>
            </a:extLst>
          </p:cNvPr>
          <p:cNvPicPr>
            <a:picLocks noChangeAspect="1"/>
          </p:cNvPicPr>
          <p:nvPr>
            <a:videoFile r:link="rId1"/>
            <p:extLst>
              <p:ext uri="{DAA4B4D4-6D71-4841-9C94-3DE7FCFB9230}">
                <p14:media xmlns:p14="http://schemas.microsoft.com/office/powerpoint/2010/main" r:embed="rId2">
                  <p14:trim st="62605" end="222198.4555"/>
                </p14:media>
              </p:ext>
            </p:extLst>
          </p:nvPr>
        </p:nvPicPr>
        <p:blipFill rotWithShape="1">
          <a:blip r:embed="rId6"/>
          <a:srcRect l="50013" t="33334" r="5303" b="8135"/>
          <a:stretch/>
        </p:blipFill>
        <p:spPr>
          <a:xfrm>
            <a:off x="76200" y="838200"/>
            <a:ext cx="11963400" cy="6172200"/>
          </a:xfrm>
          <a:prstGeom prst="rect">
            <a:avLst/>
          </a:prstGeom>
        </p:spPr>
      </p:pic>
      <p:sp>
        <p:nvSpPr>
          <p:cNvPr id="195" name="Rectangle 194">
            <a:extLst>
              <a:ext uri="{FF2B5EF4-FFF2-40B4-BE49-F238E27FC236}">
                <a16:creationId xmlns:a16="http://schemas.microsoft.com/office/drawing/2014/main" id="{D5C3BB7F-D8E7-478F-BCF6-D1E7738DEC69}"/>
              </a:ext>
            </a:extLst>
          </p:cNvPr>
          <p:cNvSpPr/>
          <p:nvPr/>
        </p:nvSpPr>
        <p:spPr>
          <a:xfrm>
            <a:off x="457200" y="877669"/>
            <a:ext cx="3262432" cy="646331"/>
          </a:xfrm>
          <a:prstGeom prst="rect">
            <a:avLst/>
          </a:prstGeom>
          <a:noFill/>
          <a:ln w="19050">
            <a:noFill/>
            <a:prstDash val="lgDashDotDot"/>
          </a:ln>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sym typeface="Arial"/>
              </a:rPr>
              <a:t>THÍ</a:t>
            </a:r>
            <a:r>
              <a:rPr kumimoji="0" lang="en-US" sz="3600" b="0"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sym typeface="Arial"/>
              </a:rPr>
              <a:t> NGHIỆM 2</a:t>
            </a:r>
            <a:endParaRPr kumimoji="0" lang="en-US" sz="3600" b="0"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sym typeface="Arial"/>
            </a:endParaRPr>
          </a:p>
        </p:txBody>
      </p:sp>
      <p:sp>
        <p:nvSpPr>
          <p:cNvPr id="7" name="Rectangle: Diagonal Corners Rounded 1">
            <a:extLst>
              <a:ext uri="{FF2B5EF4-FFF2-40B4-BE49-F238E27FC236}">
                <a16:creationId xmlns:a16="http://schemas.microsoft.com/office/drawing/2014/main" id="{C512ACC4-A459-4AD0-BD69-08A3CFAB6770}"/>
              </a:ext>
            </a:extLst>
          </p:cNvPr>
          <p:cNvSpPr/>
          <p:nvPr/>
        </p:nvSpPr>
        <p:spPr>
          <a:xfrm>
            <a:off x="76200" y="152400"/>
            <a:ext cx="98298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I.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tồn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lỏng</a:t>
            </a:r>
            <a:endParaRPr lang="en-US" sz="3600" b="1" dirty="0">
              <a:latin typeface="Times New Roman" panose="02020603050405020304" pitchFamily="18" charset="0"/>
              <a:cs typeface="Times New Roman" panose="02020603050405020304" pitchFamily="18" charset="0"/>
            </a:endParaRPr>
          </a:p>
        </p:txBody>
      </p:sp>
      <p:sp>
        <p:nvSpPr>
          <p:cNvPr id="5" name="Rectangle: Diagonal Corners Rounded 1">
            <a:extLst>
              <a:ext uri="{FF2B5EF4-FFF2-40B4-BE49-F238E27FC236}">
                <a16:creationId xmlns:a16="http://schemas.microsoft.com/office/drawing/2014/main" id="{1559E15F-581E-4CD9-97EE-AB1C45C92891}"/>
              </a:ext>
            </a:extLst>
          </p:cNvPr>
          <p:cNvSpPr/>
          <p:nvPr/>
        </p:nvSpPr>
        <p:spPr>
          <a:xfrm>
            <a:off x="76200" y="152400"/>
            <a:ext cx="110490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lỏng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7442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500"/>
                                        <p:tgtEl>
                                          <p:spTgt spid="19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 presetClass="mediacall" presetSubtype="0" fill="hold" nodeType="withEffect">
                                  <p:stCondLst>
                                    <p:cond delay="0"/>
                                  </p:stCondLst>
                                  <p:childTnLst>
                                    <p:cmd type="call" cmd="playFrom(0.0)">
                                      <p:cBhvr>
                                        <p:cTn id="12" dur="438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19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206" name="Oval 205">
            <a:extLst>
              <a:ext uri="{FF2B5EF4-FFF2-40B4-BE49-F238E27FC236}">
                <a16:creationId xmlns:a16="http://schemas.microsoft.com/office/drawing/2014/main" id="{E87B5AD0-2003-46CE-AD0E-63E48228A31C}"/>
              </a:ext>
            </a:extLst>
          </p:cNvPr>
          <p:cNvSpPr/>
          <p:nvPr/>
        </p:nvSpPr>
        <p:spPr>
          <a:xfrm rot="20462323">
            <a:off x="11580212" y="1789683"/>
            <a:ext cx="676729" cy="676729"/>
          </a:xfrm>
          <a:prstGeom prst="ellipse">
            <a:avLst/>
          </a:prstGeom>
          <a:solidFill>
            <a:schemeClr val="accent5">
              <a:lumMod val="75000"/>
            </a:schemeClr>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7" name="Oval 206">
            <a:extLst>
              <a:ext uri="{FF2B5EF4-FFF2-40B4-BE49-F238E27FC236}">
                <a16:creationId xmlns:a16="http://schemas.microsoft.com/office/drawing/2014/main" id="{3D317CAC-2B3E-4AC7-8D2B-95F9E8C67A32}"/>
              </a:ext>
            </a:extLst>
          </p:cNvPr>
          <p:cNvSpPr/>
          <p:nvPr/>
        </p:nvSpPr>
        <p:spPr>
          <a:xfrm rot="20462323">
            <a:off x="11360233" y="929785"/>
            <a:ext cx="676729" cy="676729"/>
          </a:xfrm>
          <a:prstGeom prst="ellipse">
            <a:avLst/>
          </a:prstGeom>
          <a:solidFill>
            <a:srgbClr val="00B05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ectangle: Diagonal Corners Rounded 1">
            <a:extLst>
              <a:ext uri="{FF2B5EF4-FFF2-40B4-BE49-F238E27FC236}">
                <a16:creationId xmlns:a16="http://schemas.microsoft.com/office/drawing/2014/main" id="{C512ACC4-A459-4AD0-BD69-08A3CFAB6770}"/>
              </a:ext>
            </a:extLst>
          </p:cNvPr>
          <p:cNvSpPr/>
          <p:nvPr/>
        </p:nvSpPr>
        <p:spPr>
          <a:xfrm>
            <a:off x="76200" y="152400"/>
            <a:ext cx="98298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I.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tồn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lỏng</a:t>
            </a:r>
            <a:endParaRPr lang="en-US" sz="3600" b="1" dirty="0">
              <a:latin typeface="Times New Roman" panose="02020603050405020304" pitchFamily="18" charset="0"/>
              <a:cs typeface="Times New Roman" panose="02020603050405020304" pitchFamily="18" charset="0"/>
            </a:endParaRPr>
          </a:p>
        </p:txBody>
      </p:sp>
      <p:sp>
        <p:nvSpPr>
          <p:cNvPr id="15" name="Flowchart: Terminator 14">
            <a:extLst>
              <a:ext uri="{FF2B5EF4-FFF2-40B4-BE49-F238E27FC236}">
                <a16:creationId xmlns:a16="http://schemas.microsoft.com/office/drawing/2014/main" id="{220D0BCE-F63B-4A7E-9C6E-9F0F105BD931}"/>
              </a:ext>
            </a:extLst>
          </p:cNvPr>
          <p:cNvSpPr/>
          <p:nvPr/>
        </p:nvSpPr>
        <p:spPr>
          <a:xfrm>
            <a:off x="170327" y="1116586"/>
            <a:ext cx="4867275" cy="797378"/>
          </a:xfrm>
          <a:prstGeom prst="flowChartTerminator">
            <a:avLst/>
          </a:prstGeom>
          <a:solidFill>
            <a:schemeClr val="accent4">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2">
                    <a:lumMod val="25000"/>
                  </a:schemeClr>
                </a:solidFill>
                <a:latin typeface="Times New Roman" panose="02020603050405020304" pitchFamily="18" charset="0"/>
              </a:rPr>
              <a:t>1. </a:t>
            </a:r>
            <a:r>
              <a:rPr lang="en-GB" sz="3600" dirty="0" err="1">
                <a:solidFill>
                  <a:schemeClr val="bg2">
                    <a:lumMod val="25000"/>
                  </a:schemeClr>
                </a:solidFill>
                <a:latin typeface="Times New Roman" panose="02020603050405020304" pitchFamily="18" charset="0"/>
              </a:rPr>
              <a:t>Thí</a:t>
            </a:r>
            <a:r>
              <a:rPr lang="en-GB" sz="3600" dirty="0">
                <a:solidFill>
                  <a:schemeClr val="bg2">
                    <a:lumMod val="25000"/>
                  </a:schemeClr>
                </a:solidFill>
                <a:latin typeface="Times New Roman" panose="02020603050405020304" pitchFamily="18" charset="0"/>
              </a:rPr>
              <a:t> </a:t>
            </a:r>
            <a:r>
              <a:rPr lang="en-GB" sz="3600" dirty="0" err="1">
                <a:solidFill>
                  <a:schemeClr val="bg2">
                    <a:lumMod val="25000"/>
                  </a:schemeClr>
                </a:solidFill>
                <a:latin typeface="Times New Roman" panose="02020603050405020304" pitchFamily="18" charset="0"/>
              </a:rPr>
              <a:t>nghiệm</a:t>
            </a:r>
            <a:r>
              <a:rPr lang="en-GB" sz="3600" dirty="0">
                <a:solidFill>
                  <a:schemeClr val="bg2">
                    <a:lumMod val="25000"/>
                  </a:schemeClr>
                </a:solidFill>
                <a:latin typeface="Times New Roman" panose="02020603050405020304" pitchFamily="18" charset="0"/>
              </a:rPr>
              <a:t> </a:t>
            </a:r>
            <a:r>
              <a:rPr lang="en-GB" sz="3200" dirty="0">
                <a:solidFill>
                  <a:schemeClr val="bg2">
                    <a:lumMod val="25000"/>
                  </a:schemeClr>
                </a:solidFill>
                <a:latin typeface="Times New Roman" panose="02020603050405020304" pitchFamily="18" charset="0"/>
              </a:rPr>
              <a:t>.</a:t>
            </a:r>
            <a:endParaRPr lang="en-US" sz="3200" dirty="0">
              <a:solidFill>
                <a:schemeClr val="bg2">
                  <a:lumMod val="25000"/>
                </a:schemeClr>
              </a:solidFill>
            </a:endParaRPr>
          </a:p>
        </p:txBody>
      </p:sp>
      <p:sp>
        <p:nvSpPr>
          <p:cNvPr id="17" name="TextBox 16">
            <a:extLst>
              <a:ext uri="{FF2B5EF4-FFF2-40B4-BE49-F238E27FC236}">
                <a16:creationId xmlns:a16="http://schemas.microsoft.com/office/drawing/2014/main" id="{09FE805C-AAD6-45A9-A96D-D987ECCAB355}"/>
              </a:ext>
            </a:extLst>
          </p:cNvPr>
          <p:cNvSpPr txBox="1"/>
          <p:nvPr/>
        </p:nvSpPr>
        <p:spPr>
          <a:xfrm>
            <a:off x="107576" y="2438400"/>
            <a:ext cx="11811001" cy="2893100"/>
          </a:xfrm>
          <a:custGeom>
            <a:avLst/>
            <a:gdLst>
              <a:gd name="connsiteX0" fmla="*/ 0 w 7924800"/>
              <a:gd name="connsiteY0" fmla="*/ 0 h 2900666"/>
              <a:gd name="connsiteX1" fmla="*/ 7924800 w 7924800"/>
              <a:gd name="connsiteY1" fmla="*/ 0 h 2900666"/>
              <a:gd name="connsiteX2" fmla="*/ 7924800 w 7924800"/>
              <a:gd name="connsiteY2" fmla="*/ 2900666 h 2900666"/>
              <a:gd name="connsiteX3" fmla="*/ 0 w 7924800"/>
              <a:gd name="connsiteY3" fmla="*/ 2900666 h 2900666"/>
              <a:gd name="connsiteX4" fmla="*/ 0 w 7924800"/>
              <a:gd name="connsiteY4" fmla="*/ 0 h 290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2900666" extrusionOk="0">
                <a:moveTo>
                  <a:pt x="0" y="0"/>
                </a:moveTo>
                <a:cubicBezTo>
                  <a:pt x="2698718" y="-5264"/>
                  <a:pt x="4297392" y="84467"/>
                  <a:pt x="7924800" y="0"/>
                </a:cubicBezTo>
                <a:cubicBezTo>
                  <a:pt x="7796627" y="1061179"/>
                  <a:pt x="8053950" y="2262752"/>
                  <a:pt x="7924800" y="2900666"/>
                </a:cubicBezTo>
                <a:cubicBezTo>
                  <a:pt x="4700344" y="3006986"/>
                  <a:pt x="1062034" y="2893017"/>
                  <a:pt x="0" y="2900666"/>
                </a:cubicBezTo>
                <a:cubicBezTo>
                  <a:pt x="160128" y="2310631"/>
                  <a:pt x="25049" y="361706"/>
                  <a:pt x="0" y="0"/>
                </a:cubicBezTo>
                <a:close/>
              </a:path>
            </a:pathLst>
          </a:custGeom>
          <a:solidFill>
            <a:schemeClr val="accent4">
              <a:lumMod val="40000"/>
              <a:lumOff val="60000"/>
            </a:schemeClr>
          </a:solidFill>
          <a:ln w="28575">
            <a:solidFill>
              <a:schemeClr val="accent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a:spAutoFit/>
          </a:bodyPr>
          <a:lstStyle/>
          <a:p>
            <a:pPr>
              <a:lnSpc>
                <a:spcPct val="130000"/>
              </a:lnSpc>
            </a:pPr>
            <a:r>
              <a:rPr lang="en-US" sz="36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3600"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6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36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36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6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đĩa</a:t>
            </a:r>
            <a:r>
              <a:rPr lang="en-US" sz="360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3600" dirty="0" err="1">
                <a:solidFill>
                  <a:schemeClr val="accent1">
                    <a:lumMod val="50000"/>
                  </a:schemeClr>
                </a:solidFill>
                <a:latin typeface="Times New Roman" panose="02020603050405020304" pitchFamily="18" charset="0"/>
                <a:cs typeface="Times New Roman" panose="02020603050405020304" pitchFamily="18" charset="0"/>
              </a:rPr>
              <a:t>Đĩa</a:t>
            </a:r>
            <a:r>
              <a:rPr lang="en-US" sz="3600" dirty="0">
                <a:solidFill>
                  <a:schemeClr val="accent1">
                    <a:lumMod val="50000"/>
                  </a:schemeClr>
                </a:solidFill>
                <a:latin typeface="Times New Roman" panose="02020603050405020304" pitchFamily="18" charset="0"/>
                <a:cs typeface="Times New Roman" panose="02020603050405020304" pitchFamily="18" charset="0"/>
              </a:rPr>
              <a:t> D </a:t>
            </a:r>
            <a:r>
              <a:rPr lang="en-US" sz="3600" dirty="0" err="1">
                <a:solidFill>
                  <a:schemeClr val="accent1">
                    <a:lumMod val="50000"/>
                  </a:schemeClr>
                </a:solidFill>
                <a:latin typeface="Times New Roman" panose="02020603050405020304" pitchFamily="18" charset="0"/>
                <a:cs typeface="Times New Roman" panose="02020603050405020304" pitchFamily="18" charset="0"/>
              </a:rPr>
              <a:t>không</a:t>
            </a:r>
            <a:r>
              <a:rPr lang="en-US" sz="3600" dirty="0">
                <a:solidFill>
                  <a:schemeClr val="accent1">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1">
                    <a:lumMod val="50000"/>
                  </a:schemeClr>
                </a:solidFill>
                <a:latin typeface="Times New Roman" panose="02020603050405020304" pitchFamily="18" charset="0"/>
                <a:cs typeface="Times New Roman" panose="02020603050405020304" pitchFamily="18" charset="0"/>
              </a:rPr>
              <a:t>rời</a:t>
            </a:r>
            <a:r>
              <a:rPr lang="en-US" sz="3600" dirty="0">
                <a:solidFill>
                  <a:schemeClr val="accent1">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1">
                    <a:lumMod val="50000"/>
                  </a:schemeClr>
                </a:solidFill>
                <a:latin typeface="Times New Roman" panose="02020603050405020304" pitchFamily="18" charset="0"/>
                <a:cs typeface="Times New Roman" panose="02020603050405020304" pitchFamily="18" charset="0"/>
              </a:rPr>
              <a:t>khỏi</a:t>
            </a:r>
            <a:r>
              <a:rPr lang="en-US" sz="3600" dirty="0">
                <a:solidFill>
                  <a:schemeClr val="accent1">
                    <a:lumMod val="50000"/>
                  </a:schemeClr>
                </a:solidFill>
                <a:latin typeface="Times New Roman" panose="02020603050405020304" pitchFamily="18" charset="0"/>
                <a:cs typeface="Times New Roman" panose="02020603050405020304" pitchFamily="18" charset="0"/>
              </a:rPr>
              <a:t> </a:t>
            </a:r>
            <a:r>
              <a:rPr lang="en-US" sz="3600" dirty="0" err="1">
                <a:solidFill>
                  <a:schemeClr val="accent1">
                    <a:lumMod val="50000"/>
                  </a:schemeClr>
                </a:solidFill>
                <a:latin typeface="Times New Roman" panose="02020603050405020304" pitchFamily="18" charset="0"/>
                <a:cs typeface="Times New Roman" panose="02020603050405020304" pitchFamily="18" charset="0"/>
              </a:rPr>
              <a:t>đáy</a:t>
            </a:r>
            <a:endParaRPr lang="en-US" sz="3600" dirty="0">
              <a:solidFill>
                <a:schemeClr val="accent1">
                  <a:lumMod val="50000"/>
                </a:schemeClr>
              </a:solidFill>
              <a:latin typeface="Times New Roman" panose="02020603050405020304" pitchFamily="18" charset="0"/>
              <a:cs typeface="Times New Roman" panose="02020603050405020304" pitchFamily="18" charset="0"/>
            </a:endParaRPr>
          </a:p>
          <a:p>
            <a:pPr>
              <a:lnSpc>
                <a:spcPct val="130000"/>
              </a:lnSpc>
            </a:pPr>
            <a:r>
              <a:rPr lang="en-US" sz="3600" dirty="0">
                <a:solidFill>
                  <a:schemeClr val="accent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C3: </a:t>
            </a:r>
            <a:r>
              <a:rPr lang="vi-VN" sz="3600" dirty="0">
                <a:solidFill>
                  <a:schemeClr val="accent1">
                    <a:lumMod val="50000"/>
                  </a:schemeClr>
                </a:solidFill>
                <a:latin typeface="Times New Roman" panose="02020603050405020304" pitchFamily="18" charset="0"/>
                <a:cs typeface="Times New Roman" panose="02020603050405020304" pitchFamily="18" charset="0"/>
              </a:rPr>
              <a:t>Điều này chứng tỏ chất lỏng gây ra áp suất theo mọi phương lên các vật ở trong lòng nó</a:t>
            </a:r>
            <a:r>
              <a:rPr lang="vi-VN" sz="3600" dirty="0"/>
              <a:t>. </a:t>
            </a:r>
            <a:endParaRPr lang="en-US" sz="3600" dirty="0"/>
          </a:p>
          <a:p>
            <a:pPr>
              <a:lnSpc>
                <a:spcPct val="130000"/>
              </a:lnSpc>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Diagonal Corners Rounded 1">
            <a:extLst>
              <a:ext uri="{FF2B5EF4-FFF2-40B4-BE49-F238E27FC236}">
                <a16:creationId xmlns:a16="http://schemas.microsoft.com/office/drawing/2014/main" id="{996DED62-284F-4120-BCE6-777539B659D8}"/>
              </a:ext>
            </a:extLst>
          </p:cNvPr>
          <p:cNvSpPr/>
          <p:nvPr/>
        </p:nvSpPr>
        <p:spPr>
          <a:xfrm>
            <a:off x="76200" y="152400"/>
            <a:ext cx="110490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lỏng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11080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1000"/>
                                        <p:tgtEl>
                                          <p:spTgt spid="207"/>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206"/>
                                        </p:tgtEl>
                                        <p:attrNameLst>
                                          <p:attrName>style.visibility</p:attrName>
                                        </p:attrNameLst>
                                      </p:cBhvr>
                                      <p:to>
                                        <p:strVal val="visible"/>
                                      </p:to>
                                    </p:set>
                                    <p:animEffect transition="in" filter="fade">
                                      <p:cBhvr>
                                        <p:cTn id="10" dur="1000"/>
                                        <p:tgtEl>
                                          <p:spTgt spid="206"/>
                                        </p:tgtEl>
                                      </p:cBhvr>
                                    </p:animEffect>
                                  </p:childTnLst>
                                </p:cTn>
                              </p:par>
                              <p:par>
                                <p:cTn id="11" presetID="2" presetClass="entr" presetSubtype="1" decel="100000" fill="hold" grpId="0" nodeType="withEffect">
                                  <p:stCondLst>
                                    <p:cond delay="25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ppt_x"/>
                                          </p:val>
                                        </p:tav>
                                        <p:tav tm="100000">
                                          <p:val>
                                            <p:strVal val="#ppt_x"/>
                                          </p:val>
                                        </p:tav>
                                      </p:tavLst>
                                    </p:anim>
                                    <p:anim calcmode="lin" valueType="num">
                                      <p:cBhvr additive="base">
                                        <p:cTn id="14"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Effect transition="in" filter="wipe(down)">
                                      <p:cBhvr>
                                        <p:cTn id="23"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207"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9FE805C-AAD6-45A9-A96D-D987ECCAB355}"/>
              </a:ext>
            </a:extLst>
          </p:cNvPr>
          <p:cNvSpPr txBox="1"/>
          <p:nvPr/>
        </p:nvSpPr>
        <p:spPr>
          <a:xfrm>
            <a:off x="304800" y="1785676"/>
            <a:ext cx="10363200" cy="2901243"/>
          </a:xfrm>
          <a:custGeom>
            <a:avLst/>
            <a:gdLst>
              <a:gd name="connsiteX0" fmla="*/ 0 w 7924800"/>
              <a:gd name="connsiteY0" fmla="*/ 0 h 2900666"/>
              <a:gd name="connsiteX1" fmla="*/ 7924800 w 7924800"/>
              <a:gd name="connsiteY1" fmla="*/ 0 h 2900666"/>
              <a:gd name="connsiteX2" fmla="*/ 7924800 w 7924800"/>
              <a:gd name="connsiteY2" fmla="*/ 2900666 h 2900666"/>
              <a:gd name="connsiteX3" fmla="*/ 0 w 7924800"/>
              <a:gd name="connsiteY3" fmla="*/ 2900666 h 2900666"/>
              <a:gd name="connsiteX4" fmla="*/ 0 w 7924800"/>
              <a:gd name="connsiteY4" fmla="*/ 0 h 290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2900666" extrusionOk="0">
                <a:moveTo>
                  <a:pt x="0" y="0"/>
                </a:moveTo>
                <a:cubicBezTo>
                  <a:pt x="2698718" y="-5264"/>
                  <a:pt x="4297392" y="84467"/>
                  <a:pt x="7924800" y="0"/>
                </a:cubicBezTo>
                <a:cubicBezTo>
                  <a:pt x="7796627" y="1061179"/>
                  <a:pt x="8053950" y="2262752"/>
                  <a:pt x="7924800" y="2900666"/>
                </a:cubicBezTo>
                <a:cubicBezTo>
                  <a:pt x="4700344" y="3006986"/>
                  <a:pt x="1062034" y="2893017"/>
                  <a:pt x="0" y="2900666"/>
                </a:cubicBezTo>
                <a:cubicBezTo>
                  <a:pt x="160128" y="2310631"/>
                  <a:pt x="25049" y="361706"/>
                  <a:pt x="0" y="0"/>
                </a:cubicBezTo>
                <a:close/>
              </a:path>
            </a:pathLst>
          </a:custGeom>
          <a:noFill/>
          <a:ln w="28575">
            <a:solidFill>
              <a:schemeClr val="accent1"/>
            </a:solidFill>
            <a:extLst>
              <a:ext uri="{C807C97D-BFC1-408E-A445-0C87EB9F89A2}">
                <ask:lineSketchStyleProps xmlns:ask="http://schemas.microsoft.com/office/drawing/2018/sketchyshapes" xmlns="" sd="2650216993">
                  <a:custGeom>
                    <a:avLst/>
                    <a:gdLst>
                      <a:gd name="connsiteX0" fmla="*/ 0 w 10363200"/>
                      <a:gd name="connsiteY0" fmla="*/ 0 h 2901243"/>
                      <a:gd name="connsiteX1" fmla="*/ 10363200 w 10363200"/>
                      <a:gd name="connsiteY1" fmla="*/ 0 h 2901243"/>
                      <a:gd name="connsiteX2" fmla="*/ 10363200 w 10363200"/>
                      <a:gd name="connsiteY2" fmla="*/ 2901242 h 2901243"/>
                      <a:gd name="connsiteX3" fmla="*/ 0 w 10363200"/>
                      <a:gd name="connsiteY3" fmla="*/ 2901242 h 2901243"/>
                      <a:gd name="connsiteX4" fmla="*/ 0 w 10363200"/>
                      <a:gd name="connsiteY4" fmla="*/ 0 h 2901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3200" h="2901243" extrusionOk="0">
                        <a:moveTo>
                          <a:pt x="0" y="0"/>
                        </a:moveTo>
                        <a:cubicBezTo>
                          <a:pt x="3168059" y="10177"/>
                          <a:pt x="5757724" y="220217"/>
                          <a:pt x="10363200" y="0"/>
                        </a:cubicBezTo>
                        <a:cubicBezTo>
                          <a:pt x="10207246" y="1085315"/>
                          <a:pt x="10535973" y="2381778"/>
                          <a:pt x="10363200" y="2901242"/>
                        </a:cubicBezTo>
                        <a:cubicBezTo>
                          <a:pt x="6031231" y="2833522"/>
                          <a:pt x="1490681" y="3016758"/>
                          <a:pt x="0" y="2901242"/>
                        </a:cubicBezTo>
                        <a:cubicBezTo>
                          <a:pt x="217406" y="2281302"/>
                          <a:pt x="51336" y="396419"/>
                          <a:pt x="0" y="0"/>
                        </a:cubicBezTo>
                        <a:close/>
                      </a:path>
                    </a:pathLst>
                  </a:custGeom>
                  <ask:type>
                    <ask:lineSketchCurved/>
                  </ask:type>
                </ask:lineSketchStyleProps>
              </a:ext>
            </a:extLst>
          </a:ln>
        </p:spPr>
        <p:txBody>
          <a:bodyPr wrap="square">
            <a:spAutoFit/>
          </a:bodyPr>
          <a:lstStyle/>
          <a:p>
            <a:pPr algn="ctr">
              <a:lnSpc>
                <a:spcPct val="130000"/>
              </a:lnSpc>
            </a:pPr>
            <a:r>
              <a:rPr lang="en-GB"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GB"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GB"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GB"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30000"/>
              </a:lnSpc>
            </a:pPr>
            <a:r>
              <a:rPr lang="nl-NL" sz="3600" b="0" dirty="0">
                <a:solidFill>
                  <a:srgbClr val="333333"/>
                </a:solidFill>
                <a:effectLst/>
                <a:latin typeface="Times New Roman" panose="02020603050405020304" pitchFamily="18" charset="0"/>
                <a:ea typeface="Times New Roman" panose="02020603050405020304" pitchFamily="18" charset="0"/>
              </a:rPr>
              <a:t>Chất lỏng gây ra áp suất theo mọi phương lên đáy bình, thành bình và các vật ở trong lòng chất lỏng.</a:t>
            </a:r>
            <a:endParaRPr lang="vi-VN" sz="3600" b="1" dirty="0">
              <a:effectLst/>
              <a:latin typeface="Times New Roman" panose="02020603050405020304" pitchFamily="18" charset="0"/>
              <a:ea typeface="Times New Roman" panose="02020603050405020304" pitchFamily="18" charset="0"/>
            </a:endParaRPr>
          </a:p>
          <a:p>
            <a:pPr>
              <a:lnSpc>
                <a:spcPct val="130000"/>
              </a:lnSpc>
            </a:pPr>
            <a:r>
              <a:rPr lang="en-GB"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706B6AF-3024-4421-8E96-28EB59601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8895" y="4800600"/>
            <a:ext cx="3603105" cy="1509409"/>
          </a:xfrm>
          <a:prstGeom prst="rect">
            <a:avLst/>
          </a:prstGeom>
        </p:spPr>
      </p:pic>
      <p:sp>
        <p:nvSpPr>
          <p:cNvPr id="5" name="Rectangle: Diagonal Corners Rounded 1">
            <a:extLst>
              <a:ext uri="{FF2B5EF4-FFF2-40B4-BE49-F238E27FC236}">
                <a16:creationId xmlns:a16="http://schemas.microsoft.com/office/drawing/2014/main" id="{C512ACC4-A459-4AD0-BD69-08A3CFAB6770}"/>
              </a:ext>
            </a:extLst>
          </p:cNvPr>
          <p:cNvSpPr/>
          <p:nvPr/>
        </p:nvSpPr>
        <p:spPr>
          <a:xfrm>
            <a:off x="76200" y="152400"/>
            <a:ext cx="98298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I.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tồn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lỏng</a:t>
            </a:r>
            <a:endParaRPr lang="en-US" sz="3600" b="1" dirty="0">
              <a:latin typeface="Times New Roman" panose="02020603050405020304" pitchFamily="18" charset="0"/>
              <a:cs typeface="Times New Roman" panose="02020603050405020304" pitchFamily="18" charset="0"/>
            </a:endParaRPr>
          </a:p>
        </p:txBody>
      </p:sp>
      <p:sp>
        <p:nvSpPr>
          <p:cNvPr id="6" name="Rectangle: Diagonal Corners Rounded 1">
            <a:extLst>
              <a:ext uri="{FF2B5EF4-FFF2-40B4-BE49-F238E27FC236}">
                <a16:creationId xmlns:a16="http://schemas.microsoft.com/office/drawing/2014/main" id="{B2063B2D-A333-4716-A6B8-727086306777}"/>
              </a:ext>
            </a:extLst>
          </p:cNvPr>
          <p:cNvSpPr/>
          <p:nvPr/>
        </p:nvSpPr>
        <p:spPr>
          <a:xfrm>
            <a:off x="76200" y="152400"/>
            <a:ext cx="110490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lỏng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222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3">
            <a:extLst>
              <a:ext uri="{FF2B5EF4-FFF2-40B4-BE49-F238E27FC236}">
                <a16:creationId xmlns:a16="http://schemas.microsoft.com/office/drawing/2014/main" id="{C147ADE0-41E5-4DCF-A3F9-FD32B71A5787}"/>
              </a:ext>
            </a:extLst>
          </p:cNvPr>
          <p:cNvSpPr/>
          <p:nvPr/>
        </p:nvSpPr>
        <p:spPr>
          <a:xfrm>
            <a:off x="-533401" y="40937"/>
            <a:ext cx="111252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Times New Roman" panose="02020603050405020304" pitchFamily="18" charset="0"/>
                <a:cs typeface="Times New Roman" panose="02020603050405020304" pitchFamily="18" charset="0"/>
              </a:rPr>
              <a:t>2.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l</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ỏng</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nguyên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vẹn</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mọi</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hướng</a:t>
            </a:r>
            <a:endParaRPr lang="vi-VN"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3D317CAC-2B3E-4AC7-8D2B-95F9E8C67A32}"/>
              </a:ext>
            </a:extLst>
          </p:cNvPr>
          <p:cNvSpPr/>
          <p:nvPr/>
        </p:nvSpPr>
        <p:spPr>
          <a:xfrm rot="20462323">
            <a:off x="298487" y="4815983"/>
            <a:ext cx="676729" cy="676729"/>
          </a:xfrm>
          <a:prstGeom prst="ellipse">
            <a:avLst/>
          </a:prstGeom>
          <a:solidFill>
            <a:srgbClr val="00B05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E87B5AD0-2003-46CE-AD0E-63E48228A31C}"/>
              </a:ext>
            </a:extLst>
          </p:cNvPr>
          <p:cNvSpPr/>
          <p:nvPr/>
        </p:nvSpPr>
        <p:spPr>
          <a:xfrm rot="20462323">
            <a:off x="1844184" y="6010112"/>
            <a:ext cx="676729" cy="676729"/>
          </a:xfrm>
          <a:prstGeom prst="ellipse">
            <a:avLst/>
          </a:prstGeom>
          <a:solidFill>
            <a:schemeClr val="accent5">
              <a:lumMod val="75000"/>
            </a:schemeClr>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E87B5AD0-2003-46CE-AD0E-63E48228A31C}"/>
              </a:ext>
            </a:extLst>
          </p:cNvPr>
          <p:cNvSpPr/>
          <p:nvPr/>
        </p:nvSpPr>
        <p:spPr>
          <a:xfrm rot="20462323">
            <a:off x="506286" y="5574361"/>
            <a:ext cx="1121027" cy="958368"/>
          </a:xfrm>
          <a:prstGeom prst="ellipse">
            <a:avLst/>
          </a:prstGeom>
          <a:solidFill>
            <a:schemeClr val="accent5">
              <a:lumMod val="75000"/>
            </a:schemeClr>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3D317CAC-2B3E-4AC7-8D2B-95F9E8C67A32}"/>
              </a:ext>
            </a:extLst>
          </p:cNvPr>
          <p:cNvSpPr/>
          <p:nvPr/>
        </p:nvSpPr>
        <p:spPr>
          <a:xfrm rot="20462323">
            <a:off x="1452177" y="5032127"/>
            <a:ext cx="593732" cy="638902"/>
          </a:xfrm>
          <a:prstGeom prst="ellipse">
            <a:avLst/>
          </a:prstGeom>
          <a:solidFill>
            <a:srgbClr val="00B05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2706B6AF-3024-4421-8E96-28EB59601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4995451"/>
            <a:ext cx="3603105" cy="1509409"/>
          </a:xfrm>
          <a:prstGeom prst="rect">
            <a:avLst/>
          </a:prstGeom>
        </p:spPr>
      </p:pic>
      <p:sp>
        <p:nvSpPr>
          <p:cNvPr id="13" name="Oval 12">
            <a:extLst>
              <a:ext uri="{FF2B5EF4-FFF2-40B4-BE49-F238E27FC236}">
                <a16:creationId xmlns:a16="http://schemas.microsoft.com/office/drawing/2014/main" id="{3D317CAC-2B3E-4AC7-8D2B-95F9E8C67A32}"/>
              </a:ext>
            </a:extLst>
          </p:cNvPr>
          <p:cNvSpPr/>
          <p:nvPr/>
        </p:nvSpPr>
        <p:spPr>
          <a:xfrm rot="20462323">
            <a:off x="10911984" y="520480"/>
            <a:ext cx="676729" cy="676729"/>
          </a:xfrm>
          <a:prstGeom prst="ellipse">
            <a:avLst/>
          </a:prstGeom>
          <a:solidFill>
            <a:srgbClr val="00B05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E87B5AD0-2003-46CE-AD0E-63E48228A31C}"/>
              </a:ext>
            </a:extLst>
          </p:cNvPr>
          <p:cNvSpPr/>
          <p:nvPr/>
        </p:nvSpPr>
        <p:spPr>
          <a:xfrm rot="20462323">
            <a:off x="11400755" y="1189105"/>
            <a:ext cx="515700" cy="508679"/>
          </a:xfrm>
          <a:prstGeom prst="ellipse">
            <a:avLst/>
          </a:prstGeom>
          <a:solidFill>
            <a:schemeClr val="accent5">
              <a:lumMod val="75000"/>
            </a:schemeClr>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E87B5AD0-2003-46CE-AD0E-63E48228A31C}"/>
              </a:ext>
            </a:extLst>
          </p:cNvPr>
          <p:cNvSpPr/>
          <p:nvPr/>
        </p:nvSpPr>
        <p:spPr>
          <a:xfrm rot="20462323">
            <a:off x="10419072" y="382732"/>
            <a:ext cx="435592" cy="416647"/>
          </a:xfrm>
          <a:prstGeom prst="ellipse">
            <a:avLst/>
          </a:prstGeom>
          <a:solidFill>
            <a:schemeClr val="accent5">
              <a:lumMod val="75000"/>
            </a:schemeClr>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Rectangle 7">
            <a:extLst>
              <a:ext uri="{FF2B5EF4-FFF2-40B4-BE49-F238E27FC236}">
                <a16:creationId xmlns:a16="http://schemas.microsoft.com/office/drawing/2014/main" id="{828B78B2-AEF7-4598-81E0-CA13BC08C86C}"/>
              </a:ext>
            </a:extLst>
          </p:cNvPr>
          <p:cNvSpPr/>
          <p:nvPr/>
        </p:nvSpPr>
        <p:spPr>
          <a:xfrm>
            <a:off x="511702" y="856666"/>
            <a:ext cx="3031599" cy="646331"/>
          </a:xfrm>
          <a:prstGeom prst="rect">
            <a:avLst/>
          </a:prstGeom>
          <a:noFill/>
          <a:ln w="19050">
            <a:noFill/>
            <a:prstDash val="lgDashDotDot"/>
          </a:ln>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0"/>
                <a:solidFill>
                  <a:srgbClr val="0476BC"/>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sym typeface="Arial"/>
              </a:rPr>
              <a:t>THÍ</a:t>
            </a:r>
            <a:r>
              <a:rPr kumimoji="0" lang="en-US" sz="3600" b="0" i="0" u="none" strike="noStrike" kern="0" cap="none" spc="0" normalizeH="0" noProof="0" dirty="0">
                <a:ln w="0"/>
                <a:solidFill>
                  <a:srgbClr val="0476BC"/>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sym typeface="Arial"/>
              </a:rPr>
              <a:t> NGHIỆM </a:t>
            </a:r>
            <a:endParaRPr kumimoji="0" lang="en-US" sz="3600" b="0" i="0" u="none" strike="noStrike" kern="0" cap="none" spc="0" normalizeH="0" baseline="0" noProof="0" dirty="0">
              <a:ln w="0"/>
              <a:solidFill>
                <a:srgbClr val="0476BC"/>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sym typeface="Arial"/>
            </a:endParaRPr>
          </a:p>
        </p:txBody>
      </p:sp>
      <p:pic>
        <p:nvPicPr>
          <p:cNvPr id="3" name="Hình ảnh 2">
            <a:extLst>
              <a:ext uri="{FF2B5EF4-FFF2-40B4-BE49-F238E27FC236}">
                <a16:creationId xmlns:a16="http://schemas.microsoft.com/office/drawing/2014/main" id="{BB5EAC3E-DE93-4BB9-B724-F9666A4DFB6B}"/>
              </a:ext>
            </a:extLst>
          </p:cNvPr>
          <p:cNvPicPr>
            <a:picLocks noChangeAspect="1"/>
          </p:cNvPicPr>
          <p:nvPr/>
        </p:nvPicPr>
        <p:blipFill>
          <a:blip r:embed="rId4"/>
          <a:stretch>
            <a:fillRect/>
          </a:stretch>
        </p:blipFill>
        <p:spPr>
          <a:xfrm>
            <a:off x="206894" y="1419297"/>
            <a:ext cx="11469372" cy="5203530"/>
          </a:xfrm>
          <a:prstGeom prst="rect">
            <a:avLst/>
          </a:prstGeom>
        </p:spPr>
      </p:pic>
    </p:spTree>
    <p:extLst>
      <p:ext uri="{BB962C8B-B14F-4D97-AF65-F5344CB8AC3E}">
        <p14:creationId xmlns:p14="http://schemas.microsoft.com/office/powerpoint/2010/main" val="40924674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3">
            <a:extLst>
              <a:ext uri="{FF2B5EF4-FFF2-40B4-BE49-F238E27FC236}">
                <a16:creationId xmlns:a16="http://schemas.microsoft.com/office/drawing/2014/main" id="{C9F51DDB-4068-44AF-8094-1E1FE07CBB78}"/>
              </a:ext>
            </a:extLst>
          </p:cNvPr>
          <p:cNvSpPr/>
          <p:nvPr/>
        </p:nvSpPr>
        <p:spPr>
          <a:xfrm>
            <a:off x="304800" y="1219200"/>
            <a:ext cx="10539748" cy="12573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0" indent="12700">
              <a:lnSpc>
                <a:spcPct val="112000"/>
              </a:lnSpc>
              <a:spcAft>
                <a:spcPts val="1100"/>
              </a:spcAft>
            </a:pPr>
            <a:r>
              <a:rPr lang="vi-VN" sz="2800" dirty="0" err="1">
                <a:solidFill>
                  <a:srgbClr val="FF0000"/>
                </a:solidFill>
                <a:effectLst/>
                <a:latin typeface="Times New Roman" panose="02020603050405020304" pitchFamily="18" charset="0"/>
                <a:ea typeface="Times New Roman" panose="02020603050405020304" pitchFamily="18" charset="0"/>
              </a:rPr>
              <a:t>Từ</a:t>
            </a:r>
            <a:r>
              <a:rPr lang="vi-VN" sz="2800" dirty="0">
                <a:solidFill>
                  <a:srgbClr val="FF0000"/>
                </a:solidFill>
                <a:effectLst/>
                <a:latin typeface="Times New Roman" panose="02020603050405020304" pitchFamily="18" charset="0"/>
                <a:ea typeface="Times New Roman" panose="02020603050405020304" pitchFamily="18" charset="0"/>
              </a:rPr>
              <a:t> </a:t>
            </a:r>
            <a:r>
              <a:rPr lang="vi-VN" sz="2800" dirty="0" err="1">
                <a:solidFill>
                  <a:srgbClr val="FF0000"/>
                </a:solidFill>
                <a:effectLst/>
                <a:latin typeface="Times New Roman" panose="02020603050405020304" pitchFamily="18" charset="0"/>
                <a:ea typeface="Times New Roman" panose="02020603050405020304" pitchFamily="18" charset="0"/>
              </a:rPr>
              <a:t>kết</a:t>
            </a:r>
            <a:r>
              <a:rPr lang="vi-VN" sz="2800" dirty="0">
                <a:solidFill>
                  <a:srgbClr val="FF0000"/>
                </a:solidFill>
                <a:effectLst/>
                <a:latin typeface="Times New Roman" panose="02020603050405020304" pitchFamily="18" charset="0"/>
                <a:ea typeface="Times New Roman" panose="02020603050405020304" pitchFamily="18" charset="0"/>
              </a:rPr>
              <a:t> </a:t>
            </a:r>
            <a:r>
              <a:rPr lang="vi-VN" sz="2800" dirty="0" err="1">
                <a:solidFill>
                  <a:srgbClr val="FF0000"/>
                </a:solidFill>
                <a:effectLst/>
                <a:latin typeface="Times New Roman" panose="02020603050405020304" pitchFamily="18" charset="0"/>
                <a:ea typeface="Times New Roman" panose="02020603050405020304" pitchFamily="18" charset="0"/>
              </a:rPr>
              <a:t>quả</a:t>
            </a:r>
            <a:r>
              <a:rPr lang="vi-VN" sz="2800" dirty="0">
                <a:solidFill>
                  <a:srgbClr val="FF0000"/>
                </a:solidFill>
                <a:effectLst/>
                <a:latin typeface="Times New Roman" panose="02020603050405020304" pitchFamily="18" charset="0"/>
                <a:ea typeface="Times New Roman" panose="02020603050405020304" pitchFamily="18" charset="0"/>
              </a:rPr>
              <a:t> mô </a:t>
            </a:r>
            <a:r>
              <a:rPr lang="vi-VN" sz="2800" dirty="0" err="1">
                <a:solidFill>
                  <a:srgbClr val="FF0000"/>
                </a:solidFill>
                <a:effectLst/>
                <a:latin typeface="Times New Roman" panose="02020603050405020304" pitchFamily="18" charset="0"/>
                <a:ea typeface="Times New Roman" panose="02020603050405020304" pitchFamily="18" charset="0"/>
              </a:rPr>
              <a:t>tả</a:t>
            </a:r>
            <a:r>
              <a:rPr lang="vi-VN" sz="2800" dirty="0">
                <a:solidFill>
                  <a:srgbClr val="FF0000"/>
                </a:solidFill>
                <a:effectLst/>
                <a:latin typeface="Times New Roman" panose="02020603050405020304" pitchFamily="18" charset="0"/>
                <a:ea typeface="Times New Roman" panose="02020603050405020304" pitchFamily="18" charset="0"/>
              </a:rPr>
              <a:t> ở </a:t>
            </a:r>
            <a:r>
              <a:rPr lang="vi-VN" sz="2800" dirty="0" err="1">
                <a:solidFill>
                  <a:srgbClr val="FF0000"/>
                </a:solidFill>
                <a:effectLst/>
                <a:latin typeface="Times New Roman" panose="02020603050405020304" pitchFamily="18" charset="0"/>
                <a:ea typeface="Times New Roman" panose="02020603050405020304" pitchFamily="18" charset="0"/>
              </a:rPr>
              <a:t>thí</a:t>
            </a:r>
            <a:r>
              <a:rPr lang="vi-VN" sz="2800" dirty="0">
                <a:solidFill>
                  <a:srgbClr val="FF0000"/>
                </a:solidFill>
                <a:effectLst/>
                <a:latin typeface="Times New Roman" panose="02020603050405020304" pitchFamily="18" charset="0"/>
                <a:ea typeface="Times New Roman" panose="02020603050405020304" pitchFamily="18" charset="0"/>
              </a:rPr>
              <a:t> </a:t>
            </a:r>
            <a:r>
              <a:rPr lang="vi-VN" sz="2800" dirty="0" err="1">
                <a:solidFill>
                  <a:srgbClr val="FF0000"/>
                </a:solidFill>
                <a:effectLst/>
                <a:latin typeface="Times New Roman" panose="02020603050405020304" pitchFamily="18" charset="0"/>
                <a:ea typeface="Times New Roman" panose="02020603050405020304" pitchFamily="18" charset="0"/>
              </a:rPr>
              <a:t>nghiệm</a:t>
            </a:r>
            <a:r>
              <a:rPr lang="vi-VN" sz="2800" dirty="0">
                <a:solidFill>
                  <a:srgbClr val="FF0000"/>
                </a:solidFill>
                <a:effectLst/>
                <a:latin typeface="Times New Roman" panose="02020603050405020304" pitchFamily="18" charset="0"/>
                <a:ea typeface="Times New Roman" panose="02020603050405020304" pitchFamily="18" charset="0"/>
              </a:rPr>
              <a:t> trên, hây </a:t>
            </a:r>
            <a:r>
              <a:rPr lang="vi-VN" sz="2800" dirty="0" err="1">
                <a:solidFill>
                  <a:srgbClr val="FF0000"/>
                </a:solidFill>
                <a:effectLst/>
                <a:latin typeface="Times New Roman" panose="02020603050405020304" pitchFamily="18" charset="0"/>
                <a:ea typeface="Times New Roman" panose="02020603050405020304" pitchFamily="18" charset="0"/>
              </a:rPr>
              <a:t>rút</a:t>
            </a:r>
            <a:r>
              <a:rPr lang="vi-VN" sz="2800" dirty="0">
                <a:solidFill>
                  <a:srgbClr val="FF0000"/>
                </a:solidFill>
                <a:effectLst/>
                <a:latin typeface="Times New Roman" panose="02020603050405020304" pitchFamily="18" charset="0"/>
                <a:ea typeface="Times New Roman" panose="02020603050405020304" pitchFamily="18" charset="0"/>
              </a:rPr>
              <a:t> ra </a:t>
            </a:r>
            <a:r>
              <a:rPr lang="vi-VN" sz="2800" dirty="0" err="1">
                <a:solidFill>
                  <a:srgbClr val="FF0000"/>
                </a:solidFill>
                <a:effectLst/>
                <a:latin typeface="Times New Roman" panose="02020603050405020304" pitchFamily="18" charset="0"/>
                <a:ea typeface="Times New Roman" panose="02020603050405020304" pitchFamily="18" charset="0"/>
              </a:rPr>
              <a:t>kết</a:t>
            </a:r>
            <a:r>
              <a:rPr lang="vi-VN" sz="2800" dirty="0">
                <a:solidFill>
                  <a:srgbClr val="FF0000"/>
                </a:solidFill>
                <a:effectLst/>
                <a:latin typeface="Times New Roman" panose="02020603050405020304" pitchFamily="18" charset="0"/>
                <a:ea typeface="Times New Roman" panose="02020603050405020304" pitchFamily="18" charset="0"/>
              </a:rPr>
              <a:t> </a:t>
            </a:r>
            <a:r>
              <a:rPr lang="vi-VN" sz="2800" dirty="0" err="1">
                <a:solidFill>
                  <a:srgbClr val="FF0000"/>
                </a:solidFill>
                <a:effectLst/>
                <a:latin typeface="Times New Roman" panose="02020603050405020304" pitchFamily="18" charset="0"/>
                <a:ea typeface="Times New Roman" panose="02020603050405020304" pitchFamily="18" charset="0"/>
              </a:rPr>
              <a:t>luận</a:t>
            </a:r>
            <a:r>
              <a:rPr lang="vi-VN" sz="2800" dirty="0">
                <a:solidFill>
                  <a:srgbClr val="FF0000"/>
                </a:solidFill>
                <a:effectLst/>
                <a:latin typeface="Times New Roman" panose="02020603050405020304" pitchFamily="18" charset="0"/>
                <a:ea typeface="Times New Roman" panose="02020603050405020304" pitchFamily="18" charset="0"/>
              </a:rPr>
              <a:t> </a:t>
            </a:r>
            <a:r>
              <a:rPr lang="vi-VN" sz="2800" dirty="0" err="1">
                <a:solidFill>
                  <a:srgbClr val="FF0000"/>
                </a:solidFill>
                <a:effectLst/>
                <a:latin typeface="Times New Roman" panose="02020603050405020304" pitchFamily="18" charset="0"/>
                <a:ea typeface="Times New Roman" panose="02020603050405020304" pitchFamily="18" charset="0"/>
              </a:rPr>
              <a:t>về</a:t>
            </a:r>
            <a:r>
              <a:rPr lang="vi-VN" sz="2800" dirty="0">
                <a:solidFill>
                  <a:srgbClr val="FF0000"/>
                </a:solidFill>
                <a:effectLst/>
                <a:latin typeface="Times New Roman" panose="02020603050405020304" pitchFamily="18" charset="0"/>
                <a:ea typeface="Times New Roman" panose="02020603050405020304" pitchFamily="18" charset="0"/>
              </a:rPr>
              <a:t> </a:t>
            </a:r>
            <a:r>
              <a:rPr lang="vi-VN" sz="2800" dirty="0" err="1">
                <a:solidFill>
                  <a:srgbClr val="FF0000"/>
                </a:solidFill>
                <a:effectLst/>
                <a:latin typeface="Times New Roman" panose="02020603050405020304" pitchFamily="18" charset="0"/>
                <a:ea typeface="Times New Roman" panose="02020603050405020304" pitchFamily="18" charset="0"/>
              </a:rPr>
              <a:t>sự</a:t>
            </a:r>
            <a:r>
              <a:rPr lang="vi-VN" sz="2800" dirty="0">
                <a:solidFill>
                  <a:srgbClr val="FF0000"/>
                </a:solidFill>
                <a:effectLst/>
                <a:latin typeface="Times New Roman" panose="02020603050405020304" pitchFamily="18" charset="0"/>
                <a:ea typeface="Times New Roman" panose="02020603050405020304" pitchFamily="18" charset="0"/>
              </a:rPr>
              <a:t> </a:t>
            </a:r>
            <a:r>
              <a:rPr lang="vi-VN" sz="2800" dirty="0" err="1">
                <a:solidFill>
                  <a:srgbClr val="FF0000"/>
                </a:solidFill>
                <a:effectLst/>
                <a:latin typeface="Times New Roman" panose="02020603050405020304" pitchFamily="18" charset="0"/>
                <a:ea typeface="Times New Roman" panose="02020603050405020304" pitchFamily="18" charset="0"/>
              </a:rPr>
              <a:t>truyền</a:t>
            </a:r>
            <a:r>
              <a:rPr lang="vi-VN" sz="2800" dirty="0">
                <a:solidFill>
                  <a:srgbClr val="FF0000"/>
                </a:solidFill>
                <a:effectLst/>
                <a:latin typeface="Times New Roman" panose="02020603050405020304" pitchFamily="18" charset="0"/>
                <a:ea typeface="Times New Roman" panose="02020603050405020304" pitchFamily="18" charset="0"/>
              </a:rPr>
              <a:t> </a:t>
            </a:r>
            <a:r>
              <a:rPr lang="vi-VN" sz="2800" dirty="0" err="1">
                <a:solidFill>
                  <a:srgbClr val="FF0000"/>
                </a:solidFill>
                <a:effectLst/>
                <a:latin typeface="Times New Roman" panose="02020603050405020304" pitchFamily="18" charset="0"/>
                <a:ea typeface="Times New Roman" panose="02020603050405020304" pitchFamily="18" charset="0"/>
              </a:rPr>
              <a:t>áp</a:t>
            </a:r>
            <a:r>
              <a:rPr lang="vi-VN" sz="2800" dirty="0">
                <a:solidFill>
                  <a:srgbClr val="FF0000"/>
                </a:solidFill>
                <a:effectLst/>
                <a:latin typeface="Times New Roman" panose="02020603050405020304" pitchFamily="18" charset="0"/>
                <a:ea typeface="Times New Roman" panose="02020603050405020304" pitchFamily="18" charset="0"/>
              </a:rPr>
              <a:t> </a:t>
            </a:r>
            <a:r>
              <a:rPr lang="vi-VN" sz="2800" dirty="0" err="1">
                <a:solidFill>
                  <a:srgbClr val="FF0000"/>
                </a:solidFill>
                <a:effectLst/>
                <a:latin typeface="Times New Roman" panose="02020603050405020304" pitchFamily="18" charset="0"/>
                <a:ea typeface="Times New Roman" panose="02020603050405020304" pitchFamily="18" charset="0"/>
              </a:rPr>
              <a:t>suất</a:t>
            </a:r>
            <a:r>
              <a:rPr lang="vi-VN" sz="2800" dirty="0">
                <a:solidFill>
                  <a:srgbClr val="FF0000"/>
                </a:solidFill>
                <a:effectLst/>
                <a:latin typeface="Times New Roman" panose="02020603050405020304" pitchFamily="18" charset="0"/>
                <a:ea typeface="Times New Roman" panose="02020603050405020304" pitchFamily="18" charset="0"/>
              </a:rPr>
              <a:t> </a:t>
            </a:r>
            <a:r>
              <a:rPr lang="vi-VN" sz="2800" dirty="0" err="1">
                <a:solidFill>
                  <a:srgbClr val="FF0000"/>
                </a:solidFill>
                <a:effectLst/>
                <a:latin typeface="Times New Roman" panose="02020603050405020304" pitchFamily="18" charset="0"/>
                <a:ea typeface="Times New Roman" panose="02020603050405020304" pitchFamily="18" charset="0"/>
              </a:rPr>
              <a:t>tác</a:t>
            </a:r>
            <a:r>
              <a:rPr lang="vi-VN" sz="2800" dirty="0">
                <a:solidFill>
                  <a:srgbClr val="FF0000"/>
                </a:solidFill>
                <a:effectLst/>
                <a:latin typeface="Times New Roman" panose="02020603050405020304" pitchFamily="18" charset="0"/>
                <a:ea typeface="Times New Roman" panose="02020603050405020304" pitchFamily="18" charset="0"/>
              </a:rPr>
              <a:t> </a:t>
            </a:r>
            <a:r>
              <a:rPr lang="vi-VN" sz="2800" dirty="0" err="1">
                <a:solidFill>
                  <a:srgbClr val="FF0000"/>
                </a:solidFill>
                <a:effectLst/>
                <a:latin typeface="Times New Roman" panose="02020603050405020304" pitchFamily="18" charset="0"/>
                <a:ea typeface="Times New Roman" panose="02020603050405020304" pitchFamily="18" charset="0"/>
              </a:rPr>
              <a:t>dụng</a:t>
            </a:r>
            <a:r>
              <a:rPr lang="vi-VN" sz="2800" dirty="0">
                <a:solidFill>
                  <a:srgbClr val="FF0000"/>
                </a:solidFill>
                <a:effectLst/>
                <a:latin typeface="Times New Roman" panose="02020603050405020304" pitchFamily="18" charset="0"/>
                <a:ea typeface="Times New Roman" panose="02020603050405020304" pitchFamily="18" charset="0"/>
              </a:rPr>
              <a:t> </a:t>
            </a:r>
            <a:r>
              <a:rPr lang="vi-VN" sz="2800" dirty="0" err="1">
                <a:solidFill>
                  <a:srgbClr val="FF0000"/>
                </a:solidFill>
                <a:effectLst/>
                <a:latin typeface="Times New Roman" panose="02020603050405020304" pitchFamily="18" charset="0"/>
                <a:ea typeface="Times New Roman" panose="02020603050405020304" pitchFamily="18" charset="0"/>
              </a:rPr>
              <a:t>vào</a:t>
            </a:r>
            <a:r>
              <a:rPr lang="vi-VN" sz="2800" dirty="0">
                <a:solidFill>
                  <a:srgbClr val="FF0000"/>
                </a:solidFill>
                <a:effectLst/>
                <a:latin typeface="Times New Roman" panose="02020603050405020304" pitchFamily="18" charset="0"/>
                <a:ea typeface="Times New Roman" panose="02020603050405020304" pitchFamily="18" charset="0"/>
              </a:rPr>
              <a:t> </a:t>
            </a:r>
            <a:r>
              <a:rPr lang="vi-VN" sz="2800" dirty="0" err="1">
                <a:solidFill>
                  <a:srgbClr val="FF0000"/>
                </a:solidFill>
                <a:effectLst/>
                <a:latin typeface="Times New Roman" panose="02020603050405020304" pitchFamily="18" charset="0"/>
                <a:ea typeface="Times New Roman" panose="02020603050405020304" pitchFamily="18" charset="0"/>
              </a:rPr>
              <a:t>chất</a:t>
            </a:r>
            <a:r>
              <a:rPr lang="vi-VN" sz="2800" dirty="0">
                <a:solidFill>
                  <a:srgbClr val="FF0000"/>
                </a:solidFill>
                <a:effectLst/>
                <a:latin typeface="Times New Roman" panose="02020603050405020304" pitchFamily="18" charset="0"/>
                <a:ea typeface="Times New Roman" panose="02020603050405020304" pitchFamily="18" charset="0"/>
              </a:rPr>
              <a:t> </a:t>
            </a:r>
            <a:r>
              <a:rPr lang="vi-VN" sz="2800" dirty="0" err="1">
                <a:solidFill>
                  <a:srgbClr val="FF0000"/>
                </a:solidFill>
                <a:effectLst/>
                <a:latin typeface="Times New Roman" panose="02020603050405020304" pitchFamily="18" charset="0"/>
                <a:ea typeface="Times New Roman" panose="02020603050405020304" pitchFamily="18" charset="0"/>
              </a:rPr>
              <a:t>lỏng</a:t>
            </a:r>
            <a:r>
              <a:rPr lang="vi-VN" sz="2800" dirty="0">
                <a:solidFill>
                  <a:srgbClr val="FF0000"/>
                </a:solidFill>
                <a:effectLst/>
                <a:latin typeface="Times New Roman" panose="02020603050405020304" pitchFamily="18" charset="0"/>
                <a:ea typeface="Times New Roman" panose="02020603050405020304" pitchFamily="18" charset="0"/>
              </a:rPr>
              <a:t> theo </a:t>
            </a:r>
            <a:r>
              <a:rPr lang="vi-VN" sz="2800" dirty="0" err="1">
                <a:solidFill>
                  <a:srgbClr val="FF0000"/>
                </a:solidFill>
                <a:effectLst/>
                <a:latin typeface="Times New Roman" panose="02020603050405020304" pitchFamily="18" charset="0"/>
                <a:ea typeface="Times New Roman" panose="02020603050405020304" pitchFamily="18" charset="0"/>
              </a:rPr>
              <a:t>mọi</a:t>
            </a:r>
            <a:r>
              <a:rPr lang="vi-VN" sz="2800" dirty="0">
                <a:solidFill>
                  <a:srgbClr val="FF0000"/>
                </a:solidFill>
                <a:effectLst/>
                <a:latin typeface="Times New Roman" panose="02020603050405020304" pitchFamily="18" charset="0"/>
                <a:ea typeface="Times New Roman" panose="02020603050405020304" pitchFamily="18" charset="0"/>
              </a:rPr>
              <a:t> </a:t>
            </a:r>
            <a:r>
              <a:rPr lang="vi-VN" sz="2800" dirty="0" err="1">
                <a:solidFill>
                  <a:srgbClr val="FF0000"/>
                </a:solidFill>
                <a:effectLst/>
                <a:latin typeface="Times New Roman" panose="02020603050405020304" pitchFamily="18" charset="0"/>
                <a:ea typeface="Times New Roman" panose="02020603050405020304" pitchFamily="18" charset="0"/>
              </a:rPr>
              <a:t>hướng</a:t>
            </a:r>
            <a:r>
              <a:rPr lang="en-US" sz="2800" dirty="0">
                <a:solidFill>
                  <a:srgbClr val="FF0000"/>
                </a:solidFill>
                <a:effectLst/>
                <a:latin typeface="Times New Roman" panose="02020603050405020304" pitchFamily="18" charset="0"/>
                <a:ea typeface="Times New Roman" panose="02020603050405020304" pitchFamily="18" charset="0"/>
              </a:rPr>
              <a:t>?</a:t>
            </a:r>
            <a:endParaRPr lang="vi-VN" sz="2800" dirty="0">
              <a:effectLst/>
              <a:latin typeface="Times New Roman" panose="02020603050405020304" pitchFamily="18" charset="0"/>
              <a:ea typeface="Times New Roman" panose="02020603050405020304" pitchFamily="18" charset="0"/>
            </a:endParaRPr>
          </a:p>
        </p:txBody>
      </p:sp>
      <p:sp>
        <p:nvSpPr>
          <p:cNvPr id="3" name="Rectangle: Diagonal Corners Rounded 3">
            <a:extLst>
              <a:ext uri="{FF2B5EF4-FFF2-40B4-BE49-F238E27FC236}">
                <a16:creationId xmlns:a16="http://schemas.microsoft.com/office/drawing/2014/main" id="{8933B739-F377-4DAE-BE62-6506028B3D2B}"/>
              </a:ext>
            </a:extLst>
          </p:cNvPr>
          <p:cNvSpPr/>
          <p:nvPr/>
        </p:nvSpPr>
        <p:spPr>
          <a:xfrm>
            <a:off x="90152" y="304800"/>
            <a:ext cx="111252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Times New Roman" panose="02020603050405020304" pitchFamily="18" charset="0"/>
                <a:cs typeface="Times New Roman" panose="02020603050405020304" pitchFamily="18" charset="0"/>
              </a:rPr>
              <a:t>2.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l</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ỏng</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nguyên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vẹn</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mọi</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hướng</a:t>
            </a:r>
            <a:endParaRPr lang="vi-VN"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13">
            <a:extLst>
              <a:ext uri="{FF2B5EF4-FFF2-40B4-BE49-F238E27FC236}">
                <a16:creationId xmlns:a16="http://schemas.microsoft.com/office/drawing/2014/main" id="{441EBE1F-939E-4913-8A38-34342F1FEA0C}"/>
              </a:ext>
            </a:extLst>
          </p:cNvPr>
          <p:cNvSpPr txBox="1"/>
          <p:nvPr/>
        </p:nvSpPr>
        <p:spPr>
          <a:xfrm>
            <a:off x="491007" y="2737557"/>
            <a:ext cx="10363200" cy="2498313"/>
          </a:xfrm>
          <a:custGeom>
            <a:avLst/>
            <a:gdLst>
              <a:gd name="connsiteX0" fmla="*/ 0 w 7924800"/>
              <a:gd name="connsiteY0" fmla="*/ 0 h 2900666"/>
              <a:gd name="connsiteX1" fmla="*/ 7924800 w 7924800"/>
              <a:gd name="connsiteY1" fmla="*/ 0 h 2900666"/>
              <a:gd name="connsiteX2" fmla="*/ 7924800 w 7924800"/>
              <a:gd name="connsiteY2" fmla="*/ 2900666 h 2900666"/>
              <a:gd name="connsiteX3" fmla="*/ 0 w 7924800"/>
              <a:gd name="connsiteY3" fmla="*/ 2900666 h 2900666"/>
              <a:gd name="connsiteX4" fmla="*/ 0 w 7924800"/>
              <a:gd name="connsiteY4" fmla="*/ 0 h 290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2900666" extrusionOk="0">
                <a:moveTo>
                  <a:pt x="0" y="0"/>
                </a:moveTo>
                <a:cubicBezTo>
                  <a:pt x="2698718" y="-5264"/>
                  <a:pt x="4297392" y="84467"/>
                  <a:pt x="7924800" y="0"/>
                </a:cubicBezTo>
                <a:cubicBezTo>
                  <a:pt x="7796627" y="1061179"/>
                  <a:pt x="8053950" y="2262752"/>
                  <a:pt x="7924800" y="2900666"/>
                </a:cubicBezTo>
                <a:cubicBezTo>
                  <a:pt x="4700344" y="3006986"/>
                  <a:pt x="1062034" y="2893017"/>
                  <a:pt x="0" y="2900666"/>
                </a:cubicBezTo>
                <a:cubicBezTo>
                  <a:pt x="160128" y="2310631"/>
                  <a:pt x="25049" y="361706"/>
                  <a:pt x="0" y="0"/>
                </a:cubicBezTo>
                <a:close/>
              </a:path>
            </a:pathLst>
          </a:custGeom>
          <a:noFill/>
          <a:ln w="28575">
            <a:solidFill>
              <a:schemeClr val="accent1"/>
            </a:solidFill>
            <a:extLst>
              <a:ext uri="{C807C97D-BFC1-408E-A445-0C87EB9F89A2}">
                <ask:lineSketchStyleProps xmlns:ask="http://schemas.microsoft.com/office/drawing/2018/sketchyshapes" xmlns="" sd="2650216993">
                  <a:custGeom>
                    <a:avLst/>
                    <a:gdLst>
                      <a:gd name="connsiteX0" fmla="*/ 0 w 10363200"/>
                      <a:gd name="connsiteY0" fmla="*/ 0 h 2498313"/>
                      <a:gd name="connsiteX1" fmla="*/ 10363200 w 10363200"/>
                      <a:gd name="connsiteY1" fmla="*/ 0 h 2498313"/>
                      <a:gd name="connsiteX2" fmla="*/ 10363200 w 10363200"/>
                      <a:gd name="connsiteY2" fmla="*/ 2498313 h 2498313"/>
                      <a:gd name="connsiteX3" fmla="*/ 0 w 10363200"/>
                      <a:gd name="connsiteY3" fmla="*/ 2498313 h 2498313"/>
                      <a:gd name="connsiteX4" fmla="*/ 0 w 10363200"/>
                      <a:gd name="connsiteY4" fmla="*/ 0 h 2498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3200" h="2498313" extrusionOk="0">
                        <a:moveTo>
                          <a:pt x="0" y="0"/>
                        </a:moveTo>
                        <a:cubicBezTo>
                          <a:pt x="3417546" y="237"/>
                          <a:pt x="5807315" y="257240"/>
                          <a:pt x="10363200" y="0"/>
                        </a:cubicBezTo>
                        <a:cubicBezTo>
                          <a:pt x="10208997" y="941501"/>
                          <a:pt x="10533956" y="2005882"/>
                          <a:pt x="10363200" y="2498313"/>
                        </a:cubicBezTo>
                        <a:cubicBezTo>
                          <a:pt x="6031205" y="2415784"/>
                          <a:pt x="1494090" y="2619012"/>
                          <a:pt x="0" y="2498313"/>
                        </a:cubicBezTo>
                        <a:cubicBezTo>
                          <a:pt x="213032" y="1976606"/>
                          <a:pt x="37706" y="320762"/>
                          <a:pt x="0" y="0"/>
                        </a:cubicBezTo>
                        <a:close/>
                      </a:path>
                    </a:pathLst>
                  </a:custGeom>
                  <ask:type>
                    <ask:lineSketchCurved/>
                  </ask:type>
                </ask:lineSketchStyleProps>
              </a:ext>
            </a:extLst>
          </a:ln>
        </p:spPr>
        <p:txBody>
          <a:bodyPr wrap="square">
            <a:spAutoFit/>
          </a:bodyPr>
          <a:lstStyle/>
          <a:p>
            <a:pPr algn="ctr">
              <a:lnSpc>
                <a:spcPct val="130000"/>
              </a:lnSpc>
            </a:pPr>
            <a:r>
              <a:rPr lang="en-GB"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GB"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GB"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30000"/>
              </a:lnSpc>
            </a:pPr>
            <a:r>
              <a:rPr lang="vi-VN" sz="4400" dirty="0" err="1">
                <a:latin typeface="+mj-lt"/>
              </a:rPr>
              <a:t>Áp</a:t>
            </a:r>
            <a:r>
              <a:rPr lang="vi-VN" sz="4400" dirty="0">
                <a:latin typeface="+mj-lt"/>
              </a:rPr>
              <a:t> </a:t>
            </a:r>
            <a:r>
              <a:rPr lang="vi-VN" sz="4400" dirty="0" err="1">
                <a:latin typeface="+mj-lt"/>
              </a:rPr>
              <a:t>suất</a:t>
            </a:r>
            <a:r>
              <a:rPr lang="vi-VN" sz="4400" dirty="0">
                <a:latin typeface="+mj-lt"/>
              </a:rPr>
              <a:t> </a:t>
            </a:r>
            <a:r>
              <a:rPr lang="vi-VN" sz="4400" dirty="0" err="1">
                <a:latin typeface="+mj-lt"/>
              </a:rPr>
              <a:t>tác</a:t>
            </a:r>
            <a:r>
              <a:rPr lang="vi-VN" sz="4400" dirty="0">
                <a:latin typeface="+mj-lt"/>
              </a:rPr>
              <a:t> </a:t>
            </a:r>
            <a:r>
              <a:rPr lang="vi-VN" sz="4400" dirty="0" err="1">
                <a:latin typeface="+mj-lt"/>
              </a:rPr>
              <a:t>dụng</a:t>
            </a:r>
            <a:r>
              <a:rPr lang="vi-VN" sz="4400" dirty="0">
                <a:latin typeface="+mj-lt"/>
              </a:rPr>
              <a:t> </a:t>
            </a:r>
            <a:r>
              <a:rPr lang="vi-VN" sz="4400" dirty="0" err="1">
                <a:latin typeface="+mj-lt"/>
              </a:rPr>
              <a:t>vào</a:t>
            </a:r>
            <a:r>
              <a:rPr lang="vi-VN" sz="4400" dirty="0">
                <a:latin typeface="+mj-lt"/>
              </a:rPr>
              <a:t> </a:t>
            </a:r>
            <a:r>
              <a:rPr lang="vi-VN" sz="4400" dirty="0" err="1">
                <a:latin typeface="+mj-lt"/>
              </a:rPr>
              <a:t>chất</a:t>
            </a:r>
            <a:r>
              <a:rPr lang="vi-VN" sz="4400" dirty="0">
                <a:latin typeface="+mj-lt"/>
              </a:rPr>
              <a:t> </a:t>
            </a:r>
            <a:r>
              <a:rPr lang="vi-VN" sz="4400" dirty="0" err="1">
                <a:latin typeface="+mj-lt"/>
              </a:rPr>
              <a:t>lỏng</a:t>
            </a:r>
            <a:r>
              <a:rPr lang="vi-VN" sz="4400" dirty="0">
                <a:latin typeface="+mj-lt"/>
              </a:rPr>
              <a:t> </a:t>
            </a:r>
            <a:r>
              <a:rPr lang="vi-VN" sz="4400" dirty="0" err="1">
                <a:latin typeface="+mj-lt"/>
              </a:rPr>
              <a:t>sẽ</a:t>
            </a:r>
            <a:r>
              <a:rPr lang="vi-VN" sz="4400" dirty="0">
                <a:latin typeface="+mj-lt"/>
              </a:rPr>
              <a:t> </a:t>
            </a:r>
            <a:r>
              <a:rPr lang="vi-VN" sz="4400" dirty="0" err="1">
                <a:latin typeface="+mj-lt"/>
              </a:rPr>
              <a:t>được</a:t>
            </a:r>
            <a:r>
              <a:rPr lang="vi-VN" sz="4400" dirty="0">
                <a:latin typeface="+mj-lt"/>
              </a:rPr>
              <a:t> </a:t>
            </a:r>
            <a:r>
              <a:rPr lang="vi-VN" sz="4400" dirty="0" err="1">
                <a:latin typeface="+mj-lt"/>
              </a:rPr>
              <a:t>chất</a:t>
            </a:r>
            <a:r>
              <a:rPr lang="vi-VN" sz="4400" dirty="0">
                <a:latin typeface="+mj-lt"/>
              </a:rPr>
              <a:t> </a:t>
            </a:r>
            <a:r>
              <a:rPr lang="vi-VN" sz="4400" dirty="0" err="1">
                <a:latin typeface="+mj-lt"/>
              </a:rPr>
              <a:t>lỏng</a:t>
            </a:r>
            <a:r>
              <a:rPr lang="vi-VN" sz="4400" dirty="0">
                <a:latin typeface="+mj-lt"/>
              </a:rPr>
              <a:t> </a:t>
            </a:r>
            <a:r>
              <a:rPr lang="vi-VN" sz="4400" dirty="0" err="1">
                <a:latin typeface="+mj-lt"/>
              </a:rPr>
              <a:t>truyền</a:t>
            </a:r>
            <a:r>
              <a:rPr lang="vi-VN" sz="4400" dirty="0">
                <a:latin typeface="+mj-lt"/>
              </a:rPr>
              <a:t> đi nguyên </a:t>
            </a:r>
            <a:r>
              <a:rPr lang="vi-VN" sz="4400" dirty="0" err="1">
                <a:latin typeface="+mj-lt"/>
              </a:rPr>
              <a:t>vẹn</a:t>
            </a:r>
            <a:r>
              <a:rPr lang="vi-VN" sz="4400" dirty="0">
                <a:latin typeface="+mj-lt"/>
              </a:rPr>
              <a:t> theo </a:t>
            </a:r>
            <a:r>
              <a:rPr lang="vi-VN" sz="4400" dirty="0" err="1">
                <a:latin typeface="+mj-lt"/>
              </a:rPr>
              <a:t>mọi</a:t>
            </a:r>
            <a:r>
              <a:rPr lang="vi-VN" sz="4400" dirty="0">
                <a:latin typeface="+mj-lt"/>
              </a:rPr>
              <a:t> </a:t>
            </a:r>
            <a:r>
              <a:rPr lang="vi-VN" sz="4400" dirty="0" err="1">
                <a:latin typeface="+mj-lt"/>
              </a:rPr>
              <a:t>hướng</a:t>
            </a:r>
            <a:r>
              <a:rPr lang="en-GB" sz="4400" dirty="0">
                <a:effectLst/>
                <a:latin typeface="+mj-lt"/>
                <a:ea typeface="Times New Roman" panose="02020603050405020304" pitchFamily="18" charset="0"/>
                <a:cs typeface="Times New Roman" panose="02020603050405020304" pitchFamily="18" charset="0"/>
              </a:rPr>
              <a:t>.</a:t>
            </a:r>
            <a:endParaRPr lang="en-US" sz="44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930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4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C1C6807-EFA0-41A2-A9A5-27296D0B1BA5}"/>
              </a:ext>
            </a:extLst>
          </p:cNvPr>
          <p:cNvPicPr>
            <a:picLocks noChangeAspect="1"/>
          </p:cNvPicPr>
          <p:nvPr/>
        </p:nvPicPr>
        <p:blipFill>
          <a:blip r:embed="rId4"/>
          <a:stretch>
            <a:fillRect/>
          </a:stretch>
        </p:blipFill>
        <p:spPr>
          <a:xfrm>
            <a:off x="320893" y="533400"/>
            <a:ext cx="11550213" cy="5421568"/>
          </a:xfrm>
          <a:prstGeom prst="rect">
            <a:avLst/>
          </a:prstGeom>
        </p:spPr>
      </p:pic>
    </p:spTree>
    <p:extLst>
      <p:ext uri="{BB962C8B-B14F-4D97-AF65-F5344CB8AC3E}">
        <p14:creationId xmlns:p14="http://schemas.microsoft.com/office/powerpoint/2010/main" val="2903625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4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C91CA20-5788-4C3C-A00E-F23A9D9C219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048000" y="2707821"/>
            <a:ext cx="1971675" cy="4133850"/>
          </a:xfrm>
          <a:prstGeom prst="rect">
            <a:avLst/>
          </a:prstGeom>
        </p:spPr>
      </p:pic>
      <p:pic>
        <p:nvPicPr>
          <p:cNvPr id="3" name="Graphic 2">
            <a:extLst>
              <a:ext uri="{FF2B5EF4-FFF2-40B4-BE49-F238E27FC236}">
                <a16:creationId xmlns:a16="http://schemas.microsoft.com/office/drawing/2014/main" id="{7242387C-E33E-4D61-A703-E2F50182E9F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598839" y="2917371"/>
            <a:ext cx="1666875" cy="3924300"/>
          </a:xfrm>
          <a:prstGeom prst="rect">
            <a:avLst/>
          </a:prstGeom>
        </p:spPr>
      </p:pic>
      <p:pic>
        <p:nvPicPr>
          <p:cNvPr id="6" name="Graphic 5">
            <a:extLst>
              <a:ext uri="{FF2B5EF4-FFF2-40B4-BE49-F238E27FC236}">
                <a16:creationId xmlns:a16="http://schemas.microsoft.com/office/drawing/2014/main" id="{1E2814BB-941B-499B-8557-C2F4A298B638}"/>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526" y="2895600"/>
            <a:ext cx="1981200" cy="3962400"/>
          </a:xfrm>
          <a:prstGeom prst="rect">
            <a:avLst/>
          </a:prstGeom>
        </p:spPr>
      </p:pic>
      <p:pic>
        <p:nvPicPr>
          <p:cNvPr id="8" name="Hình ảnh 7">
            <a:extLst>
              <a:ext uri="{FF2B5EF4-FFF2-40B4-BE49-F238E27FC236}">
                <a16:creationId xmlns:a16="http://schemas.microsoft.com/office/drawing/2014/main" id="{95164FBE-D578-4B12-8F3F-9CC39913D926}"/>
              </a:ext>
            </a:extLst>
          </p:cNvPr>
          <p:cNvPicPr>
            <a:picLocks noChangeAspect="1"/>
          </p:cNvPicPr>
          <p:nvPr/>
        </p:nvPicPr>
        <p:blipFill>
          <a:blip r:embed="rId10"/>
          <a:stretch>
            <a:fillRect/>
          </a:stretch>
        </p:blipFill>
        <p:spPr>
          <a:xfrm>
            <a:off x="-88923" y="1219200"/>
            <a:ext cx="12333288" cy="5622470"/>
          </a:xfrm>
          <a:prstGeom prst="rect">
            <a:avLst/>
          </a:prstGeom>
        </p:spPr>
      </p:pic>
    </p:spTree>
    <p:extLst>
      <p:ext uri="{BB962C8B-B14F-4D97-AF65-F5344CB8AC3E}">
        <p14:creationId xmlns:p14="http://schemas.microsoft.com/office/powerpoint/2010/main" val="2132494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ppt_x"/>
                                          </p:val>
                                        </p:tav>
                                        <p:tav tm="100000">
                                          <p:val>
                                            <p:strVal val="#ppt_x"/>
                                          </p:val>
                                        </p:tav>
                                      </p:tavLst>
                                    </p:anim>
                                    <p:anim calcmode="lin" valueType="num">
                                      <p:cBhvr additive="base">
                                        <p:cTn id="1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750"/>
                                        <p:tgtEl>
                                          <p:spTgt spid="6"/>
                                        </p:tgtEl>
                                        <p:attrNameLst>
                                          <p:attrName>ppt_x</p:attrName>
                                        </p:attrNameLst>
                                      </p:cBhvr>
                                      <p:tavLst>
                                        <p:tav tm="0">
                                          <p:val>
                                            <p:strVal val="ppt_x"/>
                                          </p:val>
                                        </p:tav>
                                        <p:tav tm="100000">
                                          <p:val>
                                            <p:strVal val="ppt_x"/>
                                          </p:val>
                                        </p:tav>
                                      </p:tavLst>
                                    </p:anim>
                                    <p:anim calcmode="lin" valueType="num">
                                      <p:cBhvr additive="base">
                                        <p:cTn id="21" dur="750"/>
                                        <p:tgtEl>
                                          <p:spTgt spid="6"/>
                                        </p:tgtEl>
                                        <p:attrNameLst>
                                          <p:attrName>ppt_y</p:attrName>
                                        </p:attrNameLst>
                                      </p:cBhvr>
                                      <p:tavLst>
                                        <p:tav tm="0">
                                          <p:val>
                                            <p:strVal val="ppt_y"/>
                                          </p:val>
                                        </p:tav>
                                        <p:tav tm="100000">
                                          <p:val>
                                            <p:strVal val="1+ppt_h/2"/>
                                          </p:val>
                                        </p:tav>
                                      </p:tavLst>
                                    </p:anim>
                                    <p:set>
                                      <p:cBhvr>
                                        <p:cTn id="22" dur="1" fill="hold">
                                          <p:stCondLst>
                                            <p:cond delay="749"/>
                                          </p:stCondLst>
                                        </p:cTn>
                                        <p:tgtEl>
                                          <p:spTgt spid="6"/>
                                        </p:tgtEl>
                                        <p:attrNameLst>
                                          <p:attrName>style.visibility</p:attrName>
                                        </p:attrNameLst>
                                      </p:cBhvr>
                                      <p:to>
                                        <p:strVal val="hidden"/>
                                      </p:to>
                                    </p:set>
                                  </p:childTnLst>
                                </p:cTn>
                              </p:par>
                              <p:par>
                                <p:cTn id="23" presetID="2" presetClass="exit" presetSubtype="4" fill="hold" nodeType="withEffect">
                                  <p:stCondLst>
                                    <p:cond delay="200"/>
                                  </p:stCondLst>
                                  <p:childTnLst>
                                    <p:anim calcmode="lin" valueType="num">
                                      <p:cBhvr additive="base">
                                        <p:cTn id="24" dur="750"/>
                                        <p:tgtEl>
                                          <p:spTgt spid="3"/>
                                        </p:tgtEl>
                                        <p:attrNameLst>
                                          <p:attrName>ppt_x</p:attrName>
                                        </p:attrNameLst>
                                      </p:cBhvr>
                                      <p:tavLst>
                                        <p:tav tm="0">
                                          <p:val>
                                            <p:strVal val="ppt_x"/>
                                          </p:val>
                                        </p:tav>
                                        <p:tav tm="100000">
                                          <p:val>
                                            <p:strVal val="ppt_x"/>
                                          </p:val>
                                        </p:tav>
                                      </p:tavLst>
                                    </p:anim>
                                    <p:anim calcmode="lin" valueType="num">
                                      <p:cBhvr additive="base">
                                        <p:cTn id="25" dur="750"/>
                                        <p:tgtEl>
                                          <p:spTgt spid="3"/>
                                        </p:tgtEl>
                                        <p:attrNameLst>
                                          <p:attrName>ppt_y</p:attrName>
                                        </p:attrNameLst>
                                      </p:cBhvr>
                                      <p:tavLst>
                                        <p:tav tm="0">
                                          <p:val>
                                            <p:strVal val="ppt_y"/>
                                          </p:val>
                                        </p:tav>
                                        <p:tav tm="100000">
                                          <p:val>
                                            <p:strVal val="1+ppt_h/2"/>
                                          </p:val>
                                        </p:tav>
                                      </p:tavLst>
                                    </p:anim>
                                    <p:set>
                                      <p:cBhvr>
                                        <p:cTn id="26" dur="1" fill="hold">
                                          <p:stCondLst>
                                            <p:cond delay="749"/>
                                          </p:stCondLst>
                                        </p:cTn>
                                        <p:tgtEl>
                                          <p:spTgt spid="3"/>
                                        </p:tgtEl>
                                        <p:attrNameLst>
                                          <p:attrName>style.visibility</p:attrName>
                                        </p:attrNameLst>
                                      </p:cBhvr>
                                      <p:to>
                                        <p:strVal val="hidden"/>
                                      </p:to>
                                    </p:set>
                                  </p:childTnLst>
                                </p:cTn>
                              </p:par>
                              <p:par>
                                <p:cTn id="27" presetID="2" presetClass="exit" presetSubtype="4" fill="hold" nodeType="withEffect">
                                  <p:stCondLst>
                                    <p:cond delay="400"/>
                                  </p:stCondLst>
                                  <p:childTnLst>
                                    <p:anim calcmode="lin" valueType="num">
                                      <p:cBhvr additive="base">
                                        <p:cTn id="28" dur="750"/>
                                        <p:tgtEl>
                                          <p:spTgt spid="2"/>
                                        </p:tgtEl>
                                        <p:attrNameLst>
                                          <p:attrName>ppt_x</p:attrName>
                                        </p:attrNameLst>
                                      </p:cBhvr>
                                      <p:tavLst>
                                        <p:tav tm="0">
                                          <p:val>
                                            <p:strVal val="ppt_x"/>
                                          </p:val>
                                        </p:tav>
                                        <p:tav tm="100000">
                                          <p:val>
                                            <p:strVal val="ppt_x"/>
                                          </p:val>
                                        </p:tav>
                                      </p:tavLst>
                                    </p:anim>
                                    <p:anim calcmode="lin" valueType="num">
                                      <p:cBhvr additive="base">
                                        <p:cTn id="29" dur="750"/>
                                        <p:tgtEl>
                                          <p:spTgt spid="2"/>
                                        </p:tgtEl>
                                        <p:attrNameLst>
                                          <p:attrName>ppt_y</p:attrName>
                                        </p:attrNameLst>
                                      </p:cBhvr>
                                      <p:tavLst>
                                        <p:tav tm="0">
                                          <p:val>
                                            <p:strVal val="ppt_y"/>
                                          </p:val>
                                        </p:tav>
                                        <p:tav tm="100000">
                                          <p:val>
                                            <p:strVal val="1+ppt_h/2"/>
                                          </p:val>
                                        </p:tav>
                                      </p:tavLst>
                                    </p:anim>
                                    <p:set>
                                      <p:cBhvr>
                                        <p:cTn id="30" dur="1" fill="hold">
                                          <p:stCondLst>
                                            <p:cond delay="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61B2F9-4078-4415-AA63-920AA2E7C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6" name="TextBox 5">
            <a:extLst>
              <a:ext uri="{FF2B5EF4-FFF2-40B4-BE49-F238E27FC236}">
                <a16:creationId xmlns:a16="http://schemas.microsoft.com/office/drawing/2014/main" id="{8003EDE6-3B76-4D8B-867D-2DA2DE49D50C}"/>
              </a:ext>
            </a:extLst>
          </p:cNvPr>
          <p:cNvSpPr txBox="1"/>
          <p:nvPr/>
        </p:nvSpPr>
        <p:spPr>
          <a:xfrm>
            <a:off x="2133600" y="2495837"/>
            <a:ext cx="8382000" cy="1569660"/>
          </a:xfrm>
          <a:prstGeom prst="rect">
            <a:avLst/>
          </a:prstGeom>
          <a:noFill/>
          <a:ln>
            <a:noFill/>
          </a:ln>
          <a:effectLst>
            <a:innerShdw blurRad="63500" dist="50800" dir="13500000">
              <a:prstClr val="black">
                <a:alpha val="50000"/>
              </a:prstClr>
            </a:innerShdw>
          </a:effectLst>
        </p:spPr>
        <p:txBody>
          <a:bodyPr wrap="square">
            <a:spAutoFit/>
          </a:bodyPr>
          <a:lstStyle/>
          <a:p>
            <a:pPr algn="ctr"/>
            <a:r>
              <a:rPr lang="en-GB" sz="4800" b="1" dirty="0">
                <a:ln>
                  <a:solidFill>
                    <a:schemeClr val="accent4"/>
                  </a:solidFill>
                </a:ln>
                <a:solidFill>
                  <a:schemeClr val="accent4"/>
                </a:solidFill>
                <a:effectLst/>
                <a:latin typeface="Times New Roman" panose="02020603050405020304" pitchFamily="18" charset="0"/>
                <a:ea typeface="Times New Roman" panose="02020603050405020304" pitchFamily="18" charset="0"/>
              </a:rPr>
              <a:t>ÁP SUẤT CHẤT LỎNG – ÁP SUẤT KHÍ QUYỂN</a:t>
            </a:r>
            <a:endParaRPr lang="en-US" sz="4800" dirty="0">
              <a:ln>
                <a:solidFill>
                  <a:schemeClr val="accent4"/>
                </a:solidFill>
              </a:ln>
              <a:solidFill>
                <a:schemeClr val="accent4"/>
              </a:solidFill>
            </a:endParaRPr>
          </a:p>
        </p:txBody>
      </p:sp>
      <p:sp>
        <p:nvSpPr>
          <p:cNvPr id="7" name="TextBox 6">
            <a:extLst>
              <a:ext uri="{FF2B5EF4-FFF2-40B4-BE49-F238E27FC236}">
                <a16:creationId xmlns:a16="http://schemas.microsoft.com/office/drawing/2014/main" id="{6D96C17C-A264-4E54-8E66-949825E5F444}"/>
              </a:ext>
            </a:extLst>
          </p:cNvPr>
          <p:cNvSpPr txBox="1"/>
          <p:nvPr/>
        </p:nvSpPr>
        <p:spPr>
          <a:xfrm>
            <a:off x="3048965" y="1524000"/>
            <a:ext cx="6094070" cy="769441"/>
          </a:xfrm>
          <a:prstGeom prst="rect">
            <a:avLst/>
          </a:prstGeom>
          <a:noFill/>
        </p:spPr>
        <p:txBody>
          <a:bodyPr wrap="square">
            <a:spAutoFit/>
          </a:bodyPr>
          <a:lstStyle/>
          <a:p>
            <a:pPr algn="ctr"/>
            <a:r>
              <a:rPr lang="en-GB" sz="4400" b="1" dirty="0" err="1" smtClean="0">
                <a:solidFill>
                  <a:schemeClr val="accent6">
                    <a:lumMod val="75000"/>
                  </a:schemeClr>
                </a:solidFill>
                <a:latin typeface="Times New Roman" panose="02020603050405020304" pitchFamily="18" charset="0"/>
                <a:ea typeface="Times New Roman" panose="02020603050405020304" pitchFamily="18" charset="0"/>
              </a:rPr>
              <a:t>Tiết</a:t>
            </a:r>
            <a:r>
              <a:rPr lang="en-GB" sz="4400" b="1" dirty="0" smtClean="0">
                <a:solidFill>
                  <a:schemeClr val="accent6">
                    <a:lumMod val="75000"/>
                  </a:schemeClr>
                </a:solidFill>
                <a:latin typeface="Times New Roman" panose="02020603050405020304" pitchFamily="18" charset="0"/>
                <a:ea typeface="Times New Roman" panose="02020603050405020304" pitchFamily="18" charset="0"/>
              </a:rPr>
              <a:t> 54,55,56. BÀI </a:t>
            </a:r>
            <a:r>
              <a:rPr lang="en-GB" sz="4400" b="1" dirty="0">
                <a:solidFill>
                  <a:schemeClr val="accent6">
                    <a:lumMod val="75000"/>
                  </a:schemeClr>
                </a:solidFill>
                <a:latin typeface="Times New Roman" panose="02020603050405020304" pitchFamily="18" charset="0"/>
                <a:ea typeface="Times New Roman" panose="02020603050405020304" pitchFamily="18" charset="0"/>
              </a:rPr>
              <a:t>16:</a:t>
            </a:r>
            <a:endParaRPr lang="en-US" sz="4400" dirty="0">
              <a:solidFill>
                <a:schemeClr val="accent6">
                  <a:lumMod val="75000"/>
                </a:schemeClr>
              </a:solidFill>
            </a:endParaRPr>
          </a:p>
        </p:txBody>
      </p:sp>
    </p:spTree>
    <p:extLst>
      <p:ext uri="{BB962C8B-B14F-4D97-AF65-F5344CB8AC3E}">
        <p14:creationId xmlns:p14="http://schemas.microsoft.com/office/powerpoint/2010/main" val="3124210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4000"/>
          </a:stretch>
        </a:blipFill>
        <a:effectLst/>
      </p:bgPr>
    </p:bg>
    <p:spTree>
      <p:nvGrpSpPr>
        <p:cNvPr id="1" name=""/>
        <p:cNvGrpSpPr/>
        <p:nvPr/>
      </p:nvGrpSpPr>
      <p:grpSpPr>
        <a:xfrm>
          <a:off x="0" y="0"/>
          <a:ext cx="0" cy="0"/>
          <a:chOff x="0" y="0"/>
          <a:chExt cx="0" cy="0"/>
        </a:xfrm>
      </p:grpSpPr>
      <p:grpSp>
        <p:nvGrpSpPr>
          <p:cNvPr id="9" name="组合 21">
            <a:extLst>
              <a:ext uri="{FF2B5EF4-FFF2-40B4-BE49-F238E27FC236}">
                <a16:creationId xmlns:a16="http://schemas.microsoft.com/office/drawing/2014/main" id="{A0428574-6FF5-434C-BAFC-34106439F596}"/>
              </a:ext>
            </a:extLst>
          </p:cNvPr>
          <p:cNvGrpSpPr/>
          <p:nvPr/>
        </p:nvGrpSpPr>
        <p:grpSpPr>
          <a:xfrm rot="5400000">
            <a:off x="4343400" y="-2219324"/>
            <a:ext cx="3505200" cy="11296648"/>
            <a:chOff x="3424238" y="1275517"/>
            <a:chExt cx="1631950" cy="2060575"/>
          </a:xfrm>
          <a:effectLst>
            <a:outerShdw blurRad="177800" dist="114300" dir="2700000" algn="tl" rotWithShape="0">
              <a:prstClr val="black">
                <a:alpha val="40000"/>
              </a:prstClr>
            </a:outerShdw>
          </a:effectLst>
        </p:grpSpPr>
        <p:sp>
          <p:nvSpPr>
            <p:cNvPr id="10" name="Freeform 10">
              <a:extLst>
                <a:ext uri="{FF2B5EF4-FFF2-40B4-BE49-F238E27FC236}">
                  <a16:creationId xmlns:a16="http://schemas.microsoft.com/office/drawing/2014/main" id="{FD685E68-0995-4AC3-9DFC-E7A7C098124D}"/>
                </a:ext>
              </a:extLst>
            </p:cNvPr>
            <p:cNvSpPr>
              <a:spLocks/>
            </p:cNvSpPr>
            <p:nvPr/>
          </p:nvSpPr>
          <p:spPr bwMode="auto">
            <a:xfrm>
              <a:off x="3424238" y="1275517"/>
              <a:ext cx="815975" cy="2060575"/>
            </a:xfrm>
            <a:custGeom>
              <a:avLst/>
              <a:gdLst>
                <a:gd name="T0" fmla="*/ 0 w 514"/>
                <a:gd name="T1" fmla="*/ 474 h 1298"/>
                <a:gd name="T2" fmla="*/ 0 w 514"/>
                <a:gd name="T3" fmla="*/ 785 h 1298"/>
                <a:gd name="T4" fmla="*/ 514 w 514"/>
                <a:gd name="T5" fmla="*/ 1298 h 1298"/>
                <a:gd name="T6" fmla="*/ 514 w 514"/>
                <a:gd name="T7" fmla="*/ 0 h 1298"/>
                <a:gd name="T8" fmla="*/ 0 w 514"/>
                <a:gd name="T9" fmla="*/ 474 h 1298"/>
              </a:gdLst>
              <a:ahLst/>
              <a:cxnLst>
                <a:cxn ang="0">
                  <a:pos x="T0" y="T1"/>
                </a:cxn>
                <a:cxn ang="0">
                  <a:pos x="T2" y="T3"/>
                </a:cxn>
                <a:cxn ang="0">
                  <a:pos x="T4" y="T5"/>
                </a:cxn>
                <a:cxn ang="0">
                  <a:pos x="T6" y="T7"/>
                </a:cxn>
                <a:cxn ang="0">
                  <a:pos x="T8" y="T9"/>
                </a:cxn>
              </a:cxnLst>
              <a:rect l="0" t="0" r="r" b="b"/>
              <a:pathLst>
                <a:path w="514" h="1298">
                  <a:moveTo>
                    <a:pt x="0" y="474"/>
                  </a:moveTo>
                  <a:lnTo>
                    <a:pt x="0" y="785"/>
                  </a:lnTo>
                  <a:lnTo>
                    <a:pt x="514" y="1298"/>
                  </a:lnTo>
                  <a:lnTo>
                    <a:pt x="514" y="0"/>
                  </a:lnTo>
                  <a:lnTo>
                    <a:pt x="0" y="474"/>
                  </a:lnTo>
                  <a:close/>
                </a:path>
              </a:pathLst>
            </a:custGeom>
            <a:solidFill>
              <a:srgbClr val="F17475">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ndParaRPr>
            </a:p>
          </p:txBody>
        </p:sp>
        <p:sp>
          <p:nvSpPr>
            <p:cNvPr id="11" name="Freeform 11">
              <a:extLst>
                <a:ext uri="{FF2B5EF4-FFF2-40B4-BE49-F238E27FC236}">
                  <a16:creationId xmlns:a16="http://schemas.microsoft.com/office/drawing/2014/main" id="{8F1F70BA-ACBA-4A65-B0E3-230D16D93277}"/>
                </a:ext>
              </a:extLst>
            </p:cNvPr>
            <p:cNvSpPr>
              <a:spLocks/>
            </p:cNvSpPr>
            <p:nvPr/>
          </p:nvSpPr>
          <p:spPr bwMode="auto">
            <a:xfrm>
              <a:off x="4240213" y="1275517"/>
              <a:ext cx="815975" cy="2060575"/>
            </a:xfrm>
            <a:custGeom>
              <a:avLst/>
              <a:gdLst>
                <a:gd name="T0" fmla="*/ 514 w 514"/>
                <a:gd name="T1" fmla="*/ 474 h 1298"/>
                <a:gd name="T2" fmla="*/ 514 w 514"/>
                <a:gd name="T3" fmla="*/ 785 h 1298"/>
                <a:gd name="T4" fmla="*/ 0 w 514"/>
                <a:gd name="T5" fmla="*/ 1298 h 1298"/>
                <a:gd name="T6" fmla="*/ 0 w 514"/>
                <a:gd name="T7" fmla="*/ 0 h 1298"/>
                <a:gd name="T8" fmla="*/ 514 w 514"/>
                <a:gd name="T9" fmla="*/ 474 h 1298"/>
              </a:gdLst>
              <a:ahLst/>
              <a:cxnLst>
                <a:cxn ang="0">
                  <a:pos x="T0" y="T1"/>
                </a:cxn>
                <a:cxn ang="0">
                  <a:pos x="T2" y="T3"/>
                </a:cxn>
                <a:cxn ang="0">
                  <a:pos x="T4" y="T5"/>
                </a:cxn>
                <a:cxn ang="0">
                  <a:pos x="T6" y="T7"/>
                </a:cxn>
                <a:cxn ang="0">
                  <a:pos x="T8" y="T9"/>
                </a:cxn>
              </a:cxnLst>
              <a:rect l="0" t="0" r="r" b="b"/>
              <a:pathLst>
                <a:path w="514" h="1298">
                  <a:moveTo>
                    <a:pt x="514" y="474"/>
                  </a:moveTo>
                  <a:lnTo>
                    <a:pt x="514" y="785"/>
                  </a:lnTo>
                  <a:lnTo>
                    <a:pt x="0" y="1298"/>
                  </a:lnTo>
                  <a:lnTo>
                    <a:pt x="0" y="0"/>
                  </a:lnTo>
                  <a:lnTo>
                    <a:pt x="514" y="474"/>
                  </a:lnTo>
                  <a:close/>
                </a:path>
              </a:pathLst>
            </a:custGeom>
            <a:solidFill>
              <a:srgbClr val="F7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Segoe UI"/>
              </a:endParaRPr>
            </a:p>
          </p:txBody>
        </p:sp>
      </p:grpSp>
      <p:sp>
        <p:nvSpPr>
          <p:cNvPr id="2" name="TextBox 1">
            <a:extLst>
              <a:ext uri="{FF2B5EF4-FFF2-40B4-BE49-F238E27FC236}">
                <a16:creationId xmlns:a16="http://schemas.microsoft.com/office/drawing/2014/main" id="{7EDE3526-F7B6-4868-AC8A-71E723BDE19E}"/>
              </a:ext>
            </a:extLst>
          </p:cNvPr>
          <p:cNvSpPr txBox="1"/>
          <p:nvPr/>
        </p:nvSpPr>
        <p:spPr>
          <a:xfrm>
            <a:off x="2438400" y="2552700"/>
            <a:ext cx="7009158" cy="2246769"/>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f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pit-</a:t>
            </a:r>
            <a:r>
              <a:rPr lang="en-US" sz="2800" dirty="0" err="1">
                <a:latin typeface="Times New Roman" panose="02020603050405020304" pitchFamily="18" charset="0"/>
                <a:cs typeface="Times New Roman" panose="02020603050405020304" pitchFamily="18" charset="0"/>
              </a:rPr>
              <a:t>tông</a:t>
            </a: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s,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p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cs typeface="Times New Roman" panose="02020603050405020304" pitchFamily="18" charset="0"/>
              </a:rPr>
              <a:t> p = f/s .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pit–</a:t>
            </a:r>
            <a:r>
              <a:rPr lang="en-US" sz="2800" dirty="0" err="1">
                <a:latin typeface="Times New Roman" panose="02020603050405020304" pitchFamily="18" charset="0"/>
                <a:cs typeface="Times New Roman" panose="02020603050405020304" pitchFamily="18" charset="0"/>
              </a:rPr>
              <a:t>tông</a:t>
            </a:r>
            <a:r>
              <a:rPr lang="en-US" sz="2800" dirty="0">
                <a:latin typeface="Times New Roman" panose="02020603050405020304" pitchFamily="18" charset="0"/>
                <a:cs typeface="Times New Roman" panose="02020603050405020304" pitchFamily="18" charset="0"/>
              </a:rPr>
              <a:t> (B)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S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F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pit–</a:t>
            </a:r>
            <a:r>
              <a:rPr lang="en-US" sz="2800" dirty="0" err="1">
                <a:latin typeface="Times New Roman" panose="02020603050405020304" pitchFamily="18" charset="0"/>
                <a:cs typeface="Times New Roman" panose="02020603050405020304" pitchFamily="18" charset="0"/>
              </a:rPr>
              <a:t>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87099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6" presetClass="emph" presetSubtype="0" accel="50000" fill="hold" nodeType="withEffect" p14:presetBounceEnd="72000">
                                      <p:stCondLst>
                                        <p:cond delay="0"/>
                                      </p:stCondLst>
                                      <p:childTnLst>
                                        <p:animScale p14:bounceEnd="72000">
                                          <p:cBhvr>
                                            <p:cTn id="9" dur="1500" fill="hold"/>
                                            <p:tgtEl>
                                              <p:spTgt spid="9"/>
                                            </p:tgtEl>
                                          </p:cBhvr>
                                          <p:by x="150000" y="150000"/>
                                          <p:from x="65854" y="65854"/>
                                          <p:to x="100000" y="100000"/>
                                        </p:animScale>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2"/>
                                            </p:tgtEl>
                                          </p:cBhvr>
                                        </p:animEffect>
                                        <p:anim calcmode="lin" valueType="num">
                                          <p:cBhvr>
                                            <p:cTn id="19" dur="1000"/>
                                            <p:tgtEl>
                                              <p:spTgt spid="2"/>
                                            </p:tgtEl>
                                            <p:attrNameLst>
                                              <p:attrName>ppt_x</p:attrName>
                                            </p:attrNameLst>
                                          </p:cBhvr>
                                          <p:tavLst>
                                            <p:tav tm="0">
                                              <p:val>
                                                <p:strVal val="ppt_x"/>
                                              </p:val>
                                            </p:tav>
                                            <p:tav tm="100000">
                                              <p:val>
                                                <p:strVal val="ppt_x"/>
                                              </p:val>
                                            </p:tav>
                                          </p:tavLst>
                                        </p:anim>
                                        <p:anim calcmode="lin" valueType="num">
                                          <p:cBhvr>
                                            <p:cTn id="20" dur="1000"/>
                                            <p:tgtEl>
                                              <p:spTgt spid="2"/>
                                            </p:tgtEl>
                                            <p:attrNameLst>
                                              <p:attrName>ppt_y</p:attrName>
                                            </p:attrNameLst>
                                          </p:cBhvr>
                                          <p:tavLst>
                                            <p:tav tm="0">
                                              <p:val>
                                                <p:strVal val="ppt_y"/>
                                              </p:val>
                                            </p:tav>
                                            <p:tav tm="100000">
                                              <p:val>
                                                <p:strVal val="ppt_y+.1"/>
                                              </p:val>
                                            </p:tav>
                                          </p:tavLst>
                                        </p:anim>
                                        <p:set>
                                          <p:cBhvr>
                                            <p:cTn id="21"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6" presetClass="emph" presetSubtype="0" accel="50000" fill="hold" nodeType="withEffect">
                                      <p:stCondLst>
                                        <p:cond delay="0"/>
                                      </p:stCondLst>
                                      <p:childTnLst>
                                        <p:animScale>
                                          <p:cBhvr>
                                            <p:cTn id="9" dur="1500" fill="hold"/>
                                            <p:tgtEl>
                                              <p:spTgt spid="9"/>
                                            </p:tgtEl>
                                          </p:cBhvr>
                                          <p:by x="150000" y="150000"/>
                                          <p:from x="65854" y="65854"/>
                                          <p:to x="100000" y="100000"/>
                                        </p:animScale>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2"/>
                                            </p:tgtEl>
                                          </p:cBhvr>
                                        </p:animEffect>
                                        <p:anim calcmode="lin" valueType="num">
                                          <p:cBhvr>
                                            <p:cTn id="19" dur="1000"/>
                                            <p:tgtEl>
                                              <p:spTgt spid="2"/>
                                            </p:tgtEl>
                                            <p:attrNameLst>
                                              <p:attrName>ppt_x</p:attrName>
                                            </p:attrNameLst>
                                          </p:cBhvr>
                                          <p:tavLst>
                                            <p:tav tm="0">
                                              <p:val>
                                                <p:strVal val="ppt_x"/>
                                              </p:val>
                                            </p:tav>
                                            <p:tav tm="100000">
                                              <p:val>
                                                <p:strVal val="ppt_x"/>
                                              </p:val>
                                            </p:tav>
                                          </p:tavLst>
                                        </p:anim>
                                        <p:anim calcmode="lin" valueType="num">
                                          <p:cBhvr>
                                            <p:cTn id="20" dur="1000"/>
                                            <p:tgtEl>
                                              <p:spTgt spid="2"/>
                                            </p:tgtEl>
                                            <p:attrNameLst>
                                              <p:attrName>ppt_y</p:attrName>
                                            </p:attrNameLst>
                                          </p:cBhvr>
                                          <p:tavLst>
                                            <p:tav tm="0">
                                              <p:val>
                                                <p:strVal val="ppt_y"/>
                                              </p:val>
                                            </p:tav>
                                            <p:tav tm="100000">
                                              <p:val>
                                                <p:strVal val="ppt_y+.1"/>
                                              </p:val>
                                            </p:tav>
                                          </p:tavLst>
                                        </p:anim>
                                        <p:set>
                                          <p:cBhvr>
                                            <p:cTn id="21" dur="1" fill="hold">
                                              <p:stCondLst>
                                                <p:cond delay="999"/>
                                              </p:stCondLst>
                                            </p:cTn>
                                            <p:tgtEl>
                                              <p:spTgt spid="2"/>
                                            </p:tgtEl>
                                            <p:attrNameLst>
                                              <p:attrName>style.visibility</p:attrName>
                                            </p:attrNameLst>
                                          </p:cBhvr>
                                          <p:to>
                                            <p:strVal val="hidden"/>
                                          </p:to>
                                        </p:set>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2B835B-2255-4835-A1AD-B4E39523B0CA}"/>
              </a:ext>
            </a:extLst>
          </p:cNvPr>
          <p:cNvSpPr txBox="1"/>
          <p:nvPr/>
        </p:nvSpPr>
        <p:spPr>
          <a:xfrm>
            <a:off x="2137224" y="5437770"/>
            <a:ext cx="8603637" cy="553998"/>
          </a:xfrm>
          <a:prstGeom prst="rect">
            <a:avLst/>
          </a:prstGeom>
          <a:solidFill>
            <a:schemeClr val="accent4">
              <a:lumMod val="40000"/>
              <a:lumOff val="60000"/>
            </a:schemeClr>
          </a:solidFill>
        </p:spPr>
        <p:txBody>
          <a:bodyPr wrap="none" rtlCol="0">
            <a:spAutoFit/>
          </a:bodyPr>
          <a:lstStyle/>
          <a:p>
            <a:r>
              <a:rPr lang="en-GB" sz="3000">
                <a:effectLst/>
                <a:latin typeface="Times New Roman" panose="02020603050405020304" pitchFamily="18" charset="0"/>
                <a:ea typeface="Times New Roman" panose="02020603050405020304" pitchFamily="18" charset="0"/>
              </a:rPr>
              <a:t>Vì sao thợ lặn khi lặn xuống biển phải mặc đồ bảo hộ?</a:t>
            </a:r>
            <a:endParaRPr lang="en-US" sz="3000">
              <a:effectLst/>
              <a:latin typeface="Times New Roman" panose="02020603050405020304" pitchFamily="18" charset="0"/>
              <a:ea typeface="Times New Roman" panose="02020603050405020304" pitchFamily="18" charset="0"/>
            </a:endParaRPr>
          </a:p>
        </p:txBody>
      </p:sp>
      <p:pic>
        <p:nvPicPr>
          <p:cNvPr id="5" name="BÀI 8 ÁP SUẤT CHẤT LỎNG BÌNH THÔNG NHAU VL8">
            <a:hlinkClick r:id="" action="ppaction://media"/>
            <a:extLst>
              <a:ext uri="{FF2B5EF4-FFF2-40B4-BE49-F238E27FC236}">
                <a16:creationId xmlns:a16="http://schemas.microsoft.com/office/drawing/2014/main" id="{1181F516-27CD-448F-93C7-F19D976BA705}"/>
              </a:ext>
            </a:extLst>
          </p:cNvPr>
          <p:cNvPicPr>
            <a:picLocks noChangeAspect="1"/>
          </p:cNvPicPr>
          <p:nvPr>
            <a:videoFile r:link="rId1"/>
            <p:extLst>
              <p:ext uri="{DAA4B4D4-6D71-4841-9C94-3DE7FCFB9230}">
                <p14:media xmlns:p14="http://schemas.microsoft.com/office/powerpoint/2010/main" r:embed="rId2">
                  <p14:trim st="121532" end="197776.4555"/>
                </p14:media>
              </p:ext>
            </p:extLst>
          </p:nvPr>
        </p:nvPicPr>
        <p:blipFill rotWithShape="1">
          <a:blip r:embed="rId5"/>
          <a:srcRect l="51183" t="14584" r="5489" b="41667"/>
          <a:stretch/>
        </p:blipFill>
        <p:spPr>
          <a:xfrm>
            <a:off x="2940957" y="990600"/>
            <a:ext cx="6310086" cy="3581400"/>
          </a:xfrm>
          <a:prstGeom prst="rect">
            <a:avLst/>
          </a:prstGeom>
          <a:ln w="50800">
            <a:solidFill>
              <a:schemeClr val="accent5">
                <a:lumMod val="75000"/>
                <a:alpha val="57000"/>
              </a:schemeClr>
            </a:solidFill>
          </a:ln>
        </p:spPr>
      </p:pic>
      <p:sp>
        <p:nvSpPr>
          <p:cNvPr id="4" name="TextBox 3">
            <a:extLst>
              <a:ext uri="{FF2B5EF4-FFF2-40B4-BE49-F238E27FC236}">
                <a16:creationId xmlns:a16="http://schemas.microsoft.com/office/drawing/2014/main" id="{C9310E96-3EAC-4D08-8AF3-C2E00081969D}"/>
              </a:ext>
            </a:extLst>
          </p:cNvPr>
          <p:cNvSpPr txBox="1"/>
          <p:nvPr/>
        </p:nvSpPr>
        <p:spPr>
          <a:xfrm>
            <a:off x="1028700" y="4840374"/>
            <a:ext cx="10134600" cy="1748790"/>
          </a:xfrm>
          <a:prstGeom prst="foldedCorner">
            <a:avLst>
              <a:gd name="adj" fmla="val 34546"/>
            </a:avLst>
          </a:prstGeom>
          <a:solidFill>
            <a:srgbClr val="FFAFAF"/>
          </a:solidFill>
        </p:spPr>
        <p:txBody>
          <a:bodyPr wrap="square" rtlCol="0">
            <a:spAutoFit/>
          </a:bodyPr>
          <a:lstStyle/>
          <a:p>
            <a:pPr algn="ctr"/>
            <a:r>
              <a:rPr lang="en-GB" sz="3000">
                <a:effectLst/>
                <a:latin typeface="Times New Roman" panose="02020603050405020304" pitchFamily="18" charset="0"/>
                <a:ea typeface="Times New Roman" panose="02020603050405020304" pitchFamily="18" charset="0"/>
              </a:rPr>
              <a:t>Do chất lỏng tác dụng áp suất lên mọi phương, mà trong lòng biển sâu áp lực rất lớn đến hàng nghìn N/m</a:t>
            </a:r>
            <a:r>
              <a:rPr lang="en-GB" sz="3000" baseline="30000">
                <a:effectLst/>
                <a:latin typeface="Times New Roman" panose="02020603050405020304" pitchFamily="18" charset="0"/>
                <a:ea typeface="Times New Roman" panose="02020603050405020304" pitchFamily="18" charset="0"/>
              </a:rPr>
              <a:t>2</a:t>
            </a:r>
            <a:r>
              <a:rPr lang="en-GB" sz="3000">
                <a:effectLst/>
                <a:latin typeface="Times New Roman" panose="02020603050405020304" pitchFamily="18" charset="0"/>
                <a:ea typeface="Times New Roman" panose="02020603050405020304" pitchFamily="18" charset="0"/>
              </a:rPr>
              <a:t>. Vì thế người thợ lặn phải cần mặc áo lặn mới chịu được áp suất này.</a:t>
            </a:r>
            <a:endParaRPr lang="en-US" sz="3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9509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70" fill="hold"/>
                                        <p:tgtEl>
                                          <p:spTgt spid="5"/>
                                        </p:tgtEl>
                                      </p:cBhvr>
                                    </p:cmd>
                                  </p:childTnLst>
                                </p:cTn>
                              </p:par>
                              <p:par>
                                <p:cTn id="7" presetID="2" presetClass="entr" presetSubtype="4" decel="100000" fill="hold" grpId="1" nodeType="withEffect">
                                  <p:stCondLst>
                                    <p:cond delay="25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750" fill="hold"/>
                                        <p:tgtEl>
                                          <p:spTgt spid="3"/>
                                        </p:tgtEl>
                                        <p:attrNameLst>
                                          <p:attrName>ppt_x</p:attrName>
                                        </p:attrNameLst>
                                      </p:cBhvr>
                                      <p:tavLst>
                                        <p:tav tm="0">
                                          <p:val>
                                            <p:strVal val="#ppt_x"/>
                                          </p:val>
                                        </p:tav>
                                        <p:tav tm="100000">
                                          <p:val>
                                            <p:strVal val="#ppt_x"/>
                                          </p:val>
                                        </p:tav>
                                      </p:tavLst>
                                    </p:anim>
                                    <p:anim calcmode="lin" valueType="num">
                                      <p:cBhvr additive="base">
                                        <p:cTn id="10"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grpId="0" nodeType="clickEffect">
                                  <p:stCondLst>
                                    <p:cond delay="0"/>
                                  </p:stCondLst>
                                  <p:childTnLst>
                                    <p:animEffect transition="out" filter="fade">
                                      <p:cBhvr>
                                        <p:cTn id="14" dur="1000"/>
                                        <p:tgtEl>
                                          <p:spTgt spid="3"/>
                                        </p:tgtEl>
                                      </p:cBhvr>
                                    </p:animEffect>
                                    <p:anim calcmode="lin" valueType="num">
                                      <p:cBhvr>
                                        <p:cTn id="15" dur="1000"/>
                                        <p:tgtEl>
                                          <p:spTgt spid="3"/>
                                        </p:tgtEl>
                                        <p:attrNameLst>
                                          <p:attrName>ppt_x</p:attrName>
                                        </p:attrNameLst>
                                      </p:cBhvr>
                                      <p:tavLst>
                                        <p:tav tm="0">
                                          <p:val>
                                            <p:strVal val="ppt_x"/>
                                          </p:val>
                                        </p:tav>
                                        <p:tav tm="100000">
                                          <p:val>
                                            <p:strVal val="ppt_x"/>
                                          </p:val>
                                        </p:tav>
                                      </p:tavLst>
                                    </p:anim>
                                    <p:anim calcmode="lin" valueType="num">
                                      <p:cBhvr>
                                        <p:cTn id="16" dur="1000"/>
                                        <p:tgtEl>
                                          <p:spTgt spid="3"/>
                                        </p:tgtEl>
                                        <p:attrNameLst>
                                          <p:attrName>ppt_y</p:attrName>
                                        </p:attrNameLst>
                                      </p:cBhvr>
                                      <p:tavLst>
                                        <p:tav tm="0">
                                          <p:val>
                                            <p:strVal val="ppt_y"/>
                                          </p:val>
                                        </p:tav>
                                        <p:tav tm="100000">
                                          <p:val>
                                            <p:strVal val="ppt_y+.1"/>
                                          </p:val>
                                        </p:tav>
                                      </p:tavLst>
                                    </p:anim>
                                    <p:set>
                                      <p:cBhvr>
                                        <p:cTn id="17" dur="1" fill="hold">
                                          <p:stCondLst>
                                            <p:cond delay="999"/>
                                          </p:stCondLst>
                                        </p:cTn>
                                        <p:tgtEl>
                                          <p:spTgt spid="3"/>
                                        </p:tgtEl>
                                        <p:attrNameLst>
                                          <p:attrName>style.visibility</p:attrName>
                                        </p:attrNameLst>
                                      </p:cBhvr>
                                      <p:to>
                                        <p:strVal val="hidden"/>
                                      </p:to>
                                    </p:set>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5"/>
                </p:tgtEl>
              </p:cMediaNode>
            </p:video>
          </p:childTnLst>
        </p:cTn>
      </p:par>
    </p:tnLst>
    <p:bldLst>
      <p:bldP spid="3" grpId="0" animBg="1"/>
      <p:bldP spid="3" grpId="1"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bmarine - Wikipedia">
            <a:extLst>
              <a:ext uri="{FF2B5EF4-FFF2-40B4-BE49-F238E27FC236}">
                <a16:creationId xmlns:a16="http://schemas.microsoft.com/office/drawing/2014/main" id="{94A2FDC1-41BC-4541-A631-5F20CDBB1A1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65" y="2310289"/>
            <a:ext cx="5089500" cy="4071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w to build a $2.7B nuclear submarine - CNET">
            <a:extLst>
              <a:ext uri="{FF2B5EF4-FFF2-40B4-BE49-F238E27FC236}">
                <a16:creationId xmlns:a16="http://schemas.microsoft.com/office/drawing/2014/main" id="{A32CA3FA-F775-4141-8C76-E6459E617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535" y="2310120"/>
            <a:ext cx="7239000" cy="4071938"/>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Terminator 6">
            <a:extLst>
              <a:ext uri="{FF2B5EF4-FFF2-40B4-BE49-F238E27FC236}">
                <a16:creationId xmlns:a16="http://schemas.microsoft.com/office/drawing/2014/main" id="{B8899B91-FAFD-49B5-8F75-DA47B3E40654}"/>
              </a:ext>
            </a:extLst>
          </p:cNvPr>
          <p:cNvSpPr/>
          <p:nvPr/>
        </p:nvSpPr>
        <p:spPr>
          <a:xfrm>
            <a:off x="2514600" y="228600"/>
            <a:ext cx="7162800" cy="1828800"/>
          </a:xfrm>
          <a:prstGeom prst="flowChartTerminator">
            <a:avLst/>
          </a:prstGeom>
          <a:solidFill>
            <a:schemeClr val="accent2">
              <a:lumMod val="40000"/>
              <a:lumOff val="60000"/>
            </a:schemeClr>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D00000"/>
                </a:solidFill>
                <a:latin typeface="Times New Roman" panose="02020603050405020304" pitchFamily="18" charset="0"/>
                <a:cs typeface="Times New Roman" panose="02020603050405020304" pitchFamily="18" charset="0"/>
              </a:rPr>
              <a:t>Tại sao vỏ tàu ngầm phải làm bằng thép dày?</a:t>
            </a:r>
          </a:p>
        </p:txBody>
      </p:sp>
      <p:sp>
        <p:nvSpPr>
          <p:cNvPr id="8" name="Flowchart: Terminator 7">
            <a:extLst>
              <a:ext uri="{FF2B5EF4-FFF2-40B4-BE49-F238E27FC236}">
                <a16:creationId xmlns:a16="http://schemas.microsoft.com/office/drawing/2014/main" id="{3042CB62-01B9-4AA3-8B1D-7301CC08C3DC}"/>
              </a:ext>
            </a:extLst>
          </p:cNvPr>
          <p:cNvSpPr/>
          <p:nvPr/>
        </p:nvSpPr>
        <p:spPr>
          <a:xfrm>
            <a:off x="15433" y="228600"/>
            <a:ext cx="12161134" cy="1828800"/>
          </a:xfrm>
          <a:prstGeom prst="flowChartTerminator">
            <a:avLst/>
          </a:prstGeom>
          <a:solidFill>
            <a:srgbClr val="9B9F9B"/>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D347"/>
                </a:solidFill>
                <a:latin typeface="Times New Roman" panose="02020603050405020304" pitchFamily="18" charset="0"/>
                <a:cs typeface="Times New Roman" panose="02020603050405020304" pitchFamily="18" charset="0"/>
              </a:rPr>
              <a:t>Vì khi tàu lặn sâu dưới mặt nước, áp suất do nước biển gây ra lên đến hàng nghìn N/m</a:t>
            </a:r>
            <a:r>
              <a:rPr lang="en-US" sz="3600" baseline="30000">
                <a:solidFill>
                  <a:srgbClr val="FFD347"/>
                </a:solidFill>
                <a:latin typeface="Times New Roman" panose="02020603050405020304" pitchFamily="18" charset="0"/>
                <a:cs typeface="Times New Roman" panose="02020603050405020304" pitchFamily="18" charset="0"/>
              </a:rPr>
              <a:t>2</a:t>
            </a:r>
            <a:r>
              <a:rPr lang="en-US" sz="3600">
                <a:solidFill>
                  <a:srgbClr val="FFD347"/>
                </a:solidFill>
                <a:latin typeface="Times New Roman" panose="02020603050405020304" pitchFamily="18" charset="0"/>
                <a:cs typeface="Times New Roman" panose="02020603050405020304" pitchFamily="18" charset="0"/>
              </a:rPr>
              <a:t>, nếu vỏ tàu không đủ dày và vững chắc thì tàu sẽ bị bẹp dúm theo mọi phương</a:t>
            </a:r>
          </a:p>
        </p:txBody>
      </p:sp>
      <p:sp>
        <p:nvSpPr>
          <p:cNvPr id="4" name="Action Button: End 3">
            <a:hlinkClick r:id="rId4" action="ppaction://hlinksldjump" highlightClick="1"/>
          </p:cNvPr>
          <p:cNvSpPr/>
          <p:nvPr/>
        </p:nvSpPr>
        <p:spPr>
          <a:xfrm>
            <a:off x="10824754" y="6353586"/>
            <a:ext cx="1371600" cy="476111"/>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117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750" fill="hold"/>
                                        <p:tgtEl>
                                          <p:spTgt spid="2050"/>
                                        </p:tgtEl>
                                        <p:attrNameLst>
                                          <p:attrName>ppt_w</p:attrName>
                                        </p:attrNameLst>
                                      </p:cBhvr>
                                      <p:tavLst>
                                        <p:tav tm="0">
                                          <p:val>
                                            <p:fltVal val="0"/>
                                          </p:val>
                                        </p:tav>
                                        <p:tav tm="100000">
                                          <p:val>
                                            <p:strVal val="#ppt_w"/>
                                          </p:val>
                                        </p:tav>
                                      </p:tavLst>
                                    </p:anim>
                                    <p:anim calcmode="lin" valueType="num">
                                      <p:cBhvr>
                                        <p:cTn id="8" dur="750" fill="hold"/>
                                        <p:tgtEl>
                                          <p:spTgt spid="2050"/>
                                        </p:tgtEl>
                                        <p:attrNameLst>
                                          <p:attrName>ppt_h</p:attrName>
                                        </p:attrNameLst>
                                      </p:cBhvr>
                                      <p:tavLst>
                                        <p:tav tm="0">
                                          <p:val>
                                            <p:fltVal val="0"/>
                                          </p:val>
                                        </p:tav>
                                        <p:tav tm="100000">
                                          <p:val>
                                            <p:strVal val="#ppt_h"/>
                                          </p:val>
                                        </p:tav>
                                      </p:tavLst>
                                    </p:anim>
                                    <p:animEffect transition="in" filter="fade">
                                      <p:cBhvr>
                                        <p:cTn id="9" dur="750"/>
                                        <p:tgtEl>
                                          <p:spTgt spid="2050"/>
                                        </p:tgtEl>
                                      </p:cBhvr>
                                    </p:animEffect>
                                  </p:childTnLst>
                                </p:cTn>
                              </p:par>
                              <p:par>
                                <p:cTn id="10" presetID="53" presetClass="entr" presetSubtype="16" fill="hold" nodeType="withEffect">
                                  <p:stCondLst>
                                    <p:cond delay="250"/>
                                  </p:stCondLst>
                                  <p:childTnLst>
                                    <p:set>
                                      <p:cBhvr>
                                        <p:cTn id="11" dur="1" fill="hold">
                                          <p:stCondLst>
                                            <p:cond delay="0"/>
                                          </p:stCondLst>
                                        </p:cTn>
                                        <p:tgtEl>
                                          <p:spTgt spid="2052"/>
                                        </p:tgtEl>
                                        <p:attrNameLst>
                                          <p:attrName>style.visibility</p:attrName>
                                        </p:attrNameLst>
                                      </p:cBhvr>
                                      <p:to>
                                        <p:strVal val="visible"/>
                                      </p:to>
                                    </p:set>
                                    <p:anim calcmode="lin" valueType="num">
                                      <p:cBhvr>
                                        <p:cTn id="12" dur="750" fill="hold"/>
                                        <p:tgtEl>
                                          <p:spTgt spid="2052"/>
                                        </p:tgtEl>
                                        <p:attrNameLst>
                                          <p:attrName>ppt_w</p:attrName>
                                        </p:attrNameLst>
                                      </p:cBhvr>
                                      <p:tavLst>
                                        <p:tav tm="0">
                                          <p:val>
                                            <p:fltVal val="0"/>
                                          </p:val>
                                        </p:tav>
                                        <p:tav tm="100000">
                                          <p:val>
                                            <p:strVal val="#ppt_w"/>
                                          </p:val>
                                        </p:tav>
                                      </p:tavLst>
                                    </p:anim>
                                    <p:anim calcmode="lin" valueType="num">
                                      <p:cBhvr>
                                        <p:cTn id="13" dur="750" fill="hold"/>
                                        <p:tgtEl>
                                          <p:spTgt spid="2052"/>
                                        </p:tgtEl>
                                        <p:attrNameLst>
                                          <p:attrName>ppt_h</p:attrName>
                                        </p:attrNameLst>
                                      </p:cBhvr>
                                      <p:tavLst>
                                        <p:tav tm="0">
                                          <p:val>
                                            <p:fltVal val="0"/>
                                          </p:val>
                                        </p:tav>
                                        <p:tav tm="100000">
                                          <p:val>
                                            <p:strVal val="#ppt_h"/>
                                          </p:val>
                                        </p:tav>
                                      </p:tavLst>
                                    </p:anim>
                                    <p:animEffect transition="in" filter="fade">
                                      <p:cBhvr>
                                        <p:cTn id="14" dur="750"/>
                                        <p:tgtEl>
                                          <p:spTgt spid="20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750"/>
                                        <p:tgtEl>
                                          <p:spTgt spid="8"/>
                                        </p:tgtEl>
                                      </p:cBhvr>
                                    </p:animEffect>
                                  </p:childTnLst>
                                </p:cTn>
                              </p:par>
                              <p:par>
                                <p:cTn id="25" presetID="10" presetClass="exit" presetSubtype="0" fill="hold" grpId="1"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8 ÁP SUẤT CHẤT LỎNG BÌNH THÔNG NHAU VL8">
            <a:hlinkClick r:id="" action="ppaction://media"/>
            <a:extLst>
              <a:ext uri="{FF2B5EF4-FFF2-40B4-BE49-F238E27FC236}">
                <a16:creationId xmlns:a16="http://schemas.microsoft.com/office/drawing/2014/main" id="{EF592B93-2FBF-4AF1-A46A-EC4D609EECA3}"/>
              </a:ext>
            </a:extLst>
          </p:cNvPr>
          <p:cNvPicPr>
            <a:picLocks noChangeAspect="1"/>
          </p:cNvPicPr>
          <p:nvPr>
            <a:videoFile r:link="rId1"/>
            <p:extLst>
              <p:ext uri="{DAA4B4D4-6D71-4841-9C94-3DE7FCFB9230}">
                <p14:media xmlns:p14="http://schemas.microsoft.com/office/powerpoint/2010/main" r:embed="rId2">
                  <p14:trim st="221767" end="100648.4555"/>
                </p14:media>
              </p:ext>
            </p:extLst>
          </p:nvPr>
        </p:nvPicPr>
        <p:blipFill rotWithShape="1">
          <a:blip r:embed="rId5"/>
          <a:srcRect l="40471" t="10417" r="1045" b="26118"/>
          <a:stretch/>
        </p:blipFill>
        <p:spPr>
          <a:xfrm>
            <a:off x="2590800" y="0"/>
            <a:ext cx="7010400" cy="4276067"/>
          </a:xfrm>
          <a:prstGeom prst="rect">
            <a:avLst/>
          </a:prstGeom>
        </p:spPr>
      </p:pic>
      <p:pic>
        <p:nvPicPr>
          <p:cNvPr id="5" name="Picture 20">
            <a:extLst>
              <a:ext uri="{FF2B5EF4-FFF2-40B4-BE49-F238E27FC236}">
                <a16:creationId xmlns:a16="http://schemas.microsoft.com/office/drawing/2014/main" id="{CAC9F117-93C6-4928-AE1B-9C70741173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2852">
            <a:off x="456241" y="4135438"/>
            <a:ext cx="11279518" cy="2646320"/>
          </a:xfrm>
          <a:prstGeom prst="rect">
            <a:avLst/>
          </a:prstGeom>
        </p:spPr>
      </p:pic>
      <p:sp>
        <p:nvSpPr>
          <p:cNvPr id="3" name="TextBox 2">
            <a:extLst>
              <a:ext uri="{FF2B5EF4-FFF2-40B4-BE49-F238E27FC236}">
                <a16:creationId xmlns:a16="http://schemas.microsoft.com/office/drawing/2014/main" id="{E0BD74F3-9F5E-4F12-80C2-EE97ACC808DB}"/>
              </a:ext>
            </a:extLst>
          </p:cNvPr>
          <p:cNvSpPr txBox="1"/>
          <p:nvPr/>
        </p:nvSpPr>
        <p:spPr>
          <a:xfrm>
            <a:off x="989014" y="4419600"/>
            <a:ext cx="10212386" cy="1754326"/>
          </a:xfrm>
          <a:prstGeom prst="rect">
            <a:avLst/>
          </a:prstGeom>
          <a:noFill/>
        </p:spPr>
        <p:txBody>
          <a:bodyPr wrap="square" rtlCol="0">
            <a:spAutoFit/>
          </a:bodyPr>
          <a:lstStyle/>
          <a:p>
            <a:pPr algn="ctr"/>
            <a:r>
              <a:rPr lang="en-US" sz="3600" b="1">
                <a:solidFill>
                  <a:srgbClr val="45A4AA"/>
                </a:solidFill>
                <a:latin typeface="Times New Roman" panose="02020603050405020304" pitchFamily="18" charset="0"/>
                <a:cs typeface="Times New Roman" panose="02020603050405020304" pitchFamily="18" charset="0"/>
              </a:rPr>
              <a:t>Tại sao găng tay cao su khi nhúng xuống nước bị bóp méo, dính vào tay gây khó chịu nhưng khi cho ra khỏi nước lại bình thường?</a:t>
            </a:r>
          </a:p>
        </p:txBody>
      </p:sp>
      <p:sp>
        <p:nvSpPr>
          <p:cNvPr id="6" name="TextBox 5">
            <a:extLst>
              <a:ext uri="{FF2B5EF4-FFF2-40B4-BE49-F238E27FC236}">
                <a16:creationId xmlns:a16="http://schemas.microsoft.com/office/drawing/2014/main" id="{70013965-F5E2-48B8-A7DC-A5C266491564}"/>
              </a:ext>
            </a:extLst>
          </p:cNvPr>
          <p:cNvSpPr txBox="1"/>
          <p:nvPr/>
        </p:nvSpPr>
        <p:spPr>
          <a:xfrm>
            <a:off x="989014" y="4812267"/>
            <a:ext cx="10212386" cy="646331"/>
          </a:xfrm>
          <a:prstGeom prst="rect">
            <a:avLst/>
          </a:prstGeom>
          <a:noFill/>
        </p:spPr>
        <p:txBody>
          <a:bodyPr wrap="square" rtlCol="0">
            <a:spAutoFit/>
          </a:bodyPr>
          <a:lstStyle/>
          <a:p>
            <a:pPr algn="ctr"/>
            <a:r>
              <a:rPr lang="en-US" sz="3600" b="1">
                <a:solidFill>
                  <a:srgbClr val="FF3333"/>
                </a:solidFill>
                <a:latin typeface="Times New Roman" panose="02020603050405020304" pitchFamily="18" charset="0"/>
                <a:cs typeface="Times New Roman" panose="02020603050405020304" pitchFamily="18" charset="0"/>
              </a:rPr>
              <a:t>Găng tay xuống nước chịu áp suất của chất lỏng</a:t>
            </a:r>
          </a:p>
        </p:txBody>
      </p:sp>
      <p:sp>
        <p:nvSpPr>
          <p:cNvPr id="7" name="Action Button: End 6">
            <a:hlinkClick r:id="rId8" action="ppaction://hlinksldjump" highlightClick="1"/>
          </p:cNvPr>
          <p:cNvSpPr/>
          <p:nvPr/>
        </p:nvSpPr>
        <p:spPr>
          <a:xfrm>
            <a:off x="10824754" y="6353586"/>
            <a:ext cx="1371600" cy="476111"/>
          </a:xfrm>
          <a:prstGeom prst="actionButtonEn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0789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6263" fill="hold"/>
                                        <p:tgtEl>
                                          <p:spTgt spid="2"/>
                                        </p:tgtEl>
                                      </p:cBhvr>
                                    </p:cmd>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repeatCount="indefinite" fill="hold" display="0">
                  <p:stCondLst>
                    <p:cond delay="indefinite"/>
                  </p:stCondLst>
                </p:cTn>
                <p:tgtEl>
                  <p:spTgt spid="2"/>
                </p:tgtEl>
              </p:cMediaNode>
            </p:video>
          </p:childTnLst>
        </p:cTn>
      </p:par>
    </p:tnLst>
    <p:bldLst>
      <p:bldP spid="3" grpId="0"/>
      <p:bldP spid="3" grpId="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8 ÁP SUẤT CHẤT LỎNG BÌNH THÔNG NHAU VL8">
            <a:hlinkClick r:id="" action="ppaction://media"/>
            <a:extLst>
              <a:ext uri="{FF2B5EF4-FFF2-40B4-BE49-F238E27FC236}">
                <a16:creationId xmlns:a16="http://schemas.microsoft.com/office/drawing/2014/main" id="{EF592B93-2FBF-4AF1-A46A-EC4D609EECA3}"/>
              </a:ext>
            </a:extLst>
          </p:cNvPr>
          <p:cNvPicPr>
            <a:picLocks noChangeAspect="1"/>
          </p:cNvPicPr>
          <p:nvPr>
            <a:videoFile r:link="rId1"/>
            <p:extLst>
              <p:ext uri="{DAA4B4D4-6D71-4841-9C94-3DE7FCFB9230}">
                <p14:media xmlns:p14="http://schemas.microsoft.com/office/powerpoint/2010/main" r:embed="rId2">
                  <p14:trim st="209827" end="111964.4555"/>
                </p14:media>
              </p:ext>
            </p:extLst>
          </p:nvPr>
        </p:nvPicPr>
        <p:blipFill rotWithShape="1">
          <a:blip r:embed="rId5"/>
          <a:srcRect t="10417" b="50000"/>
          <a:stretch/>
        </p:blipFill>
        <p:spPr>
          <a:xfrm>
            <a:off x="101766" y="524533"/>
            <a:ext cx="11986882" cy="2667000"/>
          </a:xfrm>
          <a:prstGeom prst="rect">
            <a:avLst/>
          </a:prstGeom>
        </p:spPr>
      </p:pic>
      <p:pic>
        <p:nvPicPr>
          <p:cNvPr id="5" name="Picture 20">
            <a:extLst>
              <a:ext uri="{FF2B5EF4-FFF2-40B4-BE49-F238E27FC236}">
                <a16:creationId xmlns:a16="http://schemas.microsoft.com/office/drawing/2014/main" id="{CAC9F117-93C6-4928-AE1B-9C70741173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2852">
            <a:off x="245491" y="3026619"/>
            <a:ext cx="6014389" cy="1902734"/>
          </a:xfrm>
          <a:prstGeom prst="rect">
            <a:avLst/>
          </a:prstGeom>
        </p:spPr>
      </p:pic>
      <p:sp>
        <p:nvSpPr>
          <p:cNvPr id="3" name="TextBox 2">
            <a:extLst>
              <a:ext uri="{FF2B5EF4-FFF2-40B4-BE49-F238E27FC236}">
                <a16:creationId xmlns:a16="http://schemas.microsoft.com/office/drawing/2014/main" id="{E0BD74F3-9F5E-4F12-80C2-EE97ACC808DB}"/>
              </a:ext>
            </a:extLst>
          </p:cNvPr>
          <p:cNvSpPr txBox="1"/>
          <p:nvPr/>
        </p:nvSpPr>
        <p:spPr>
          <a:xfrm>
            <a:off x="457200" y="3422248"/>
            <a:ext cx="5183186" cy="954107"/>
          </a:xfrm>
          <a:prstGeom prst="rect">
            <a:avLst/>
          </a:prstGeom>
          <a:noFill/>
        </p:spPr>
        <p:txBody>
          <a:bodyPr wrap="square" rtlCol="0">
            <a:spAutoFit/>
          </a:bodyPr>
          <a:lstStyle/>
          <a:p>
            <a:pPr algn="ctr"/>
            <a:r>
              <a:rPr lang="en-US" sz="2800" b="1">
                <a:solidFill>
                  <a:schemeClr val="accent1">
                    <a:lumMod val="75000"/>
                  </a:schemeClr>
                </a:solidFill>
                <a:latin typeface="Times New Roman" panose="02020603050405020304" pitchFamily="18" charset="0"/>
                <a:cs typeface="Times New Roman" panose="02020603050405020304" pitchFamily="18" charset="0"/>
              </a:rPr>
              <a:t>TÁC HẠI CỦA VIỆC ĐÁNH BẮT CÁ BẰNG THUỐC NỔ?</a:t>
            </a:r>
          </a:p>
        </p:txBody>
      </p:sp>
      <p:sp>
        <p:nvSpPr>
          <p:cNvPr id="4" name="Rectangle: Rounded Corners 3">
            <a:extLst>
              <a:ext uri="{FF2B5EF4-FFF2-40B4-BE49-F238E27FC236}">
                <a16:creationId xmlns:a16="http://schemas.microsoft.com/office/drawing/2014/main" id="{15B68403-E4B2-4F03-B2B8-CAAAEB9C6659}"/>
              </a:ext>
            </a:extLst>
          </p:cNvPr>
          <p:cNvSpPr/>
          <p:nvPr/>
        </p:nvSpPr>
        <p:spPr>
          <a:xfrm>
            <a:off x="6505371" y="3977986"/>
            <a:ext cx="5583277" cy="2667000"/>
          </a:xfrm>
          <a:custGeom>
            <a:avLst/>
            <a:gdLst>
              <a:gd name="connsiteX0" fmla="*/ 0 w 5583277"/>
              <a:gd name="connsiteY0" fmla="*/ 444509 h 2667000"/>
              <a:gd name="connsiteX1" fmla="*/ 444509 w 5583277"/>
              <a:gd name="connsiteY1" fmla="*/ 0 h 2667000"/>
              <a:gd name="connsiteX2" fmla="*/ 5138768 w 5583277"/>
              <a:gd name="connsiteY2" fmla="*/ 0 h 2667000"/>
              <a:gd name="connsiteX3" fmla="*/ 5583277 w 5583277"/>
              <a:gd name="connsiteY3" fmla="*/ 444509 h 2667000"/>
              <a:gd name="connsiteX4" fmla="*/ 5583277 w 5583277"/>
              <a:gd name="connsiteY4" fmla="*/ 2222491 h 2667000"/>
              <a:gd name="connsiteX5" fmla="*/ 5138768 w 5583277"/>
              <a:gd name="connsiteY5" fmla="*/ 2667000 h 2667000"/>
              <a:gd name="connsiteX6" fmla="*/ 444509 w 5583277"/>
              <a:gd name="connsiteY6" fmla="*/ 2667000 h 2667000"/>
              <a:gd name="connsiteX7" fmla="*/ 0 w 5583277"/>
              <a:gd name="connsiteY7" fmla="*/ 2222491 h 2667000"/>
              <a:gd name="connsiteX8" fmla="*/ 0 w 5583277"/>
              <a:gd name="connsiteY8" fmla="*/ 444509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3277" h="2667000" fill="none" extrusionOk="0">
                <a:moveTo>
                  <a:pt x="0" y="444509"/>
                </a:moveTo>
                <a:cubicBezTo>
                  <a:pt x="20071" y="173142"/>
                  <a:pt x="177154" y="-13202"/>
                  <a:pt x="444509" y="0"/>
                </a:cubicBezTo>
                <a:cubicBezTo>
                  <a:pt x="1401869" y="-50457"/>
                  <a:pt x="3678709" y="-159405"/>
                  <a:pt x="5138768" y="0"/>
                </a:cubicBezTo>
                <a:cubicBezTo>
                  <a:pt x="5386517" y="4081"/>
                  <a:pt x="5571338" y="199313"/>
                  <a:pt x="5583277" y="444509"/>
                </a:cubicBezTo>
                <a:cubicBezTo>
                  <a:pt x="5509731" y="646137"/>
                  <a:pt x="5714571" y="1577076"/>
                  <a:pt x="5583277" y="2222491"/>
                </a:cubicBezTo>
                <a:cubicBezTo>
                  <a:pt x="5585078" y="2502342"/>
                  <a:pt x="5377067" y="2676912"/>
                  <a:pt x="5138768" y="2667000"/>
                </a:cubicBezTo>
                <a:cubicBezTo>
                  <a:pt x="3575365" y="2809349"/>
                  <a:pt x="1879468" y="2721202"/>
                  <a:pt x="444509" y="2667000"/>
                </a:cubicBezTo>
                <a:cubicBezTo>
                  <a:pt x="209895" y="2684288"/>
                  <a:pt x="4585" y="2472612"/>
                  <a:pt x="0" y="2222491"/>
                </a:cubicBezTo>
                <a:cubicBezTo>
                  <a:pt x="58143" y="1481721"/>
                  <a:pt x="-71632" y="1122873"/>
                  <a:pt x="0" y="444509"/>
                </a:cubicBezTo>
                <a:close/>
              </a:path>
              <a:path w="5583277" h="2667000" stroke="0" extrusionOk="0">
                <a:moveTo>
                  <a:pt x="0" y="444509"/>
                </a:moveTo>
                <a:cubicBezTo>
                  <a:pt x="5739" y="209633"/>
                  <a:pt x="219943" y="-15079"/>
                  <a:pt x="444509" y="0"/>
                </a:cubicBezTo>
                <a:cubicBezTo>
                  <a:pt x="2484450" y="126513"/>
                  <a:pt x="3197446" y="35522"/>
                  <a:pt x="5138768" y="0"/>
                </a:cubicBezTo>
                <a:cubicBezTo>
                  <a:pt x="5393694" y="43419"/>
                  <a:pt x="5587904" y="238073"/>
                  <a:pt x="5583277" y="444509"/>
                </a:cubicBezTo>
                <a:cubicBezTo>
                  <a:pt x="5424277" y="1174719"/>
                  <a:pt x="5435325" y="1581938"/>
                  <a:pt x="5583277" y="2222491"/>
                </a:cubicBezTo>
                <a:cubicBezTo>
                  <a:pt x="5538203" y="2450758"/>
                  <a:pt x="5377265" y="2668468"/>
                  <a:pt x="5138768" y="2667000"/>
                </a:cubicBezTo>
                <a:cubicBezTo>
                  <a:pt x="3639453" y="2520888"/>
                  <a:pt x="1447147" y="2821912"/>
                  <a:pt x="444509" y="2667000"/>
                </a:cubicBezTo>
                <a:cubicBezTo>
                  <a:pt x="199672" y="2635220"/>
                  <a:pt x="2037" y="2470734"/>
                  <a:pt x="0" y="2222491"/>
                </a:cubicBezTo>
                <a:cubicBezTo>
                  <a:pt x="-54633" y="1805147"/>
                  <a:pt x="95729" y="1137875"/>
                  <a:pt x="0" y="444509"/>
                </a:cubicBezTo>
                <a:close/>
              </a:path>
            </a:pathLst>
          </a:custGeom>
          <a:ln>
            <a:solidFill>
              <a:schemeClr val="accent1">
                <a:lumMod val="60000"/>
                <a:lumOff val="40000"/>
              </a:schemeClr>
            </a:solidFill>
            <a:extLst>
              <a:ext uri="{C807C97D-BFC1-408E-A445-0C87EB9F89A2}">
                <ask:lineSketchStyleProps xmlns:ask="http://schemas.microsoft.com/office/drawing/2018/sketchyshapes" xmlns="" sd="37519570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sym typeface="Wingdings" panose="05000000000000000000" pitchFamily="2" charset="2"/>
              </a:rPr>
              <a:t> </a:t>
            </a:r>
            <a:r>
              <a:rPr lang="en-US" sz="2800">
                <a:latin typeface="Times New Roman" panose="02020603050405020304" pitchFamily="18" charset="0"/>
                <a:cs typeface="Times New Roman" panose="02020603050405020304" pitchFamily="18" charset="0"/>
              </a:rPr>
              <a:t>Cá chết hàng loạt.</a:t>
            </a:r>
          </a:p>
          <a:p>
            <a:r>
              <a:rPr lang="en-US" sz="2800">
                <a:latin typeface="Times New Roman" panose="02020603050405020304" pitchFamily="18" charset="0"/>
                <a:cs typeface="Times New Roman" panose="02020603050405020304" pitchFamily="18" charset="0"/>
                <a:sym typeface="Wingdings" panose="05000000000000000000" pitchFamily="2" charset="2"/>
              </a:rPr>
              <a:t> </a:t>
            </a:r>
            <a:r>
              <a:rPr lang="en-US" sz="2800">
                <a:latin typeface="Times New Roman" panose="02020603050405020304" pitchFamily="18" charset="0"/>
                <a:cs typeface="Times New Roman" panose="02020603050405020304" pitchFamily="18" charset="0"/>
              </a:rPr>
              <a:t>Hủy diệt sinh vật dưới sông, biển.</a:t>
            </a:r>
          </a:p>
          <a:p>
            <a:r>
              <a:rPr lang="en-US" sz="2800">
                <a:latin typeface="Times New Roman" panose="02020603050405020304" pitchFamily="18" charset="0"/>
                <a:cs typeface="Times New Roman" panose="02020603050405020304" pitchFamily="18" charset="0"/>
                <a:sym typeface="Wingdings" panose="05000000000000000000" pitchFamily="2" charset="2"/>
              </a:rPr>
              <a:t> </a:t>
            </a:r>
            <a:r>
              <a:rPr lang="en-US" sz="2800">
                <a:latin typeface="Times New Roman" panose="02020603050405020304" pitchFamily="18" charset="0"/>
                <a:cs typeface="Times New Roman" panose="02020603050405020304" pitchFamily="18" charset="0"/>
              </a:rPr>
              <a:t>Ô nhiễm môi trường sinh thái.</a:t>
            </a:r>
          </a:p>
          <a:p>
            <a:r>
              <a:rPr lang="en-US" sz="2800">
                <a:latin typeface="Times New Roman" panose="02020603050405020304" pitchFamily="18" charset="0"/>
                <a:cs typeface="Times New Roman" panose="02020603050405020304" pitchFamily="18" charset="0"/>
                <a:sym typeface="Wingdings" panose="05000000000000000000" pitchFamily="2" charset="2"/>
              </a:rPr>
              <a:t> C</a:t>
            </a:r>
            <a:r>
              <a:rPr lang="en-US" sz="2800">
                <a:latin typeface="Times New Roman" panose="02020603050405020304" pitchFamily="18" charset="0"/>
                <a:cs typeface="Times New Roman" panose="02020603050405020304" pitchFamily="18" charset="0"/>
              </a:rPr>
              <a:t>ó thể gây chết người.</a:t>
            </a:r>
          </a:p>
        </p:txBody>
      </p:sp>
      <p:sp>
        <p:nvSpPr>
          <p:cNvPr id="6" name="Action Button: End 5">
            <a:hlinkClick r:id="rId8" action="ppaction://hlinksldjump" highlightClick="1"/>
          </p:cNvPr>
          <p:cNvSpPr/>
          <p:nvPr/>
        </p:nvSpPr>
        <p:spPr>
          <a:xfrm>
            <a:off x="10824754" y="6353586"/>
            <a:ext cx="1371600" cy="476111"/>
          </a:xfrm>
          <a:prstGeom prst="actionButtonEnd">
            <a:avLst/>
          </a:prstGeom>
          <a:solidFill>
            <a:schemeClr val="accent1">
              <a:lumMod val="7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1285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6887" fill="hold"/>
                                        <p:tgtEl>
                                          <p:spTgt spid="2"/>
                                        </p:tgtEl>
                                      </p:cBhvr>
                                    </p:cmd>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2"/>
                </p:tgtEl>
              </p:cMediaNode>
            </p:video>
          </p:childTnLst>
        </p:cTn>
      </p:par>
    </p:tnLst>
    <p:bldLst>
      <p:bldP spid="3"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8 ÁP SUẤT CHẤT LỎNG BÌNH THÔNG NHAU VL8">
            <a:hlinkClick r:id="" action="ppaction://media"/>
            <a:extLst>
              <a:ext uri="{FF2B5EF4-FFF2-40B4-BE49-F238E27FC236}">
                <a16:creationId xmlns:a16="http://schemas.microsoft.com/office/drawing/2014/main" id="{EF592B93-2FBF-4AF1-A46A-EC4D609EECA3}"/>
              </a:ext>
            </a:extLst>
          </p:cNvPr>
          <p:cNvPicPr>
            <a:picLocks noChangeAspect="1"/>
          </p:cNvPicPr>
          <p:nvPr>
            <a:videoFile r:link="rId1"/>
            <p:extLst>
              <p:ext uri="{DAA4B4D4-6D71-4841-9C94-3DE7FCFB9230}">
                <p14:media xmlns:p14="http://schemas.microsoft.com/office/powerpoint/2010/main" r:embed="rId2">
                  <p14:trim st="209827" end="111964.4555"/>
                </p14:media>
              </p:ext>
            </p:extLst>
          </p:nvPr>
        </p:nvPicPr>
        <p:blipFill rotWithShape="1">
          <a:blip r:embed="rId5"/>
          <a:srcRect t="10417" b="50000"/>
          <a:stretch/>
        </p:blipFill>
        <p:spPr>
          <a:xfrm>
            <a:off x="101766" y="524533"/>
            <a:ext cx="11986882" cy="2667000"/>
          </a:xfrm>
          <a:prstGeom prst="rect">
            <a:avLst/>
          </a:prstGeom>
        </p:spPr>
      </p:pic>
      <p:pic>
        <p:nvPicPr>
          <p:cNvPr id="5" name="Picture 20">
            <a:extLst>
              <a:ext uri="{FF2B5EF4-FFF2-40B4-BE49-F238E27FC236}">
                <a16:creationId xmlns:a16="http://schemas.microsoft.com/office/drawing/2014/main" id="{CAC9F117-93C6-4928-AE1B-9C70741173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2852">
            <a:off x="245491" y="3026619"/>
            <a:ext cx="6014389" cy="1902734"/>
          </a:xfrm>
          <a:prstGeom prst="rect">
            <a:avLst/>
          </a:prstGeom>
        </p:spPr>
      </p:pic>
      <p:sp>
        <p:nvSpPr>
          <p:cNvPr id="3" name="TextBox 2">
            <a:extLst>
              <a:ext uri="{FF2B5EF4-FFF2-40B4-BE49-F238E27FC236}">
                <a16:creationId xmlns:a16="http://schemas.microsoft.com/office/drawing/2014/main" id="{E0BD74F3-9F5E-4F12-80C2-EE97ACC808DB}"/>
              </a:ext>
            </a:extLst>
          </p:cNvPr>
          <p:cNvSpPr txBox="1"/>
          <p:nvPr/>
        </p:nvSpPr>
        <p:spPr>
          <a:xfrm>
            <a:off x="457200" y="3422248"/>
            <a:ext cx="5183186" cy="861774"/>
          </a:xfrm>
          <a:prstGeom prst="rect">
            <a:avLst/>
          </a:prstGeom>
          <a:noFill/>
        </p:spPr>
        <p:txBody>
          <a:bodyPr wrap="square" rtlCol="0">
            <a:spAutoFit/>
          </a:bodyPr>
          <a:lstStyle/>
          <a:p>
            <a:pPr algn="ctr"/>
            <a:r>
              <a:rPr lang="en-US" sz="2500" b="1">
                <a:solidFill>
                  <a:schemeClr val="accent2">
                    <a:lumMod val="50000"/>
                  </a:schemeClr>
                </a:solidFill>
                <a:latin typeface="Times New Roman" panose="02020603050405020304" pitchFamily="18" charset="0"/>
                <a:cs typeface="Times New Roman" panose="02020603050405020304" pitchFamily="18" charset="0"/>
              </a:rPr>
              <a:t>TẠI SAO CÁ CHẾT HÀNG LOẠT KHI BỊ ĐÁNH THUỐC NỔ?</a:t>
            </a:r>
          </a:p>
        </p:txBody>
      </p:sp>
      <p:sp>
        <p:nvSpPr>
          <p:cNvPr id="4" name="Rectangle: Rounded Corners 3">
            <a:extLst>
              <a:ext uri="{FF2B5EF4-FFF2-40B4-BE49-F238E27FC236}">
                <a16:creationId xmlns:a16="http://schemas.microsoft.com/office/drawing/2014/main" id="{15B68403-E4B2-4F03-B2B8-CAAAEB9C6659}"/>
              </a:ext>
            </a:extLst>
          </p:cNvPr>
          <p:cNvSpPr/>
          <p:nvPr/>
        </p:nvSpPr>
        <p:spPr>
          <a:xfrm>
            <a:off x="6505371" y="3977986"/>
            <a:ext cx="5583277" cy="2667000"/>
          </a:xfrm>
          <a:custGeom>
            <a:avLst/>
            <a:gdLst>
              <a:gd name="connsiteX0" fmla="*/ 0 w 5583277"/>
              <a:gd name="connsiteY0" fmla="*/ 444509 h 2667000"/>
              <a:gd name="connsiteX1" fmla="*/ 444509 w 5583277"/>
              <a:gd name="connsiteY1" fmla="*/ 0 h 2667000"/>
              <a:gd name="connsiteX2" fmla="*/ 5138768 w 5583277"/>
              <a:gd name="connsiteY2" fmla="*/ 0 h 2667000"/>
              <a:gd name="connsiteX3" fmla="*/ 5583277 w 5583277"/>
              <a:gd name="connsiteY3" fmla="*/ 444509 h 2667000"/>
              <a:gd name="connsiteX4" fmla="*/ 5583277 w 5583277"/>
              <a:gd name="connsiteY4" fmla="*/ 2222491 h 2667000"/>
              <a:gd name="connsiteX5" fmla="*/ 5138768 w 5583277"/>
              <a:gd name="connsiteY5" fmla="*/ 2667000 h 2667000"/>
              <a:gd name="connsiteX6" fmla="*/ 444509 w 5583277"/>
              <a:gd name="connsiteY6" fmla="*/ 2667000 h 2667000"/>
              <a:gd name="connsiteX7" fmla="*/ 0 w 5583277"/>
              <a:gd name="connsiteY7" fmla="*/ 2222491 h 2667000"/>
              <a:gd name="connsiteX8" fmla="*/ 0 w 5583277"/>
              <a:gd name="connsiteY8" fmla="*/ 444509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3277" h="2667000" fill="none" extrusionOk="0">
                <a:moveTo>
                  <a:pt x="0" y="444509"/>
                </a:moveTo>
                <a:cubicBezTo>
                  <a:pt x="20071" y="173142"/>
                  <a:pt x="177154" y="-13202"/>
                  <a:pt x="444509" y="0"/>
                </a:cubicBezTo>
                <a:cubicBezTo>
                  <a:pt x="1401869" y="-50457"/>
                  <a:pt x="3678709" y="-159405"/>
                  <a:pt x="5138768" y="0"/>
                </a:cubicBezTo>
                <a:cubicBezTo>
                  <a:pt x="5386517" y="4081"/>
                  <a:pt x="5571338" y="199313"/>
                  <a:pt x="5583277" y="444509"/>
                </a:cubicBezTo>
                <a:cubicBezTo>
                  <a:pt x="5509731" y="646137"/>
                  <a:pt x="5714571" y="1577076"/>
                  <a:pt x="5583277" y="2222491"/>
                </a:cubicBezTo>
                <a:cubicBezTo>
                  <a:pt x="5585078" y="2502342"/>
                  <a:pt x="5377067" y="2676912"/>
                  <a:pt x="5138768" y="2667000"/>
                </a:cubicBezTo>
                <a:cubicBezTo>
                  <a:pt x="3575365" y="2809349"/>
                  <a:pt x="1879468" y="2721202"/>
                  <a:pt x="444509" y="2667000"/>
                </a:cubicBezTo>
                <a:cubicBezTo>
                  <a:pt x="209895" y="2684288"/>
                  <a:pt x="4585" y="2472612"/>
                  <a:pt x="0" y="2222491"/>
                </a:cubicBezTo>
                <a:cubicBezTo>
                  <a:pt x="58143" y="1481721"/>
                  <a:pt x="-71632" y="1122873"/>
                  <a:pt x="0" y="444509"/>
                </a:cubicBezTo>
                <a:close/>
              </a:path>
              <a:path w="5583277" h="2667000" stroke="0" extrusionOk="0">
                <a:moveTo>
                  <a:pt x="0" y="444509"/>
                </a:moveTo>
                <a:cubicBezTo>
                  <a:pt x="5739" y="209633"/>
                  <a:pt x="219943" y="-15079"/>
                  <a:pt x="444509" y="0"/>
                </a:cubicBezTo>
                <a:cubicBezTo>
                  <a:pt x="2484450" y="126513"/>
                  <a:pt x="3197446" y="35522"/>
                  <a:pt x="5138768" y="0"/>
                </a:cubicBezTo>
                <a:cubicBezTo>
                  <a:pt x="5393694" y="43419"/>
                  <a:pt x="5587904" y="238073"/>
                  <a:pt x="5583277" y="444509"/>
                </a:cubicBezTo>
                <a:cubicBezTo>
                  <a:pt x="5424277" y="1174719"/>
                  <a:pt x="5435325" y="1581938"/>
                  <a:pt x="5583277" y="2222491"/>
                </a:cubicBezTo>
                <a:cubicBezTo>
                  <a:pt x="5538203" y="2450758"/>
                  <a:pt x="5377265" y="2668468"/>
                  <a:pt x="5138768" y="2667000"/>
                </a:cubicBezTo>
                <a:cubicBezTo>
                  <a:pt x="3639453" y="2520888"/>
                  <a:pt x="1447147" y="2821912"/>
                  <a:pt x="444509" y="2667000"/>
                </a:cubicBezTo>
                <a:cubicBezTo>
                  <a:pt x="199672" y="2635220"/>
                  <a:pt x="2037" y="2470734"/>
                  <a:pt x="0" y="2222491"/>
                </a:cubicBezTo>
                <a:cubicBezTo>
                  <a:pt x="-54633" y="1805147"/>
                  <a:pt x="95729" y="1137875"/>
                  <a:pt x="0" y="444509"/>
                </a:cubicBezTo>
                <a:close/>
              </a:path>
            </a:pathLst>
          </a:custGeom>
          <a:solidFill>
            <a:srgbClr val="00B050"/>
          </a:solidFill>
          <a:ln>
            <a:solidFill>
              <a:schemeClr val="accent1">
                <a:lumMod val="60000"/>
                <a:lumOff val="40000"/>
              </a:schemeClr>
            </a:solidFill>
            <a:extLst>
              <a:ext uri="{C807C97D-BFC1-408E-A445-0C87EB9F89A2}">
                <ask:lineSketchStyleProps xmlns:ask="http://schemas.microsoft.com/office/drawing/2018/sketchyshapes" xmlns="" sd="37519570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sym typeface="Wingdings" panose="05000000000000000000" pitchFamily="2" charset="2"/>
              </a:rPr>
              <a:t>Mìn nổ gây ra áp suất lớn </a:t>
            </a:r>
            <a:r>
              <a:rPr lang="en-US" sz="2800">
                <a:effectLst>
                  <a:glow rad="101600">
                    <a:srgbClr val="FF0000"/>
                  </a:glow>
                </a:effectLst>
                <a:latin typeface="Times New Roman" panose="02020603050405020304" pitchFamily="18" charset="0"/>
                <a:cs typeface="Times New Roman" panose="02020603050405020304" pitchFamily="18" charset="0"/>
                <a:sym typeface="Wingdings" panose="05000000000000000000" pitchFamily="2" charset="2"/>
              </a:rPr>
              <a:t>truyền theo mọi phương</a:t>
            </a:r>
            <a:r>
              <a:rPr lang="en-US" sz="2800">
                <a:latin typeface="Times New Roman" panose="02020603050405020304" pitchFamily="18" charset="0"/>
                <a:cs typeface="Times New Roman" panose="02020603050405020304" pitchFamily="18" charset="0"/>
                <a:sym typeface="Wingdings" panose="05000000000000000000" pitchFamily="2" charset="2"/>
              </a:rPr>
              <a:t>, tác động mạnh trong một vùng rộng lớn. Dưới tác động của áp suất  này, hầu hết các sinh vật trong vùng đó đều bị chết.</a:t>
            </a:r>
            <a:endParaRPr lang="en-US" sz="2800">
              <a:latin typeface="Times New Roman" panose="02020603050405020304" pitchFamily="18" charset="0"/>
              <a:cs typeface="Times New Roman" panose="02020603050405020304" pitchFamily="18" charset="0"/>
            </a:endParaRPr>
          </a:p>
        </p:txBody>
      </p:sp>
      <p:sp>
        <p:nvSpPr>
          <p:cNvPr id="6" name="Action Button: End 5">
            <a:hlinkClick r:id="rId8" action="ppaction://hlinksldjump" highlightClick="1"/>
          </p:cNvPr>
          <p:cNvSpPr/>
          <p:nvPr/>
        </p:nvSpPr>
        <p:spPr>
          <a:xfrm>
            <a:off x="10824754" y="6353586"/>
            <a:ext cx="1371600" cy="476111"/>
          </a:xfrm>
          <a:prstGeom prst="actionButtonEnd">
            <a:avLst/>
          </a:prstGeom>
          <a:solidFill>
            <a:srgbClr val="00B05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759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6887" fill="hold"/>
                                        <p:tgtEl>
                                          <p:spTgt spid="2"/>
                                        </p:tgtEl>
                                      </p:cBhvr>
                                    </p:cmd>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2"/>
                </p:tgtEl>
              </p:cMediaNode>
            </p:video>
          </p:childTnLst>
        </p:cTn>
      </p:par>
    </p:tnLst>
    <p:bldLst>
      <p:bldP spid="3"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8 ÁP SUẤT CHẤT LỎNG BÌNH THÔNG NHAU VL8">
            <a:hlinkClick r:id="" action="ppaction://media"/>
            <a:extLst>
              <a:ext uri="{FF2B5EF4-FFF2-40B4-BE49-F238E27FC236}">
                <a16:creationId xmlns:a16="http://schemas.microsoft.com/office/drawing/2014/main" id="{EF592B93-2FBF-4AF1-A46A-EC4D609EECA3}"/>
              </a:ext>
            </a:extLst>
          </p:cNvPr>
          <p:cNvPicPr>
            <a:picLocks noChangeAspect="1"/>
          </p:cNvPicPr>
          <p:nvPr>
            <a:videoFile r:link="rId1"/>
            <p:extLst>
              <p:ext uri="{DAA4B4D4-6D71-4841-9C94-3DE7FCFB9230}">
                <p14:media xmlns:p14="http://schemas.microsoft.com/office/powerpoint/2010/main" r:embed="rId2">
                  <p14:trim st="209827" end="111964.4555"/>
                </p14:media>
              </p:ext>
            </p:extLst>
          </p:nvPr>
        </p:nvPicPr>
        <p:blipFill rotWithShape="1">
          <a:blip r:embed="rId5"/>
          <a:srcRect t="10417" b="50000"/>
          <a:stretch/>
        </p:blipFill>
        <p:spPr>
          <a:xfrm>
            <a:off x="101766" y="524533"/>
            <a:ext cx="11986882" cy="2667000"/>
          </a:xfrm>
          <a:prstGeom prst="rect">
            <a:avLst/>
          </a:prstGeom>
        </p:spPr>
      </p:pic>
      <p:pic>
        <p:nvPicPr>
          <p:cNvPr id="5" name="Picture 20">
            <a:extLst>
              <a:ext uri="{FF2B5EF4-FFF2-40B4-BE49-F238E27FC236}">
                <a16:creationId xmlns:a16="http://schemas.microsoft.com/office/drawing/2014/main" id="{CAC9F117-93C6-4928-AE1B-9C70741173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2852">
            <a:off x="245491" y="3026619"/>
            <a:ext cx="6014389" cy="1902734"/>
          </a:xfrm>
          <a:prstGeom prst="rect">
            <a:avLst/>
          </a:prstGeom>
        </p:spPr>
      </p:pic>
      <p:sp>
        <p:nvSpPr>
          <p:cNvPr id="3" name="TextBox 2">
            <a:extLst>
              <a:ext uri="{FF2B5EF4-FFF2-40B4-BE49-F238E27FC236}">
                <a16:creationId xmlns:a16="http://schemas.microsoft.com/office/drawing/2014/main" id="{E0BD74F3-9F5E-4F12-80C2-EE97ACC808DB}"/>
              </a:ext>
            </a:extLst>
          </p:cNvPr>
          <p:cNvSpPr txBox="1"/>
          <p:nvPr/>
        </p:nvSpPr>
        <p:spPr>
          <a:xfrm>
            <a:off x="457200" y="3422248"/>
            <a:ext cx="5183186" cy="861774"/>
          </a:xfrm>
          <a:prstGeom prst="rect">
            <a:avLst/>
          </a:prstGeom>
          <a:noFill/>
        </p:spPr>
        <p:txBody>
          <a:bodyPr wrap="square" rtlCol="0">
            <a:spAutoFit/>
          </a:bodyPr>
          <a:lstStyle/>
          <a:p>
            <a:pPr algn="ctr"/>
            <a:r>
              <a:rPr lang="en-US" sz="2500" b="1">
                <a:solidFill>
                  <a:schemeClr val="accent6">
                    <a:lumMod val="75000"/>
                  </a:schemeClr>
                </a:solidFill>
                <a:latin typeface="Times New Roman" panose="02020603050405020304" pitchFamily="18" charset="0"/>
                <a:cs typeface="Times New Roman" panose="02020603050405020304" pitchFamily="18" charset="0"/>
              </a:rPr>
              <a:t>NẾU MỘT SỐ BIỆN PHÁP NGĂN CHẶN HÀNH ĐỘNG NÀY?</a:t>
            </a:r>
          </a:p>
        </p:txBody>
      </p:sp>
      <p:sp>
        <p:nvSpPr>
          <p:cNvPr id="4" name="Rectangle: Rounded Corners 3">
            <a:extLst>
              <a:ext uri="{FF2B5EF4-FFF2-40B4-BE49-F238E27FC236}">
                <a16:creationId xmlns:a16="http://schemas.microsoft.com/office/drawing/2014/main" id="{15B68403-E4B2-4F03-B2B8-CAAAEB9C6659}"/>
              </a:ext>
            </a:extLst>
          </p:cNvPr>
          <p:cNvSpPr/>
          <p:nvPr/>
        </p:nvSpPr>
        <p:spPr>
          <a:xfrm>
            <a:off x="6505371" y="3977986"/>
            <a:ext cx="5583277" cy="2667000"/>
          </a:xfrm>
          <a:custGeom>
            <a:avLst/>
            <a:gdLst>
              <a:gd name="connsiteX0" fmla="*/ 0 w 5583277"/>
              <a:gd name="connsiteY0" fmla="*/ 444509 h 2667000"/>
              <a:gd name="connsiteX1" fmla="*/ 444509 w 5583277"/>
              <a:gd name="connsiteY1" fmla="*/ 0 h 2667000"/>
              <a:gd name="connsiteX2" fmla="*/ 5138768 w 5583277"/>
              <a:gd name="connsiteY2" fmla="*/ 0 h 2667000"/>
              <a:gd name="connsiteX3" fmla="*/ 5583277 w 5583277"/>
              <a:gd name="connsiteY3" fmla="*/ 444509 h 2667000"/>
              <a:gd name="connsiteX4" fmla="*/ 5583277 w 5583277"/>
              <a:gd name="connsiteY4" fmla="*/ 2222491 h 2667000"/>
              <a:gd name="connsiteX5" fmla="*/ 5138768 w 5583277"/>
              <a:gd name="connsiteY5" fmla="*/ 2667000 h 2667000"/>
              <a:gd name="connsiteX6" fmla="*/ 444509 w 5583277"/>
              <a:gd name="connsiteY6" fmla="*/ 2667000 h 2667000"/>
              <a:gd name="connsiteX7" fmla="*/ 0 w 5583277"/>
              <a:gd name="connsiteY7" fmla="*/ 2222491 h 2667000"/>
              <a:gd name="connsiteX8" fmla="*/ 0 w 5583277"/>
              <a:gd name="connsiteY8" fmla="*/ 444509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3277" h="2667000" fill="none" extrusionOk="0">
                <a:moveTo>
                  <a:pt x="0" y="444509"/>
                </a:moveTo>
                <a:cubicBezTo>
                  <a:pt x="20071" y="173142"/>
                  <a:pt x="177154" y="-13202"/>
                  <a:pt x="444509" y="0"/>
                </a:cubicBezTo>
                <a:cubicBezTo>
                  <a:pt x="1401869" y="-50457"/>
                  <a:pt x="3678709" y="-159405"/>
                  <a:pt x="5138768" y="0"/>
                </a:cubicBezTo>
                <a:cubicBezTo>
                  <a:pt x="5386517" y="4081"/>
                  <a:pt x="5571338" y="199313"/>
                  <a:pt x="5583277" y="444509"/>
                </a:cubicBezTo>
                <a:cubicBezTo>
                  <a:pt x="5509731" y="646137"/>
                  <a:pt x="5714571" y="1577076"/>
                  <a:pt x="5583277" y="2222491"/>
                </a:cubicBezTo>
                <a:cubicBezTo>
                  <a:pt x="5585078" y="2502342"/>
                  <a:pt x="5377067" y="2676912"/>
                  <a:pt x="5138768" y="2667000"/>
                </a:cubicBezTo>
                <a:cubicBezTo>
                  <a:pt x="3575365" y="2809349"/>
                  <a:pt x="1879468" y="2721202"/>
                  <a:pt x="444509" y="2667000"/>
                </a:cubicBezTo>
                <a:cubicBezTo>
                  <a:pt x="209895" y="2684288"/>
                  <a:pt x="4585" y="2472612"/>
                  <a:pt x="0" y="2222491"/>
                </a:cubicBezTo>
                <a:cubicBezTo>
                  <a:pt x="58143" y="1481721"/>
                  <a:pt x="-71632" y="1122873"/>
                  <a:pt x="0" y="444509"/>
                </a:cubicBezTo>
                <a:close/>
              </a:path>
              <a:path w="5583277" h="2667000" stroke="0" extrusionOk="0">
                <a:moveTo>
                  <a:pt x="0" y="444509"/>
                </a:moveTo>
                <a:cubicBezTo>
                  <a:pt x="5739" y="209633"/>
                  <a:pt x="219943" y="-15079"/>
                  <a:pt x="444509" y="0"/>
                </a:cubicBezTo>
                <a:cubicBezTo>
                  <a:pt x="2484450" y="126513"/>
                  <a:pt x="3197446" y="35522"/>
                  <a:pt x="5138768" y="0"/>
                </a:cubicBezTo>
                <a:cubicBezTo>
                  <a:pt x="5393694" y="43419"/>
                  <a:pt x="5587904" y="238073"/>
                  <a:pt x="5583277" y="444509"/>
                </a:cubicBezTo>
                <a:cubicBezTo>
                  <a:pt x="5424277" y="1174719"/>
                  <a:pt x="5435325" y="1581938"/>
                  <a:pt x="5583277" y="2222491"/>
                </a:cubicBezTo>
                <a:cubicBezTo>
                  <a:pt x="5538203" y="2450758"/>
                  <a:pt x="5377265" y="2668468"/>
                  <a:pt x="5138768" y="2667000"/>
                </a:cubicBezTo>
                <a:cubicBezTo>
                  <a:pt x="3639453" y="2520888"/>
                  <a:pt x="1447147" y="2821912"/>
                  <a:pt x="444509" y="2667000"/>
                </a:cubicBezTo>
                <a:cubicBezTo>
                  <a:pt x="199672" y="2635220"/>
                  <a:pt x="2037" y="2470734"/>
                  <a:pt x="0" y="2222491"/>
                </a:cubicBezTo>
                <a:cubicBezTo>
                  <a:pt x="-54633" y="1805147"/>
                  <a:pt x="95729" y="1137875"/>
                  <a:pt x="0" y="444509"/>
                </a:cubicBezTo>
                <a:close/>
              </a:path>
            </a:pathLst>
          </a:custGeom>
          <a:solidFill>
            <a:srgbClr val="129FA6"/>
          </a:solidFill>
          <a:ln>
            <a:solidFill>
              <a:schemeClr val="accent1">
                <a:lumMod val="60000"/>
                <a:lumOff val="40000"/>
              </a:schemeClr>
            </a:solidFill>
            <a:extLst>
              <a:ext uri="{C807C97D-BFC1-408E-A445-0C87EB9F89A2}">
                <ask:lineSketchStyleProps xmlns:ask="http://schemas.microsoft.com/office/drawing/2018/sketchyshapes" xmlns="" sd="37519570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sym typeface="Wingdings" panose="05000000000000000000" pitchFamily="2" charset="2"/>
              </a:rPr>
              <a:t> Tuyên truyền để ngư dân không sử dụng chất nổ để đánh bắt cá.</a:t>
            </a:r>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sym typeface="Wingdings" panose="05000000000000000000" pitchFamily="2" charset="2"/>
              </a:rPr>
              <a:t> </a:t>
            </a:r>
            <a:r>
              <a:rPr lang="en-US" sz="2800">
                <a:latin typeface="Times New Roman" panose="02020603050405020304" pitchFamily="18" charset="0"/>
                <a:cs typeface="Times New Roman" panose="02020603050405020304" pitchFamily="18" charset="0"/>
              </a:rPr>
              <a:t>Nghiêm cấm hành vi đánh bắt cá bằng chất nổ.</a:t>
            </a:r>
          </a:p>
        </p:txBody>
      </p:sp>
      <p:sp>
        <p:nvSpPr>
          <p:cNvPr id="6" name="Action Button: End 5">
            <a:hlinkClick r:id="rId8" action="ppaction://hlinksldjump" highlightClick="1"/>
          </p:cNvPr>
          <p:cNvSpPr/>
          <p:nvPr/>
        </p:nvSpPr>
        <p:spPr>
          <a:xfrm>
            <a:off x="10824754" y="6353586"/>
            <a:ext cx="1371600" cy="476111"/>
          </a:xfrm>
          <a:prstGeom prst="actionButtonEnd">
            <a:avLst/>
          </a:prstGeom>
          <a:solidFill>
            <a:srgbClr val="129FA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967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mediacall" presetSubtype="0" fill="hold" nodeType="withEffect">
                                  <p:stCondLst>
                                    <p:cond delay="0"/>
                                  </p:stCondLst>
                                  <p:childTnLst>
                                    <p:cmd type="call" cmd="playFrom(0.0)">
                                      <p:cBhvr>
                                        <p:cTn id="9" dur="6887" fill="hold"/>
                                        <p:tgtEl>
                                          <p:spTgt spid="2"/>
                                        </p:tgtEl>
                                      </p:cBhvr>
                                    </p:cmd>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2"/>
                </p:tgtEl>
              </p:cMediaNode>
            </p:video>
          </p:childTnLst>
        </p:cTn>
      </p:par>
    </p:tnLst>
    <p:bldLst>
      <p:bldP spid="3"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4000"/>
          </a:stretch>
        </a:blipFill>
        <a:effectLst/>
      </p:bgPr>
    </p:bg>
    <p:spTree>
      <p:nvGrpSpPr>
        <p:cNvPr id="1" name=""/>
        <p:cNvGrpSpPr/>
        <p:nvPr/>
      </p:nvGrpSpPr>
      <p:grpSpPr>
        <a:xfrm>
          <a:off x="0" y="0"/>
          <a:ext cx="0" cy="0"/>
          <a:chOff x="0" y="0"/>
          <a:chExt cx="0" cy="0"/>
        </a:xfrm>
      </p:grpSpPr>
      <p:sp>
        <p:nvSpPr>
          <p:cNvPr id="8" name="任意多边形 41">
            <a:extLst>
              <a:ext uri="{FF2B5EF4-FFF2-40B4-BE49-F238E27FC236}">
                <a16:creationId xmlns:a16="http://schemas.microsoft.com/office/drawing/2014/main" id="{2B2FF2A9-FECC-4590-B9E6-516E6801BE46}"/>
              </a:ext>
            </a:extLst>
          </p:cNvPr>
          <p:cNvSpPr/>
          <p:nvPr/>
        </p:nvSpPr>
        <p:spPr>
          <a:xfrm>
            <a:off x="990600" y="862306"/>
            <a:ext cx="7436925" cy="487899"/>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rgbClr val="00AF92">
                  <a:lumMod val="5000"/>
                  <a:lumOff val="95000"/>
                </a:srgbClr>
              </a:gs>
              <a:gs pos="100000">
                <a:srgbClr val="FFFFFF">
                  <a:lumMod val="65000"/>
                </a:srgbClr>
              </a:gs>
            </a:gsLst>
            <a:lin ang="13500000" scaled="1"/>
            <a:tileRect/>
          </a:gradFill>
          <a:ln w="25400" cap="flat" cmpd="sng" algn="ctr">
            <a:gradFill flip="none" rotWithShape="1">
              <a:gsLst>
                <a:gs pos="0">
                  <a:srgbClr val="FFBF53">
                    <a:lumMod val="5000"/>
                    <a:lumOff val="95000"/>
                  </a:srgbClr>
                </a:gs>
                <a:gs pos="100000">
                  <a:srgbClr val="FFFFFF">
                    <a:lumMod val="65000"/>
                  </a:srgbClr>
                </a:gs>
              </a:gsLst>
              <a:lin ang="2700000" scaled="1"/>
              <a:tileRect/>
            </a:gradFill>
            <a:prstDash val="solid"/>
          </a:ln>
          <a:effectLst>
            <a:outerShdw blurRad="508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1" name="文本框 44">
            <a:extLst>
              <a:ext uri="{FF2B5EF4-FFF2-40B4-BE49-F238E27FC236}">
                <a16:creationId xmlns:a16="http://schemas.microsoft.com/office/drawing/2014/main" id="{A87E37CC-6E3E-481F-8024-DDE9FC98A66B}"/>
              </a:ext>
            </a:extLst>
          </p:cNvPr>
          <p:cNvSpPr txBox="1"/>
          <p:nvPr/>
        </p:nvSpPr>
        <p:spPr>
          <a:xfrm>
            <a:off x="1219200" y="784318"/>
            <a:ext cx="7436925" cy="587148"/>
          </a:xfrm>
          <a:prstGeom prst="rect">
            <a:avLst/>
          </a:prstGeom>
          <a:noFill/>
        </p:spPr>
        <p:txBody>
          <a:bodyPr wrap="square" rtlCol="0">
            <a:spAutoFit/>
          </a:bodyPr>
          <a:lstStyle/>
          <a:p>
            <a:pPr algn="just">
              <a:lnSpc>
                <a:spcPct val="150000"/>
              </a:lnSpc>
              <a:spcAft>
                <a:spcPts val="10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tồn</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suất</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quyển</a:t>
            </a:r>
            <a:endParaRPr lang="vi-VN"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Diagonal Corners Rounded 3">
            <a:extLst>
              <a:ext uri="{FF2B5EF4-FFF2-40B4-BE49-F238E27FC236}">
                <a16:creationId xmlns:a16="http://schemas.microsoft.com/office/drawing/2014/main" id="{C147ADE0-41E5-4DCF-A3F9-FD32B71A5787}"/>
              </a:ext>
            </a:extLst>
          </p:cNvPr>
          <p:cNvSpPr/>
          <p:nvPr/>
        </p:nvSpPr>
        <p:spPr>
          <a:xfrm>
            <a:off x="76200" y="152400"/>
            <a:ext cx="102870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II.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quyển</a:t>
            </a:r>
            <a:endParaRPr lang="en-US" sz="3600" b="1" dirty="0">
              <a:latin typeface="Times New Roman" panose="02020603050405020304" pitchFamily="18" charset="0"/>
              <a:cs typeface="Times New Roman" panose="02020603050405020304" pitchFamily="18" charset="0"/>
            </a:endParaRPr>
          </a:p>
        </p:txBody>
      </p:sp>
      <p:pic>
        <p:nvPicPr>
          <p:cNvPr id="24" name="Hình ảnh 23">
            <a:extLst>
              <a:ext uri="{FF2B5EF4-FFF2-40B4-BE49-F238E27FC236}">
                <a16:creationId xmlns:a16="http://schemas.microsoft.com/office/drawing/2014/main" id="{9648B1EC-DAA1-435C-8DFC-01772C49CBBC}"/>
              </a:ext>
            </a:extLst>
          </p:cNvPr>
          <p:cNvPicPr>
            <a:picLocks noChangeAspect="1"/>
          </p:cNvPicPr>
          <p:nvPr/>
        </p:nvPicPr>
        <p:blipFill>
          <a:blip r:embed="rId4"/>
          <a:stretch>
            <a:fillRect/>
          </a:stretch>
        </p:blipFill>
        <p:spPr>
          <a:xfrm>
            <a:off x="990601" y="1394010"/>
            <a:ext cx="8913360" cy="4943991"/>
          </a:xfrm>
          <a:prstGeom prst="rect">
            <a:avLst/>
          </a:prstGeom>
        </p:spPr>
      </p:pic>
    </p:spTree>
    <p:extLst>
      <p:ext uri="{BB962C8B-B14F-4D97-AF65-F5344CB8AC3E}">
        <p14:creationId xmlns:p14="http://schemas.microsoft.com/office/powerpoint/2010/main" val="70283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098" name="Picture 2" descr="Người lặn sâu nhất thế giới - VnExpress">
            <a:extLst>
              <a:ext uri="{FF2B5EF4-FFF2-40B4-BE49-F238E27FC236}">
                <a16:creationId xmlns:a16="http://schemas.microsoft.com/office/drawing/2014/main" id="{9017EE0C-DE85-4CC1-9BB9-444E497111A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1" b="96584" l="9820" r="89980">
                        <a14:foregroundMark x1="34870" y1="90373" x2="45491" y2="96584"/>
                        <a14:foregroundMark x1="26428" y1="17316" x2="28056" y2="15839"/>
                        <a14:foregroundMark x1="19840" y1="23292" x2="25684" y2="17991"/>
                        <a14:foregroundMark x1="28056" y1="15839" x2="23475" y2="8739"/>
                        <a14:foregroundMark x1="23289" y1="8201" x2="24248" y2="8696"/>
                        <a14:foregroundMark x1="36273" y1="2484" x2="40481" y2="311"/>
                        <a14:foregroundMark x1="36673" y1="4037" x2="37457" y2="6092"/>
                        <a14:foregroundMark x1="70541" y1="8696" x2="78958" y2="8385"/>
                        <a14:foregroundMark x1="78958" y1="8385" x2="79158" y2="8696"/>
                        <a14:backgroundMark x1="28056" y1="27019" x2="29659" y2="27950"/>
                        <a14:backgroundMark x1="24850" y1="12733" x2="21643" y2="11180"/>
                        <a14:backgroundMark x1="35471" y1="10559" x2="40481" y2="11491"/>
                        <a14:backgroundMark x1="68337" y1="27640" x2="68337" y2="27019"/>
                        <a14:backgroundMark x1="68337" y1="40062" x2="69138" y2="38820"/>
                      </a14:backgroundRemoval>
                    </a14:imgEffect>
                  </a14:imgLayer>
                </a14:imgProps>
              </a:ext>
              <a:ext uri="{28A0092B-C50C-407E-A947-70E740481C1C}">
                <a14:useLocalDpi xmlns:a14="http://schemas.microsoft.com/office/drawing/2010/main" val="0"/>
              </a:ext>
            </a:extLst>
          </a:blip>
          <a:srcRect/>
          <a:stretch>
            <a:fillRect/>
          </a:stretch>
        </p:blipFill>
        <p:spPr bwMode="auto">
          <a:xfrm>
            <a:off x="2895602" y="1363813"/>
            <a:ext cx="6400798" cy="4130374"/>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5" name="Hình ảnh 4">
            <a:extLst>
              <a:ext uri="{FF2B5EF4-FFF2-40B4-BE49-F238E27FC236}">
                <a16:creationId xmlns:a16="http://schemas.microsoft.com/office/drawing/2014/main" id="{6BA422BC-DC3F-4599-954D-D2E95C73B478}"/>
              </a:ext>
            </a:extLst>
          </p:cNvPr>
          <p:cNvPicPr>
            <a:picLocks noChangeAspect="1"/>
          </p:cNvPicPr>
          <p:nvPr/>
        </p:nvPicPr>
        <p:blipFill>
          <a:blip r:embed="rId5"/>
          <a:stretch>
            <a:fillRect/>
          </a:stretch>
        </p:blipFill>
        <p:spPr>
          <a:xfrm>
            <a:off x="75874" y="457200"/>
            <a:ext cx="12040251" cy="5579047"/>
          </a:xfrm>
          <a:prstGeom prst="rect">
            <a:avLst/>
          </a:prstGeom>
        </p:spPr>
      </p:pic>
    </p:spTree>
    <p:extLst>
      <p:ext uri="{BB962C8B-B14F-4D97-AF65-F5344CB8AC3E}">
        <p14:creationId xmlns:p14="http://schemas.microsoft.com/office/powerpoint/2010/main" val="4693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2000" fill="hold"/>
                                        <p:tgtEl>
                                          <p:spTgt spid="4098"/>
                                        </p:tgtEl>
                                        <p:attrNameLst>
                                          <p:attrName>ppt_w</p:attrName>
                                        </p:attrNameLst>
                                      </p:cBhvr>
                                      <p:tavLst>
                                        <p:tav tm="0">
                                          <p:val>
                                            <p:fltVal val="0"/>
                                          </p:val>
                                        </p:tav>
                                        <p:tav tm="100000">
                                          <p:val>
                                            <p:strVal val="#ppt_w"/>
                                          </p:val>
                                        </p:tav>
                                      </p:tavLst>
                                    </p:anim>
                                    <p:anim calcmode="lin" valueType="num">
                                      <p:cBhvr>
                                        <p:cTn id="8" dur="2000" fill="hold"/>
                                        <p:tgtEl>
                                          <p:spTgt spid="4098"/>
                                        </p:tgtEl>
                                        <p:attrNameLst>
                                          <p:attrName>ppt_h</p:attrName>
                                        </p:attrNameLst>
                                      </p:cBhvr>
                                      <p:tavLst>
                                        <p:tav tm="0">
                                          <p:val>
                                            <p:fltVal val="0"/>
                                          </p:val>
                                        </p:tav>
                                        <p:tav tm="100000">
                                          <p:val>
                                            <p:strVal val="#ppt_h"/>
                                          </p:val>
                                        </p:tav>
                                      </p:tavLst>
                                    </p:anim>
                                    <p:animEffect transition="in" filter="fade">
                                      <p:cBhvr>
                                        <p:cTn id="9" dur="2000"/>
                                        <p:tgtEl>
                                          <p:spTgt spid="4098"/>
                                        </p:tgtEl>
                                      </p:cBhvr>
                                    </p:animEffect>
                                  </p:childTnLst>
                                </p:cTn>
                              </p:par>
                              <p:par>
                                <p:cTn id="10" presetID="32" presetClass="emph" presetSubtype="0" repeatCount="indefinite" fill="hold" nodeType="withEffect">
                                  <p:stCondLst>
                                    <p:cond delay="1250"/>
                                  </p:stCondLst>
                                  <p:childTnLst>
                                    <p:animRot by="120000">
                                      <p:cBhvr>
                                        <p:cTn id="11" dur="200" fill="hold">
                                          <p:stCondLst>
                                            <p:cond delay="0"/>
                                          </p:stCondLst>
                                        </p:cTn>
                                        <p:tgtEl>
                                          <p:spTgt spid="4098"/>
                                        </p:tgtEl>
                                        <p:attrNameLst>
                                          <p:attrName>r</p:attrName>
                                        </p:attrNameLst>
                                      </p:cBhvr>
                                    </p:animRot>
                                    <p:animRot by="-240000">
                                      <p:cBhvr>
                                        <p:cTn id="12" dur="400" fill="hold">
                                          <p:stCondLst>
                                            <p:cond delay="400"/>
                                          </p:stCondLst>
                                        </p:cTn>
                                        <p:tgtEl>
                                          <p:spTgt spid="4098"/>
                                        </p:tgtEl>
                                        <p:attrNameLst>
                                          <p:attrName>r</p:attrName>
                                        </p:attrNameLst>
                                      </p:cBhvr>
                                    </p:animRot>
                                    <p:animRot by="240000">
                                      <p:cBhvr>
                                        <p:cTn id="13" dur="400" fill="hold">
                                          <p:stCondLst>
                                            <p:cond delay="800"/>
                                          </p:stCondLst>
                                        </p:cTn>
                                        <p:tgtEl>
                                          <p:spTgt spid="4098"/>
                                        </p:tgtEl>
                                        <p:attrNameLst>
                                          <p:attrName>r</p:attrName>
                                        </p:attrNameLst>
                                      </p:cBhvr>
                                    </p:animRot>
                                    <p:animRot by="-240000">
                                      <p:cBhvr>
                                        <p:cTn id="14" dur="400" fill="hold">
                                          <p:stCondLst>
                                            <p:cond delay="1200"/>
                                          </p:stCondLst>
                                        </p:cTn>
                                        <p:tgtEl>
                                          <p:spTgt spid="4098"/>
                                        </p:tgtEl>
                                        <p:attrNameLst>
                                          <p:attrName>r</p:attrName>
                                        </p:attrNameLst>
                                      </p:cBhvr>
                                    </p:animRot>
                                    <p:animRot by="120000">
                                      <p:cBhvr>
                                        <p:cTn id="15" dur="400" fill="hold">
                                          <p:stCondLst>
                                            <p:cond delay="1600"/>
                                          </p:stCondLst>
                                        </p:cTn>
                                        <p:tgtEl>
                                          <p:spTgt spid="409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750"/>
                                        <p:tgtEl>
                                          <p:spTgt spid="4098"/>
                                        </p:tgtEl>
                                      </p:cBhvr>
                                    </p:animEffect>
                                    <p:set>
                                      <p:cBhvr>
                                        <p:cTn id="20" dur="1" fill="hold">
                                          <p:stCondLst>
                                            <p:cond delay="74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C91CA20-5788-4C3C-A00E-F23A9D9C219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048000" y="2707821"/>
            <a:ext cx="1971675" cy="4133850"/>
          </a:xfrm>
          <a:prstGeom prst="rect">
            <a:avLst/>
          </a:prstGeom>
        </p:spPr>
      </p:pic>
      <p:pic>
        <p:nvPicPr>
          <p:cNvPr id="3" name="Graphic 2">
            <a:extLst>
              <a:ext uri="{FF2B5EF4-FFF2-40B4-BE49-F238E27FC236}">
                <a16:creationId xmlns:a16="http://schemas.microsoft.com/office/drawing/2014/main" id="{7242387C-E33E-4D61-A703-E2F50182E9F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98839" y="2917371"/>
            <a:ext cx="1666875" cy="3924300"/>
          </a:xfrm>
          <a:prstGeom prst="rect">
            <a:avLst/>
          </a:prstGeom>
        </p:spPr>
      </p:pic>
      <p:pic>
        <p:nvPicPr>
          <p:cNvPr id="6" name="Graphic 5">
            <a:extLst>
              <a:ext uri="{FF2B5EF4-FFF2-40B4-BE49-F238E27FC236}">
                <a16:creationId xmlns:a16="http://schemas.microsoft.com/office/drawing/2014/main" id="{1E2814BB-941B-499B-8557-C2F4A298B63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26" y="2895600"/>
            <a:ext cx="1981200" cy="3962400"/>
          </a:xfrm>
          <a:prstGeom prst="rect">
            <a:avLst/>
          </a:prstGeom>
        </p:spPr>
      </p:pic>
      <p:sp>
        <p:nvSpPr>
          <p:cNvPr id="9" name="Rectangle: Diagonal Corners Rounded 8">
            <a:extLst>
              <a:ext uri="{FF2B5EF4-FFF2-40B4-BE49-F238E27FC236}">
                <a16:creationId xmlns:a16="http://schemas.microsoft.com/office/drawing/2014/main" id="{F31DC0EF-DA43-41ED-AC7E-F83C3D4AB29C}"/>
              </a:ext>
            </a:extLst>
          </p:cNvPr>
          <p:cNvSpPr/>
          <p:nvPr/>
        </p:nvSpPr>
        <p:spPr>
          <a:xfrm>
            <a:off x="981075" y="39940"/>
            <a:ext cx="10601326" cy="2667881"/>
          </a:xfrm>
          <a:prstGeom prst="round2DiagRect">
            <a:avLst>
              <a:gd name="adj1" fmla="val 50000"/>
              <a:gd name="adj2" fmla="val 5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dirty="0">
                <a:solidFill>
                  <a:srgbClr val="FF0000"/>
                </a:solidFill>
                <a:latin typeface="Times New Roman" panose="02020603050405020304" pitchFamily="18" charset="0"/>
                <a:cs typeface="Times New Roman" panose="02020603050405020304" pitchFamily="18" charset="0"/>
              </a:rPr>
              <a:t>1. </a:t>
            </a:r>
            <a:r>
              <a:rPr lang="vi-VN" sz="3600" dirty="0" err="1">
                <a:solidFill>
                  <a:srgbClr val="FF0000"/>
                </a:solidFill>
                <a:latin typeface="Times New Roman" panose="02020603050405020304" pitchFamily="18" charset="0"/>
                <a:cs typeface="Times New Roman" panose="02020603050405020304" pitchFamily="18" charset="0"/>
              </a:rPr>
              <a:t>Tìm</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một</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số</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ví</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dụ</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chứng</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tỏ</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sự</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tổn</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tại</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của</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áp</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suất</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khí</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quyển</a:t>
            </a:r>
            <a:r>
              <a:rPr lang="en-US" sz="3600" dirty="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a:p>
            <a:pPr lvl="0"/>
            <a:r>
              <a:rPr lang="en-US" sz="3600" dirty="0">
                <a:solidFill>
                  <a:srgbClr val="FF0000"/>
                </a:solidFill>
                <a:latin typeface="Times New Roman" panose="02020603050405020304" pitchFamily="18" charset="0"/>
                <a:cs typeface="Times New Roman" panose="02020603050405020304" pitchFamily="18" charset="0"/>
              </a:rPr>
              <a:t>2. </a:t>
            </a:r>
            <a:r>
              <a:rPr lang="vi-VN" sz="3600" dirty="0">
                <a:solidFill>
                  <a:srgbClr val="FF0000"/>
                </a:solidFill>
                <a:latin typeface="Times New Roman" panose="02020603050405020304" pitchFamily="18" charset="0"/>
                <a:cs typeface="Times New Roman" panose="02020603050405020304" pitchFamily="18" charset="0"/>
              </a:rPr>
              <a:t>Em </a:t>
            </a:r>
            <a:r>
              <a:rPr lang="vi-VN" sz="3600" dirty="0" err="1">
                <a:solidFill>
                  <a:srgbClr val="FF0000"/>
                </a:solidFill>
                <a:latin typeface="Times New Roman" panose="02020603050405020304" pitchFamily="18" charset="0"/>
                <a:cs typeface="Times New Roman" panose="02020603050405020304" pitchFamily="18" charset="0"/>
              </a:rPr>
              <a:t>hãy</a:t>
            </a:r>
            <a:r>
              <a:rPr lang="vi-VN" sz="3600" dirty="0">
                <a:solidFill>
                  <a:srgbClr val="FF0000"/>
                </a:solidFill>
                <a:latin typeface="Times New Roman" panose="02020603050405020304" pitchFamily="18" charset="0"/>
                <a:cs typeface="Times New Roman" panose="02020603050405020304" pitchFamily="18" charset="0"/>
              </a:rPr>
              <a:t> cho </a:t>
            </a:r>
            <a:r>
              <a:rPr lang="vi-VN" sz="3600" dirty="0" err="1">
                <a:solidFill>
                  <a:srgbClr val="FF0000"/>
                </a:solidFill>
                <a:latin typeface="Times New Roman" panose="02020603050405020304" pitchFamily="18" charset="0"/>
                <a:cs typeface="Times New Roman" panose="02020603050405020304" pitchFamily="18" charset="0"/>
              </a:rPr>
              <a:t>biết</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áp</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suất</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tác</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dụng</a:t>
            </a:r>
            <a:r>
              <a:rPr lang="vi-VN" sz="3600" dirty="0">
                <a:solidFill>
                  <a:srgbClr val="FF0000"/>
                </a:solidFill>
                <a:latin typeface="Times New Roman" panose="02020603050405020304" pitchFamily="18" charset="0"/>
                <a:cs typeface="Times New Roman" panose="02020603050405020304" pitchFamily="18" charset="0"/>
              </a:rPr>
              <a:t> lên </a:t>
            </a:r>
            <a:r>
              <a:rPr lang="vi-VN" sz="3600" dirty="0" err="1">
                <a:solidFill>
                  <a:srgbClr val="FF0000"/>
                </a:solidFill>
                <a:latin typeface="Times New Roman" panose="02020603050405020304" pitchFamily="18" charset="0"/>
                <a:cs typeface="Times New Roman" panose="02020603050405020304" pitchFamily="18" charset="0"/>
              </a:rPr>
              <a:t>mặt</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hồ</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và</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áp</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suất</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tác</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dụng</a:t>
            </a:r>
            <a:r>
              <a:rPr lang="vi-VN" sz="3600" dirty="0">
                <a:solidFill>
                  <a:srgbClr val="FF0000"/>
                </a:solidFill>
                <a:latin typeface="Times New Roman" panose="02020603050405020304" pitchFamily="18" charset="0"/>
                <a:cs typeface="Times New Roman" panose="02020603050405020304" pitchFamily="18" charset="0"/>
              </a:rPr>
              <a:t> lên </a:t>
            </a:r>
            <a:r>
              <a:rPr lang="vi-VN" sz="3600" dirty="0" err="1">
                <a:solidFill>
                  <a:srgbClr val="FF0000"/>
                </a:solidFill>
                <a:latin typeface="Times New Roman" panose="02020603050405020304" pitchFamily="18" charset="0"/>
                <a:cs typeface="Times New Roman" panose="02020603050405020304" pitchFamily="18" charset="0"/>
              </a:rPr>
              <a:t>đáy</a:t>
            </a:r>
            <a:r>
              <a:rPr lang="vi-VN" sz="3600" dirty="0">
                <a:solidFill>
                  <a:srgbClr val="FF0000"/>
                </a:solidFill>
                <a:latin typeface="Times New Roman" panose="02020603050405020304" pitchFamily="18" charset="0"/>
                <a:cs typeface="Times New Roman" panose="02020603050405020304" pitchFamily="18" charset="0"/>
              </a:rPr>
              <a:t> h</a:t>
            </a:r>
            <a:r>
              <a:rPr lang="en-US" sz="3600" dirty="0">
                <a:solidFill>
                  <a:srgbClr val="FF0000"/>
                </a:solidFill>
                <a:latin typeface="Times New Roman" panose="02020603050405020304" pitchFamily="18" charset="0"/>
                <a:cs typeface="Times New Roman" panose="02020603050405020304" pitchFamily="18" charset="0"/>
              </a:rPr>
              <a:t>ồ</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là</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áp</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suất</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err="1">
                <a:solidFill>
                  <a:srgbClr val="FF0000"/>
                </a:solidFill>
                <a:latin typeface="Times New Roman" panose="02020603050405020304" pitchFamily="18" charset="0"/>
                <a:cs typeface="Times New Roman" panose="02020603050405020304" pitchFamily="18" charset="0"/>
              </a:rPr>
              <a:t>nào</a:t>
            </a:r>
            <a:r>
              <a:rPr lang="en-US" sz="3600" dirty="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4775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ppt_x"/>
                                          </p:val>
                                        </p:tav>
                                        <p:tav tm="100000">
                                          <p:val>
                                            <p:strVal val="#ppt_x"/>
                                          </p:val>
                                        </p:tav>
                                      </p:tavLst>
                                    </p:anim>
                                    <p:anim calcmode="lin" valueType="num">
                                      <p:cBhvr additive="base">
                                        <p:cTn id="16"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750"/>
                                        <p:tgtEl>
                                          <p:spTgt spid="6"/>
                                        </p:tgtEl>
                                        <p:attrNameLst>
                                          <p:attrName>ppt_x</p:attrName>
                                        </p:attrNameLst>
                                      </p:cBhvr>
                                      <p:tavLst>
                                        <p:tav tm="0">
                                          <p:val>
                                            <p:strVal val="ppt_x"/>
                                          </p:val>
                                        </p:tav>
                                        <p:tav tm="100000">
                                          <p:val>
                                            <p:strVal val="ppt_x"/>
                                          </p:val>
                                        </p:tav>
                                      </p:tavLst>
                                    </p:anim>
                                    <p:anim calcmode="lin" valueType="num">
                                      <p:cBhvr additive="base">
                                        <p:cTn id="21" dur="750"/>
                                        <p:tgtEl>
                                          <p:spTgt spid="6"/>
                                        </p:tgtEl>
                                        <p:attrNameLst>
                                          <p:attrName>ppt_y</p:attrName>
                                        </p:attrNameLst>
                                      </p:cBhvr>
                                      <p:tavLst>
                                        <p:tav tm="0">
                                          <p:val>
                                            <p:strVal val="ppt_y"/>
                                          </p:val>
                                        </p:tav>
                                        <p:tav tm="100000">
                                          <p:val>
                                            <p:strVal val="1+ppt_h/2"/>
                                          </p:val>
                                        </p:tav>
                                      </p:tavLst>
                                    </p:anim>
                                    <p:set>
                                      <p:cBhvr>
                                        <p:cTn id="22" dur="1" fill="hold">
                                          <p:stCondLst>
                                            <p:cond delay="749"/>
                                          </p:stCondLst>
                                        </p:cTn>
                                        <p:tgtEl>
                                          <p:spTgt spid="6"/>
                                        </p:tgtEl>
                                        <p:attrNameLst>
                                          <p:attrName>style.visibility</p:attrName>
                                        </p:attrNameLst>
                                      </p:cBhvr>
                                      <p:to>
                                        <p:strVal val="hidden"/>
                                      </p:to>
                                    </p:set>
                                  </p:childTnLst>
                                </p:cTn>
                              </p:par>
                              <p:par>
                                <p:cTn id="23" presetID="2" presetClass="exit" presetSubtype="4" fill="hold" nodeType="withEffect">
                                  <p:stCondLst>
                                    <p:cond delay="200"/>
                                  </p:stCondLst>
                                  <p:childTnLst>
                                    <p:anim calcmode="lin" valueType="num">
                                      <p:cBhvr additive="base">
                                        <p:cTn id="24" dur="750"/>
                                        <p:tgtEl>
                                          <p:spTgt spid="3"/>
                                        </p:tgtEl>
                                        <p:attrNameLst>
                                          <p:attrName>ppt_x</p:attrName>
                                        </p:attrNameLst>
                                      </p:cBhvr>
                                      <p:tavLst>
                                        <p:tav tm="0">
                                          <p:val>
                                            <p:strVal val="ppt_x"/>
                                          </p:val>
                                        </p:tav>
                                        <p:tav tm="100000">
                                          <p:val>
                                            <p:strVal val="ppt_x"/>
                                          </p:val>
                                        </p:tav>
                                      </p:tavLst>
                                    </p:anim>
                                    <p:anim calcmode="lin" valueType="num">
                                      <p:cBhvr additive="base">
                                        <p:cTn id="25" dur="750"/>
                                        <p:tgtEl>
                                          <p:spTgt spid="3"/>
                                        </p:tgtEl>
                                        <p:attrNameLst>
                                          <p:attrName>ppt_y</p:attrName>
                                        </p:attrNameLst>
                                      </p:cBhvr>
                                      <p:tavLst>
                                        <p:tav tm="0">
                                          <p:val>
                                            <p:strVal val="ppt_y"/>
                                          </p:val>
                                        </p:tav>
                                        <p:tav tm="100000">
                                          <p:val>
                                            <p:strVal val="1+ppt_h/2"/>
                                          </p:val>
                                        </p:tav>
                                      </p:tavLst>
                                    </p:anim>
                                    <p:set>
                                      <p:cBhvr>
                                        <p:cTn id="26" dur="1" fill="hold">
                                          <p:stCondLst>
                                            <p:cond delay="749"/>
                                          </p:stCondLst>
                                        </p:cTn>
                                        <p:tgtEl>
                                          <p:spTgt spid="3"/>
                                        </p:tgtEl>
                                        <p:attrNameLst>
                                          <p:attrName>style.visibility</p:attrName>
                                        </p:attrNameLst>
                                      </p:cBhvr>
                                      <p:to>
                                        <p:strVal val="hidden"/>
                                      </p:to>
                                    </p:set>
                                  </p:childTnLst>
                                </p:cTn>
                              </p:par>
                              <p:par>
                                <p:cTn id="27" presetID="2" presetClass="exit" presetSubtype="4" fill="hold" nodeType="withEffect">
                                  <p:stCondLst>
                                    <p:cond delay="400"/>
                                  </p:stCondLst>
                                  <p:childTnLst>
                                    <p:anim calcmode="lin" valueType="num">
                                      <p:cBhvr additive="base">
                                        <p:cTn id="28" dur="750"/>
                                        <p:tgtEl>
                                          <p:spTgt spid="2"/>
                                        </p:tgtEl>
                                        <p:attrNameLst>
                                          <p:attrName>ppt_x</p:attrName>
                                        </p:attrNameLst>
                                      </p:cBhvr>
                                      <p:tavLst>
                                        <p:tav tm="0">
                                          <p:val>
                                            <p:strVal val="ppt_x"/>
                                          </p:val>
                                        </p:tav>
                                        <p:tav tm="100000">
                                          <p:val>
                                            <p:strVal val="ppt_x"/>
                                          </p:val>
                                        </p:tav>
                                      </p:tavLst>
                                    </p:anim>
                                    <p:anim calcmode="lin" valueType="num">
                                      <p:cBhvr additive="base">
                                        <p:cTn id="29" dur="750"/>
                                        <p:tgtEl>
                                          <p:spTgt spid="2"/>
                                        </p:tgtEl>
                                        <p:attrNameLst>
                                          <p:attrName>ppt_y</p:attrName>
                                        </p:attrNameLst>
                                      </p:cBhvr>
                                      <p:tavLst>
                                        <p:tav tm="0">
                                          <p:val>
                                            <p:strVal val="ppt_y"/>
                                          </p:val>
                                        </p:tav>
                                        <p:tav tm="100000">
                                          <p:val>
                                            <p:strVal val="1+ppt_h/2"/>
                                          </p:val>
                                        </p:tav>
                                      </p:tavLst>
                                    </p:anim>
                                    <p:set>
                                      <p:cBhvr>
                                        <p:cTn id="30" dur="1" fill="hold">
                                          <p:stCondLst>
                                            <p:cond delay="749"/>
                                          </p:stCondLst>
                                        </p:cTn>
                                        <p:tgtEl>
                                          <p:spTgt spid="2"/>
                                        </p:tgtEl>
                                        <p:attrNameLst>
                                          <p:attrName>style.visibility</p:attrName>
                                        </p:attrNameLst>
                                      </p:cBhvr>
                                      <p:to>
                                        <p:strVal val="hidden"/>
                                      </p:to>
                                    </p:set>
                                  </p:childTnLst>
                                </p:cTn>
                              </p:par>
                              <p:par>
                                <p:cTn id="31" presetID="42" presetClass="entr" presetSubtype="0" fill="hold" grpId="0" nodeType="withEffect">
                                  <p:stCondLst>
                                    <p:cond delay="15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 name="Group 275">
            <a:extLst>
              <a:ext uri="{FF2B5EF4-FFF2-40B4-BE49-F238E27FC236}">
                <a16:creationId xmlns:a16="http://schemas.microsoft.com/office/drawing/2014/main" id="{ED8153D7-E49A-47E7-A3DD-2DF200EB5BB2}"/>
              </a:ext>
            </a:extLst>
          </p:cNvPr>
          <p:cNvGrpSpPr/>
          <p:nvPr/>
        </p:nvGrpSpPr>
        <p:grpSpPr>
          <a:xfrm>
            <a:off x="-360743" y="2895600"/>
            <a:ext cx="5857219" cy="4498829"/>
            <a:chOff x="-360743" y="2895600"/>
            <a:chExt cx="5857219" cy="4498829"/>
          </a:xfrm>
        </p:grpSpPr>
        <p:grpSp>
          <p:nvGrpSpPr>
            <p:cNvPr id="275" name="Group 274">
              <a:extLst>
                <a:ext uri="{FF2B5EF4-FFF2-40B4-BE49-F238E27FC236}">
                  <a16:creationId xmlns:a16="http://schemas.microsoft.com/office/drawing/2014/main" id="{A51D22D7-F10F-4430-9185-117393F5E8A0}"/>
                </a:ext>
              </a:extLst>
            </p:cNvPr>
            <p:cNvGrpSpPr/>
            <p:nvPr/>
          </p:nvGrpSpPr>
          <p:grpSpPr>
            <a:xfrm>
              <a:off x="-139720" y="3133349"/>
              <a:ext cx="5636196" cy="4139117"/>
              <a:chOff x="-139720" y="3133349"/>
              <a:chExt cx="5636196" cy="4139117"/>
            </a:xfrm>
          </p:grpSpPr>
          <p:sp>
            <p:nvSpPr>
              <p:cNvPr id="14" name="Freeform: Shape 13">
                <a:extLst>
                  <a:ext uri="{FF2B5EF4-FFF2-40B4-BE49-F238E27FC236}">
                    <a16:creationId xmlns:a16="http://schemas.microsoft.com/office/drawing/2014/main" id="{66FE4994-4D10-4B22-9E2C-62D5C2642C28}"/>
                  </a:ext>
                </a:extLst>
              </p:cNvPr>
              <p:cNvSpPr/>
              <p:nvPr/>
            </p:nvSpPr>
            <p:spPr>
              <a:xfrm>
                <a:off x="-139705" y="3133349"/>
                <a:ext cx="5404725" cy="3486934"/>
              </a:xfrm>
              <a:custGeom>
                <a:avLst/>
                <a:gdLst>
                  <a:gd name="connsiteX0" fmla="*/ 3943921 w 5404725"/>
                  <a:gd name="connsiteY0" fmla="*/ 257788 h 3486934"/>
                  <a:gd name="connsiteX1" fmla="*/ 2287241 w 5404725"/>
                  <a:gd name="connsiteY1" fmla="*/ 137093 h 3486934"/>
                  <a:gd name="connsiteX2" fmla="*/ 561854 w 5404725"/>
                  <a:gd name="connsiteY2" fmla="*/ 414303 h 3486934"/>
                  <a:gd name="connsiteX3" fmla="*/ 53874 w 5404725"/>
                  <a:gd name="connsiteY3" fmla="*/ 2106485 h 3486934"/>
                  <a:gd name="connsiteX4" fmla="*/ 1335077 w 5404725"/>
                  <a:gd name="connsiteY4" fmla="*/ 3308756 h 3486934"/>
                  <a:gd name="connsiteX5" fmla="*/ 3541737 w 5404725"/>
                  <a:gd name="connsiteY5" fmla="*/ 3422874 h 3486934"/>
                  <a:gd name="connsiteX6" fmla="*/ 5266174 w 5404725"/>
                  <a:gd name="connsiteY6" fmla="*/ 2150943 h 3486934"/>
                  <a:gd name="connsiteX7" fmla="*/ 3943921 w 5404725"/>
                  <a:gd name="connsiteY7" fmla="*/ 257788 h 348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4725" h="3486934">
                    <a:moveTo>
                      <a:pt x="3943921" y="257788"/>
                    </a:moveTo>
                    <a:cubicBezTo>
                      <a:pt x="2913063" y="553066"/>
                      <a:pt x="2628721" y="300344"/>
                      <a:pt x="2287241" y="137093"/>
                    </a:cubicBezTo>
                    <a:cubicBezTo>
                      <a:pt x="1732188" y="-128229"/>
                      <a:pt x="1024741" y="6175"/>
                      <a:pt x="561854" y="414303"/>
                    </a:cubicBezTo>
                    <a:cubicBezTo>
                      <a:pt x="98966" y="822430"/>
                      <a:pt x="-106365" y="1506578"/>
                      <a:pt x="53874" y="2106485"/>
                    </a:cubicBezTo>
                    <a:cubicBezTo>
                      <a:pt x="214114" y="2706392"/>
                      <a:pt x="732158" y="3192420"/>
                      <a:pt x="1335077" y="3308756"/>
                    </a:cubicBezTo>
                    <a:cubicBezTo>
                      <a:pt x="2063049" y="3449184"/>
                      <a:pt x="2813686" y="3563222"/>
                      <a:pt x="3541737" y="3422874"/>
                    </a:cubicBezTo>
                    <a:cubicBezTo>
                      <a:pt x="4269709" y="3282525"/>
                      <a:pt x="4970658" y="2857835"/>
                      <a:pt x="5266174" y="2150943"/>
                    </a:cubicBezTo>
                    <a:cubicBezTo>
                      <a:pt x="5714638" y="1078084"/>
                      <a:pt x="5021852" y="-50962"/>
                      <a:pt x="3943921" y="257788"/>
                    </a:cubicBezTo>
                    <a:close/>
                  </a:path>
                </a:pathLst>
              </a:custGeom>
              <a:solidFill>
                <a:srgbClr val="E2F6FE"/>
              </a:solidFill>
              <a:ln w="7925" cap="flat">
                <a:noFill/>
                <a:prstDash val="solid"/>
                <a:miter/>
              </a:ln>
            </p:spPr>
            <p:txBody>
              <a:bodyPr rtlCol="0" anchor="ctr"/>
              <a:lstStyle/>
              <a:p>
                <a:endParaRPr lang="en-US"/>
              </a:p>
            </p:txBody>
          </p:sp>
          <p:grpSp>
            <p:nvGrpSpPr>
              <p:cNvPr id="24" name="Graphic 8">
                <a:extLst>
                  <a:ext uri="{FF2B5EF4-FFF2-40B4-BE49-F238E27FC236}">
                    <a16:creationId xmlns:a16="http://schemas.microsoft.com/office/drawing/2014/main" id="{CC942BC0-4685-403E-B843-5136B4766993}"/>
                  </a:ext>
                </a:extLst>
              </p:cNvPr>
              <p:cNvGrpSpPr/>
              <p:nvPr/>
            </p:nvGrpSpPr>
            <p:grpSpPr>
              <a:xfrm>
                <a:off x="-139720" y="5698918"/>
                <a:ext cx="5636196" cy="1573548"/>
                <a:chOff x="-139720" y="5698918"/>
                <a:chExt cx="5636196" cy="1573548"/>
              </a:xfrm>
            </p:grpSpPr>
            <p:grpSp>
              <p:nvGrpSpPr>
                <p:cNvPr id="25" name="Graphic 8">
                  <a:extLst>
                    <a:ext uri="{FF2B5EF4-FFF2-40B4-BE49-F238E27FC236}">
                      <a16:creationId xmlns:a16="http://schemas.microsoft.com/office/drawing/2014/main" id="{05BB2A36-82D8-43D8-903F-D8D150F51BDC}"/>
                    </a:ext>
                  </a:extLst>
                </p:cNvPr>
                <p:cNvGrpSpPr/>
                <p:nvPr/>
              </p:nvGrpSpPr>
              <p:grpSpPr>
                <a:xfrm>
                  <a:off x="1377958" y="5810737"/>
                  <a:ext cx="1039892" cy="1359182"/>
                  <a:chOff x="1377958" y="5810737"/>
                  <a:chExt cx="1039892" cy="1359182"/>
                </a:xfrm>
              </p:grpSpPr>
              <p:sp>
                <p:nvSpPr>
                  <p:cNvPr id="26" name="Freeform: Shape 25">
                    <a:extLst>
                      <a:ext uri="{FF2B5EF4-FFF2-40B4-BE49-F238E27FC236}">
                        <a16:creationId xmlns:a16="http://schemas.microsoft.com/office/drawing/2014/main" id="{3CE05A8C-025C-4030-9E2B-2C13CFF581C2}"/>
                      </a:ext>
                    </a:extLst>
                  </p:cNvPr>
                  <p:cNvSpPr/>
                  <p:nvPr/>
                </p:nvSpPr>
                <p:spPr>
                  <a:xfrm>
                    <a:off x="1651046" y="6067104"/>
                    <a:ext cx="398296" cy="1102814"/>
                  </a:xfrm>
                  <a:custGeom>
                    <a:avLst/>
                    <a:gdLst>
                      <a:gd name="connsiteX0" fmla="*/ 386572 w 398296"/>
                      <a:gd name="connsiteY0" fmla="*/ 1102815 h 1102814"/>
                      <a:gd name="connsiteX1" fmla="*/ 0 w 398296"/>
                      <a:gd name="connsiteY1" fmla="*/ 0 h 1102814"/>
                    </a:gdLst>
                    <a:ahLst/>
                    <a:cxnLst>
                      <a:cxn ang="0">
                        <a:pos x="connsiteX0" y="connsiteY0"/>
                      </a:cxn>
                      <a:cxn ang="0">
                        <a:pos x="connsiteX1" y="connsiteY1"/>
                      </a:cxn>
                    </a:cxnLst>
                    <a:rect l="l" t="t" r="r" b="b"/>
                    <a:pathLst>
                      <a:path w="398296" h="1102814">
                        <a:moveTo>
                          <a:pt x="386572" y="1102815"/>
                        </a:moveTo>
                        <a:cubicBezTo>
                          <a:pt x="442838" y="700711"/>
                          <a:pt x="293772" y="275466"/>
                          <a:pt x="0" y="0"/>
                        </a:cubicBezTo>
                      </a:path>
                    </a:pathLst>
                  </a:custGeom>
                  <a:noFill/>
                  <a:ln w="7925" cap="flat">
                    <a:solidFill>
                      <a:srgbClr val="5D9AD5"/>
                    </a:solid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0061622-A04C-48E5-831C-3987AE05906A}"/>
                      </a:ext>
                    </a:extLst>
                  </p:cNvPr>
                  <p:cNvGrpSpPr/>
                  <p:nvPr/>
                </p:nvGrpSpPr>
                <p:grpSpPr>
                  <a:xfrm>
                    <a:off x="1377958" y="5810737"/>
                    <a:ext cx="1039892" cy="1219186"/>
                    <a:chOff x="1377958" y="5810737"/>
                    <a:chExt cx="1039892" cy="1219186"/>
                  </a:xfrm>
                  <a:solidFill>
                    <a:srgbClr val="5D9AD5"/>
                  </a:solidFill>
                </p:grpSpPr>
                <p:sp>
                  <p:nvSpPr>
                    <p:cNvPr id="28" name="Freeform: Shape 27">
                      <a:extLst>
                        <a:ext uri="{FF2B5EF4-FFF2-40B4-BE49-F238E27FC236}">
                          <a16:creationId xmlns:a16="http://schemas.microsoft.com/office/drawing/2014/main" id="{688469F1-0689-4C75-A284-984A2AC532E1}"/>
                        </a:ext>
                      </a:extLst>
                    </p:cNvPr>
                    <p:cNvSpPr/>
                    <p:nvPr/>
                  </p:nvSpPr>
                  <p:spPr>
                    <a:xfrm>
                      <a:off x="1411638" y="5838315"/>
                      <a:ext cx="280300" cy="269126"/>
                    </a:xfrm>
                    <a:custGeom>
                      <a:avLst/>
                      <a:gdLst>
                        <a:gd name="connsiteX0" fmla="*/ 280300 w 280300"/>
                        <a:gd name="connsiteY0" fmla="*/ 269126 h 269126"/>
                        <a:gd name="connsiteX1" fmla="*/ 0 w 280300"/>
                        <a:gd name="connsiteY1" fmla="*/ 0 h 269126"/>
                        <a:gd name="connsiteX2" fmla="*/ 280300 w 280300"/>
                        <a:gd name="connsiteY2" fmla="*/ 269126 h 269126"/>
                      </a:gdLst>
                      <a:ahLst/>
                      <a:cxnLst>
                        <a:cxn ang="0">
                          <a:pos x="connsiteX0" y="connsiteY0"/>
                        </a:cxn>
                        <a:cxn ang="0">
                          <a:pos x="connsiteX1" y="connsiteY1"/>
                        </a:cxn>
                        <a:cxn ang="0">
                          <a:pos x="connsiteX2" y="connsiteY2"/>
                        </a:cxn>
                      </a:cxnLst>
                      <a:rect l="l" t="t" r="r" b="b"/>
                      <a:pathLst>
                        <a:path w="280300" h="269126">
                          <a:moveTo>
                            <a:pt x="280300" y="269126"/>
                          </a:moveTo>
                          <a:cubicBezTo>
                            <a:pt x="243133" y="137575"/>
                            <a:pt x="131789" y="30669"/>
                            <a:pt x="0" y="0"/>
                          </a:cubicBezTo>
                          <a:cubicBezTo>
                            <a:pt x="35424" y="128937"/>
                            <a:pt x="142726" y="234653"/>
                            <a:pt x="280300" y="269126"/>
                          </a:cubicBezTo>
                          <a:close/>
                        </a:path>
                      </a:pathLst>
                    </a:custGeom>
                    <a:solidFill>
                      <a:srgbClr val="5D9AD5"/>
                    </a:solidFill>
                    <a:ln w="79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84A7E60-83C6-4DC6-8881-E605F557A4F1}"/>
                        </a:ext>
                      </a:extLst>
                    </p:cNvPr>
                    <p:cNvSpPr/>
                    <p:nvPr/>
                  </p:nvSpPr>
                  <p:spPr>
                    <a:xfrm>
                      <a:off x="1727627" y="5810737"/>
                      <a:ext cx="81737" cy="395843"/>
                    </a:xfrm>
                    <a:custGeom>
                      <a:avLst/>
                      <a:gdLst>
                        <a:gd name="connsiteX0" fmla="*/ 56794 w 81737"/>
                        <a:gd name="connsiteY0" fmla="*/ 395844 h 395843"/>
                        <a:gd name="connsiteX1" fmla="*/ 52 w 81737"/>
                        <a:gd name="connsiteY1" fmla="*/ 201845 h 395843"/>
                        <a:gd name="connsiteX2" fmla="*/ 39280 w 81737"/>
                        <a:gd name="connsiteY2" fmla="*/ 0 h 395843"/>
                        <a:gd name="connsiteX3" fmla="*/ 56794 w 81737"/>
                        <a:gd name="connsiteY3" fmla="*/ 395844 h 395843"/>
                      </a:gdLst>
                      <a:ahLst/>
                      <a:cxnLst>
                        <a:cxn ang="0">
                          <a:pos x="connsiteX0" y="connsiteY0"/>
                        </a:cxn>
                        <a:cxn ang="0">
                          <a:pos x="connsiteX1" y="connsiteY1"/>
                        </a:cxn>
                        <a:cxn ang="0">
                          <a:pos x="connsiteX2" y="connsiteY2"/>
                        </a:cxn>
                        <a:cxn ang="0">
                          <a:pos x="connsiteX3" y="connsiteY3"/>
                        </a:cxn>
                      </a:cxnLst>
                      <a:rect l="l" t="t" r="r" b="b"/>
                      <a:pathLst>
                        <a:path w="81737" h="395843">
                          <a:moveTo>
                            <a:pt x="56794" y="395844"/>
                          </a:moveTo>
                          <a:cubicBezTo>
                            <a:pt x="15347" y="341480"/>
                            <a:pt x="-1057" y="270632"/>
                            <a:pt x="52" y="201845"/>
                          </a:cubicBezTo>
                          <a:cubicBezTo>
                            <a:pt x="1241" y="133057"/>
                            <a:pt x="18676" y="65617"/>
                            <a:pt x="39280" y="0"/>
                          </a:cubicBezTo>
                          <a:cubicBezTo>
                            <a:pt x="86908" y="125291"/>
                            <a:pt x="96894" y="264926"/>
                            <a:pt x="56794" y="395844"/>
                          </a:cubicBezTo>
                          <a:close/>
                        </a:path>
                      </a:pathLst>
                    </a:custGeom>
                    <a:solidFill>
                      <a:srgbClr val="5D9AD5"/>
                    </a:solidFill>
                    <a:ln w="79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BA87434-823C-434E-9AB8-D7CD6D725AEE}"/>
                        </a:ext>
                      </a:extLst>
                    </p:cNvPr>
                    <p:cNvSpPr/>
                    <p:nvPr/>
                  </p:nvSpPr>
                  <p:spPr>
                    <a:xfrm>
                      <a:off x="1877986" y="5993007"/>
                      <a:ext cx="110497" cy="389583"/>
                    </a:xfrm>
                    <a:custGeom>
                      <a:avLst/>
                      <a:gdLst>
                        <a:gd name="connsiteX0" fmla="*/ 17144 w 110497"/>
                        <a:gd name="connsiteY0" fmla="*/ 389583 h 389583"/>
                        <a:gd name="connsiteX1" fmla="*/ 106378 w 110497"/>
                        <a:gd name="connsiteY1" fmla="*/ 0 h 389583"/>
                        <a:gd name="connsiteX2" fmla="*/ 17144 w 110497"/>
                        <a:gd name="connsiteY2" fmla="*/ 389583 h 389583"/>
                      </a:gdLst>
                      <a:ahLst/>
                      <a:cxnLst>
                        <a:cxn ang="0">
                          <a:pos x="connsiteX0" y="connsiteY0"/>
                        </a:cxn>
                        <a:cxn ang="0">
                          <a:pos x="connsiteX1" y="connsiteY1"/>
                        </a:cxn>
                        <a:cxn ang="0">
                          <a:pos x="connsiteX2" y="connsiteY2"/>
                        </a:cxn>
                      </a:cxnLst>
                      <a:rect l="l" t="t" r="r" b="b"/>
                      <a:pathLst>
                        <a:path w="110497" h="389583">
                          <a:moveTo>
                            <a:pt x="17144" y="389583"/>
                          </a:moveTo>
                          <a:cubicBezTo>
                            <a:pt x="-24381" y="256446"/>
                            <a:pt x="11122" y="101517"/>
                            <a:pt x="106378" y="0"/>
                          </a:cubicBezTo>
                          <a:cubicBezTo>
                            <a:pt x="122069" y="131155"/>
                            <a:pt x="93064" y="267383"/>
                            <a:pt x="17144" y="389583"/>
                          </a:cubicBezTo>
                          <a:close/>
                        </a:path>
                      </a:pathLst>
                    </a:custGeom>
                    <a:solidFill>
                      <a:srgbClr val="5D9AD5"/>
                    </a:solidFill>
                    <a:ln w="79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F5F05CB-D121-42E6-8399-6D6290617713}"/>
                        </a:ext>
                      </a:extLst>
                    </p:cNvPr>
                    <p:cNvSpPr/>
                    <p:nvPr/>
                  </p:nvSpPr>
                  <p:spPr>
                    <a:xfrm>
                      <a:off x="1973586" y="6175278"/>
                      <a:ext cx="221339" cy="386016"/>
                    </a:xfrm>
                    <a:custGeom>
                      <a:avLst/>
                      <a:gdLst>
                        <a:gd name="connsiteX0" fmla="*/ 0 w 221339"/>
                        <a:gd name="connsiteY0" fmla="*/ 386017 h 386016"/>
                        <a:gd name="connsiteX1" fmla="*/ 221340 w 221339"/>
                        <a:gd name="connsiteY1" fmla="*/ 0 h 386016"/>
                        <a:gd name="connsiteX2" fmla="*/ 0 w 221339"/>
                        <a:gd name="connsiteY2" fmla="*/ 386017 h 386016"/>
                      </a:gdLst>
                      <a:ahLst/>
                      <a:cxnLst>
                        <a:cxn ang="0">
                          <a:pos x="connsiteX0" y="connsiteY0"/>
                        </a:cxn>
                        <a:cxn ang="0">
                          <a:pos x="connsiteX1" y="connsiteY1"/>
                        </a:cxn>
                        <a:cxn ang="0">
                          <a:pos x="connsiteX2" y="connsiteY2"/>
                        </a:cxn>
                      </a:cxnLst>
                      <a:rect l="l" t="t" r="r" b="b"/>
                      <a:pathLst>
                        <a:path w="221339" h="386016">
                          <a:moveTo>
                            <a:pt x="0" y="386017"/>
                          </a:moveTo>
                          <a:cubicBezTo>
                            <a:pt x="5230" y="231325"/>
                            <a:pt x="91056" y="81546"/>
                            <a:pt x="221340" y="0"/>
                          </a:cubicBezTo>
                          <a:cubicBezTo>
                            <a:pt x="215000" y="166183"/>
                            <a:pt x="126084" y="327294"/>
                            <a:pt x="0" y="386017"/>
                          </a:cubicBezTo>
                          <a:close/>
                        </a:path>
                      </a:pathLst>
                    </a:custGeom>
                    <a:solidFill>
                      <a:srgbClr val="5D9AD5"/>
                    </a:solidFill>
                    <a:ln w="79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A516339-3A89-4A0C-8F7C-1EBA9D65CE03}"/>
                        </a:ext>
                      </a:extLst>
                    </p:cNvPr>
                    <p:cNvSpPr/>
                    <p:nvPr/>
                  </p:nvSpPr>
                  <p:spPr>
                    <a:xfrm>
                      <a:off x="2033973" y="6434498"/>
                      <a:ext cx="311048" cy="341162"/>
                    </a:xfrm>
                    <a:custGeom>
                      <a:avLst/>
                      <a:gdLst>
                        <a:gd name="connsiteX0" fmla="*/ 0 w 311048"/>
                        <a:gd name="connsiteY0" fmla="*/ 341163 h 341162"/>
                        <a:gd name="connsiteX1" fmla="*/ 311048 w 311048"/>
                        <a:gd name="connsiteY1" fmla="*/ 0 h 341162"/>
                        <a:gd name="connsiteX2" fmla="*/ 0 w 311048"/>
                        <a:gd name="connsiteY2" fmla="*/ 341163 h 341162"/>
                      </a:gdLst>
                      <a:ahLst/>
                      <a:cxnLst>
                        <a:cxn ang="0">
                          <a:pos x="connsiteX0" y="connsiteY0"/>
                        </a:cxn>
                        <a:cxn ang="0">
                          <a:pos x="connsiteX1" y="connsiteY1"/>
                        </a:cxn>
                        <a:cxn ang="0">
                          <a:pos x="connsiteX2" y="connsiteY2"/>
                        </a:cxn>
                      </a:cxnLst>
                      <a:rect l="l" t="t" r="r" b="b"/>
                      <a:pathLst>
                        <a:path w="311048" h="341162">
                          <a:moveTo>
                            <a:pt x="0" y="341163"/>
                          </a:moveTo>
                          <a:cubicBezTo>
                            <a:pt x="31065" y="181478"/>
                            <a:pt x="156198" y="44141"/>
                            <a:pt x="311048" y="0"/>
                          </a:cubicBezTo>
                          <a:cubicBezTo>
                            <a:pt x="258666" y="148748"/>
                            <a:pt x="147718" y="275704"/>
                            <a:pt x="0" y="341163"/>
                          </a:cubicBezTo>
                          <a:close/>
                        </a:path>
                      </a:pathLst>
                    </a:custGeom>
                    <a:solidFill>
                      <a:srgbClr val="5D9AD5"/>
                    </a:solidFill>
                    <a:ln w="79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04073FA-BE98-4002-82B6-3290D9DEFB9D}"/>
                        </a:ext>
                      </a:extLst>
                    </p:cNvPr>
                    <p:cNvSpPr/>
                    <p:nvPr/>
                  </p:nvSpPr>
                  <p:spPr>
                    <a:xfrm>
                      <a:off x="2048396" y="6792757"/>
                      <a:ext cx="369454" cy="214227"/>
                    </a:xfrm>
                    <a:custGeom>
                      <a:avLst/>
                      <a:gdLst>
                        <a:gd name="connsiteX0" fmla="*/ 0 w 369454"/>
                        <a:gd name="connsiteY0" fmla="*/ 214228 h 214227"/>
                        <a:gd name="connsiteX1" fmla="*/ 369454 w 369454"/>
                        <a:gd name="connsiteY1" fmla="*/ 417 h 214227"/>
                        <a:gd name="connsiteX2" fmla="*/ 0 w 369454"/>
                        <a:gd name="connsiteY2" fmla="*/ 214228 h 214227"/>
                      </a:gdLst>
                      <a:ahLst/>
                      <a:cxnLst>
                        <a:cxn ang="0">
                          <a:pos x="connsiteX0" y="connsiteY0"/>
                        </a:cxn>
                        <a:cxn ang="0">
                          <a:pos x="connsiteX1" y="connsiteY1"/>
                        </a:cxn>
                        <a:cxn ang="0">
                          <a:pos x="connsiteX2" y="connsiteY2"/>
                        </a:cxn>
                      </a:cxnLst>
                      <a:rect l="l" t="t" r="r" b="b"/>
                      <a:pathLst>
                        <a:path w="369454" h="214227">
                          <a:moveTo>
                            <a:pt x="0" y="214228"/>
                          </a:moveTo>
                          <a:cubicBezTo>
                            <a:pt x="69817" y="80140"/>
                            <a:pt x="220072" y="-6795"/>
                            <a:pt x="369454" y="417"/>
                          </a:cubicBezTo>
                          <a:cubicBezTo>
                            <a:pt x="277368" y="114851"/>
                            <a:pt x="149541" y="199488"/>
                            <a:pt x="0" y="214228"/>
                          </a:cubicBezTo>
                          <a:close/>
                        </a:path>
                      </a:pathLst>
                    </a:custGeom>
                    <a:solidFill>
                      <a:srgbClr val="5D9AD5"/>
                    </a:solidFill>
                    <a:ln w="79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EA74C17-182C-4DCD-940E-69B0B3C6FCF2}"/>
                        </a:ext>
                      </a:extLst>
                    </p:cNvPr>
                    <p:cNvSpPr/>
                    <p:nvPr/>
                  </p:nvSpPr>
                  <p:spPr>
                    <a:xfrm>
                      <a:off x="1377958" y="6123472"/>
                      <a:ext cx="355744" cy="91641"/>
                    </a:xfrm>
                    <a:custGeom>
                      <a:avLst/>
                      <a:gdLst>
                        <a:gd name="connsiteX0" fmla="*/ 355744 w 355744"/>
                        <a:gd name="connsiteY0" fmla="*/ 31676 h 91641"/>
                        <a:gd name="connsiteX1" fmla="*/ 177516 w 355744"/>
                        <a:gd name="connsiteY1" fmla="*/ 1483 h 91641"/>
                        <a:gd name="connsiteX2" fmla="*/ 0 w 355744"/>
                        <a:gd name="connsiteY2" fmla="*/ 45069 h 91641"/>
                        <a:gd name="connsiteX3" fmla="*/ 355744 w 355744"/>
                        <a:gd name="connsiteY3" fmla="*/ 31676 h 91641"/>
                      </a:gdLst>
                      <a:ahLst/>
                      <a:cxnLst>
                        <a:cxn ang="0">
                          <a:pos x="connsiteX0" y="connsiteY0"/>
                        </a:cxn>
                        <a:cxn ang="0">
                          <a:pos x="connsiteX1" y="connsiteY1"/>
                        </a:cxn>
                        <a:cxn ang="0">
                          <a:pos x="connsiteX2" y="connsiteY2"/>
                        </a:cxn>
                        <a:cxn ang="0">
                          <a:pos x="connsiteX3" y="connsiteY3"/>
                        </a:cxn>
                      </a:cxnLst>
                      <a:rect l="l" t="t" r="r" b="b"/>
                      <a:pathLst>
                        <a:path w="355744" h="91641">
                          <a:moveTo>
                            <a:pt x="355744" y="31676"/>
                          </a:moveTo>
                          <a:cubicBezTo>
                            <a:pt x="301222" y="4177"/>
                            <a:pt x="238378" y="-3668"/>
                            <a:pt x="177516" y="1483"/>
                          </a:cubicBezTo>
                          <a:cubicBezTo>
                            <a:pt x="116732" y="6634"/>
                            <a:pt x="57534" y="24148"/>
                            <a:pt x="0" y="45069"/>
                          </a:cubicBezTo>
                          <a:cubicBezTo>
                            <a:pt x="107223" y="111559"/>
                            <a:pt x="253356" y="106645"/>
                            <a:pt x="355744" y="31676"/>
                          </a:cubicBezTo>
                          <a:close/>
                        </a:path>
                      </a:pathLst>
                    </a:custGeom>
                    <a:solidFill>
                      <a:srgbClr val="5D9AD5"/>
                    </a:solidFill>
                    <a:ln w="79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9A1141-6792-4123-8307-72BD42F0F218}"/>
                        </a:ext>
                      </a:extLst>
                    </p:cNvPr>
                    <p:cNvSpPr/>
                    <p:nvPr/>
                  </p:nvSpPr>
                  <p:spPr>
                    <a:xfrm>
                      <a:off x="1449360" y="6272420"/>
                      <a:ext cx="404164" cy="123999"/>
                    </a:xfrm>
                    <a:custGeom>
                      <a:avLst/>
                      <a:gdLst>
                        <a:gd name="connsiteX0" fmla="*/ 404165 w 404164"/>
                        <a:gd name="connsiteY0" fmla="*/ 46059 h 123999"/>
                        <a:gd name="connsiteX1" fmla="*/ 197248 w 404164"/>
                        <a:gd name="connsiteY1" fmla="*/ 6276 h 123999"/>
                        <a:gd name="connsiteX2" fmla="*/ 0 w 404164"/>
                        <a:gd name="connsiteY2" fmla="*/ 102562 h 123999"/>
                        <a:gd name="connsiteX3" fmla="*/ 404165 w 404164"/>
                        <a:gd name="connsiteY3" fmla="*/ 46059 h 123999"/>
                      </a:gdLst>
                      <a:ahLst/>
                      <a:cxnLst>
                        <a:cxn ang="0">
                          <a:pos x="connsiteX0" y="connsiteY0"/>
                        </a:cxn>
                        <a:cxn ang="0">
                          <a:pos x="connsiteX1" y="connsiteY1"/>
                        </a:cxn>
                        <a:cxn ang="0">
                          <a:pos x="connsiteX2" y="connsiteY2"/>
                        </a:cxn>
                        <a:cxn ang="0">
                          <a:pos x="connsiteX3" y="connsiteY3"/>
                        </a:cxn>
                      </a:cxnLst>
                      <a:rect l="l" t="t" r="r" b="b"/>
                      <a:pathLst>
                        <a:path w="404164" h="123999">
                          <a:moveTo>
                            <a:pt x="404165" y="46059"/>
                          </a:moveTo>
                          <a:cubicBezTo>
                            <a:pt x="345680" y="1759"/>
                            <a:pt x="268413" y="-8385"/>
                            <a:pt x="197248" y="6276"/>
                          </a:cubicBezTo>
                          <a:cubicBezTo>
                            <a:pt x="126084" y="20937"/>
                            <a:pt x="60149" y="58342"/>
                            <a:pt x="0" y="102562"/>
                          </a:cubicBezTo>
                          <a:cubicBezTo>
                            <a:pt x="126242" y="142345"/>
                            <a:pt x="267304" y="128555"/>
                            <a:pt x="404165" y="46059"/>
                          </a:cubicBezTo>
                          <a:close/>
                        </a:path>
                      </a:pathLst>
                    </a:custGeom>
                    <a:solidFill>
                      <a:srgbClr val="5D9AD5"/>
                    </a:solidFill>
                    <a:ln w="79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4DDB1FC-A4CB-4392-BC6F-5DB857B7955B}"/>
                        </a:ext>
                      </a:extLst>
                    </p:cNvPr>
                    <p:cNvSpPr/>
                    <p:nvPr/>
                  </p:nvSpPr>
                  <p:spPr>
                    <a:xfrm>
                      <a:off x="1505151" y="6478412"/>
                      <a:ext cx="440064" cy="108778"/>
                    </a:xfrm>
                    <a:custGeom>
                      <a:avLst/>
                      <a:gdLst>
                        <a:gd name="connsiteX0" fmla="*/ 440064 w 440064"/>
                        <a:gd name="connsiteY0" fmla="*/ 11005 h 108778"/>
                        <a:gd name="connsiteX1" fmla="*/ 0 w 440064"/>
                        <a:gd name="connsiteY1" fmla="*/ 70124 h 108778"/>
                        <a:gd name="connsiteX2" fmla="*/ 234574 w 440064"/>
                        <a:gd name="connsiteY2" fmla="*/ 105389 h 108778"/>
                        <a:gd name="connsiteX3" fmla="*/ 440064 w 440064"/>
                        <a:gd name="connsiteY3" fmla="*/ 11005 h 108778"/>
                      </a:gdLst>
                      <a:ahLst/>
                      <a:cxnLst>
                        <a:cxn ang="0">
                          <a:pos x="connsiteX0" y="connsiteY0"/>
                        </a:cxn>
                        <a:cxn ang="0">
                          <a:pos x="connsiteX1" y="connsiteY1"/>
                        </a:cxn>
                        <a:cxn ang="0">
                          <a:pos x="connsiteX2" y="connsiteY2"/>
                        </a:cxn>
                        <a:cxn ang="0">
                          <a:pos x="connsiteX3" y="connsiteY3"/>
                        </a:cxn>
                      </a:cxnLst>
                      <a:rect l="l" t="t" r="r" b="b"/>
                      <a:pathLst>
                        <a:path w="440064" h="108778">
                          <a:moveTo>
                            <a:pt x="440064" y="11005"/>
                          </a:moveTo>
                          <a:cubicBezTo>
                            <a:pt x="289572" y="-15306"/>
                            <a:pt x="130601" y="6012"/>
                            <a:pt x="0" y="70124"/>
                          </a:cubicBezTo>
                          <a:cubicBezTo>
                            <a:pt x="72195" y="102932"/>
                            <a:pt x="155643" y="115454"/>
                            <a:pt x="234574" y="105389"/>
                          </a:cubicBezTo>
                          <a:cubicBezTo>
                            <a:pt x="313505" y="95245"/>
                            <a:pt x="387364" y="62516"/>
                            <a:pt x="440064" y="11005"/>
                          </a:cubicBezTo>
                          <a:close/>
                        </a:path>
                      </a:pathLst>
                    </a:custGeom>
                    <a:solidFill>
                      <a:srgbClr val="5D9AD5"/>
                    </a:solidFill>
                    <a:ln w="79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47401C9-8868-4D1A-9BD9-B9F086C86F76}"/>
                        </a:ext>
                      </a:extLst>
                    </p:cNvPr>
                    <p:cNvSpPr/>
                    <p:nvPr/>
                  </p:nvSpPr>
                  <p:spPr>
                    <a:xfrm>
                      <a:off x="1546835" y="6666712"/>
                      <a:ext cx="463204" cy="107501"/>
                    </a:xfrm>
                    <a:custGeom>
                      <a:avLst/>
                      <a:gdLst>
                        <a:gd name="connsiteX0" fmla="*/ 463205 w 463204"/>
                        <a:gd name="connsiteY0" fmla="*/ 33187 h 107501"/>
                        <a:gd name="connsiteX1" fmla="*/ 0 w 463204"/>
                        <a:gd name="connsiteY1" fmla="*/ 62113 h 107501"/>
                        <a:gd name="connsiteX2" fmla="*/ 463205 w 463204"/>
                        <a:gd name="connsiteY2" fmla="*/ 33187 h 107501"/>
                      </a:gdLst>
                      <a:ahLst/>
                      <a:cxnLst>
                        <a:cxn ang="0">
                          <a:pos x="connsiteX0" y="connsiteY0"/>
                        </a:cxn>
                        <a:cxn ang="0">
                          <a:pos x="connsiteX1" y="connsiteY1"/>
                        </a:cxn>
                        <a:cxn ang="0">
                          <a:pos x="connsiteX2" y="connsiteY2"/>
                        </a:cxn>
                      </a:cxnLst>
                      <a:rect l="l" t="t" r="r" b="b"/>
                      <a:pathLst>
                        <a:path w="463204" h="107501">
                          <a:moveTo>
                            <a:pt x="463205" y="33187"/>
                          </a:moveTo>
                          <a:cubicBezTo>
                            <a:pt x="312475" y="-19751"/>
                            <a:pt x="137575" y="-8814"/>
                            <a:pt x="0" y="62113"/>
                          </a:cubicBezTo>
                          <a:cubicBezTo>
                            <a:pt x="138208" y="129949"/>
                            <a:pt x="315803" y="122896"/>
                            <a:pt x="463205" y="33187"/>
                          </a:cubicBezTo>
                          <a:close/>
                        </a:path>
                      </a:pathLst>
                    </a:custGeom>
                    <a:solidFill>
                      <a:srgbClr val="5D9AD5"/>
                    </a:solidFill>
                    <a:ln w="79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E4676788-50AB-4EE1-96C8-93EF45C00651}"/>
                        </a:ext>
                      </a:extLst>
                    </p:cNvPr>
                    <p:cNvSpPr/>
                    <p:nvPr/>
                  </p:nvSpPr>
                  <p:spPr>
                    <a:xfrm>
                      <a:off x="1621566" y="6857924"/>
                      <a:ext cx="420172" cy="171999"/>
                    </a:xfrm>
                    <a:custGeom>
                      <a:avLst/>
                      <a:gdLst>
                        <a:gd name="connsiteX0" fmla="*/ 420173 w 420172"/>
                        <a:gd name="connsiteY0" fmla="*/ 31774 h 171999"/>
                        <a:gd name="connsiteX1" fmla="*/ 0 w 420172"/>
                        <a:gd name="connsiteY1" fmla="*/ 151756 h 171999"/>
                        <a:gd name="connsiteX2" fmla="*/ 420173 w 420172"/>
                        <a:gd name="connsiteY2" fmla="*/ 31774 h 171999"/>
                      </a:gdLst>
                      <a:ahLst/>
                      <a:cxnLst>
                        <a:cxn ang="0">
                          <a:pos x="connsiteX0" y="connsiteY0"/>
                        </a:cxn>
                        <a:cxn ang="0">
                          <a:pos x="connsiteX1" y="connsiteY1"/>
                        </a:cxn>
                        <a:cxn ang="0">
                          <a:pos x="connsiteX2" y="connsiteY2"/>
                        </a:cxn>
                      </a:cxnLst>
                      <a:rect l="l" t="t" r="r" b="b"/>
                      <a:pathLst>
                        <a:path w="420172" h="171999">
                          <a:moveTo>
                            <a:pt x="420173" y="31774"/>
                          </a:moveTo>
                          <a:cubicBezTo>
                            <a:pt x="285293" y="-38361"/>
                            <a:pt x="115147" y="10218"/>
                            <a:pt x="0" y="151756"/>
                          </a:cubicBezTo>
                          <a:cubicBezTo>
                            <a:pt x="131076" y="202395"/>
                            <a:pt x="285451" y="156431"/>
                            <a:pt x="420173" y="31774"/>
                          </a:cubicBezTo>
                          <a:close/>
                        </a:path>
                      </a:pathLst>
                    </a:custGeom>
                    <a:solidFill>
                      <a:srgbClr val="5D9AD5"/>
                    </a:solidFill>
                    <a:ln w="7925" cap="flat">
                      <a:noFill/>
                      <a:prstDash val="solid"/>
                      <a:miter/>
                    </a:ln>
                  </p:spPr>
                  <p:txBody>
                    <a:bodyPr rtlCol="0" anchor="ctr"/>
                    <a:lstStyle/>
                    <a:p>
                      <a:endParaRPr lang="en-US"/>
                    </a:p>
                  </p:txBody>
                </p:sp>
              </p:grpSp>
            </p:grpSp>
            <p:grpSp>
              <p:nvGrpSpPr>
                <p:cNvPr id="39" name="Graphic 8">
                  <a:extLst>
                    <a:ext uri="{FF2B5EF4-FFF2-40B4-BE49-F238E27FC236}">
                      <a16:creationId xmlns:a16="http://schemas.microsoft.com/office/drawing/2014/main" id="{895593A1-99A1-4A84-9BD2-6F5C167F5302}"/>
                    </a:ext>
                  </a:extLst>
                </p:cNvPr>
                <p:cNvGrpSpPr/>
                <p:nvPr/>
              </p:nvGrpSpPr>
              <p:grpSpPr>
                <a:xfrm>
                  <a:off x="-139720" y="5973829"/>
                  <a:ext cx="1127857" cy="1033710"/>
                  <a:chOff x="-139720" y="5973829"/>
                  <a:chExt cx="1127857" cy="1033710"/>
                </a:xfrm>
              </p:grpSpPr>
              <p:sp>
                <p:nvSpPr>
                  <p:cNvPr id="40" name="Freeform: Shape 39">
                    <a:extLst>
                      <a:ext uri="{FF2B5EF4-FFF2-40B4-BE49-F238E27FC236}">
                        <a16:creationId xmlns:a16="http://schemas.microsoft.com/office/drawing/2014/main" id="{9E6716FB-551C-48FB-B360-851D032E682F}"/>
                      </a:ext>
                    </a:extLst>
                  </p:cNvPr>
                  <p:cNvSpPr/>
                  <p:nvPr/>
                </p:nvSpPr>
                <p:spPr>
                  <a:xfrm>
                    <a:off x="129088" y="6219736"/>
                    <a:ext cx="657441" cy="787804"/>
                  </a:xfrm>
                  <a:custGeom>
                    <a:avLst/>
                    <a:gdLst>
                      <a:gd name="connsiteX0" fmla="*/ 657441 w 657441"/>
                      <a:gd name="connsiteY0" fmla="*/ 787804 h 787804"/>
                      <a:gd name="connsiteX1" fmla="*/ 0 w 657441"/>
                      <a:gd name="connsiteY1" fmla="*/ 0 h 787804"/>
                    </a:gdLst>
                    <a:ahLst/>
                    <a:cxnLst>
                      <a:cxn ang="0">
                        <a:pos x="connsiteX0" y="connsiteY0"/>
                      </a:cxn>
                      <a:cxn ang="0">
                        <a:pos x="connsiteX1" y="connsiteY1"/>
                      </a:cxn>
                    </a:cxnLst>
                    <a:rect l="l" t="t" r="r" b="b"/>
                    <a:pathLst>
                      <a:path w="657441" h="787804">
                        <a:moveTo>
                          <a:pt x="657441" y="787804"/>
                        </a:moveTo>
                        <a:cubicBezTo>
                          <a:pt x="581839" y="440381"/>
                          <a:pt x="328324" y="136624"/>
                          <a:pt x="0" y="0"/>
                        </a:cubicBezTo>
                      </a:path>
                    </a:pathLst>
                  </a:custGeom>
                  <a:noFill/>
                  <a:ln w="7925" cap="flat">
                    <a:solidFill>
                      <a:srgbClr val="5D9AD5"/>
                    </a:solidFill>
                    <a:prstDash val="solid"/>
                    <a:miter/>
                  </a:ln>
                </p:spPr>
                <p:txBody>
                  <a:bodyPr rtlCol="0" anchor="ctr"/>
                  <a:lstStyle/>
                  <a:p>
                    <a:endParaRPr lang="en-US"/>
                  </a:p>
                </p:txBody>
              </p:sp>
              <p:grpSp>
                <p:nvGrpSpPr>
                  <p:cNvPr id="41" name="Graphic 8">
                    <a:extLst>
                      <a:ext uri="{FF2B5EF4-FFF2-40B4-BE49-F238E27FC236}">
                        <a16:creationId xmlns:a16="http://schemas.microsoft.com/office/drawing/2014/main" id="{C45B49DE-0616-40BB-A046-9F59C8D36E45}"/>
                      </a:ext>
                    </a:extLst>
                  </p:cNvPr>
                  <p:cNvGrpSpPr/>
                  <p:nvPr/>
                </p:nvGrpSpPr>
                <p:grpSpPr>
                  <a:xfrm>
                    <a:off x="-139720" y="5973829"/>
                    <a:ext cx="1127857" cy="1029136"/>
                    <a:chOff x="-139720" y="5973829"/>
                    <a:chExt cx="1127857" cy="1029136"/>
                  </a:xfrm>
                  <a:solidFill>
                    <a:srgbClr val="5D9AD5"/>
                  </a:solidFill>
                </p:grpSpPr>
                <p:sp>
                  <p:nvSpPr>
                    <p:cNvPr id="42" name="Freeform: Shape 41">
                      <a:extLst>
                        <a:ext uri="{FF2B5EF4-FFF2-40B4-BE49-F238E27FC236}">
                          <a16:creationId xmlns:a16="http://schemas.microsoft.com/office/drawing/2014/main" id="{FF33D2CB-FB91-4AAF-95E3-B1D02F0B574A}"/>
                        </a:ext>
                      </a:extLst>
                    </p:cNvPr>
                    <p:cNvSpPr/>
                    <p:nvPr/>
                  </p:nvSpPr>
                  <p:spPr>
                    <a:xfrm>
                      <a:off x="-139720" y="6102481"/>
                      <a:ext cx="315169" cy="140026"/>
                    </a:xfrm>
                    <a:custGeom>
                      <a:avLst/>
                      <a:gdLst>
                        <a:gd name="connsiteX0" fmla="*/ 315169 w 315169"/>
                        <a:gd name="connsiteY0" fmla="*/ 137939 h 140026"/>
                        <a:gd name="connsiteX1" fmla="*/ 0 w 315169"/>
                        <a:gd name="connsiteY1" fmla="*/ 2504 h 140026"/>
                        <a:gd name="connsiteX2" fmla="*/ 315169 w 315169"/>
                        <a:gd name="connsiteY2" fmla="*/ 137939 h 140026"/>
                      </a:gdLst>
                      <a:ahLst/>
                      <a:cxnLst>
                        <a:cxn ang="0">
                          <a:pos x="connsiteX0" y="connsiteY0"/>
                        </a:cxn>
                        <a:cxn ang="0">
                          <a:pos x="connsiteX1" y="connsiteY1"/>
                        </a:cxn>
                        <a:cxn ang="0">
                          <a:pos x="connsiteX2" y="connsiteY2"/>
                        </a:cxn>
                      </a:cxnLst>
                      <a:rect l="l" t="t" r="r" b="b"/>
                      <a:pathLst>
                        <a:path w="315169" h="140026">
                          <a:moveTo>
                            <a:pt x="315169" y="137939"/>
                          </a:moveTo>
                          <a:cubicBezTo>
                            <a:pt x="244242" y="41256"/>
                            <a:pt x="118951" y="-12553"/>
                            <a:pt x="0" y="2504"/>
                          </a:cubicBezTo>
                          <a:cubicBezTo>
                            <a:pt x="68708" y="97522"/>
                            <a:pt x="190195" y="151570"/>
                            <a:pt x="315169" y="137939"/>
                          </a:cubicBezTo>
                          <a:close/>
                        </a:path>
                      </a:pathLst>
                    </a:custGeom>
                    <a:solidFill>
                      <a:srgbClr val="5D9AD5"/>
                    </a:solidFill>
                    <a:ln w="79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2DA26944-04CE-44CC-B12B-8059E5E7C666}"/>
                        </a:ext>
                      </a:extLst>
                    </p:cNvPr>
                    <p:cNvSpPr/>
                    <p:nvPr/>
                  </p:nvSpPr>
                  <p:spPr>
                    <a:xfrm>
                      <a:off x="147474" y="5973829"/>
                      <a:ext cx="135038" cy="319765"/>
                    </a:xfrm>
                    <a:custGeom>
                      <a:avLst/>
                      <a:gdLst>
                        <a:gd name="connsiteX0" fmla="*/ 135039 w 135038"/>
                        <a:gd name="connsiteY0" fmla="*/ 319766 h 319765"/>
                        <a:gd name="connsiteX1" fmla="*/ 28767 w 135038"/>
                        <a:gd name="connsiteY1" fmla="*/ 177753 h 319765"/>
                        <a:gd name="connsiteX2" fmla="*/ 0 w 135038"/>
                        <a:gd name="connsiteY2" fmla="*/ 0 h 319765"/>
                        <a:gd name="connsiteX3" fmla="*/ 135039 w 135038"/>
                        <a:gd name="connsiteY3" fmla="*/ 319766 h 319765"/>
                      </a:gdLst>
                      <a:ahLst/>
                      <a:cxnLst>
                        <a:cxn ang="0">
                          <a:pos x="connsiteX0" y="connsiteY0"/>
                        </a:cxn>
                        <a:cxn ang="0">
                          <a:pos x="connsiteX1" y="connsiteY1"/>
                        </a:cxn>
                        <a:cxn ang="0">
                          <a:pos x="connsiteX2" y="connsiteY2"/>
                        </a:cxn>
                        <a:cxn ang="0">
                          <a:pos x="connsiteX3" y="connsiteY3"/>
                        </a:cxn>
                      </a:cxnLst>
                      <a:rect l="l" t="t" r="r" b="b"/>
                      <a:pathLst>
                        <a:path w="135038" h="319765">
                          <a:moveTo>
                            <a:pt x="135039" y="319766"/>
                          </a:moveTo>
                          <a:cubicBezTo>
                            <a:pt x="84003" y="287749"/>
                            <a:pt x="48817" y="234574"/>
                            <a:pt x="28767" y="177753"/>
                          </a:cubicBezTo>
                          <a:cubicBezTo>
                            <a:pt x="8797" y="120933"/>
                            <a:pt x="2774" y="60149"/>
                            <a:pt x="0" y="0"/>
                          </a:cubicBezTo>
                          <a:cubicBezTo>
                            <a:pt x="77742" y="88282"/>
                            <a:pt x="128620" y="199943"/>
                            <a:pt x="135039" y="319766"/>
                          </a:cubicBezTo>
                          <a:close/>
                        </a:path>
                      </a:pathLst>
                    </a:custGeom>
                    <a:solidFill>
                      <a:srgbClr val="5D9AD5"/>
                    </a:solidFill>
                    <a:ln w="79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5C56628-AAE0-40D4-A52B-1537321C649B}"/>
                        </a:ext>
                      </a:extLst>
                    </p:cNvPr>
                    <p:cNvSpPr/>
                    <p:nvPr/>
                  </p:nvSpPr>
                  <p:spPr>
                    <a:xfrm>
                      <a:off x="356900" y="6057040"/>
                      <a:ext cx="83257" cy="347264"/>
                    </a:xfrm>
                    <a:custGeom>
                      <a:avLst/>
                      <a:gdLst>
                        <a:gd name="connsiteX0" fmla="*/ 71350 w 83257"/>
                        <a:gd name="connsiteY0" fmla="*/ 347265 h 347264"/>
                        <a:gd name="connsiteX1" fmla="*/ 27050 w 83257"/>
                        <a:gd name="connsiteY1" fmla="*/ 0 h 347264"/>
                        <a:gd name="connsiteX2" fmla="*/ 71350 w 83257"/>
                        <a:gd name="connsiteY2" fmla="*/ 347265 h 347264"/>
                      </a:gdLst>
                      <a:ahLst/>
                      <a:cxnLst>
                        <a:cxn ang="0">
                          <a:pos x="connsiteX0" y="connsiteY0"/>
                        </a:cxn>
                        <a:cxn ang="0">
                          <a:pos x="connsiteX1" y="connsiteY1"/>
                        </a:cxn>
                        <a:cxn ang="0">
                          <a:pos x="connsiteX2" y="connsiteY2"/>
                        </a:cxn>
                      </a:cxnLst>
                      <a:rect l="l" t="t" r="r" b="b"/>
                      <a:pathLst>
                        <a:path w="83257" h="347264">
                          <a:moveTo>
                            <a:pt x="71350" y="347265"/>
                          </a:moveTo>
                          <a:cubicBezTo>
                            <a:pt x="-3698" y="250582"/>
                            <a:pt x="-21371" y="112453"/>
                            <a:pt x="27050" y="0"/>
                          </a:cubicBezTo>
                          <a:cubicBezTo>
                            <a:pt x="79988" y="102943"/>
                            <a:pt x="97343" y="223717"/>
                            <a:pt x="71350" y="347265"/>
                          </a:cubicBezTo>
                          <a:close/>
                        </a:path>
                      </a:pathLst>
                    </a:custGeom>
                    <a:solidFill>
                      <a:srgbClr val="5D9AD5"/>
                    </a:solidFill>
                    <a:ln w="79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D43242-1E47-480B-8E2D-C0BBA8014E6D}"/>
                        </a:ext>
                      </a:extLst>
                    </p:cNvPr>
                    <p:cNvSpPr/>
                    <p:nvPr/>
                  </p:nvSpPr>
                  <p:spPr>
                    <a:xfrm>
                      <a:off x="527573" y="6142469"/>
                      <a:ext cx="109173" cy="384669"/>
                    </a:xfrm>
                    <a:custGeom>
                      <a:avLst/>
                      <a:gdLst>
                        <a:gd name="connsiteX0" fmla="*/ 20341 w 109173"/>
                        <a:gd name="connsiteY0" fmla="*/ 384670 h 384669"/>
                        <a:gd name="connsiteX1" fmla="*/ 86910 w 109173"/>
                        <a:gd name="connsiteY1" fmla="*/ 0 h 384669"/>
                        <a:gd name="connsiteX2" fmla="*/ 20341 w 109173"/>
                        <a:gd name="connsiteY2" fmla="*/ 384670 h 384669"/>
                      </a:gdLst>
                      <a:ahLst/>
                      <a:cxnLst>
                        <a:cxn ang="0">
                          <a:pos x="connsiteX0" y="connsiteY0"/>
                        </a:cxn>
                        <a:cxn ang="0">
                          <a:pos x="connsiteX1" y="connsiteY1"/>
                        </a:cxn>
                        <a:cxn ang="0">
                          <a:pos x="connsiteX2" y="connsiteY2"/>
                        </a:cxn>
                      </a:cxnLst>
                      <a:rect l="l" t="t" r="r" b="b"/>
                      <a:pathLst>
                        <a:path w="109173" h="384669">
                          <a:moveTo>
                            <a:pt x="20341" y="384670"/>
                          </a:moveTo>
                          <a:cubicBezTo>
                            <a:pt x="-22453" y="256050"/>
                            <a:pt x="3461" y="106747"/>
                            <a:pt x="86910" y="0"/>
                          </a:cubicBezTo>
                          <a:cubicBezTo>
                            <a:pt x="132319" y="138367"/>
                            <a:pt x="107356" y="297973"/>
                            <a:pt x="20341" y="384670"/>
                          </a:cubicBezTo>
                          <a:close/>
                        </a:path>
                      </a:pathLst>
                    </a:custGeom>
                    <a:solidFill>
                      <a:srgbClr val="5D9AD5"/>
                    </a:solidFill>
                    <a:ln w="79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F21154C-CA65-4670-9E87-EB79350AA6EC}"/>
                        </a:ext>
                      </a:extLst>
                    </p:cNvPr>
                    <p:cNvSpPr/>
                    <p:nvPr/>
                  </p:nvSpPr>
                  <p:spPr>
                    <a:xfrm>
                      <a:off x="658712" y="6309524"/>
                      <a:ext cx="159637" cy="375239"/>
                    </a:xfrm>
                    <a:custGeom>
                      <a:avLst/>
                      <a:gdLst>
                        <a:gd name="connsiteX0" fmla="*/ 4666 w 159637"/>
                        <a:gd name="connsiteY0" fmla="*/ 375239 h 375239"/>
                        <a:gd name="connsiteX1" fmla="*/ 159596 w 159637"/>
                        <a:gd name="connsiteY1" fmla="*/ 0 h 375239"/>
                        <a:gd name="connsiteX2" fmla="*/ 4666 w 159637"/>
                        <a:gd name="connsiteY2" fmla="*/ 375239 h 375239"/>
                      </a:gdLst>
                      <a:ahLst/>
                      <a:cxnLst>
                        <a:cxn ang="0">
                          <a:pos x="connsiteX0" y="connsiteY0"/>
                        </a:cxn>
                        <a:cxn ang="0">
                          <a:pos x="connsiteX1" y="connsiteY1"/>
                        </a:cxn>
                        <a:cxn ang="0">
                          <a:pos x="connsiteX2" y="connsiteY2"/>
                        </a:cxn>
                      </a:cxnLst>
                      <a:rect l="l" t="t" r="r" b="b"/>
                      <a:pathLst>
                        <a:path w="159637" h="375239">
                          <a:moveTo>
                            <a:pt x="4666" y="375239"/>
                          </a:moveTo>
                          <a:cubicBezTo>
                            <a:pt x="-18157" y="234653"/>
                            <a:pt x="44211" y="83607"/>
                            <a:pt x="159596" y="0"/>
                          </a:cubicBezTo>
                          <a:cubicBezTo>
                            <a:pt x="161340" y="138209"/>
                            <a:pt x="107689" y="276338"/>
                            <a:pt x="4666" y="375239"/>
                          </a:cubicBezTo>
                          <a:close/>
                        </a:path>
                      </a:pathLst>
                    </a:custGeom>
                    <a:solidFill>
                      <a:srgbClr val="5D9AD5"/>
                    </a:solidFill>
                    <a:ln w="79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D7E072A-238B-4AC6-8408-8F3908B04011}"/>
                        </a:ext>
                      </a:extLst>
                    </p:cNvPr>
                    <p:cNvSpPr/>
                    <p:nvPr/>
                  </p:nvSpPr>
                  <p:spPr>
                    <a:xfrm>
                      <a:off x="745876" y="6581899"/>
                      <a:ext cx="242261" cy="288462"/>
                    </a:xfrm>
                    <a:custGeom>
                      <a:avLst/>
                      <a:gdLst>
                        <a:gd name="connsiteX0" fmla="*/ 0 w 242261"/>
                        <a:gd name="connsiteY0" fmla="*/ 288463 h 288462"/>
                        <a:gd name="connsiteX1" fmla="*/ 242261 w 242261"/>
                        <a:gd name="connsiteY1" fmla="*/ 0 h 288462"/>
                        <a:gd name="connsiteX2" fmla="*/ 0 w 242261"/>
                        <a:gd name="connsiteY2" fmla="*/ 288463 h 288462"/>
                      </a:gdLst>
                      <a:ahLst/>
                      <a:cxnLst>
                        <a:cxn ang="0">
                          <a:pos x="connsiteX0" y="connsiteY0"/>
                        </a:cxn>
                        <a:cxn ang="0">
                          <a:pos x="connsiteX1" y="connsiteY1"/>
                        </a:cxn>
                        <a:cxn ang="0">
                          <a:pos x="connsiteX2" y="connsiteY2"/>
                        </a:cxn>
                      </a:cxnLst>
                      <a:rect l="l" t="t" r="r" b="b"/>
                      <a:pathLst>
                        <a:path w="242261" h="288462">
                          <a:moveTo>
                            <a:pt x="0" y="288463"/>
                          </a:moveTo>
                          <a:cubicBezTo>
                            <a:pt x="17276" y="156990"/>
                            <a:pt x="115781" y="39703"/>
                            <a:pt x="242261" y="0"/>
                          </a:cubicBezTo>
                          <a:cubicBezTo>
                            <a:pt x="200497" y="122121"/>
                            <a:pt x="119902" y="230612"/>
                            <a:pt x="0" y="288463"/>
                          </a:cubicBezTo>
                          <a:close/>
                        </a:path>
                      </a:pathLst>
                    </a:custGeom>
                    <a:solidFill>
                      <a:srgbClr val="5D9AD5"/>
                    </a:solidFill>
                    <a:ln w="79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D2066EA-0A05-4C8B-82AB-31F93C5B2B1C}"/>
                        </a:ext>
                      </a:extLst>
                    </p:cNvPr>
                    <p:cNvSpPr/>
                    <p:nvPr/>
                  </p:nvSpPr>
                  <p:spPr>
                    <a:xfrm>
                      <a:off x="-67129" y="6265356"/>
                      <a:ext cx="291870" cy="126275"/>
                    </a:xfrm>
                    <a:custGeom>
                      <a:avLst/>
                      <a:gdLst>
                        <a:gd name="connsiteX0" fmla="*/ 291870 w 291870"/>
                        <a:gd name="connsiteY0" fmla="*/ 1453 h 126275"/>
                        <a:gd name="connsiteX1" fmla="*/ 134405 w 291870"/>
                        <a:gd name="connsiteY1" fmla="*/ 31092 h 126275"/>
                        <a:gd name="connsiteX2" fmla="*/ 0 w 291870"/>
                        <a:gd name="connsiteY2" fmla="*/ 121118 h 126275"/>
                        <a:gd name="connsiteX3" fmla="*/ 291870 w 291870"/>
                        <a:gd name="connsiteY3" fmla="*/ 1453 h 126275"/>
                      </a:gdLst>
                      <a:ahLst/>
                      <a:cxnLst>
                        <a:cxn ang="0">
                          <a:pos x="connsiteX0" y="connsiteY0"/>
                        </a:cxn>
                        <a:cxn ang="0">
                          <a:pos x="connsiteX1" y="connsiteY1"/>
                        </a:cxn>
                        <a:cxn ang="0">
                          <a:pos x="connsiteX2" y="connsiteY2"/>
                        </a:cxn>
                        <a:cxn ang="0">
                          <a:pos x="connsiteX3" y="connsiteY3"/>
                        </a:cxn>
                      </a:cxnLst>
                      <a:rect l="l" t="t" r="r" b="b"/>
                      <a:pathLst>
                        <a:path w="291870" h="126275">
                          <a:moveTo>
                            <a:pt x="291870" y="1453"/>
                          </a:moveTo>
                          <a:cubicBezTo>
                            <a:pt x="238140" y="-4490"/>
                            <a:pt x="183459" y="8269"/>
                            <a:pt x="134405" y="31092"/>
                          </a:cubicBezTo>
                          <a:cubicBezTo>
                            <a:pt x="85350" y="53915"/>
                            <a:pt x="41447" y="86328"/>
                            <a:pt x="0" y="121118"/>
                          </a:cubicBezTo>
                          <a:cubicBezTo>
                            <a:pt x="109362" y="142911"/>
                            <a:pt x="229502" y="94253"/>
                            <a:pt x="291870" y="1453"/>
                          </a:cubicBezTo>
                          <a:close/>
                        </a:path>
                      </a:pathLst>
                    </a:custGeom>
                    <a:solidFill>
                      <a:srgbClr val="5D9AD5"/>
                    </a:solidFill>
                    <a:ln w="79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A0EF841-1F86-4388-93D3-D3D4363346D0}"/>
                        </a:ext>
                      </a:extLst>
                    </p:cNvPr>
                    <p:cNvSpPr/>
                    <p:nvPr/>
                  </p:nvSpPr>
                  <p:spPr>
                    <a:xfrm>
                      <a:off x="54992" y="6356426"/>
                      <a:ext cx="319052" cy="177765"/>
                    </a:xfrm>
                    <a:custGeom>
                      <a:avLst/>
                      <a:gdLst>
                        <a:gd name="connsiteX0" fmla="*/ 319052 w 319052"/>
                        <a:gd name="connsiteY0" fmla="*/ 7937 h 177765"/>
                        <a:gd name="connsiteX1" fmla="*/ 134801 w 319052"/>
                        <a:gd name="connsiteY1" fmla="*/ 38447 h 177765"/>
                        <a:gd name="connsiteX2" fmla="*/ 0 w 319052"/>
                        <a:gd name="connsiteY2" fmla="*/ 177766 h 177765"/>
                        <a:gd name="connsiteX3" fmla="*/ 319052 w 319052"/>
                        <a:gd name="connsiteY3" fmla="*/ 7937 h 177765"/>
                      </a:gdLst>
                      <a:ahLst/>
                      <a:cxnLst>
                        <a:cxn ang="0">
                          <a:pos x="connsiteX0" y="connsiteY0"/>
                        </a:cxn>
                        <a:cxn ang="0">
                          <a:pos x="connsiteX1" y="connsiteY1"/>
                        </a:cxn>
                        <a:cxn ang="0">
                          <a:pos x="connsiteX2" y="connsiteY2"/>
                        </a:cxn>
                        <a:cxn ang="0">
                          <a:pos x="connsiteX3" y="connsiteY3"/>
                        </a:cxn>
                      </a:cxnLst>
                      <a:rect l="l" t="t" r="r" b="b"/>
                      <a:pathLst>
                        <a:path w="319052" h="177765">
                          <a:moveTo>
                            <a:pt x="319052" y="7937"/>
                          </a:moveTo>
                          <a:cubicBezTo>
                            <a:pt x="256922" y="-10528"/>
                            <a:pt x="189561" y="4688"/>
                            <a:pt x="134801" y="38447"/>
                          </a:cubicBezTo>
                          <a:cubicBezTo>
                            <a:pt x="80041" y="72207"/>
                            <a:pt x="36613" y="123084"/>
                            <a:pt x="0" y="177766"/>
                          </a:cubicBezTo>
                          <a:cubicBezTo>
                            <a:pt x="117208" y="171901"/>
                            <a:pt x="230374" y="117458"/>
                            <a:pt x="319052" y="7937"/>
                          </a:cubicBezTo>
                          <a:close/>
                        </a:path>
                      </a:pathLst>
                    </a:custGeom>
                    <a:solidFill>
                      <a:srgbClr val="5D9AD5"/>
                    </a:solidFill>
                    <a:ln w="79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4F2E9B1-0460-4725-BBA9-43981E5E5B31}"/>
                        </a:ext>
                      </a:extLst>
                    </p:cNvPr>
                    <p:cNvSpPr/>
                    <p:nvPr/>
                  </p:nvSpPr>
                  <p:spPr>
                    <a:xfrm>
                      <a:off x="154289" y="6476737"/>
                      <a:ext cx="348136" cy="183888"/>
                    </a:xfrm>
                    <a:custGeom>
                      <a:avLst/>
                      <a:gdLst>
                        <a:gd name="connsiteX0" fmla="*/ 348136 w 348136"/>
                        <a:gd name="connsiteY0" fmla="*/ 0 h 183888"/>
                        <a:gd name="connsiteX1" fmla="*/ 0 w 348136"/>
                        <a:gd name="connsiteY1" fmla="*/ 182984 h 183888"/>
                        <a:gd name="connsiteX2" fmla="*/ 205886 w 348136"/>
                        <a:gd name="connsiteY2" fmla="*/ 140269 h 183888"/>
                        <a:gd name="connsiteX3" fmla="*/ 348136 w 348136"/>
                        <a:gd name="connsiteY3" fmla="*/ 0 h 183888"/>
                      </a:gdLst>
                      <a:ahLst/>
                      <a:cxnLst>
                        <a:cxn ang="0">
                          <a:pos x="connsiteX0" y="connsiteY0"/>
                        </a:cxn>
                        <a:cxn ang="0">
                          <a:pos x="connsiteX1" y="connsiteY1"/>
                        </a:cxn>
                        <a:cxn ang="0">
                          <a:pos x="connsiteX2" y="connsiteY2"/>
                        </a:cxn>
                        <a:cxn ang="0">
                          <a:pos x="connsiteX3" y="connsiteY3"/>
                        </a:cxn>
                      </a:cxnLst>
                      <a:rect l="l" t="t" r="r" b="b"/>
                      <a:pathLst>
                        <a:path w="348136" h="183888">
                          <a:moveTo>
                            <a:pt x="348136" y="0"/>
                          </a:moveTo>
                          <a:cubicBezTo>
                            <a:pt x="214841" y="24329"/>
                            <a:pt x="89154" y="90422"/>
                            <a:pt x="0" y="182984"/>
                          </a:cubicBezTo>
                          <a:cubicBezTo>
                            <a:pt x="70055" y="187897"/>
                            <a:pt x="143360" y="172681"/>
                            <a:pt x="205886" y="140269"/>
                          </a:cubicBezTo>
                          <a:cubicBezTo>
                            <a:pt x="268492" y="107856"/>
                            <a:pt x="320003" y="58406"/>
                            <a:pt x="348136" y="0"/>
                          </a:cubicBezTo>
                          <a:close/>
                        </a:path>
                      </a:pathLst>
                    </a:custGeom>
                    <a:solidFill>
                      <a:srgbClr val="5D9AD5"/>
                    </a:solidFill>
                    <a:ln w="79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B13F146-8E89-4EF9-B2A0-C59AFB4D3477}"/>
                        </a:ext>
                      </a:extLst>
                    </p:cNvPr>
                    <p:cNvSpPr/>
                    <p:nvPr/>
                  </p:nvSpPr>
                  <p:spPr>
                    <a:xfrm>
                      <a:off x="243839" y="6629844"/>
                      <a:ext cx="376586" cy="167114"/>
                    </a:xfrm>
                    <a:custGeom>
                      <a:avLst/>
                      <a:gdLst>
                        <a:gd name="connsiteX0" fmla="*/ 376586 w 376586"/>
                        <a:gd name="connsiteY0" fmla="*/ 0 h 167114"/>
                        <a:gd name="connsiteX1" fmla="*/ 0 w 376586"/>
                        <a:gd name="connsiteY1" fmla="*/ 165232 h 167114"/>
                        <a:gd name="connsiteX2" fmla="*/ 376586 w 376586"/>
                        <a:gd name="connsiteY2" fmla="*/ 0 h 167114"/>
                      </a:gdLst>
                      <a:ahLst/>
                      <a:cxnLst>
                        <a:cxn ang="0">
                          <a:pos x="connsiteX0" y="connsiteY0"/>
                        </a:cxn>
                        <a:cxn ang="0">
                          <a:pos x="connsiteX1" y="connsiteY1"/>
                        </a:cxn>
                        <a:cxn ang="0">
                          <a:pos x="connsiteX2" y="connsiteY2"/>
                        </a:cxn>
                      </a:cxnLst>
                      <a:rect l="l" t="t" r="r" b="b"/>
                      <a:pathLst>
                        <a:path w="376586" h="167114">
                          <a:moveTo>
                            <a:pt x="376586" y="0"/>
                          </a:moveTo>
                          <a:cubicBezTo>
                            <a:pt x="235050" y="2536"/>
                            <a:pt x="92879" y="64983"/>
                            <a:pt x="0" y="165232"/>
                          </a:cubicBezTo>
                          <a:cubicBezTo>
                            <a:pt x="135673" y="178783"/>
                            <a:pt x="281330" y="118714"/>
                            <a:pt x="376586" y="0"/>
                          </a:cubicBezTo>
                          <a:close/>
                        </a:path>
                      </a:pathLst>
                    </a:custGeom>
                    <a:solidFill>
                      <a:srgbClr val="5D9AD5"/>
                    </a:solidFill>
                    <a:ln w="79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3D7FE2A-1ED4-49BF-BD51-CC066D960956}"/>
                        </a:ext>
                      </a:extLst>
                    </p:cNvPr>
                    <p:cNvSpPr/>
                    <p:nvPr/>
                  </p:nvSpPr>
                  <p:spPr>
                    <a:xfrm>
                      <a:off x="391558" y="6774171"/>
                      <a:ext cx="313029" cy="228794"/>
                    </a:xfrm>
                    <a:custGeom>
                      <a:avLst/>
                      <a:gdLst>
                        <a:gd name="connsiteX0" fmla="*/ 313030 w 313029"/>
                        <a:gd name="connsiteY0" fmla="*/ 1886 h 228794"/>
                        <a:gd name="connsiteX1" fmla="*/ 0 w 313029"/>
                        <a:gd name="connsiteY1" fmla="*/ 228773 h 228794"/>
                        <a:gd name="connsiteX2" fmla="*/ 313030 w 313029"/>
                        <a:gd name="connsiteY2" fmla="*/ 1886 h 228794"/>
                      </a:gdLst>
                      <a:ahLst/>
                      <a:cxnLst>
                        <a:cxn ang="0">
                          <a:pos x="connsiteX0" y="connsiteY0"/>
                        </a:cxn>
                        <a:cxn ang="0">
                          <a:pos x="connsiteX1" y="connsiteY1"/>
                        </a:cxn>
                        <a:cxn ang="0">
                          <a:pos x="connsiteX2" y="connsiteY2"/>
                        </a:cxn>
                      </a:cxnLst>
                      <a:rect l="l" t="t" r="r" b="b"/>
                      <a:pathLst>
                        <a:path w="313029" h="228794">
                          <a:moveTo>
                            <a:pt x="313030" y="1886"/>
                          </a:moveTo>
                          <a:cubicBezTo>
                            <a:pt x="179497" y="-14518"/>
                            <a:pt x="52700" y="77330"/>
                            <a:pt x="0" y="228773"/>
                          </a:cubicBezTo>
                          <a:cubicBezTo>
                            <a:pt x="124499" y="230358"/>
                            <a:pt x="238933" y="145404"/>
                            <a:pt x="313030" y="1886"/>
                          </a:cubicBezTo>
                          <a:close/>
                        </a:path>
                      </a:pathLst>
                    </a:custGeom>
                    <a:solidFill>
                      <a:srgbClr val="5D9AD5"/>
                    </a:solidFill>
                    <a:ln w="7925" cap="flat">
                      <a:noFill/>
                      <a:prstDash val="solid"/>
                      <a:miter/>
                    </a:ln>
                  </p:spPr>
                  <p:txBody>
                    <a:bodyPr rtlCol="0" anchor="ctr"/>
                    <a:lstStyle/>
                    <a:p>
                      <a:endParaRPr lang="en-US"/>
                    </a:p>
                  </p:txBody>
                </p:sp>
              </p:grpSp>
            </p:grpSp>
            <p:grpSp>
              <p:nvGrpSpPr>
                <p:cNvPr id="53" name="Graphic 8">
                  <a:extLst>
                    <a:ext uri="{FF2B5EF4-FFF2-40B4-BE49-F238E27FC236}">
                      <a16:creationId xmlns:a16="http://schemas.microsoft.com/office/drawing/2014/main" id="{C2FF7DC7-DF53-471E-A132-0CC9808AA6B6}"/>
                    </a:ext>
                  </a:extLst>
                </p:cNvPr>
                <p:cNvGrpSpPr/>
                <p:nvPr/>
              </p:nvGrpSpPr>
              <p:grpSpPr>
                <a:xfrm>
                  <a:off x="4419575" y="5882377"/>
                  <a:ext cx="1076900" cy="1090293"/>
                  <a:chOff x="4419575" y="5882377"/>
                  <a:chExt cx="1076900" cy="1090293"/>
                </a:xfrm>
              </p:grpSpPr>
              <p:sp>
                <p:nvSpPr>
                  <p:cNvPr id="54" name="Freeform: Shape 53">
                    <a:extLst>
                      <a:ext uri="{FF2B5EF4-FFF2-40B4-BE49-F238E27FC236}">
                        <a16:creationId xmlns:a16="http://schemas.microsoft.com/office/drawing/2014/main" id="{1B53CCCF-39E8-4881-9750-A2B9EB731164}"/>
                      </a:ext>
                    </a:extLst>
                  </p:cNvPr>
                  <p:cNvSpPr/>
                  <p:nvPr/>
                </p:nvSpPr>
                <p:spPr>
                  <a:xfrm>
                    <a:off x="4661044" y="6125431"/>
                    <a:ext cx="578827" cy="847240"/>
                  </a:xfrm>
                  <a:custGeom>
                    <a:avLst/>
                    <a:gdLst>
                      <a:gd name="connsiteX0" fmla="*/ 0 w 578827"/>
                      <a:gd name="connsiteY0" fmla="*/ 847240 h 847240"/>
                      <a:gd name="connsiteX1" fmla="*/ 578827 w 578827"/>
                      <a:gd name="connsiteY1" fmla="*/ 0 h 847240"/>
                    </a:gdLst>
                    <a:ahLst/>
                    <a:cxnLst>
                      <a:cxn ang="0">
                        <a:pos x="connsiteX0" y="connsiteY0"/>
                      </a:cxn>
                      <a:cxn ang="0">
                        <a:pos x="connsiteX1" y="connsiteY1"/>
                      </a:cxn>
                    </a:cxnLst>
                    <a:rect l="l" t="t" r="r" b="b"/>
                    <a:pathLst>
                      <a:path w="578827" h="847240">
                        <a:moveTo>
                          <a:pt x="0" y="847240"/>
                        </a:moveTo>
                        <a:cubicBezTo>
                          <a:pt x="41922" y="494111"/>
                          <a:pt x="265164" y="167451"/>
                          <a:pt x="578827" y="0"/>
                        </a:cubicBezTo>
                      </a:path>
                    </a:pathLst>
                  </a:custGeom>
                  <a:noFill/>
                  <a:ln w="7925" cap="flat">
                    <a:solidFill>
                      <a:srgbClr val="5D9AD5"/>
                    </a:solidFill>
                    <a:prstDash val="solid"/>
                    <a:miter/>
                  </a:ln>
                </p:spPr>
                <p:txBody>
                  <a:bodyPr rtlCol="0" anchor="ctr"/>
                  <a:lstStyle/>
                  <a:p>
                    <a:endParaRPr lang="en-US"/>
                  </a:p>
                </p:txBody>
              </p:sp>
              <p:grpSp>
                <p:nvGrpSpPr>
                  <p:cNvPr id="55" name="Graphic 8">
                    <a:extLst>
                      <a:ext uri="{FF2B5EF4-FFF2-40B4-BE49-F238E27FC236}">
                        <a16:creationId xmlns:a16="http://schemas.microsoft.com/office/drawing/2014/main" id="{880E1A34-6DC4-4708-A952-F5D62F16EDF7}"/>
                      </a:ext>
                    </a:extLst>
                  </p:cNvPr>
                  <p:cNvGrpSpPr/>
                  <p:nvPr/>
                </p:nvGrpSpPr>
                <p:grpSpPr>
                  <a:xfrm>
                    <a:off x="4419575" y="5882377"/>
                    <a:ext cx="1076900" cy="1049455"/>
                    <a:chOff x="4419575" y="5882377"/>
                    <a:chExt cx="1076900" cy="1049455"/>
                  </a:xfrm>
                  <a:solidFill>
                    <a:srgbClr val="5D9AD5"/>
                  </a:solidFill>
                </p:grpSpPr>
                <p:sp>
                  <p:nvSpPr>
                    <p:cNvPr id="56" name="Freeform: Shape 55">
                      <a:extLst>
                        <a:ext uri="{FF2B5EF4-FFF2-40B4-BE49-F238E27FC236}">
                          <a16:creationId xmlns:a16="http://schemas.microsoft.com/office/drawing/2014/main" id="{BCFC3725-5B0A-4335-84AE-822D8E2A677B}"/>
                        </a:ext>
                      </a:extLst>
                    </p:cNvPr>
                    <p:cNvSpPr/>
                    <p:nvPr/>
                  </p:nvSpPr>
                  <p:spPr>
                    <a:xfrm>
                      <a:off x="5195730" y="5985334"/>
                      <a:ext cx="300745" cy="165167"/>
                    </a:xfrm>
                    <a:custGeom>
                      <a:avLst/>
                      <a:gdLst>
                        <a:gd name="connsiteX0" fmla="*/ 0 w 300745"/>
                        <a:gd name="connsiteY0" fmla="*/ 165139 h 165167"/>
                        <a:gd name="connsiteX1" fmla="*/ 300746 w 300745"/>
                        <a:gd name="connsiteY1" fmla="*/ 144 h 165167"/>
                        <a:gd name="connsiteX2" fmla="*/ 0 w 300745"/>
                        <a:gd name="connsiteY2" fmla="*/ 165139 h 165167"/>
                      </a:gdLst>
                      <a:ahLst/>
                      <a:cxnLst>
                        <a:cxn ang="0">
                          <a:pos x="connsiteX0" y="connsiteY0"/>
                        </a:cxn>
                        <a:cxn ang="0">
                          <a:pos x="connsiteX1" y="connsiteY1"/>
                        </a:cxn>
                        <a:cxn ang="0">
                          <a:pos x="connsiteX2" y="connsiteY2"/>
                        </a:cxn>
                      </a:cxnLst>
                      <a:rect l="l" t="t" r="r" b="b"/>
                      <a:pathLst>
                        <a:path w="300745" h="165167">
                          <a:moveTo>
                            <a:pt x="0" y="165139"/>
                          </a:moveTo>
                          <a:cubicBezTo>
                            <a:pt x="61338" y="62116"/>
                            <a:pt x="180844" y="-3501"/>
                            <a:pt x="300746" y="144"/>
                          </a:cubicBezTo>
                          <a:cubicBezTo>
                            <a:pt x="241468" y="101265"/>
                            <a:pt x="125767" y="166724"/>
                            <a:pt x="0" y="165139"/>
                          </a:cubicBezTo>
                          <a:close/>
                        </a:path>
                      </a:pathLst>
                    </a:custGeom>
                    <a:solidFill>
                      <a:srgbClr val="5D9AD5"/>
                    </a:solidFill>
                    <a:ln w="79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A2E87D65-C0BD-4F37-A0AE-D1BDC512F1F6}"/>
                        </a:ext>
                      </a:extLst>
                    </p:cNvPr>
                    <p:cNvSpPr/>
                    <p:nvPr/>
                  </p:nvSpPr>
                  <p:spPr>
                    <a:xfrm>
                      <a:off x="5093794" y="5882377"/>
                      <a:ext cx="105726" cy="331256"/>
                    </a:xfrm>
                    <a:custGeom>
                      <a:avLst/>
                      <a:gdLst>
                        <a:gd name="connsiteX0" fmla="*/ 420 w 105726"/>
                        <a:gd name="connsiteY0" fmla="*/ 331257 h 331256"/>
                        <a:gd name="connsiteX1" fmla="*/ 92585 w 105726"/>
                        <a:gd name="connsiteY1" fmla="*/ 179734 h 331256"/>
                        <a:gd name="connsiteX2" fmla="*/ 104155 w 105726"/>
                        <a:gd name="connsiteY2" fmla="*/ 0 h 331256"/>
                        <a:gd name="connsiteX3" fmla="*/ 420 w 105726"/>
                        <a:gd name="connsiteY3" fmla="*/ 331257 h 331256"/>
                      </a:gdLst>
                      <a:ahLst/>
                      <a:cxnLst>
                        <a:cxn ang="0">
                          <a:pos x="connsiteX0" y="connsiteY0"/>
                        </a:cxn>
                        <a:cxn ang="0">
                          <a:pos x="connsiteX1" y="connsiteY1"/>
                        </a:cxn>
                        <a:cxn ang="0">
                          <a:pos x="connsiteX2" y="connsiteY2"/>
                        </a:cxn>
                        <a:cxn ang="0">
                          <a:pos x="connsiteX3" y="connsiteY3"/>
                        </a:cxn>
                      </a:cxnLst>
                      <a:rect l="l" t="t" r="r" b="b"/>
                      <a:pathLst>
                        <a:path w="105726" h="331256">
                          <a:moveTo>
                            <a:pt x="420" y="331257"/>
                          </a:moveTo>
                          <a:cubicBezTo>
                            <a:pt x="48127" y="294485"/>
                            <a:pt x="78083" y="238219"/>
                            <a:pt x="92585" y="179734"/>
                          </a:cubicBezTo>
                          <a:cubicBezTo>
                            <a:pt x="107087" y="121249"/>
                            <a:pt x="107166" y="60149"/>
                            <a:pt x="104155" y="0"/>
                          </a:cubicBezTo>
                          <a:cubicBezTo>
                            <a:pt x="35288" y="95335"/>
                            <a:pt x="-4573" y="211434"/>
                            <a:pt x="420" y="331257"/>
                          </a:cubicBezTo>
                          <a:close/>
                        </a:path>
                      </a:pathLst>
                    </a:custGeom>
                    <a:solidFill>
                      <a:srgbClr val="5D9AD5"/>
                    </a:solidFill>
                    <a:ln w="79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A0A84B9-5250-4DCD-B9E0-5EB2C2609ADA}"/>
                        </a:ext>
                      </a:extLst>
                    </p:cNvPr>
                    <p:cNvSpPr/>
                    <p:nvPr/>
                  </p:nvSpPr>
                  <p:spPr>
                    <a:xfrm>
                      <a:off x="4934728" y="5987935"/>
                      <a:ext cx="77309" cy="349879"/>
                    </a:xfrm>
                    <a:custGeom>
                      <a:avLst/>
                      <a:gdLst>
                        <a:gd name="connsiteX0" fmla="*/ 25081 w 77309"/>
                        <a:gd name="connsiteY0" fmla="*/ 349880 h 349879"/>
                        <a:gd name="connsiteX1" fmla="*/ 35937 w 77309"/>
                        <a:gd name="connsiteY1" fmla="*/ 0 h 349879"/>
                        <a:gd name="connsiteX2" fmla="*/ 25081 w 77309"/>
                        <a:gd name="connsiteY2" fmla="*/ 349880 h 349879"/>
                      </a:gdLst>
                      <a:ahLst/>
                      <a:cxnLst>
                        <a:cxn ang="0">
                          <a:pos x="connsiteX0" y="connsiteY0"/>
                        </a:cxn>
                        <a:cxn ang="0">
                          <a:pos x="connsiteX1" y="connsiteY1"/>
                        </a:cxn>
                        <a:cxn ang="0">
                          <a:pos x="connsiteX2" y="connsiteY2"/>
                        </a:cxn>
                      </a:cxnLst>
                      <a:rect l="l" t="t" r="r" b="b"/>
                      <a:pathLst>
                        <a:path w="77309" h="349879">
                          <a:moveTo>
                            <a:pt x="25081" y="349880"/>
                          </a:moveTo>
                          <a:cubicBezTo>
                            <a:pt x="90539" y="246461"/>
                            <a:pt x="94819" y="107302"/>
                            <a:pt x="35937" y="0"/>
                          </a:cubicBezTo>
                          <a:cubicBezTo>
                            <a:pt x="-6936" y="107540"/>
                            <a:pt x="-12562" y="229423"/>
                            <a:pt x="25081" y="349880"/>
                          </a:cubicBezTo>
                          <a:close/>
                        </a:path>
                      </a:pathLst>
                    </a:custGeom>
                    <a:solidFill>
                      <a:srgbClr val="5D9AD5"/>
                    </a:solidFill>
                    <a:ln w="79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946B3695-FBCA-4C42-A407-34EEF8CBF9C1}"/>
                        </a:ext>
                      </a:extLst>
                    </p:cNvPr>
                    <p:cNvSpPr/>
                    <p:nvPr/>
                  </p:nvSpPr>
                  <p:spPr>
                    <a:xfrm>
                      <a:off x="4738554" y="6095079"/>
                      <a:ext cx="123865" cy="376507"/>
                    </a:xfrm>
                    <a:custGeom>
                      <a:avLst/>
                      <a:gdLst>
                        <a:gd name="connsiteX0" fmla="*/ 113953 w 123865"/>
                        <a:gd name="connsiteY0" fmla="*/ 376507 h 376507"/>
                        <a:gd name="connsiteX1" fmla="*/ 10772 w 123865"/>
                        <a:gd name="connsiteY1" fmla="*/ 0 h 376507"/>
                        <a:gd name="connsiteX2" fmla="*/ 113953 w 123865"/>
                        <a:gd name="connsiteY2" fmla="*/ 376507 h 376507"/>
                      </a:gdLst>
                      <a:ahLst/>
                      <a:cxnLst>
                        <a:cxn ang="0">
                          <a:pos x="connsiteX0" y="connsiteY0"/>
                        </a:cxn>
                        <a:cxn ang="0">
                          <a:pos x="connsiteX1" y="connsiteY1"/>
                        </a:cxn>
                        <a:cxn ang="0">
                          <a:pos x="connsiteX2" y="connsiteY2"/>
                        </a:cxn>
                      </a:cxnLst>
                      <a:rect l="l" t="t" r="r" b="b"/>
                      <a:pathLst>
                        <a:path w="123865" h="376507">
                          <a:moveTo>
                            <a:pt x="113953" y="376507"/>
                          </a:moveTo>
                          <a:cubicBezTo>
                            <a:pt x="144146" y="244401"/>
                            <a:pt x="104126" y="98267"/>
                            <a:pt x="10772" y="0"/>
                          </a:cubicBezTo>
                          <a:cubicBezTo>
                            <a:pt x="-21086" y="142092"/>
                            <a:pt x="19013" y="298527"/>
                            <a:pt x="113953" y="376507"/>
                          </a:cubicBezTo>
                          <a:close/>
                        </a:path>
                      </a:pathLst>
                    </a:custGeom>
                    <a:solidFill>
                      <a:srgbClr val="5D9AD5"/>
                    </a:solidFill>
                    <a:ln w="79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1AFB8D0B-F500-417E-A460-3DFA758AED8C}"/>
                        </a:ext>
                      </a:extLst>
                    </p:cNvPr>
                    <p:cNvSpPr/>
                    <p:nvPr/>
                  </p:nvSpPr>
                  <p:spPr>
                    <a:xfrm>
                      <a:off x="4562459" y="6280836"/>
                      <a:ext cx="190940" cy="358676"/>
                    </a:xfrm>
                    <a:custGeom>
                      <a:avLst/>
                      <a:gdLst>
                        <a:gd name="connsiteX0" fmla="*/ 190195 w 190940"/>
                        <a:gd name="connsiteY0" fmla="*/ 358676 h 358676"/>
                        <a:gd name="connsiteX1" fmla="*/ 0 w 190940"/>
                        <a:gd name="connsiteY1" fmla="*/ 0 h 358676"/>
                        <a:gd name="connsiteX2" fmla="*/ 190195 w 190940"/>
                        <a:gd name="connsiteY2" fmla="*/ 358676 h 358676"/>
                      </a:gdLst>
                      <a:ahLst/>
                      <a:cxnLst>
                        <a:cxn ang="0">
                          <a:pos x="connsiteX0" y="connsiteY0"/>
                        </a:cxn>
                        <a:cxn ang="0">
                          <a:pos x="connsiteX1" y="connsiteY1"/>
                        </a:cxn>
                        <a:cxn ang="0">
                          <a:pos x="connsiteX2" y="connsiteY2"/>
                        </a:cxn>
                      </a:cxnLst>
                      <a:rect l="l" t="t" r="r" b="b"/>
                      <a:pathLst>
                        <a:path w="190940" h="358676">
                          <a:moveTo>
                            <a:pt x="190195" y="358676"/>
                          </a:moveTo>
                          <a:cubicBezTo>
                            <a:pt x="199388" y="216505"/>
                            <a:pt x="122834" y="72195"/>
                            <a:pt x="0" y="0"/>
                          </a:cubicBezTo>
                          <a:cubicBezTo>
                            <a:pt x="11570" y="137812"/>
                            <a:pt x="78218" y="270156"/>
                            <a:pt x="190195" y="358676"/>
                          </a:cubicBezTo>
                          <a:close/>
                        </a:path>
                      </a:pathLst>
                    </a:custGeom>
                    <a:solidFill>
                      <a:srgbClr val="5D9AD5"/>
                    </a:solidFill>
                    <a:ln w="79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572CA5C-FDF8-463F-B468-51BDD69636DD}"/>
                        </a:ext>
                      </a:extLst>
                    </p:cNvPr>
                    <p:cNvSpPr/>
                    <p:nvPr/>
                  </p:nvSpPr>
                  <p:spPr>
                    <a:xfrm>
                      <a:off x="4419575" y="6568348"/>
                      <a:ext cx="268809" cy="263895"/>
                    </a:xfrm>
                    <a:custGeom>
                      <a:avLst/>
                      <a:gdLst>
                        <a:gd name="connsiteX0" fmla="*/ 268809 w 268809"/>
                        <a:gd name="connsiteY0" fmla="*/ 263896 h 263895"/>
                        <a:gd name="connsiteX1" fmla="*/ 0 w 268809"/>
                        <a:gd name="connsiteY1" fmla="*/ 0 h 263895"/>
                        <a:gd name="connsiteX2" fmla="*/ 268809 w 268809"/>
                        <a:gd name="connsiteY2" fmla="*/ 263896 h 263895"/>
                      </a:gdLst>
                      <a:ahLst/>
                      <a:cxnLst>
                        <a:cxn ang="0">
                          <a:pos x="connsiteX0" y="connsiteY0"/>
                        </a:cxn>
                        <a:cxn ang="0">
                          <a:pos x="connsiteX1" y="connsiteY1"/>
                        </a:cxn>
                        <a:cxn ang="0">
                          <a:pos x="connsiteX2" y="connsiteY2"/>
                        </a:cxn>
                      </a:cxnLst>
                      <a:rect l="l" t="t" r="r" b="b"/>
                      <a:pathLst>
                        <a:path w="268809" h="263895">
                          <a:moveTo>
                            <a:pt x="268809" y="263896"/>
                          </a:moveTo>
                          <a:cubicBezTo>
                            <a:pt x="239012" y="134722"/>
                            <a:pt x="129729" y="27340"/>
                            <a:pt x="0" y="0"/>
                          </a:cubicBezTo>
                          <a:cubicBezTo>
                            <a:pt x="53254" y="117525"/>
                            <a:pt x="143835" y="217853"/>
                            <a:pt x="268809" y="263896"/>
                          </a:cubicBezTo>
                          <a:close/>
                        </a:path>
                      </a:pathLst>
                    </a:custGeom>
                    <a:solidFill>
                      <a:srgbClr val="5D9AD5"/>
                    </a:solidFill>
                    <a:ln w="79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A5D75AA-C388-4286-BBD0-215CD31767D0}"/>
                        </a:ext>
                      </a:extLst>
                    </p:cNvPr>
                    <p:cNvSpPr/>
                    <p:nvPr/>
                  </p:nvSpPr>
                  <p:spPr>
                    <a:xfrm>
                      <a:off x="5149212" y="6176262"/>
                      <a:ext cx="302014" cy="107828"/>
                    </a:xfrm>
                    <a:custGeom>
                      <a:avLst/>
                      <a:gdLst>
                        <a:gd name="connsiteX0" fmla="*/ 0 w 302014"/>
                        <a:gd name="connsiteY0" fmla="*/ 5197 h 107828"/>
                        <a:gd name="connsiteX1" fmla="*/ 159605 w 302014"/>
                        <a:gd name="connsiteY1" fmla="*/ 19621 h 107828"/>
                        <a:gd name="connsiteX2" fmla="*/ 302014 w 302014"/>
                        <a:gd name="connsiteY2" fmla="*/ 96333 h 107828"/>
                        <a:gd name="connsiteX3" fmla="*/ 0 w 302014"/>
                        <a:gd name="connsiteY3" fmla="*/ 5197 h 107828"/>
                      </a:gdLst>
                      <a:ahLst/>
                      <a:cxnLst>
                        <a:cxn ang="0">
                          <a:pos x="connsiteX0" y="connsiteY0"/>
                        </a:cxn>
                        <a:cxn ang="0">
                          <a:pos x="connsiteX1" y="connsiteY1"/>
                        </a:cxn>
                        <a:cxn ang="0">
                          <a:pos x="connsiteX2" y="connsiteY2"/>
                        </a:cxn>
                        <a:cxn ang="0">
                          <a:pos x="connsiteX3" y="connsiteY3"/>
                        </a:cxn>
                      </a:cxnLst>
                      <a:rect l="l" t="t" r="r" b="b"/>
                      <a:pathLst>
                        <a:path w="302014" h="107828">
                          <a:moveTo>
                            <a:pt x="0" y="5197"/>
                          </a:moveTo>
                          <a:cubicBezTo>
                            <a:pt x="52938" y="-5897"/>
                            <a:pt x="108569" y="1631"/>
                            <a:pt x="159605" y="19621"/>
                          </a:cubicBezTo>
                          <a:cubicBezTo>
                            <a:pt x="210641" y="37610"/>
                            <a:pt x="257397" y="65743"/>
                            <a:pt x="302014" y="96333"/>
                          </a:cubicBezTo>
                          <a:cubicBezTo>
                            <a:pt x="195267" y="128507"/>
                            <a:pt x="71006" y="91578"/>
                            <a:pt x="0" y="5197"/>
                          </a:cubicBezTo>
                          <a:close/>
                        </a:path>
                      </a:pathLst>
                    </a:custGeom>
                    <a:solidFill>
                      <a:srgbClr val="5D9AD5"/>
                    </a:solidFill>
                    <a:ln w="79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6599125-5C81-425A-8455-CAD727E8B62A}"/>
                        </a:ext>
                      </a:extLst>
                    </p:cNvPr>
                    <p:cNvSpPr/>
                    <p:nvPr/>
                  </p:nvSpPr>
                  <p:spPr>
                    <a:xfrm>
                      <a:off x="5009894" y="6278664"/>
                      <a:ext cx="333871" cy="153122"/>
                    </a:xfrm>
                    <a:custGeom>
                      <a:avLst/>
                      <a:gdLst>
                        <a:gd name="connsiteX0" fmla="*/ 0 w 333871"/>
                        <a:gd name="connsiteY0" fmla="*/ 14218 h 153122"/>
                        <a:gd name="connsiteX1" fmla="*/ 186312 w 333871"/>
                        <a:gd name="connsiteY1" fmla="*/ 26898 h 153122"/>
                        <a:gd name="connsiteX2" fmla="*/ 333872 w 333871"/>
                        <a:gd name="connsiteY2" fmla="*/ 152664 h 153122"/>
                        <a:gd name="connsiteX3" fmla="*/ 0 w 333871"/>
                        <a:gd name="connsiteY3" fmla="*/ 14218 h 153122"/>
                      </a:gdLst>
                      <a:ahLst/>
                      <a:cxnLst>
                        <a:cxn ang="0">
                          <a:pos x="connsiteX0" y="connsiteY0"/>
                        </a:cxn>
                        <a:cxn ang="0">
                          <a:pos x="connsiteX1" y="connsiteY1"/>
                        </a:cxn>
                        <a:cxn ang="0">
                          <a:pos x="connsiteX2" y="connsiteY2"/>
                        </a:cxn>
                        <a:cxn ang="0">
                          <a:pos x="connsiteX3" y="connsiteY3"/>
                        </a:cxn>
                      </a:cxnLst>
                      <a:rect l="l" t="t" r="r" b="b"/>
                      <a:pathLst>
                        <a:path w="333871" h="153122">
                          <a:moveTo>
                            <a:pt x="0" y="14218"/>
                          </a:moveTo>
                          <a:cubicBezTo>
                            <a:pt x="60070" y="-10111"/>
                            <a:pt x="128619" y="-1473"/>
                            <a:pt x="186312" y="26898"/>
                          </a:cubicBezTo>
                          <a:cubicBezTo>
                            <a:pt x="244084" y="55268"/>
                            <a:pt x="292187" y="101708"/>
                            <a:pt x="333872" y="152664"/>
                          </a:cubicBezTo>
                          <a:cubicBezTo>
                            <a:pt x="216664" y="158132"/>
                            <a:pt x="98822" y="114784"/>
                            <a:pt x="0" y="14218"/>
                          </a:cubicBezTo>
                          <a:close/>
                        </a:path>
                      </a:pathLst>
                    </a:custGeom>
                    <a:solidFill>
                      <a:srgbClr val="5D9AD5"/>
                    </a:solidFill>
                    <a:ln w="79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EE9C444-DA93-45D4-93B9-DD1941B113ED}"/>
                        </a:ext>
                      </a:extLst>
                    </p:cNvPr>
                    <p:cNvSpPr/>
                    <p:nvPr/>
                  </p:nvSpPr>
                  <p:spPr>
                    <a:xfrm>
                      <a:off x="4892923" y="6417063"/>
                      <a:ext cx="364065" cy="153896"/>
                    </a:xfrm>
                    <a:custGeom>
                      <a:avLst/>
                      <a:gdLst>
                        <a:gd name="connsiteX0" fmla="*/ 0 w 364065"/>
                        <a:gd name="connsiteY0" fmla="*/ 0 h 153896"/>
                        <a:gd name="connsiteX1" fmla="*/ 364065 w 364065"/>
                        <a:gd name="connsiteY1" fmla="*/ 148749 h 153896"/>
                        <a:gd name="connsiteX2" fmla="*/ 155009 w 364065"/>
                        <a:gd name="connsiteY2" fmla="*/ 126005 h 153896"/>
                        <a:gd name="connsiteX3" fmla="*/ 0 w 364065"/>
                        <a:gd name="connsiteY3" fmla="*/ 0 h 153896"/>
                      </a:gdLst>
                      <a:ahLst/>
                      <a:cxnLst>
                        <a:cxn ang="0">
                          <a:pos x="connsiteX0" y="connsiteY0"/>
                        </a:cxn>
                        <a:cxn ang="0">
                          <a:pos x="connsiteX1" y="connsiteY1"/>
                        </a:cxn>
                        <a:cxn ang="0">
                          <a:pos x="connsiteX2" y="connsiteY2"/>
                        </a:cxn>
                        <a:cxn ang="0">
                          <a:pos x="connsiteX3" y="connsiteY3"/>
                        </a:cxn>
                      </a:cxnLst>
                      <a:rect l="l" t="t" r="r" b="b"/>
                      <a:pathLst>
                        <a:path w="364065" h="153896">
                          <a:moveTo>
                            <a:pt x="0" y="0"/>
                          </a:moveTo>
                          <a:cubicBezTo>
                            <a:pt x="134959" y="11491"/>
                            <a:pt x="266511" y="65221"/>
                            <a:pt x="364065" y="148749"/>
                          </a:cubicBezTo>
                          <a:cubicBezTo>
                            <a:pt x="294803" y="160319"/>
                            <a:pt x="220389" y="152236"/>
                            <a:pt x="155009" y="126005"/>
                          </a:cubicBezTo>
                          <a:cubicBezTo>
                            <a:pt x="89629" y="99773"/>
                            <a:pt x="33601" y="55474"/>
                            <a:pt x="0" y="0"/>
                          </a:cubicBezTo>
                          <a:close/>
                        </a:path>
                      </a:pathLst>
                    </a:custGeom>
                    <a:solidFill>
                      <a:srgbClr val="5D9AD5"/>
                    </a:solidFill>
                    <a:ln w="79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EE8E4439-29A6-4E74-9D24-8FD63493E9A7}"/>
                        </a:ext>
                      </a:extLst>
                    </p:cNvPr>
                    <p:cNvSpPr/>
                    <p:nvPr/>
                  </p:nvSpPr>
                  <p:spPr>
                    <a:xfrm>
                      <a:off x="4790139" y="6579247"/>
                      <a:ext cx="390693" cy="137251"/>
                    </a:xfrm>
                    <a:custGeom>
                      <a:avLst/>
                      <a:gdLst>
                        <a:gd name="connsiteX0" fmla="*/ 0 w 390693"/>
                        <a:gd name="connsiteY0" fmla="*/ 1543 h 137251"/>
                        <a:gd name="connsiteX1" fmla="*/ 390693 w 390693"/>
                        <a:gd name="connsiteY1" fmla="*/ 129925 h 137251"/>
                        <a:gd name="connsiteX2" fmla="*/ 0 w 390693"/>
                        <a:gd name="connsiteY2" fmla="*/ 1543 h 137251"/>
                      </a:gdLst>
                      <a:ahLst/>
                      <a:cxnLst>
                        <a:cxn ang="0">
                          <a:pos x="connsiteX0" y="connsiteY0"/>
                        </a:cxn>
                        <a:cxn ang="0">
                          <a:pos x="connsiteX1" y="connsiteY1"/>
                        </a:cxn>
                        <a:cxn ang="0">
                          <a:pos x="connsiteX2" y="connsiteY2"/>
                        </a:cxn>
                      </a:cxnLst>
                      <a:rect l="l" t="t" r="r" b="b"/>
                      <a:pathLst>
                        <a:path w="390693" h="137251">
                          <a:moveTo>
                            <a:pt x="0" y="1543"/>
                          </a:moveTo>
                          <a:cubicBezTo>
                            <a:pt x="141141" y="-9472"/>
                            <a:pt x="288701" y="39027"/>
                            <a:pt x="390693" y="129925"/>
                          </a:cubicBezTo>
                          <a:cubicBezTo>
                            <a:pt x="257002" y="156394"/>
                            <a:pt x="106272" y="110588"/>
                            <a:pt x="0" y="1543"/>
                          </a:cubicBezTo>
                          <a:close/>
                        </a:path>
                      </a:pathLst>
                    </a:custGeom>
                    <a:solidFill>
                      <a:srgbClr val="5D9AD5"/>
                    </a:solidFill>
                    <a:ln w="79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FD799A4-7373-4433-921E-461D1A2AB038}"/>
                        </a:ext>
                      </a:extLst>
                    </p:cNvPr>
                    <p:cNvSpPr/>
                    <p:nvPr/>
                  </p:nvSpPr>
                  <p:spPr>
                    <a:xfrm>
                      <a:off x="4720400" y="6728465"/>
                      <a:ext cx="333396" cy="203366"/>
                    </a:xfrm>
                    <a:custGeom>
                      <a:avLst/>
                      <a:gdLst>
                        <a:gd name="connsiteX0" fmla="*/ 0 w 333396"/>
                        <a:gd name="connsiteY0" fmla="*/ 5986 h 203366"/>
                        <a:gd name="connsiteX1" fmla="*/ 333396 w 333396"/>
                        <a:gd name="connsiteY1" fmla="*/ 201808 h 203366"/>
                        <a:gd name="connsiteX2" fmla="*/ 0 w 333396"/>
                        <a:gd name="connsiteY2" fmla="*/ 5986 h 203366"/>
                      </a:gdLst>
                      <a:ahLst/>
                      <a:cxnLst>
                        <a:cxn ang="0">
                          <a:pos x="connsiteX0" y="connsiteY0"/>
                        </a:cxn>
                        <a:cxn ang="0">
                          <a:pos x="connsiteX1" y="connsiteY1"/>
                        </a:cxn>
                        <a:cxn ang="0">
                          <a:pos x="connsiteX2" y="connsiteY2"/>
                        </a:cxn>
                      </a:cxnLst>
                      <a:rect l="l" t="t" r="r" b="b"/>
                      <a:pathLst>
                        <a:path w="333396" h="203366">
                          <a:moveTo>
                            <a:pt x="0" y="5986"/>
                          </a:moveTo>
                          <a:cubicBezTo>
                            <a:pt x="131393" y="-23177"/>
                            <a:pt x="266353" y="56150"/>
                            <a:pt x="333396" y="201808"/>
                          </a:cubicBezTo>
                          <a:cubicBezTo>
                            <a:pt x="209611" y="215201"/>
                            <a:pt x="87569" y="141659"/>
                            <a:pt x="0" y="5986"/>
                          </a:cubicBezTo>
                          <a:close/>
                        </a:path>
                      </a:pathLst>
                    </a:custGeom>
                    <a:solidFill>
                      <a:srgbClr val="5D9AD5"/>
                    </a:solidFill>
                    <a:ln w="7925" cap="flat">
                      <a:noFill/>
                      <a:prstDash val="solid"/>
                      <a:miter/>
                    </a:ln>
                  </p:spPr>
                  <p:txBody>
                    <a:bodyPr rtlCol="0" anchor="ctr"/>
                    <a:lstStyle/>
                    <a:p>
                      <a:endParaRPr lang="en-US"/>
                    </a:p>
                  </p:txBody>
                </p:sp>
              </p:grpSp>
            </p:grpSp>
            <p:grpSp>
              <p:nvGrpSpPr>
                <p:cNvPr id="67" name="Graphic 8">
                  <a:extLst>
                    <a:ext uri="{FF2B5EF4-FFF2-40B4-BE49-F238E27FC236}">
                      <a16:creationId xmlns:a16="http://schemas.microsoft.com/office/drawing/2014/main" id="{251C96B4-456A-4369-BFD7-F464AC9DAC0F}"/>
                    </a:ext>
                  </a:extLst>
                </p:cNvPr>
                <p:cNvGrpSpPr/>
                <p:nvPr/>
              </p:nvGrpSpPr>
              <p:grpSpPr>
                <a:xfrm>
                  <a:off x="3188616" y="5698918"/>
                  <a:ext cx="677015" cy="1573548"/>
                  <a:chOff x="3188616" y="5698918"/>
                  <a:chExt cx="677015" cy="1573548"/>
                </a:xfrm>
              </p:grpSpPr>
              <p:sp>
                <p:nvSpPr>
                  <p:cNvPr id="68" name="Freeform: Shape 67">
                    <a:extLst>
                      <a:ext uri="{FF2B5EF4-FFF2-40B4-BE49-F238E27FC236}">
                        <a16:creationId xmlns:a16="http://schemas.microsoft.com/office/drawing/2014/main" id="{BBD31935-7CD1-4AE6-8DA1-1FAE54F85058}"/>
                      </a:ext>
                    </a:extLst>
                  </p:cNvPr>
                  <p:cNvSpPr/>
                  <p:nvPr/>
                </p:nvSpPr>
                <p:spPr>
                  <a:xfrm>
                    <a:off x="3512385" y="5966697"/>
                    <a:ext cx="105358" cy="1305769"/>
                  </a:xfrm>
                  <a:custGeom>
                    <a:avLst/>
                    <a:gdLst>
                      <a:gd name="connsiteX0" fmla="*/ 105359 w 105358"/>
                      <a:gd name="connsiteY0" fmla="*/ 1305769 h 1305769"/>
                      <a:gd name="connsiteX1" fmla="*/ 73739 w 105358"/>
                      <a:gd name="connsiteY1" fmla="*/ 0 h 1305769"/>
                    </a:gdLst>
                    <a:ahLst/>
                    <a:cxnLst>
                      <a:cxn ang="0">
                        <a:pos x="connsiteX0" y="connsiteY0"/>
                      </a:cxn>
                      <a:cxn ang="0">
                        <a:pos x="connsiteX1" y="connsiteY1"/>
                      </a:cxn>
                    </a:cxnLst>
                    <a:rect l="l" t="t" r="r" b="b"/>
                    <a:pathLst>
                      <a:path w="105358" h="1305769">
                        <a:moveTo>
                          <a:pt x="105359" y="1305769"/>
                        </a:moveTo>
                        <a:cubicBezTo>
                          <a:pt x="-23340" y="881555"/>
                          <a:pt x="-34434" y="423343"/>
                          <a:pt x="73739" y="0"/>
                        </a:cubicBezTo>
                      </a:path>
                    </a:pathLst>
                  </a:custGeom>
                  <a:noFill/>
                  <a:ln w="7925" cap="flat">
                    <a:solidFill>
                      <a:srgbClr val="5D9AD5"/>
                    </a:solidFill>
                    <a:prstDash val="solid"/>
                    <a:miter/>
                  </a:ln>
                </p:spPr>
                <p:txBody>
                  <a:bodyPr rtlCol="0" anchor="ctr"/>
                  <a:lstStyle/>
                  <a:p>
                    <a:endParaRPr lang="en-US"/>
                  </a:p>
                </p:txBody>
              </p:sp>
              <p:grpSp>
                <p:nvGrpSpPr>
                  <p:cNvPr id="69" name="Graphic 8">
                    <a:extLst>
                      <a:ext uri="{FF2B5EF4-FFF2-40B4-BE49-F238E27FC236}">
                        <a16:creationId xmlns:a16="http://schemas.microsoft.com/office/drawing/2014/main" id="{96CFB6C9-2D3D-4A89-8743-03045EF2947D}"/>
                      </a:ext>
                    </a:extLst>
                  </p:cNvPr>
                  <p:cNvGrpSpPr/>
                  <p:nvPr/>
                </p:nvGrpSpPr>
                <p:grpSpPr>
                  <a:xfrm>
                    <a:off x="3188616" y="5698918"/>
                    <a:ext cx="677015" cy="1357359"/>
                    <a:chOff x="3188616" y="5698918"/>
                    <a:chExt cx="677015" cy="1357359"/>
                  </a:xfrm>
                  <a:solidFill>
                    <a:srgbClr val="5D9AD5"/>
                  </a:solidFill>
                </p:grpSpPr>
                <p:sp>
                  <p:nvSpPr>
                    <p:cNvPr id="70" name="Freeform: Shape 69">
                      <a:extLst>
                        <a:ext uri="{FF2B5EF4-FFF2-40B4-BE49-F238E27FC236}">
                          <a16:creationId xmlns:a16="http://schemas.microsoft.com/office/drawing/2014/main" id="{EBA8D4A1-4D43-4544-95AE-CC41C2BBC6B5}"/>
                        </a:ext>
                      </a:extLst>
                    </p:cNvPr>
                    <p:cNvSpPr/>
                    <p:nvPr/>
                  </p:nvSpPr>
                  <p:spPr>
                    <a:xfrm>
                      <a:off x="3557445" y="5698918"/>
                      <a:ext cx="104917" cy="323094"/>
                    </a:xfrm>
                    <a:custGeom>
                      <a:avLst/>
                      <a:gdLst>
                        <a:gd name="connsiteX0" fmla="*/ 14573 w 104917"/>
                        <a:gd name="connsiteY0" fmla="*/ 323094 h 323094"/>
                        <a:gd name="connsiteX1" fmla="*/ 97229 w 104917"/>
                        <a:gd name="connsiteY1" fmla="*/ 0 h 323094"/>
                        <a:gd name="connsiteX2" fmla="*/ 14573 w 104917"/>
                        <a:gd name="connsiteY2" fmla="*/ 323094 h 323094"/>
                      </a:gdLst>
                      <a:ahLst/>
                      <a:cxnLst>
                        <a:cxn ang="0">
                          <a:pos x="connsiteX0" y="connsiteY0"/>
                        </a:cxn>
                        <a:cxn ang="0">
                          <a:pos x="connsiteX1" y="connsiteY1"/>
                        </a:cxn>
                        <a:cxn ang="0">
                          <a:pos x="connsiteX2" y="connsiteY2"/>
                        </a:cxn>
                      </a:cxnLst>
                      <a:rect l="l" t="t" r="r" b="b"/>
                      <a:pathLst>
                        <a:path w="104917" h="323094">
                          <a:moveTo>
                            <a:pt x="14573" y="323094"/>
                          </a:moveTo>
                          <a:cubicBezTo>
                            <a:pt x="-21960" y="209532"/>
                            <a:pt x="11879" y="77267"/>
                            <a:pt x="97229" y="0"/>
                          </a:cubicBezTo>
                          <a:cubicBezTo>
                            <a:pt x="121003" y="117366"/>
                            <a:pt x="88591" y="243767"/>
                            <a:pt x="14573" y="323094"/>
                          </a:cubicBezTo>
                          <a:close/>
                        </a:path>
                      </a:pathLst>
                    </a:custGeom>
                    <a:solidFill>
                      <a:srgbClr val="5D9AD5"/>
                    </a:solidFill>
                    <a:ln w="79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CCB5A0B8-15B0-409C-A6CF-815D168ED237}"/>
                        </a:ext>
                      </a:extLst>
                    </p:cNvPr>
                    <p:cNvSpPr/>
                    <p:nvPr/>
                  </p:nvSpPr>
                  <p:spPr>
                    <a:xfrm>
                      <a:off x="3349648" y="5866211"/>
                      <a:ext cx="196852" cy="291711"/>
                    </a:xfrm>
                    <a:custGeom>
                      <a:avLst/>
                      <a:gdLst>
                        <a:gd name="connsiteX0" fmla="*/ 196852 w 196852"/>
                        <a:gd name="connsiteY0" fmla="*/ 291712 h 291711"/>
                        <a:gd name="connsiteX1" fmla="*/ 0 w 196852"/>
                        <a:gd name="connsiteY1" fmla="*/ 0 h 291711"/>
                        <a:gd name="connsiteX2" fmla="*/ 196852 w 196852"/>
                        <a:gd name="connsiteY2" fmla="*/ 291712 h 291711"/>
                      </a:gdLst>
                      <a:ahLst/>
                      <a:cxnLst>
                        <a:cxn ang="0">
                          <a:pos x="connsiteX0" y="connsiteY0"/>
                        </a:cxn>
                        <a:cxn ang="0">
                          <a:pos x="connsiteX1" y="connsiteY1"/>
                        </a:cxn>
                        <a:cxn ang="0">
                          <a:pos x="connsiteX2" y="connsiteY2"/>
                        </a:cxn>
                      </a:cxnLst>
                      <a:rect l="l" t="t" r="r" b="b"/>
                      <a:pathLst>
                        <a:path w="196852" h="291711">
                          <a:moveTo>
                            <a:pt x="196852" y="291712"/>
                          </a:moveTo>
                          <a:cubicBezTo>
                            <a:pt x="174425" y="172919"/>
                            <a:pt x="100883" y="63953"/>
                            <a:pt x="0" y="0"/>
                          </a:cubicBezTo>
                          <a:cubicBezTo>
                            <a:pt x="7608" y="119902"/>
                            <a:pt x="86697" y="233940"/>
                            <a:pt x="196852" y="291712"/>
                          </a:cubicBezTo>
                          <a:close/>
                        </a:path>
                      </a:pathLst>
                    </a:custGeom>
                    <a:solidFill>
                      <a:srgbClr val="5D9AD5"/>
                    </a:solidFill>
                    <a:ln w="79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F8139AE-0162-46AD-B051-FDF49C0E9086}"/>
                        </a:ext>
                      </a:extLst>
                    </p:cNvPr>
                    <p:cNvSpPr/>
                    <p:nvPr/>
                  </p:nvSpPr>
                  <p:spPr>
                    <a:xfrm>
                      <a:off x="3235135" y="6107045"/>
                      <a:ext cx="285055" cy="273247"/>
                    </a:xfrm>
                    <a:custGeom>
                      <a:avLst/>
                      <a:gdLst>
                        <a:gd name="connsiteX0" fmla="*/ 285055 w 285055"/>
                        <a:gd name="connsiteY0" fmla="*/ 273247 h 273247"/>
                        <a:gd name="connsiteX1" fmla="*/ 176882 w 285055"/>
                        <a:gd name="connsiteY1" fmla="*/ 94464 h 273247"/>
                        <a:gd name="connsiteX2" fmla="*/ 0 w 285055"/>
                        <a:gd name="connsiteY2" fmla="*/ 0 h 273247"/>
                        <a:gd name="connsiteX3" fmla="*/ 109679 w 285055"/>
                        <a:gd name="connsiteY3" fmla="*/ 166104 h 273247"/>
                        <a:gd name="connsiteX4" fmla="*/ 285055 w 285055"/>
                        <a:gd name="connsiteY4" fmla="*/ 273247 h 27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55" h="273247">
                          <a:moveTo>
                            <a:pt x="285055" y="273247"/>
                          </a:moveTo>
                          <a:cubicBezTo>
                            <a:pt x="254227" y="210483"/>
                            <a:pt x="222845" y="146767"/>
                            <a:pt x="176882" y="94464"/>
                          </a:cubicBezTo>
                          <a:cubicBezTo>
                            <a:pt x="130918" y="42160"/>
                            <a:pt x="67599" y="1743"/>
                            <a:pt x="0" y="0"/>
                          </a:cubicBezTo>
                          <a:cubicBezTo>
                            <a:pt x="32492" y="58089"/>
                            <a:pt x="65300" y="116812"/>
                            <a:pt x="109679" y="166104"/>
                          </a:cubicBezTo>
                          <a:cubicBezTo>
                            <a:pt x="154058" y="215317"/>
                            <a:pt x="211592" y="255099"/>
                            <a:pt x="285055" y="273247"/>
                          </a:cubicBezTo>
                          <a:close/>
                        </a:path>
                      </a:pathLst>
                    </a:custGeom>
                    <a:solidFill>
                      <a:srgbClr val="5D9AD5"/>
                    </a:solidFill>
                    <a:ln w="79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623888B-B709-4BA8-BFEA-1151B7F12BB6}"/>
                        </a:ext>
                      </a:extLst>
                    </p:cNvPr>
                    <p:cNvSpPr/>
                    <p:nvPr/>
                  </p:nvSpPr>
                  <p:spPr>
                    <a:xfrm>
                      <a:off x="3207556" y="6378153"/>
                      <a:ext cx="300666" cy="218248"/>
                    </a:xfrm>
                    <a:custGeom>
                      <a:avLst/>
                      <a:gdLst>
                        <a:gd name="connsiteX0" fmla="*/ 300667 w 300666"/>
                        <a:gd name="connsiteY0" fmla="*/ 218249 h 218248"/>
                        <a:gd name="connsiteX1" fmla="*/ 0 w 300666"/>
                        <a:gd name="connsiteY1" fmla="*/ 0 h 218248"/>
                        <a:gd name="connsiteX2" fmla="*/ 300667 w 300666"/>
                        <a:gd name="connsiteY2" fmla="*/ 218249 h 218248"/>
                      </a:gdLst>
                      <a:ahLst/>
                      <a:cxnLst>
                        <a:cxn ang="0">
                          <a:pos x="connsiteX0" y="connsiteY0"/>
                        </a:cxn>
                        <a:cxn ang="0">
                          <a:pos x="connsiteX1" y="connsiteY1"/>
                        </a:cxn>
                        <a:cxn ang="0">
                          <a:pos x="connsiteX2" y="connsiteY2"/>
                        </a:cxn>
                      </a:cxnLst>
                      <a:rect l="l" t="t" r="r" b="b"/>
                      <a:pathLst>
                        <a:path w="300666" h="218248">
                          <a:moveTo>
                            <a:pt x="300667" y="218249"/>
                          </a:moveTo>
                          <a:cubicBezTo>
                            <a:pt x="239487" y="103656"/>
                            <a:pt x="124499" y="20208"/>
                            <a:pt x="0" y="0"/>
                          </a:cubicBezTo>
                          <a:cubicBezTo>
                            <a:pt x="56821" y="119664"/>
                            <a:pt x="177833" y="205807"/>
                            <a:pt x="300667" y="218249"/>
                          </a:cubicBezTo>
                          <a:close/>
                        </a:path>
                      </a:pathLst>
                    </a:custGeom>
                    <a:solidFill>
                      <a:srgbClr val="5D9AD5"/>
                    </a:solidFill>
                    <a:ln w="79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25C3F8F-C2E0-43A3-B4AB-CEA36543911A}"/>
                        </a:ext>
                      </a:extLst>
                    </p:cNvPr>
                    <p:cNvSpPr/>
                    <p:nvPr/>
                  </p:nvSpPr>
                  <p:spPr>
                    <a:xfrm>
                      <a:off x="3188616" y="6654728"/>
                      <a:ext cx="339260" cy="178149"/>
                    </a:xfrm>
                    <a:custGeom>
                      <a:avLst/>
                      <a:gdLst>
                        <a:gd name="connsiteX0" fmla="*/ 339261 w 339260"/>
                        <a:gd name="connsiteY0" fmla="*/ 178149 h 178149"/>
                        <a:gd name="connsiteX1" fmla="*/ 0 w 339260"/>
                        <a:gd name="connsiteY1" fmla="*/ 0 h 178149"/>
                        <a:gd name="connsiteX2" fmla="*/ 339261 w 339260"/>
                        <a:gd name="connsiteY2" fmla="*/ 178149 h 178149"/>
                      </a:gdLst>
                      <a:ahLst/>
                      <a:cxnLst>
                        <a:cxn ang="0">
                          <a:pos x="connsiteX0" y="connsiteY0"/>
                        </a:cxn>
                        <a:cxn ang="0">
                          <a:pos x="connsiteX1" y="connsiteY1"/>
                        </a:cxn>
                        <a:cxn ang="0">
                          <a:pos x="connsiteX2" y="connsiteY2"/>
                        </a:cxn>
                      </a:cxnLst>
                      <a:rect l="l" t="t" r="r" b="b"/>
                      <a:pathLst>
                        <a:path w="339260" h="178149">
                          <a:moveTo>
                            <a:pt x="339261" y="178149"/>
                          </a:moveTo>
                          <a:cubicBezTo>
                            <a:pt x="255813" y="74097"/>
                            <a:pt x="129253" y="7687"/>
                            <a:pt x="0" y="0"/>
                          </a:cubicBezTo>
                          <a:cubicBezTo>
                            <a:pt x="75603" y="108015"/>
                            <a:pt x="207630" y="171889"/>
                            <a:pt x="339261" y="178149"/>
                          </a:cubicBezTo>
                          <a:close/>
                        </a:path>
                      </a:pathLst>
                    </a:custGeom>
                    <a:solidFill>
                      <a:srgbClr val="5D9AD5"/>
                    </a:solidFill>
                    <a:ln w="79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80E5FAB-A6D7-4337-83CD-9749271FC384}"/>
                        </a:ext>
                      </a:extLst>
                    </p:cNvPr>
                    <p:cNvSpPr/>
                    <p:nvPr/>
                  </p:nvSpPr>
                  <p:spPr>
                    <a:xfrm>
                      <a:off x="3224278" y="6927701"/>
                      <a:ext cx="341875" cy="128576"/>
                    </a:xfrm>
                    <a:custGeom>
                      <a:avLst/>
                      <a:gdLst>
                        <a:gd name="connsiteX0" fmla="*/ 341876 w 341875"/>
                        <a:gd name="connsiteY0" fmla="*/ 128577 h 128576"/>
                        <a:gd name="connsiteX1" fmla="*/ 0 w 341875"/>
                        <a:gd name="connsiteY1" fmla="*/ 7248 h 128576"/>
                        <a:gd name="connsiteX2" fmla="*/ 341876 w 341875"/>
                        <a:gd name="connsiteY2" fmla="*/ 128577 h 128576"/>
                      </a:gdLst>
                      <a:ahLst/>
                      <a:cxnLst>
                        <a:cxn ang="0">
                          <a:pos x="connsiteX0" y="connsiteY0"/>
                        </a:cxn>
                        <a:cxn ang="0">
                          <a:pos x="connsiteX1" y="connsiteY1"/>
                        </a:cxn>
                        <a:cxn ang="0">
                          <a:pos x="connsiteX2" y="connsiteY2"/>
                        </a:cxn>
                      </a:cxnLst>
                      <a:rect l="l" t="t" r="r" b="b"/>
                      <a:pathLst>
                        <a:path w="341875" h="128576">
                          <a:moveTo>
                            <a:pt x="341876" y="128577"/>
                          </a:moveTo>
                          <a:cubicBezTo>
                            <a:pt x="258903" y="29120"/>
                            <a:pt x="122121" y="-19459"/>
                            <a:pt x="0" y="7248"/>
                          </a:cubicBezTo>
                          <a:cubicBezTo>
                            <a:pt x="106034" y="80631"/>
                            <a:pt x="233385" y="120255"/>
                            <a:pt x="341876" y="128577"/>
                          </a:cubicBezTo>
                          <a:close/>
                        </a:path>
                      </a:pathLst>
                    </a:custGeom>
                    <a:solidFill>
                      <a:srgbClr val="5D9AD5"/>
                    </a:solidFill>
                    <a:ln w="79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738B115-D34E-4952-917A-E51A97DE8497}"/>
                        </a:ext>
                      </a:extLst>
                    </p:cNvPr>
                    <p:cNvSpPr/>
                    <p:nvPr/>
                  </p:nvSpPr>
                  <p:spPr>
                    <a:xfrm>
                      <a:off x="3562270" y="5923348"/>
                      <a:ext cx="225777" cy="161067"/>
                    </a:xfrm>
                    <a:custGeom>
                      <a:avLst/>
                      <a:gdLst>
                        <a:gd name="connsiteX0" fmla="*/ 0 w 225777"/>
                        <a:gd name="connsiteY0" fmla="*/ 160873 h 161067"/>
                        <a:gd name="connsiteX1" fmla="*/ 225778 w 225777"/>
                        <a:gd name="connsiteY1" fmla="*/ 0 h 161067"/>
                        <a:gd name="connsiteX2" fmla="*/ 0 w 225777"/>
                        <a:gd name="connsiteY2" fmla="*/ 160873 h 161067"/>
                      </a:gdLst>
                      <a:ahLst/>
                      <a:cxnLst>
                        <a:cxn ang="0">
                          <a:pos x="connsiteX0" y="connsiteY0"/>
                        </a:cxn>
                        <a:cxn ang="0">
                          <a:pos x="connsiteX1" y="connsiteY1"/>
                        </a:cxn>
                        <a:cxn ang="0">
                          <a:pos x="connsiteX2" y="connsiteY2"/>
                        </a:cxn>
                      </a:cxnLst>
                      <a:rect l="l" t="t" r="r" b="b"/>
                      <a:pathLst>
                        <a:path w="225777" h="161067">
                          <a:moveTo>
                            <a:pt x="0" y="160873"/>
                          </a:moveTo>
                          <a:cubicBezTo>
                            <a:pt x="48183" y="77425"/>
                            <a:pt x="132265" y="17514"/>
                            <a:pt x="225778" y="0"/>
                          </a:cubicBezTo>
                          <a:cubicBezTo>
                            <a:pt x="193841" y="95890"/>
                            <a:pt x="100724" y="165232"/>
                            <a:pt x="0" y="160873"/>
                          </a:cubicBezTo>
                          <a:close/>
                        </a:path>
                      </a:pathLst>
                    </a:custGeom>
                    <a:solidFill>
                      <a:srgbClr val="5D9AD5"/>
                    </a:solidFill>
                    <a:ln w="79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F0086DC-4D20-4281-849E-6599BCE8B0E4}"/>
                        </a:ext>
                      </a:extLst>
                    </p:cNvPr>
                    <p:cNvSpPr/>
                    <p:nvPr/>
                  </p:nvSpPr>
                  <p:spPr>
                    <a:xfrm>
                      <a:off x="3529224" y="6117361"/>
                      <a:ext cx="305818" cy="174190"/>
                    </a:xfrm>
                    <a:custGeom>
                      <a:avLst/>
                      <a:gdLst>
                        <a:gd name="connsiteX0" fmla="*/ 0 w 305818"/>
                        <a:gd name="connsiteY0" fmla="*/ 173222 h 174190"/>
                        <a:gd name="connsiteX1" fmla="*/ 305818 w 305818"/>
                        <a:gd name="connsiteY1" fmla="*/ 145 h 174190"/>
                        <a:gd name="connsiteX2" fmla="*/ 0 w 305818"/>
                        <a:gd name="connsiteY2" fmla="*/ 173222 h 174190"/>
                      </a:gdLst>
                      <a:ahLst/>
                      <a:cxnLst>
                        <a:cxn ang="0">
                          <a:pos x="connsiteX0" y="connsiteY0"/>
                        </a:cxn>
                        <a:cxn ang="0">
                          <a:pos x="connsiteX1" y="connsiteY1"/>
                        </a:cxn>
                        <a:cxn ang="0">
                          <a:pos x="connsiteX2" y="connsiteY2"/>
                        </a:cxn>
                      </a:cxnLst>
                      <a:rect l="l" t="t" r="r" b="b"/>
                      <a:pathLst>
                        <a:path w="305818" h="174190">
                          <a:moveTo>
                            <a:pt x="0" y="173222"/>
                          </a:moveTo>
                          <a:cubicBezTo>
                            <a:pt x="61417" y="64969"/>
                            <a:pt x="182429" y="-3580"/>
                            <a:pt x="305818" y="145"/>
                          </a:cubicBezTo>
                          <a:cubicBezTo>
                            <a:pt x="244084" y="110696"/>
                            <a:pt x="124340" y="183525"/>
                            <a:pt x="0" y="173222"/>
                          </a:cubicBezTo>
                          <a:close/>
                        </a:path>
                      </a:pathLst>
                    </a:custGeom>
                    <a:solidFill>
                      <a:srgbClr val="5D9AD5"/>
                    </a:solidFill>
                    <a:ln w="79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EC690E5-3FE7-49E8-920E-A5AB47E4B228}"/>
                        </a:ext>
                      </a:extLst>
                    </p:cNvPr>
                    <p:cNvSpPr/>
                    <p:nvPr/>
                  </p:nvSpPr>
                  <p:spPr>
                    <a:xfrm>
                      <a:off x="3510204" y="6342482"/>
                      <a:ext cx="322143" cy="165558"/>
                    </a:xfrm>
                    <a:custGeom>
                      <a:avLst/>
                      <a:gdLst>
                        <a:gd name="connsiteX0" fmla="*/ 0 w 322143"/>
                        <a:gd name="connsiteY0" fmla="*/ 165558 h 165558"/>
                        <a:gd name="connsiteX1" fmla="*/ 322143 w 322143"/>
                        <a:gd name="connsiteY1" fmla="*/ 247 h 165558"/>
                        <a:gd name="connsiteX2" fmla="*/ 0 w 322143"/>
                        <a:gd name="connsiteY2" fmla="*/ 165558 h 165558"/>
                      </a:gdLst>
                      <a:ahLst/>
                      <a:cxnLst>
                        <a:cxn ang="0">
                          <a:pos x="connsiteX0" y="connsiteY0"/>
                        </a:cxn>
                        <a:cxn ang="0">
                          <a:pos x="connsiteX1" y="connsiteY1"/>
                        </a:cxn>
                        <a:cxn ang="0">
                          <a:pos x="connsiteX2" y="connsiteY2"/>
                        </a:cxn>
                      </a:cxnLst>
                      <a:rect l="l" t="t" r="r" b="b"/>
                      <a:pathLst>
                        <a:path w="322143" h="165558">
                          <a:moveTo>
                            <a:pt x="0" y="165558"/>
                          </a:moveTo>
                          <a:cubicBezTo>
                            <a:pt x="70610" y="59683"/>
                            <a:pt x="195742" y="-4508"/>
                            <a:pt x="322143" y="247"/>
                          </a:cubicBezTo>
                          <a:cubicBezTo>
                            <a:pt x="236793" y="89639"/>
                            <a:pt x="124974" y="151769"/>
                            <a:pt x="0" y="165558"/>
                          </a:cubicBezTo>
                          <a:close/>
                        </a:path>
                      </a:pathLst>
                    </a:custGeom>
                    <a:solidFill>
                      <a:srgbClr val="5D9AD5"/>
                    </a:solidFill>
                    <a:ln w="79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AC4C6C0-3E0A-41EB-B1BB-9C31AB21FD2A}"/>
                        </a:ext>
                      </a:extLst>
                    </p:cNvPr>
                    <p:cNvSpPr/>
                    <p:nvPr/>
                  </p:nvSpPr>
                  <p:spPr>
                    <a:xfrm>
                      <a:off x="3518842" y="6559311"/>
                      <a:ext cx="307244" cy="177359"/>
                    </a:xfrm>
                    <a:custGeom>
                      <a:avLst/>
                      <a:gdLst>
                        <a:gd name="connsiteX0" fmla="*/ 0 w 307244"/>
                        <a:gd name="connsiteY0" fmla="*/ 177360 h 177359"/>
                        <a:gd name="connsiteX1" fmla="*/ 307245 w 307244"/>
                        <a:gd name="connsiteY1" fmla="*/ 240 h 177359"/>
                        <a:gd name="connsiteX2" fmla="*/ 0 w 307244"/>
                        <a:gd name="connsiteY2" fmla="*/ 177360 h 177359"/>
                      </a:gdLst>
                      <a:ahLst/>
                      <a:cxnLst>
                        <a:cxn ang="0">
                          <a:pos x="connsiteX0" y="connsiteY0"/>
                        </a:cxn>
                        <a:cxn ang="0">
                          <a:pos x="connsiteX1" y="connsiteY1"/>
                        </a:cxn>
                        <a:cxn ang="0">
                          <a:pos x="connsiteX2" y="connsiteY2"/>
                        </a:cxn>
                      </a:cxnLst>
                      <a:rect l="l" t="t" r="r" b="b"/>
                      <a:pathLst>
                        <a:path w="307244" h="177359">
                          <a:moveTo>
                            <a:pt x="0" y="177360"/>
                          </a:moveTo>
                          <a:cubicBezTo>
                            <a:pt x="59515" y="66175"/>
                            <a:pt x="182350" y="-4673"/>
                            <a:pt x="307245" y="240"/>
                          </a:cubicBezTo>
                          <a:cubicBezTo>
                            <a:pt x="235683" y="100648"/>
                            <a:pt x="119665" y="165393"/>
                            <a:pt x="0" y="177360"/>
                          </a:cubicBezTo>
                          <a:close/>
                        </a:path>
                      </a:pathLst>
                    </a:custGeom>
                    <a:solidFill>
                      <a:srgbClr val="5D9AD5"/>
                    </a:solidFill>
                    <a:ln w="79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4CBF2FA7-6CF4-4BA5-A981-29098EB43C13}"/>
                        </a:ext>
                      </a:extLst>
                    </p:cNvPr>
                    <p:cNvSpPr/>
                    <p:nvPr/>
                  </p:nvSpPr>
                  <p:spPr>
                    <a:xfrm>
                      <a:off x="3545311" y="6748003"/>
                      <a:ext cx="320320" cy="210245"/>
                    </a:xfrm>
                    <a:custGeom>
                      <a:avLst/>
                      <a:gdLst>
                        <a:gd name="connsiteX0" fmla="*/ 0 w 320320"/>
                        <a:gd name="connsiteY0" fmla="*/ 210245 h 210245"/>
                        <a:gd name="connsiteX1" fmla="*/ 320320 w 320320"/>
                        <a:gd name="connsiteY1" fmla="*/ 0 h 210245"/>
                        <a:gd name="connsiteX2" fmla="*/ 181081 w 320320"/>
                        <a:gd name="connsiteY2" fmla="*/ 122993 h 210245"/>
                        <a:gd name="connsiteX3" fmla="*/ 0 w 320320"/>
                        <a:gd name="connsiteY3" fmla="*/ 210245 h 210245"/>
                      </a:gdLst>
                      <a:ahLst/>
                      <a:cxnLst>
                        <a:cxn ang="0">
                          <a:pos x="connsiteX0" y="connsiteY0"/>
                        </a:cxn>
                        <a:cxn ang="0">
                          <a:pos x="connsiteX1" y="connsiteY1"/>
                        </a:cxn>
                        <a:cxn ang="0">
                          <a:pos x="connsiteX2" y="connsiteY2"/>
                        </a:cxn>
                        <a:cxn ang="0">
                          <a:pos x="connsiteX3" y="connsiteY3"/>
                        </a:cxn>
                      </a:cxnLst>
                      <a:rect l="l" t="t" r="r" b="b"/>
                      <a:pathLst>
                        <a:path w="320320" h="210245">
                          <a:moveTo>
                            <a:pt x="0" y="210245"/>
                          </a:moveTo>
                          <a:cubicBezTo>
                            <a:pt x="57455" y="86380"/>
                            <a:pt x="185599" y="2298"/>
                            <a:pt x="320320" y="0"/>
                          </a:cubicBezTo>
                          <a:cubicBezTo>
                            <a:pt x="276338" y="43824"/>
                            <a:pt x="232038" y="87886"/>
                            <a:pt x="181081" y="122993"/>
                          </a:cubicBezTo>
                          <a:cubicBezTo>
                            <a:pt x="130125" y="158021"/>
                            <a:pt x="71799" y="184172"/>
                            <a:pt x="0" y="210245"/>
                          </a:cubicBezTo>
                          <a:close/>
                        </a:path>
                      </a:pathLst>
                    </a:custGeom>
                    <a:solidFill>
                      <a:srgbClr val="5D9AD5"/>
                    </a:solidFill>
                    <a:ln w="7925" cap="flat">
                      <a:noFill/>
                      <a:prstDash val="solid"/>
                      <a:miter/>
                    </a:ln>
                  </p:spPr>
                  <p:txBody>
                    <a:bodyPr rtlCol="0" anchor="ctr"/>
                    <a:lstStyle/>
                    <a:p>
                      <a:endParaRPr lang="en-US"/>
                    </a:p>
                  </p:txBody>
                </p:sp>
              </p:grpSp>
            </p:grpSp>
          </p:grpSp>
        </p:grpSp>
        <p:grpSp>
          <p:nvGrpSpPr>
            <p:cNvPr id="81" name="Graphic 8">
              <a:extLst>
                <a:ext uri="{FF2B5EF4-FFF2-40B4-BE49-F238E27FC236}">
                  <a16:creationId xmlns:a16="http://schemas.microsoft.com/office/drawing/2014/main" id="{424A52DF-5CC3-40DF-BE9A-A479530250FF}"/>
                </a:ext>
              </a:extLst>
            </p:cNvPr>
            <p:cNvGrpSpPr/>
            <p:nvPr/>
          </p:nvGrpSpPr>
          <p:grpSpPr>
            <a:xfrm>
              <a:off x="-360743" y="2895600"/>
              <a:ext cx="5151499" cy="4498829"/>
              <a:chOff x="-360743" y="2895600"/>
              <a:chExt cx="5151499" cy="4498829"/>
            </a:xfrm>
          </p:grpSpPr>
          <p:grpSp>
            <p:nvGrpSpPr>
              <p:cNvPr id="82" name="Graphic 8">
                <a:extLst>
                  <a:ext uri="{FF2B5EF4-FFF2-40B4-BE49-F238E27FC236}">
                    <a16:creationId xmlns:a16="http://schemas.microsoft.com/office/drawing/2014/main" id="{F815265B-A80D-44AA-B5DE-FB61AB451208}"/>
                  </a:ext>
                </a:extLst>
              </p:cNvPr>
              <p:cNvGrpSpPr/>
              <p:nvPr/>
            </p:nvGrpSpPr>
            <p:grpSpPr>
              <a:xfrm>
                <a:off x="-360743" y="2895600"/>
                <a:ext cx="2438689" cy="4498829"/>
                <a:chOff x="-360743" y="2895600"/>
                <a:chExt cx="2438689" cy="4498829"/>
              </a:xfrm>
            </p:grpSpPr>
            <p:sp>
              <p:nvSpPr>
                <p:cNvPr id="83" name="Freeform: Shape 82">
                  <a:extLst>
                    <a:ext uri="{FF2B5EF4-FFF2-40B4-BE49-F238E27FC236}">
                      <a16:creationId xmlns:a16="http://schemas.microsoft.com/office/drawing/2014/main" id="{C707987F-EEC8-47BF-8A9A-03F30E7F2389}"/>
                    </a:ext>
                  </a:extLst>
                </p:cNvPr>
                <p:cNvSpPr/>
                <p:nvPr/>
              </p:nvSpPr>
              <p:spPr>
                <a:xfrm>
                  <a:off x="-360743" y="2895600"/>
                  <a:ext cx="7924" cy="7924"/>
                </a:xfrm>
                <a:custGeom>
                  <a:avLst/>
                  <a:gdLst/>
                  <a:ahLst/>
                  <a:cxnLst/>
                  <a:rect l="l" t="t" r="r" b="b"/>
                  <a:pathLst>
                    <a:path w="7924" h="7924"/>
                  </a:pathLst>
                </a:custGeom>
                <a:noFill/>
                <a:ln w="7925" cap="rnd">
                  <a:solidFill>
                    <a:srgbClr val="842000"/>
                  </a:solidFill>
                  <a:prstDash val="solid"/>
                  <a:miter/>
                </a:ln>
              </p:spPr>
              <p:txBody>
                <a:bodyPr rtlCol="0" anchor="ctr"/>
                <a:lstStyle/>
                <a:p>
                  <a:endParaRPr lang="en-US"/>
                </a:p>
              </p:txBody>
            </p:sp>
            <p:grpSp>
              <p:nvGrpSpPr>
                <p:cNvPr id="84" name="Graphic 8">
                  <a:extLst>
                    <a:ext uri="{FF2B5EF4-FFF2-40B4-BE49-F238E27FC236}">
                      <a16:creationId xmlns:a16="http://schemas.microsoft.com/office/drawing/2014/main" id="{B3E5F016-8F2D-4C05-A41F-C3526BC1E195}"/>
                    </a:ext>
                  </a:extLst>
                </p:cNvPr>
                <p:cNvGrpSpPr/>
                <p:nvPr/>
              </p:nvGrpSpPr>
              <p:grpSpPr>
                <a:xfrm>
                  <a:off x="384505" y="4136340"/>
                  <a:ext cx="604638" cy="1173721"/>
                  <a:chOff x="384505" y="4136340"/>
                  <a:chExt cx="604638" cy="1173721"/>
                </a:xfrm>
              </p:grpSpPr>
              <p:sp>
                <p:nvSpPr>
                  <p:cNvPr id="85" name="Freeform: Shape 84">
                    <a:extLst>
                      <a:ext uri="{FF2B5EF4-FFF2-40B4-BE49-F238E27FC236}">
                        <a16:creationId xmlns:a16="http://schemas.microsoft.com/office/drawing/2014/main" id="{299F21EE-AF54-4033-B705-1515334CC027}"/>
                      </a:ext>
                    </a:extLst>
                  </p:cNvPr>
                  <p:cNvSpPr/>
                  <p:nvPr/>
                </p:nvSpPr>
                <p:spPr>
                  <a:xfrm>
                    <a:off x="384505" y="4136340"/>
                    <a:ext cx="604638" cy="1173721"/>
                  </a:xfrm>
                  <a:custGeom>
                    <a:avLst/>
                    <a:gdLst>
                      <a:gd name="connsiteX0" fmla="*/ 533735 w 604638"/>
                      <a:gd name="connsiteY0" fmla="*/ 138174 h 1173721"/>
                      <a:gd name="connsiteX1" fmla="*/ 365967 w 604638"/>
                      <a:gd name="connsiteY1" fmla="*/ 1551 h 1173721"/>
                      <a:gd name="connsiteX2" fmla="*/ 213573 w 604638"/>
                      <a:gd name="connsiteY2" fmla="*/ 217343 h 1173721"/>
                      <a:gd name="connsiteX3" fmla="*/ 79644 w 604638"/>
                      <a:gd name="connsiteY3" fmla="*/ 527282 h 1173721"/>
                      <a:gd name="connsiteX4" fmla="*/ 106668 w 604638"/>
                      <a:gd name="connsiteY4" fmla="*/ 766928 h 1173721"/>
                      <a:gd name="connsiteX5" fmla="*/ 43031 w 604638"/>
                      <a:gd name="connsiteY5" fmla="*/ 959421 h 1173721"/>
                      <a:gd name="connsiteX6" fmla="*/ 191780 w 604638"/>
                      <a:gd name="connsiteY6" fmla="*/ 1172995 h 1173721"/>
                      <a:gd name="connsiteX7" fmla="*/ 460431 w 604638"/>
                      <a:gd name="connsiteY7" fmla="*/ 941828 h 1173721"/>
                      <a:gd name="connsiteX8" fmla="*/ 416131 w 604638"/>
                      <a:gd name="connsiteY8" fmla="*/ 742916 h 1173721"/>
                      <a:gd name="connsiteX9" fmla="*/ 596975 w 604638"/>
                      <a:gd name="connsiteY9" fmla="*/ 330668 h 1173721"/>
                      <a:gd name="connsiteX10" fmla="*/ 533735 w 604638"/>
                      <a:gd name="connsiteY10" fmla="*/ 138174 h 1173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4638" h="1173721">
                        <a:moveTo>
                          <a:pt x="533735" y="138174"/>
                        </a:moveTo>
                        <a:cubicBezTo>
                          <a:pt x="533735" y="138174"/>
                          <a:pt x="493556" y="-17072"/>
                          <a:pt x="365967" y="1551"/>
                        </a:cubicBezTo>
                        <a:cubicBezTo>
                          <a:pt x="238457" y="20174"/>
                          <a:pt x="206203" y="111309"/>
                          <a:pt x="213573" y="217343"/>
                        </a:cubicBezTo>
                        <a:cubicBezTo>
                          <a:pt x="220943" y="323377"/>
                          <a:pt x="219358" y="448906"/>
                          <a:pt x="79644" y="527282"/>
                        </a:cubicBezTo>
                        <a:cubicBezTo>
                          <a:pt x="-60070" y="605658"/>
                          <a:pt x="82814" y="705749"/>
                          <a:pt x="106668" y="766928"/>
                        </a:cubicBezTo>
                        <a:cubicBezTo>
                          <a:pt x="130442" y="828187"/>
                          <a:pt x="109917" y="910129"/>
                          <a:pt x="43031" y="959421"/>
                        </a:cubicBezTo>
                        <a:cubicBezTo>
                          <a:pt x="-23854" y="1008714"/>
                          <a:pt x="-38436" y="1186467"/>
                          <a:pt x="191780" y="1172995"/>
                        </a:cubicBezTo>
                        <a:cubicBezTo>
                          <a:pt x="421995" y="1159523"/>
                          <a:pt x="504810" y="997144"/>
                          <a:pt x="460431" y="941828"/>
                        </a:cubicBezTo>
                        <a:cubicBezTo>
                          <a:pt x="415973" y="886593"/>
                          <a:pt x="338309" y="766770"/>
                          <a:pt x="416131" y="742916"/>
                        </a:cubicBezTo>
                        <a:cubicBezTo>
                          <a:pt x="493953" y="718983"/>
                          <a:pt x="639610" y="464993"/>
                          <a:pt x="596975" y="330668"/>
                        </a:cubicBezTo>
                        <a:cubicBezTo>
                          <a:pt x="554419" y="196422"/>
                          <a:pt x="533735" y="138174"/>
                          <a:pt x="533735" y="138174"/>
                        </a:cubicBezTo>
                        <a:close/>
                      </a:path>
                    </a:pathLst>
                  </a:custGeom>
                  <a:solidFill>
                    <a:srgbClr val="17194D"/>
                  </a:solidFill>
                  <a:ln w="79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1536113A-AE96-4AC6-A6B5-B164F27F7B09}"/>
                      </a:ext>
                    </a:extLst>
                  </p:cNvPr>
                  <p:cNvSpPr/>
                  <p:nvPr/>
                </p:nvSpPr>
                <p:spPr>
                  <a:xfrm>
                    <a:off x="716395" y="4243212"/>
                    <a:ext cx="161348" cy="151839"/>
                  </a:xfrm>
                  <a:custGeom>
                    <a:avLst/>
                    <a:gdLst>
                      <a:gd name="connsiteX0" fmla="*/ 161349 w 161348"/>
                      <a:gd name="connsiteY0" fmla="*/ 75920 h 151839"/>
                      <a:gd name="connsiteX1" fmla="*/ 80675 w 161348"/>
                      <a:gd name="connsiteY1" fmla="*/ 151839 h 151839"/>
                      <a:gd name="connsiteX2" fmla="*/ 0 w 161348"/>
                      <a:gd name="connsiteY2" fmla="*/ 75920 h 151839"/>
                      <a:gd name="connsiteX3" fmla="*/ 80675 w 161348"/>
                      <a:gd name="connsiteY3" fmla="*/ 0 h 151839"/>
                      <a:gd name="connsiteX4" fmla="*/ 161349 w 161348"/>
                      <a:gd name="connsiteY4" fmla="*/ 75920 h 151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48" h="151839">
                        <a:moveTo>
                          <a:pt x="161349" y="75920"/>
                        </a:moveTo>
                        <a:cubicBezTo>
                          <a:pt x="161349" y="117849"/>
                          <a:pt x="125230" y="151839"/>
                          <a:pt x="80675" y="151839"/>
                        </a:cubicBezTo>
                        <a:cubicBezTo>
                          <a:pt x="36119" y="151839"/>
                          <a:pt x="0" y="117849"/>
                          <a:pt x="0" y="75920"/>
                        </a:cubicBezTo>
                        <a:cubicBezTo>
                          <a:pt x="0" y="33990"/>
                          <a:pt x="36119" y="0"/>
                          <a:pt x="80675" y="0"/>
                        </a:cubicBezTo>
                        <a:cubicBezTo>
                          <a:pt x="125230" y="0"/>
                          <a:pt x="161349" y="33990"/>
                          <a:pt x="161349" y="75920"/>
                        </a:cubicBezTo>
                        <a:close/>
                      </a:path>
                    </a:pathLst>
                  </a:custGeom>
                  <a:solidFill>
                    <a:srgbClr val="EBCDC5"/>
                  </a:solidFill>
                  <a:ln w="7925" cap="flat">
                    <a:noFill/>
                    <a:prstDash val="solid"/>
                    <a:miter/>
                  </a:ln>
                </p:spPr>
                <p:txBody>
                  <a:bodyPr rtlCol="0" anchor="ctr"/>
                  <a:lstStyle/>
                  <a:p>
                    <a:endParaRPr lang="en-US"/>
                  </a:p>
                </p:txBody>
              </p:sp>
            </p:grpSp>
            <p:grpSp>
              <p:nvGrpSpPr>
                <p:cNvPr id="87" name="Graphic 8">
                  <a:extLst>
                    <a:ext uri="{FF2B5EF4-FFF2-40B4-BE49-F238E27FC236}">
                      <a16:creationId xmlns:a16="http://schemas.microsoft.com/office/drawing/2014/main" id="{7852AA1B-EAAE-4529-9B92-B84F97E96731}"/>
                    </a:ext>
                  </a:extLst>
                </p:cNvPr>
                <p:cNvGrpSpPr/>
                <p:nvPr/>
              </p:nvGrpSpPr>
              <p:grpSpPr>
                <a:xfrm>
                  <a:off x="649064" y="5810262"/>
                  <a:ext cx="929073" cy="1584167"/>
                  <a:chOff x="649064" y="5810262"/>
                  <a:chExt cx="929073" cy="1584167"/>
                </a:xfrm>
              </p:grpSpPr>
              <p:grpSp>
                <p:nvGrpSpPr>
                  <p:cNvPr id="88" name="Graphic 8">
                    <a:extLst>
                      <a:ext uri="{FF2B5EF4-FFF2-40B4-BE49-F238E27FC236}">
                        <a16:creationId xmlns:a16="http://schemas.microsoft.com/office/drawing/2014/main" id="{0B5862C3-199E-47AB-A085-8579FE37E8AD}"/>
                      </a:ext>
                    </a:extLst>
                  </p:cNvPr>
                  <p:cNvGrpSpPr/>
                  <p:nvPr/>
                </p:nvGrpSpPr>
                <p:grpSpPr>
                  <a:xfrm>
                    <a:off x="649064" y="5810262"/>
                    <a:ext cx="929073" cy="1584167"/>
                    <a:chOff x="649064" y="5810262"/>
                    <a:chExt cx="929073" cy="1584167"/>
                  </a:xfrm>
                </p:grpSpPr>
                <p:sp>
                  <p:nvSpPr>
                    <p:cNvPr id="89" name="Freeform: Shape 88">
                      <a:extLst>
                        <a:ext uri="{FF2B5EF4-FFF2-40B4-BE49-F238E27FC236}">
                          <a16:creationId xmlns:a16="http://schemas.microsoft.com/office/drawing/2014/main" id="{43C27050-2B97-4064-B67C-94E905B018AD}"/>
                        </a:ext>
                      </a:extLst>
                    </p:cNvPr>
                    <p:cNvSpPr/>
                    <p:nvPr/>
                  </p:nvSpPr>
                  <p:spPr>
                    <a:xfrm>
                      <a:off x="649064" y="5810262"/>
                      <a:ext cx="929073" cy="1584167"/>
                    </a:xfrm>
                    <a:custGeom>
                      <a:avLst/>
                      <a:gdLst>
                        <a:gd name="connsiteX0" fmla="*/ 929074 w 929073"/>
                        <a:gd name="connsiteY0" fmla="*/ 1566495 h 1584167"/>
                        <a:gd name="connsiteX1" fmla="*/ 642196 w 929073"/>
                        <a:gd name="connsiteY1" fmla="*/ 1568555 h 1584167"/>
                        <a:gd name="connsiteX2" fmla="*/ 594410 w 929073"/>
                        <a:gd name="connsiteY2" fmla="*/ 1368930 h 1584167"/>
                        <a:gd name="connsiteX3" fmla="*/ 460877 w 929073"/>
                        <a:gd name="connsiteY3" fmla="*/ 807854 h 1584167"/>
                        <a:gd name="connsiteX4" fmla="*/ 460005 w 929073"/>
                        <a:gd name="connsiteY4" fmla="*/ 804209 h 1584167"/>
                        <a:gd name="connsiteX5" fmla="*/ 482749 w 929073"/>
                        <a:gd name="connsiteY5" fmla="*/ 1584167 h 1584167"/>
                        <a:gd name="connsiteX6" fmla="*/ 181924 w 929073"/>
                        <a:gd name="connsiteY6" fmla="*/ 1568318 h 1584167"/>
                        <a:gd name="connsiteX7" fmla="*/ 6389 w 929073"/>
                        <a:gd name="connsiteY7" fmla="*/ 452189 h 1584167"/>
                        <a:gd name="connsiteX8" fmla="*/ 86905 w 929073"/>
                        <a:gd name="connsiteY8" fmla="*/ 144865 h 1584167"/>
                        <a:gd name="connsiteX9" fmla="*/ 148085 w 929073"/>
                        <a:gd name="connsiteY9" fmla="*/ 0 h 1584167"/>
                        <a:gd name="connsiteX10" fmla="*/ 777948 w 929073"/>
                        <a:gd name="connsiteY10" fmla="*/ 113562 h 1584167"/>
                        <a:gd name="connsiteX11" fmla="*/ 778027 w 929073"/>
                        <a:gd name="connsiteY11" fmla="*/ 115464 h 1584167"/>
                        <a:gd name="connsiteX12" fmla="*/ 782782 w 929073"/>
                        <a:gd name="connsiteY12" fmla="*/ 339974 h 1584167"/>
                        <a:gd name="connsiteX13" fmla="*/ 800930 w 929073"/>
                        <a:gd name="connsiteY13" fmla="*/ 459559 h 1584167"/>
                        <a:gd name="connsiteX14" fmla="*/ 929074 w 929073"/>
                        <a:gd name="connsiteY14" fmla="*/ 1566495 h 158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9073" h="1584167">
                          <a:moveTo>
                            <a:pt x="929074" y="1566495"/>
                          </a:moveTo>
                          <a:cubicBezTo>
                            <a:pt x="792133" y="1564435"/>
                            <a:pt x="712251" y="1566495"/>
                            <a:pt x="642196" y="1568555"/>
                          </a:cubicBezTo>
                          <a:cubicBezTo>
                            <a:pt x="625950" y="1501432"/>
                            <a:pt x="610259" y="1435498"/>
                            <a:pt x="594410" y="1368930"/>
                          </a:cubicBezTo>
                          <a:cubicBezTo>
                            <a:pt x="553438" y="1196248"/>
                            <a:pt x="511912" y="1019525"/>
                            <a:pt x="460877" y="807854"/>
                          </a:cubicBezTo>
                          <a:cubicBezTo>
                            <a:pt x="460639" y="806665"/>
                            <a:pt x="460243" y="805397"/>
                            <a:pt x="460005" y="804209"/>
                          </a:cubicBezTo>
                          <a:cubicBezTo>
                            <a:pt x="460005" y="1075395"/>
                            <a:pt x="472130" y="1266700"/>
                            <a:pt x="482749" y="1584167"/>
                          </a:cubicBezTo>
                          <a:cubicBezTo>
                            <a:pt x="370376" y="1564593"/>
                            <a:pt x="293029" y="1557223"/>
                            <a:pt x="181924" y="1568318"/>
                          </a:cubicBezTo>
                          <a:cubicBezTo>
                            <a:pt x="59882" y="981011"/>
                            <a:pt x="-24438" y="721553"/>
                            <a:pt x="6389" y="452189"/>
                          </a:cubicBezTo>
                          <a:cubicBezTo>
                            <a:pt x="17405" y="356061"/>
                            <a:pt x="43081" y="258745"/>
                            <a:pt x="86905" y="144865"/>
                          </a:cubicBezTo>
                          <a:cubicBezTo>
                            <a:pt x="104261" y="99535"/>
                            <a:pt x="124627" y="51590"/>
                            <a:pt x="148085" y="0"/>
                          </a:cubicBezTo>
                          <a:cubicBezTo>
                            <a:pt x="359756" y="38990"/>
                            <a:pt x="569447" y="82576"/>
                            <a:pt x="777948" y="113562"/>
                          </a:cubicBezTo>
                          <a:cubicBezTo>
                            <a:pt x="777948" y="114196"/>
                            <a:pt x="778027" y="114910"/>
                            <a:pt x="778027" y="115464"/>
                          </a:cubicBezTo>
                          <a:cubicBezTo>
                            <a:pt x="785001" y="223638"/>
                            <a:pt x="779533" y="213890"/>
                            <a:pt x="782782" y="339974"/>
                          </a:cubicBezTo>
                          <a:cubicBezTo>
                            <a:pt x="789122" y="381262"/>
                            <a:pt x="795224" y="421124"/>
                            <a:pt x="800930" y="459559"/>
                          </a:cubicBezTo>
                          <a:cubicBezTo>
                            <a:pt x="872649" y="941308"/>
                            <a:pt x="897454" y="1213445"/>
                            <a:pt x="929074" y="1566495"/>
                          </a:cubicBezTo>
                          <a:close/>
                        </a:path>
                      </a:pathLst>
                    </a:custGeom>
                    <a:solidFill>
                      <a:srgbClr val="3C64AD"/>
                    </a:solidFill>
                    <a:ln w="79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CA9C593-A48C-4066-9356-423EE1F74456}"/>
                        </a:ext>
                      </a:extLst>
                    </p:cNvPr>
                    <p:cNvSpPr/>
                    <p:nvPr/>
                  </p:nvSpPr>
                  <p:spPr>
                    <a:xfrm>
                      <a:off x="655374" y="5925884"/>
                      <a:ext cx="794540" cy="387992"/>
                    </a:xfrm>
                    <a:custGeom>
                      <a:avLst/>
                      <a:gdLst>
                        <a:gd name="connsiteX0" fmla="*/ 794540 w 794540"/>
                        <a:gd name="connsiteY0" fmla="*/ 344095 h 387992"/>
                        <a:gd name="connsiteX1" fmla="*/ 0 w 794540"/>
                        <a:gd name="connsiteY1" fmla="*/ 336645 h 387992"/>
                        <a:gd name="connsiteX2" fmla="*/ 80516 w 794540"/>
                        <a:gd name="connsiteY2" fmla="*/ 29322 h 387992"/>
                        <a:gd name="connsiteX3" fmla="*/ 771638 w 794540"/>
                        <a:gd name="connsiteY3" fmla="*/ 0 h 387992"/>
                        <a:gd name="connsiteX4" fmla="*/ 776393 w 794540"/>
                        <a:gd name="connsiteY4" fmla="*/ 224509 h 387992"/>
                        <a:gd name="connsiteX5" fmla="*/ 794540 w 794540"/>
                        <a:gd name="connsiteY5" fmla="*/ 344095 h 38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540" h="387992">
                          <a:moveTo>
                            <a:pt x="794540" y="344095"/>
                          </a:moveTo>
                          <a:cubicBezTo>
                            <a:pt x="534211" y="405036"/>
                            <a:pt x="259220" y="402501"/>
                            <a:pt x="0" y="336645"/>
                          </a:cubicBezTo>
                          <a:cubicBezTo>
                            <a:pt x="11015" y="240518"/>
                            <a:pt x="36692" y="143201"/>
                            <a:pt x="80516" y="29322"/>
                          </a:cubicBezTo>
                          <a:cubicBezTo>
                            <a:pt x="310811" y="17038"/>
                            <a:pt x="541185" y="7212"/>
                            <a:pt x="771638" y="0"/>
                          </a:cubicBezTo>
                          <a:cubicBezTo>
                            <a:pt x="778612" y="108173"/>
                            <a:pt x="773143" y="98426"/>
                            <a:pt x="776393" y="224509"/>
                          </a:cubicBezTo>
                          <a:cubicBezTo>
                            <a:pt x="782733" y="265798"/>
                            <a:pt x="788755" y="305660"/>
                            <a:pt x="794540" y="344095"/>
                          </a:cubicBezTo>
                          <a:close/>
                        </a:path>
                      </a:pathLst>
                    </a:custGeom>
                    <a:solidFill>
                      <a:srgbClr val="2C529E"/>
                    </a:solidFill>
                    <a:ln w="79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AF4F8CC1-0F68-4090-82EB-9DADE73E29AC}"/>
                        </a:ext>
                      </a:extLst>
                    </p:cNvPr>
                    <p:cNvSpPr/>
                    <p:nvPr/>
                  </p:nvSpPr>
                  <p:spPr>
                    <a:xfrm>
                      <a:off x="1109114" y="6484820"/>
                      <a:ext cx="134359" cy="694449"/>
                    </a:xfrm>
                    <a:custGeom>
                      <a:avLst/>
                      <a:gdLst>
                        <a:gd name="connsiteX0" fmla="*/ 134360 w 134359"/>
                        <a:gd name="connsiteY0" fmla="*/ 694450 h 694449"/>
                        <a:gd name="connsiteX1" fmla="*/ 827 w 134359"/>
                        <a:gd name="connsiteY1" fmla="*/ 133374 h 694449"/>
                        <a:gd name="connsiteX2" fmla="*/ 668 w 134359"/>
                        <a:gd name="connsiteY2" fmla="*/ 128461 h 694449"/>
                        <a:gd name="connsiteX3" fmla="*/ 1778 w 134359"/>
                        <a:gd name="connsiteY3" fmla="*/ 65063 h 694449"/>
                        <a:gd name="connsiteX4" fmla="*/ 124929 w 134359"/>
                        <a:gd name="connsiteY4" fmla="*/ 0 h 694449"/>
                        <a:gd name="connsiteX5" fmla="*/ 134360 w 134359"/>
                        <a:gd name="connsiteY5" fmla="*/ 694450 h 69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359" h="694449">
                          <a:moveTo>
                            <a:pt x="134360" y="694450"/>
                          </a:moveTo>
                          <a:cubicBezTo>
                            <a:pt x="93388" y="521769"/>
                            <a:pt x="51863" y="345046"/>
                            <a:pt x="827" y="133374"/>
                          </a:cubicBezTo>
                          <a:cubicBezTo>
                            <a:pt x="748" y="131710"/>
                            <a:pt x="668" y="130125"/>
                            <a:pt x="668" y="128461"/>
                          </a:cubicBezTo>
                          <a:cubicBezTo>
                            <a:pt x="-45" y="108649"/>
                            <a:pt x="-758" y="88679"/>
                            <a:pt x="1778" y="65063"/>
                          </a:cubicBezTo>
                          <a:cubicBezTo>
                            <a:pt x="43700" y="43745"/>
                            <a:pt x="85543" y="22427"/>
                            <a:pt x="124929" y="0"/>
                          </a:cubicBezTo>
                          <a:cubicBezTo>
                            <a:pt x="116925" y="231325"/>
                            <a:pt x="120016" y="463284"/>
                            <a:pt x="134360" y="694450"/>
                          </a:cubicBezTo>
                          <a:close/>
                        </a:path>
                      </a:pathLst>
                    </a:custGeom>
                    <a:solidFill>
                      <a:srgbClr val="2C529E"/>
                    </a:solidFill>
                    <a:ln w="7925" cap="flat">
                      <a:noFill/>
                      <a:prstDash val="solid"/>
                      <a:miter/>
                    </a:ln>
                  </p:spPr>
                  <p:txBody>
                    <a:bodyPr rtlCol="0" anchor="ctr"/>
                    <a:lstStyle/>
                    <a:p>
                      <a:endParaRPr lang="en-US"/>
                    </a:p>
                  </p:txBody>
                </p:sp>
              </p:grpSp>
              <p:grpSp>
                <p:nvGrpSpPr>
                  <p:cNvPr id="92" name="Graphic 8">
                    <a:extLst>
                      <a:ext uri="{FF2B5EF4-FFF2-40B4-BE49-F238E27FC236}">
                        <a16:creationId xmlns:a16="http://schemas.microsoft.com/office/drawing/2014/main" id="{8C5822D3-6C85-47AC-BE4F-BC600AC2266A}"/>
                      </a:ext>
                    </a:extLst>
                  </p:cNvPr>
                  <p:cNvGrpSpPr/>
                  <p:nvPr/>
                </p:nvGrpSpPr>
                <p:grpSpPr>
                  <a:xfrm>
                    <a:off x="710334" y="6037386"/>
                    <a:ext cx="510191" cy="1335011"/>
                    <a:chOff x="710334" y="6037386"/>
                    <a:chExt cx="510191" cy="1335011"/>
                  </a:xfrm>
                  <a:noFill/>
                </p:grpSpPr>
                <p:grpSp>
                  <p:nvGrpSpPr>
                    <p:cNvPr id="93" name="Graphic 8">
                      <a:extLst>
                        <a:ext uri="{FF2B5EF4-FFF2-40B4-BE49-F238E27FC236}">
                          <a16:creationId xmlns:a16="http://schemas.microsoft.com/office/drawing/2014/main" id="{3A7CE511-8128-494B-872E-AE9E4756916F}"/>
                        </a:ext>
                      </a:extLst>
                    </p:cNvPr>
                    <p:cNvGrpSpPr/>
                    <p:nvPr/>
                  </p:nvGrpSpPr>
                  <p:grpSpPr>
                    <a:xfrm>
                      <a:off x="1146078" y="6180112"/>
                      <a:ext cx="74447" cy="356299"/>
                      <a:chOff x="1146078" y="6180112"/>
                      <a:chExt cx="74447" cy="356299"/>
                    </a:xfrm>
                    <a:noFill/>
                  </p:grpSpPr>
                  <p:sp>
                    <p:nvSpPr>
                      <p:cNvPr id="94" name="Freeform: Shape 93">
                        <a:extLst>
                          <a:ext uri="{FF2B5EF4-FFF2-40B4-BE49-F238E27FC236}">
                            <a16:creationId xmlns:a16="http://schemas.microsoft.com/office/drawing/2014/main" id="{7C6AC6CE-9448-44DA-826F-510252D1C9A0}"/>
                          </a:ext>
                        </a:extLst>
                      </p:cNvPr>
                      <p:cNvSpPr/>
                      <p:nvPr/>
                    </p:nvSpPr>
                    <p:spPr>
                      <a:xfrm>
                        <a:off x="1146078" y="6189146"/>
                        <a:ext cx="15981" cy="347264"/>
                      </a:xfrm>
                      <a:custGeom>
                        <a:avLst/>
                        <a:gdLst>
                          <a:gd name="connsiteX0" fmla="*/ 3725 w 15981"/>
                          <a:gd name="connsiteY0" fmla="*/ 0 h 347264"/>
                          <a:gd name="connsiteX1" fmla="*/ 0 w 15981"/>
                          <a:gd name="connsiteY1" fmla="*/ 347265 h 347264"/>
                        </a:gdLst>
                        <a:ahLst/>
                        <a:cxnLst>
                          <a:cxn ang="0">
                            <a:pos x="connsiteX0" y="connsiteY0"/>
                          </a:cxn>
                          <a:cxn ang="0">
                            <a:pos x="connsiteX1" y="connsiteY1"/>
                          </a:cxn>
                        </a:cxnLst>
                        <a:rect l="l" t="t" r="r" b="b"/>
                        <a:pathLst>
                          <a:path w="15981" h="347264">
                            <a:moveTo>
                              <a:pt x="3725" y="0"/>
                            </a:moveTo>
                            <a:cubicBezTo>
                              <a:pt x="21239" y="114910"/>
                              <a:pt x="19971" y="232751"/>
                              <a:pt x="0" y="347265"/>
                            </a:cubicBezTo>
                          </a:path>
                        </a:pathLst>
                      </a:custGeom>
                      <a:noFill/>
                      <a:ln w="7925" cap="rnd">
                        <a:solidFill>
                          <a:srgbClr val="1F2F7A"/>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1A82C85-0724-457D-844A-5AA4FA540F60}"/>
                          </a:ext>
                        </a:extLst>
                      </p:cNvPr>
                      <p:cNvSpPr/>
                      <p:nvPr/>
                    </p:nvSpPr>
                    <p:spPr>
                      <a:xfrm>
                        <a:off x="1155112" y="6180112"/>
                        <a:ext cx="65412" cy="274723"/>
                      </a:xfrm>
                      <a:custGeom>
                        <a:avLst/>
                        <a:gdLst>
                          <a:gd name="connsiteX0" fmla="*/ 54760 w 65412"/>
                          <a:gd name="connsiteY0" fmla="*/ 0 h 274723"/>
                          <a:gd name="connsiteX1" fmla="*/ 56108 w 65412"/>
                          <a:gd name="connsiteY1" fmla="*/ 223876 h 274723"/>
                          <a:gd name="connsiteX2" fmla="*/ 37167 w 65412"/>
                          <a:gd name="connsiteY2" fmla="*/ 260250 h 274723"/>
                          <a:gd name="connsiteX3" fmla="*/ 0 w 65412"/>
                          <a:gd name="connsiteY3" fmla="*/ 274198 h 274723"/>
                        </a:gdLst>
                        <a:ahLst/>
                        <a:cxnLst>
                          <a:cxn ang="0">
                            <a:pos x="connsiteX0" y="connsiteY0"/>
                          </a:cxn>
                          <a:cxn ang="0">
                            <a:pos x="connsiteX1" y="connsiteY1"/>
                          </a:cxn>
                          <a:cxn ang="0">
                            <a:pos x="connsiteX2" y="connsiteY2"/>
                          </a:cxn>
                          <a:cxn ang="0">
                            <a:pos x="connsiteX3" y="connsiteY3"/>
                          </a:cxn>
                        </a:cxnLst>
                        <a:rect l="l" t="t" r="r" b="b"/>
                        <a:pathLst>
                          <a:path w="65412" h="274723">
                            <a:moveTo>
                              <a:pt x="54760" y="0"/>
                            </a:moveTo>
                            <a:cubicBezTo>
                              <a:pt x="55553" y="75048"/>
                              <a:pt x="77425" y="151839"/>
                              <a:pt x="56108" y="223876"/>
                            </a:cubicBezTo>
                            <a:cubicBezTo>
                              <a:pt x="52224" y="237110"/>
                              <a:pt x="46677" y="250265"/>
                              <a:pt x="37167" y="260250"/>
                            </a:cubicBezTo>
                            <a:cubicBezTo>
                              <a:pt x="27658" y="270236"/>
                              <a:pt x="13551" y="276655"/>
                              <a:pt x="0" y="274198"/>
                            </a:cubicBezTo>
                          </a:path>
                        </a:pathLst>
                      </a:custGeom>
                      <a:noFill/>
                      <a:ln w="7925" cap="rnd">
                        <a:solidFill>
                          <a:srgbClr val="1F2F7A"/>
                        </a:solidFill>
                        <a:prstDash val="solid"/>
                        <a:miter/>
                      </a:ln>
                    </p:spPr>
                    <p:txBody>
                      <a:bodyPr rtlCol="0" anchor="ctr"/>
                      <a:lstStyle/>
                      <a:p>
                        <a:endParaRPr lang="en-US"/>
                      </a:p>
                    </p:txBody>
                  </p:sp>
                </p:grpSp>
                <p:grpSp>
                  <p:nvGrpSpPr>
                    <p:cNvPr id="96" name="Graphic 8">
                      <a:extLst>
                        <a:ext uri="{FF2B5EF4-FFF2-40B4-BE49-F238E27FC236}">
                          <a16:creationId xmlns:a16="http://schemas.microsoft.com/office/drawing/2014/main" id="{02F2B59C-9F3E-4E81-B8B2-4D28E34A72DE}"/>
                        </a:ext>
                      </a:extLst>
                    </p:cNvPr>
                    <p:cNvGrpSpPr/>
                    <p:nvPr/>
                  </p:nvGrpSpPr>
                  <p:grpSpPr>
                    <a:xfrm>
                      <a:off x="710334" y="6037386"/>
                      <a:ext cx="170025" cy="1335011"/>
                      <a:chOff x="710334" y="6037386"/>
                      <a:chExt cx="170025" cy="1335011"/>
                    </a:xfrm>
                    <a:noFill/>
                  </p:grpSpPr>
                  <p:sp>
                    <p:nvSpPr>
                      <p:cNvPr id="97" name="Freeform: Shape 96">
                        <a:extLst>
                          <a:ext uri="{FF2B5EF4-FFF2-40B4-BE49-F238E27FC236}">
                            <a16:creationId xmlns:a16="http://schemas.microsoft.com/office/drawing/2014/main" id="{E0CB1B6F-E040-4D81-A05F-579BC68280FA}"/>
                          </a:ext>
                        </a:extLst>
                      </p:cNvPr>
                      <p:cNvSpPr/>
                      <p:nvPr/>
                    </p:nvSpPr>
                    <p:spPr>
                      <a:xfrm>
                        <a:off x="710334" y="6037386"/>
                        <a:ext cx="170025" cy="1335011"/>
                      </a:xfrm>
                      <a:custGeom>
                        <a:avLst/>
                        <a:gdLst>
                          <a:gd name="connsiteX0" fmla="*/ 55671 w 170025"/>
                          <a:gd name="connsiteY0" fmla="*/ 0 h 1335011"/>
                          <a:gd name="connsiteX1" fmla="*/ 752 w 170025"/>
                          <a:gd name="connsiteY1" fmla="*/ 414229 h 1335011"/>
                          <a:gd name="connsiteX2" fmla="*/ 54007 w 170025"/>
                          <a:gd name="connsiteY2" fmla="*/ 830519 h 1335011"/>
                          <a:gd name="connsiteX3" fmla="*/ 170026 w 170025"/>
                          <a:gd name="connsiteY3" fmla="*/ 1335011 h 1335011"/>
                        </a:gdLst>
                        <a:ahLst/>
                        <a:cxnLst>
                          <a:cxn ang="0">
                            <a:pos x="connsiteX0" y="connsiteY0"/>
                          </a:cxn>
                          <a:cxn ang="0">
                            <a:pos x="connsiteX1" y="connsiteY1"/>
                          </a:cxn>
                          <a:cxn ang="0">
                            <a:pos x="connsiteX2" y="connsiteY2"/>
                          </a:cxn>
                          <a:cxn ang="0">
                            <a:pos x="connsiteX3" y="connsiteY3"/>
                          </a:cxn>
                        </a:cxnLst>
                        <a:rect l="l" t="t" r="r" b="b"/>
                        <a:pathLst>
                          <a:path w="170025" h="1335011">
                            <a:moveTo>
                              <a:pt x="55671" y="0"/>
                            </a:moveTo>
                            <a:cubicBezTo>
                              <a:pt x="10500" y="132582"/>
                              <a:pt x="-3607" y="274277"/>
                              <a:pt x="752" y="414229"/>
                            </a:cubicBezTo>
                            <a:cubicBezTo>
                              <a:pt x="5111" y="554181"/>
                              <a:pt x="27617" y="692945"/>
                              <a:pt x="54007" y="830519"/>
                            </a:cubicBezTo>
                            <a:cubicBezTo>
                              <a:pt x="86578" y="1000030"/>
                              <a:pt x="125330" y="1168274"/>
                              <a:pt x="170026" y="1335011"/>
                            </a:cubicBezTo>
                          </a:path>
                        </a:pathLst>
                      </a:custGeom>
                      <a:noFill/>
                      <a:ln w="7925" cap="flat">
                        <a:solidFill>
                          <a:srgbClr val="1F2F7A"/>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C1D79AB3-72BE-4B54-B93B-7D60CC4249F9}"/>
                          </a:ext>
                        </a:extLst>
                      </p:cNvPr>
                      <p:cNvSpPr/>
                      <p:nvPr/>
                    </p:nvSpPr>
                    <p:spPr>
                      <a:xfrm>
                        <a:off x="715920" y="6107521"/>
                        <a:ext cx="86841" cy="226649"/>
                      </a:xfrm>
                      <a:custGeom>
                        <a:avLst/>
                        <a:gdLst>
                          <a:gd name="connsiteX0" fmla="*/ 85588 w 86841"/>
                          <a:gd name="connsiteY0" fmla="*/ 0 h 226649"/>
                          <a:gd name="connsiteX1" fmla="*/ 77663 w 86841"/>
                          <a:gd name="connsiteY1" fmla="*/ 158734 h 226649"/>
                          <a:gd name="connsiteX2" fmla="*/ 65221 w 86841"/>
                          <a:gd name="connsiteY2" fmla="*/ 196456 h 226649"/>
                          <a:gd name="connsiteX3" fmla="*/ 0 w 86841"/>
                          <a:gd name="connsiteY3" fmla="*/ 226649 h 226649"/>
                        </a:gdLst>
                        <a:ahLst/>
                        <a:cxnLst>
                          <a:cxn ang="0">
                            <a:pos x="connsiteX0" y="connsiteY0"/>
                          </a:cxn>
                          <a:cxn ang="0">
                            <a:pos x="connsiteX1" y="connsiteY1"/>
                          </a:cxn>
                          <a:cxn ang="0">
                            <a:pos x="connsiteX2" y="connsiteY2"/>
                          </a:cxn>
                          <a:cxn ang="0">
                            <a:pos x="connsiteX3" y="connsiteY3"/>
                          </a:cxn>
                        </a:cxnLst>
                        <a:rect l="l" t="t" r="r" b="b"/>
                        <a:pathLst>
                          <a:path w="86841" h="226649">
                            <a:moveTo>
                              <a:pt x="85588" y="0"/>
                            </a:moveTo>
                            <a:cubicBezTo>
                              <a:pt x="88679" y="53017"/>
                              <a:pt x="86063" y="106272"/>
                              <a:pt x="77663" y="158734"/>
                            </a:cubicBezTo>
                            <a:cubicBezTo>
                              <a:pt x="75523" y="171968"/>
                              <a:pt x="72908" y="185520"/>
                              <a:pt x="65221" y="196456"/>
                            </a:cubicBezTo>
                            <a:cubicBezTo>
                              <a:pt x="51036" y="216585"/>
                              <a:pt x="24250" y="222449"/>
                              <a:pt x="0" y="226649"/>
                            </a:cubicBezTo>
                          </a:path>
                        </a:pathLst>
                      </a:custGeom>
                      <a:noFill/>
                      <a:ln w="7925" cap="flat">
                        <a:solidFill>
                          <a:srgbClr val="1F2F7A"/>
                        </a:solidFill>
                        <a:prstDash val="solid"/>
                        <a:miter/>
                      </a:ln>
                    </p:spPr>
                    <p:txBody>
                      <a:bodyPr rtlCol="0" anchor="ctr"/>
                      <a:lstStyle/>
                      <a:p>
                        <a:endParaRPr lang="en-US"/>
                      </a:p>
                    </p:txBody>
                  </p:sp>
                </p:grpSp>
              </p:grpSp>
            </p:grpSp>
            <p:grpSp>
              <p:nvGrpSpPr>
                <p:cNvPr id="99" name="Graphic 8">
                  <a:extLst>
                    <a:ext uri="{FF2B5EF4-FFF2-40B4-BE49-F238E27FC236}">
                      <a16:creationId xmlns:a16="http://schemas.microsoft.com/office/drawing/2014/main" id="{3BD288D4-B778-422E-9996-CA7356B29020}"/>
                    </a:ext>
                  </a:extLst>
                </p:cNvPr>
                <p:cNvGrpSpPr/>
                <p:nvPr/>
              </p:nvGrpSpPr>
              <p:grpSpPr>
                <a:xfrm>
                  <a:off x="1217545" y="5014215"/>
                  <a:ext cx="860400" cy="771578"/>
                  <a:chOff x="1217545" y="5014215"/>
                  <a:chExt cx="860400" cy="771578"/>
                </a:xfrm>
              </p:grpSpPr>
              <p:sp>
                <p:nvSpPr>
                  <p:cNvPr id="100" name="Freeform: Shape 99">
                    <a:extLst>
                      <a:ext uri="{FF2B5EF4-FFF2-40B4-BE49-F238E27FC236}">
                        <a16:creationId xmlns:a16="http://schemas.microsoft.com/office/drawing/2014/main" id="{B9522DCB-1120-4E3A-828A-1912DBBDED87}"/>
                      </a:ext>
                    </a:extLst>
                  </p:cNvPr>
                  <p:cNvSpPr/>
                  <p:nvPr/>
                </p:nvSpPr>
                <p:spPr>
                  <a:xfrm>
                    <a:off x="1217545" y="5014215"/>
                    <a:ext cx="428428" cy="758154"/>
                  </a:xfrm>
                  <a:custGeom>
                    <a:avLst/>
                    <a:gdLst>
                      <a:gd name="connsiteX0" fmla="*/ 4611 w 428428"/>
                      <a:gd name="connsiteY0" fmla="*/ 0 h 758154"/>
                      <a:gd name="connsiteX1" fmla="*/ 150982 w 428428"/>
                      <a:gd name="connsiteY1" fmla="*/ 63557 h 758154"/>
                      <a:gd name="connsiteX2" fmla="*/ 428429 w 428428"/>
                      <a:gd name="connsiteY2" fmla="*/ 539679 h 758154"/>
                      <a:gd name="connsiteX3" fmla="*/ 325565 w 428428"/>
                      <a:gd name="connsiteY3" fmla="*/ 754996 h 758154"/>
                      <a:gd name="connsiteX4" fmla="*/ 4611 w 428428"/>
                      <a:gd name="connsiteY4" fmla="*/ 0 h 75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28" h="758154">
                        <a:moveTo>
                          <a:pt x="4611" y="0"/>
                        </a:moveTo>
                        <a:cubicBezTo>
                          <a:pt x="4611" y="0"/>
                          <a:pt x="79896" y="396"/>
                          <a:pt x="150982" y="63557"/>
                        </a:cubicBezTo>
                        <a:cubicBezTo>
                          <a:pt x="203840" y="110551"/>
                          <a:pt x="265812" y="231008"/>
                          <a:pt x="428429" y="539679"/>
                        </a:cubicBezTo>
                        <a:cubicBezTo>
                          <a:pt x="428429" y="539679"/>
                          <a:pt x="367012" y="788835"/>
                          <a:pt x="325565" y="754996"/>
                        </a:cubicBezTo>
                        <a:cubicBezTo>
                          <a:pt x="-63701" y="438004"/>
                          <a:pt x="4611" y="0"/>
                          <a:pt x="4611" y="0"/>
                        </a:cubicBezTo>
                        <a:close/>
                      </a:path>
                    </a:pathLst>
                  </a:custGeom>
                  <a:solidFill>
                    <a:srgbClr val="35BAB4"/>
                  </a:solidFill>
                  <a:ln w="79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91E55AD2-9990-4E70-A173-91852B00E2FD}"/>
                      </a:ext>
                    </a:extLst>
                  </p:cNvPr>
                  <p:cNvSpPr/>
                  <p:nvPr/>
                </p:nvSpPr>
                <p:spPr>
                  <a:xfrm>
                    <a:off x="1464552" y="5483200"/>
                    <a:ext cx="228458" cy="302593"/>
                  </a:xfrm>
                  <a:custGeom>
                    <a:avLst/>
                    <a:gdLst>
                      <a:gd name="connsiteX0" fmla="*/ 181422 w 228458"/>
                      <a:gd name="connsiteY0" fmla="*/ 4680 h 302593"/>
                      <a:gd name="connsiteX1" fmla="*/ 39013 w 228458"/>
                      <a:gd name="connsiteY1" fmla="*/ 51199 h 302593"/>
                      <a:gd name="connsiteX2" fmla="*/ 1291 w 228458"/>
                      <a:gd name="connsiteY2" fmla="*/ 190755 h 302593"/>
                      <a:gd name="connsiteX3" fmla="*/ 82283 w 228458"/>
                      <a:gd name="connsiteY3" fmla="*/ 297264 h 302593"/>
                      <a:gd name="connsiteX4" fmla="*/ 217321 w 228458"/>
                      <a:gd name="connsiteY4" fmla="*/ 254391 h 302593"/>
                      <a:gd name="connsiteX5" fmla="*/ 218589 w 228458"/>
                      <a:gd name="connsiteY5" fmla="*/ 142413 h 302593"/>
                      <a:gd name="connsiteX6" fmla="*/ 181422 w 228458"/>
                      <a:gd name="connsiteY6" fmla="*/ 4680 h 30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458" h="302593">
                        <a:moveTo>
                          <a:pt x="181422" y="4680"/>
                        </a:moveTo>
                        <a:cubicBezTo>
                          <a:pt x="140134" y="-11645"/>
                          <a:pt x="67780" y="17360"/>
                          <a:pt x="39013" y="51199"/>
                        </a:cubicBezTo>
                        <a:cubicBezTo>
                          <a:pt x="8899" y="86543"/>
                          <a:pt x="-4414" y="144632"/>
                          <a:pt x="1291" y="190755"/>
                        </a:cubicBezTo>
                        <a:cubicBezTo>
                          <a:pt x="6997" y="236877"/>
                          <a:pt x="38300" y="282524"/>
                          <a:pt x="82283" y="297264"/>
                        </a:cubicBezTo>
                        <a:cubicBezTo>
                          <a:pt x="126345" y="312004"/>
                          <a:pt x="196004" y="295679"/>
                          <a:pt x="217321" y="254391"/>
                        </a:cubicBezTo>
                        <a:cubicBezTo>
                          <a:pt x="234835" y="220393"/>
                          <a:pt x="228892" y="179264"/>
                          <a:pt x="218589" y="142413"/>
                        </a:cubicBezTo>
                        <a:cubicBezTo>
                          <a:pt x="208208" y="105563"/>
                          <a:pt x="199332" y="49059"/>
                          <a:pt x="181422" y="4680"/>
                        </a:cubicBezTo>
                        <a:close/>
                      </a:path>
                    </a:pathLst>
                  </a:custGeom>
                  <a:solidFill>
                    <a:srgbClr val="75EBDB"/>
                  </a:solidFill>
                  <a:ln w="79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ADD9F209-3856-41D9-8A26-52E2CAE734AE}"/>
                      </a:ext>
                    </a:extLst>
                  </p:cNvPr>
                  <p:cNvSpPr/>
                  <p:nvPr/>
                </p:nvSpPr>
                <p:spPr>
                  <a:xfrm>
                    <a:off x="1516955" y="5315675"/>
                    <a:ext cx="341812" cy="453441"/>
                  </a:xfrm>
                  <a:custGeom>
                    <a:avLst/>
                    <a:gdLst>
                      <a:gd name="connsiteX0" fmla="*/ 341801 w 341812"/>
                      <a:gd name="connsiteY0" fmla="*/ 5706 h 453441"/>
                      <a:gd name="connsiteX1" fmla="*/ 320404 w 341812"/>
                      <a:gd name="connsiteY1" fmla="*/ 55077 h 453441"/>
                      <a:gd name="connsiteX2" fmla="*/ 167534 w 341812"/>
                      <a:gd name="connsiteY2" fmla="*/ 431505 h 453441"/>
                      <a:gd name="connsiteX3" fmla="*/ 118083 w 341812"/>
                      <a:gd name="connsiteY3" fmla="*/ 452902 h 453441"/>
                      <a:gd name="connsiteX4" fmla="*/ 38835 w 341812"/>
                      <a:gd name="connsiteY4" fmla="*/ 434992 h 453441"/>
                      <a:gd name="connsiteX5" fmla="*/ 14982 w 341812"/>
                      <a:gd name="connsiteY5" fmla="*/ 411059 h 453441"/>
                      <a:gd name="connsiteX6" fmla="*/ 73150 w 341812"/>
                      <a:gd name="connsiteY6" fmla="*/ 222845 h 453441"/>
                      <a:gd name="connsiteX7" fmla="*/ 90822 w 341812"/>
                      <a:gd name="connsiteY7" fmla="*/ 206996 h 453441"/>
                      <a:gd name="connsiteX8" fmla="*/ 189803 w 341812"/>
                      <a:gd name="connsiteY8" fmla="*/ 3566 h 453441"/>
                      <a:gd name="connsiteX9" fmla="*/ 267545 w 341812"/>
                      <a:gd name="connsiteY9" fmla="*/ 0 h 453441"/>
                      <a:gd name="connsiteX10" fmla="*/ 341246 w 341812"/>
                      <a:gd name="connsiteY10" fmla="*/ 793 h 453441"/>
                      <a:gd name="connsiteX11" fmla="*/ 341801 w 341812"/>
                      <a:gd name="connsiteY11" fmla="*/ 5706 h 45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812" h="453441">
                        <a:moveTo>
                          <a:pt x="341801" y="5706"/>
                        </a:moveTo>
                        <a:cubicBezTo>
                          <a:pt x="342355" y="14661"/>
                          <a:pt x="322940" y="32729"/>
                          <a:pt x="320404" y="55077"/>
                        </a:cubicBezTo>
                        <a:cubicBezTo>
                          <a:pt x="308437" y="163092"/>
                          <a:pt x="239967" y="387127"/>
                          <a:pt x="167534" y="431505"/>
                        </a:cubicBezTo>
                        <a:cubicBezTo>
                          <a:pt x="149069" y="442759"/>
                          <a:pt x="132665" y="449574"/>
                          <a:pt x="118083" y="452902"/>
                        </a:cubicBezTo>
                        <a:cubicBezTo>
                          <a:pt x="118083" y="452902"/>
                          <a:pt x="84720" y="458291"/>
                          <a:pt x="38835" y="434992"/>
                        </a:cubicBezTo>
                        <a:cubicBezTo>
                          <a:pt x="28692" y="426751"/>
                          <a:pt x="20925" y="417558"/>
                          <a:pt x="14982" y="411059"/>
                        </a:cubicBezTo>
                        <a:cubicBezTo>
                          <a:pt x="-1660" y="392991"/>
                          <a:pt x="-24880" y="304788"/>
                          <a:pt x="73150" y="222845"/>
                        </a:cubicBezTo>
                        <a:cubicBezTo>
                          <a:pt x="79410" y="217694"/>
                          <a:pt x="85275" y="212305"/>
                          <a:pt x="90822" y="206996"/>
                        </a:cubicBezTo>
                        <a:cubicBezTo>
                          <a:pt x="183701" y="117129"/>
                          <a:pt x="189803" y="3566"/>
                          <a:pt x="189803" y="3566"/>
                        </a:cubicBezTo>
                        <a:lnTo>
                          <a:pt x="267545" y="0"/>
                        </a:lnTo>
                        <a:lnTo>
                          <a:pt x="341246" y="793"/>
                        </a:lnTo>
                        <a:cubicBezTo>
                          <a:pt x="341484" y="2061"/>
                          <a:pt x="341642" y="3645"/>
                          <a:pt x="341801" y="5706"/>
                        </a:cubicBezTo>
                        <a:close/>
                      </a:path>
                    </a:pathLst>
                  </a:custGeom>
                  <a:solidFill>
                    <a:srgbClr val="F69887"/>
                  </a:solidFill>
                  <a:ln w="7925" cap="flat">
                    <a:noFill/>
                    <a:prstDash val="solid"/>
                    <a:miter/>
                  </a:ln>
                </p:spPr>
                <p:txBody>
                  <a:bodyPr rtlCol="0" anchor="ctr"/>
                  <a:lstStyle/>
                  <a:p>
                    <a:endParaRPr lang="en-US"/>
                  </a:p>
                </p:txBody>
              </p:sp>
              <p:grpSp>
                <p:nvGrpSpPr>
                  <p:cNvPr id="103" name="Graphic 8">
                    <a:extLst>
                      <a:ext uri="{FF2B5EF4-FFF2-40B4-BE49-F238E27FC236}">
                        <a16:creationId xmlns:a16="http://schemas.microsoft.com/office/drawing/2014/main" id="{3BB7E9B5-45FE-4456-BB87-2F506F12235F}"/>
                      </a:ext>
                    </a:extLst>
                  </p:cNvPr>
                  <p:cNvGrpSpPr/>
                  <p:nvPr/>
                </p:nvGrpSpPr>
                <p:grpSpPr>
                  <a:xfrm>
                    <a:off x="1706199" y="5138501"/>
                    <a:ext cx="371746" cy="207050"/>
                    <a:chOff x="1706199" y="5138501"/>
                    <a:chExt cx="371746" cy="207050"/>
                  </a:xfrm>
                </p:grpSpPr>
                <p:sp>
                  <p:nvSpPr>
                    <p:cNvPr id="104" name="Freeform: Shape 103">
                      <a:extLst>
                        <a:ext uri="{FF2B5EF4-FFF2-40B4-BE49-F238E27FC236}">
                          <a16:creationId xmlns:a16="http://schemas.microsoft.com/office/drawing/2014/main" id="{E893A79A-7334-4E83-BBCD-782E01FD4233}"/>
                        </a:ext>
                      </a:extLst>
                    </p:cNvPr>
                    <p:cNvSpPr/>
                    <p:nvPr/>
                  </p:nvSpPr>
                  <p:spPr>
                    <a:xfrm>
                      <a:off x="1706199" y="5138501"/>
                      <a:ext cx="371746" cy="207050"/>
                    </a:xfrm>
                    <a:custGeom>
                      <a:avLst/>
                      <a:gdLst>
                        <a:gd name="connsiteX0" fmla="*/ 559 w 371746"/>
                        <a:gd name="connsiteY0" fmla="*/ 180661 h 207050"/>
                        <a:gd name="connsiteX1" fmla="*/ 73704 w 371746"/>
                        <a:gd name="connsiteY1" fmla="*/ 39520 h 207050"/>
                        <a:gd name="connsiteX2" fmla="*/ 224276 w 371746"/>
                        <a:gd name="connsiteY2" fmla="*/ 2749 h 207050"/>
                        <a:gd name="connsiteX3" fmla="*/ 143760 w 371746"/>
                        <a:gd name="connsiteY3" fmla="*/ 62502 h 207050"/>
                        <a:gd name="connsiteX4" fmla="*/ 249239 w 371746"/>
                        <a:gd name="connsiteY4" fmla="*/ 55925 h 207050"/>
                        <a:gd name="connsiteX5" fmla="*/ 356382 w 371746"/>
                        <a:gd name="connsiteY5" fmla="*/ 4413 h 207050"/>
                        <a:gd name="connsiteX6" fmla="*/ 232993 w 371746"/>
                        <a:gd name="connsiteY6" fmla="*/ 103315 h 207050"/>
                        <a:gd name="connsiteX7" fmla="*/ 331260 w 371746"/>
                        <a:gd name="connsiteY7" fmla="*/ 87228 h 207050"/>
                        <a:gd name="connsiteX8" fmla="*/ 346635 w 371746"/>
                        <a:gd name="connsiteY8" fmla="*/ 119957 h 207050"/>
                        <a:gd name="connsiteX9" fmla="*/ 361216 w 371746"/>
                        <a:gd name="connsiteY9" fmla="*/ 142067 h 207050"/>
                        <a:gd name="connsiteX10" fmla="*/ 325000 w 371746"/>
                        <a:gd name="connsiteY10" fmla="*/ 160453 h 207050"/>
                        <a:gd name="connsiteX11" fmla="*/ 329992 w 371746"/>
                        <a:gd name="connsiteY11" fmla="*/ 184703 h 207050"/>
                        <a:gd name="connsiteX12" fmla="*/ 191071 w 371746"/>
                        <a:gd name="connsiteY12" fmla="*/ 207051 h 207050"/>
                        <a:gd name="connsiteX13" fmla="*/ 70376 w 371746"/>
                        <a:gd name="connsiteY13" fmla="*/ 193658 h 207050"/>
                        <a:gd name="connsiteX14" fmla="*/ 559 w 371746"/>
                        <a:gd name="connsiteY14" fmla="*/ 180661 h 20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746" h="207050">
                          <a:moveTo>
                            <a:pt x="559" y="180661"/>
                          </a:moveTo>
                          <a:cubicBezTo>
                            <a:pt x="559" y="180661"/>
                            <a:pt x="-11249" y="83027"/>
                            <a:pt x="73704" y="39520"/>
                          </a:cubicBezTo>
                          <a:cubicBezTo>
                            <a:pt x="158658" y="-3987"/>
                            <a:pt x="217381" y="-2798"/>
                            <a:pt x="224276" y="2749"/>
                          </a:cubicBezTo>
                          <a:cubicBezTo>
                            <a:pt x="231170" y="8297"/>
                            <a:pt x="190040" y="48475"/>
                            <a:pt x="143760" y="62502"/>
                          </a:cubicBezTo>
                          <a:cubicBezTo>
                            <a:pt x="143760" y="62502"/>
                            <a:pt x="184097" y="79541"/>
                            <a:pt x="249239" y="55925"/>
                          </a:cubicBezTo>
                          <a:cubicBezTo>
                            <a:pt x="314381" y="32309"/>
                            <a:pt x="336491" y="-1213"/>
                            <a:pt x="356382" y="4413"/>
                          </a:cubicBezTo>
                          <a:cubicBezTo>
                            <a:pt x="376353" y="10040"/>
                            <a:pt x="333479" y="72488"/>
                            <a:pt x="232993" y="103315"/>
                          </a:cubicBezTo>
                          <a:cubicBezTo>
                            <a:pt x="232993" y="103315"/>
                            <a:pt x="281968" y="104107"/>
                            <a:pt x="331260" y="87228"/>
                          </a:cubicBezTo>
                          <a:cubicBezTo>
                            <a:pt x="380553" y="70348"/>
                            <a:pt x="383802" y="104662"/>
                            <a:pt x="346635" y="119957"/>
                          </a:cubicBezTo>
                          <a:cubicBezTo>
                            <a:pt x="346635" y="119957"/>
                            <a:pt x="364862" y="124157"/>
                            <a:pt x="361216" y="142067"/>
                          </a:cubicBezTo>
                          <a:cubicBezTo>
                            <a:pt x="357571" y="159898"/>
                            <a:pt x="325000" y="160453"/>
                            <a:pt x="325000" y="160453"/>
                          </a:cubicBezTo>
                          <a:cubicBezTo>
                            <a:pt x="325000" y="160453"/>
                            <a:pt x="340216" y="168695"/>
                            <a:pt x="329992" y="184703"/>
                          </a:cubicBezTo>
                          <a:cubicBezTo>
                            <a:pt x="319690" y="200711"/>
                            <a:pt x="252805" y="206971"/>
                            <a:pt x="191071" y="207051"/>
                          </a:cubicBezTo>
                          <a:cubicBezTo>
                            <a:pt x="129337" y="207051"/>
                            <a:pt x="70376" y="193658"/>
                            <a:pt x="70376" y="193658"/>
                          </a:cubicBezTo>
                          <a:lnTo>
                            <a:pt x="559" y="180661"/>
                          </a:lnTo>
                          <a:close/>
                        </a:path>
                      </a:pathLst>
                    </a:custGeom>
                    <a:solidFill>
                      <a:srgbClr val="F69887"/>
                    </a:solidFill>
                    <a:ln w="79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7C1E21A9-634D-428D-9E07-59BD4B493280}"/>
                        </a:ext>
                      </a:extLst>
                    </p:cNvPr>
                    <p:cNvSpPr/>
                    <p:nvPr/>
                  </p:nvSpPr>
                  <p:spPr>
                    <a:xfrm>
                      <a:off x="1789809" y="5213128"/>
                      <a:ext cx="64767" cy="58960"/>
                    </a:xfrm>
                    <a:custGeom>
                      <a:avLst/>
                      <a:gdLst>
                        <a:gd name="connsiteX0" fmla="*/ 64746 w 64767"/>
                        <a:gd name="connsiteY0" fmla="*/ 0 h 58960"/>
                        <a:gd name="connsiteX1" fmla="*/ 0 w 64767"/>
                        <a:gd name="connsiteY1" fmla="*/ 58961 h 58960"/>
                      </a:gdLst>
                      <a:ahLst/>
                      <a:cxnLst>
                        <a:cxn ang="0">
                          <a:pos x="connsiteX0" y="connsiteY0"/>
                        </a:cxn>
                        <a:cxn ang="0">
                          <a:pos x="connsiteX1" y="connsiteY1"/>
                        </a:cxn>
                      </a:cxnLst>
                      <a:rect l="l" t="t" r="r" b="b"/>
                      <a:pathLst>
                        <a:path w="64767" h="58960">
                          <a:moveTo>
                            <a:pt x="64746" y="0"/>
                          </a:moveTo>
                          <a:cubicBezTo>
                            <a:pt x="64746" y="0"/>
                            <a:pt x="67836" y="43983"/>
                            <a:pt x="0" y="58961"/>
                          </a:cubicBezTo>
                        </a:path>
                      </a:pathLst>
                    </a:custGeom>
                    <a:noFill/>
                    <a:ln w="5944" cap="rnd">
                      <a:solidFill>
                        <a:srgbClr val="AE3838"/>
                      </a:solid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1F0D020-6713-4635-B580-25388C7FA98D}"/>
                        </a:ext>
                      </a:extLst>
                    </p:cNvPr>
                    <p:cNvSpPr/>
                    <p:nvPr/>
                  </p:nvSpPr>
                  <p:spPr>
                    <a:xfrm>
                      <a:off x="1943551" y="5258378"/>
                      <a:ext cx="109283" cy="13345"/>
                    </a:xfrm>
                    <a:custGeom>
                      <a:avLst/>
                      <a:gdLst>
                        <a:gd name="connsiteX0" fmla="*/ 109283 w 109283"/>
                        <a:gd name="connsiteY0" fmla="*/ 0 h 13345"/>
                        <a:gd name="connsiteX1" fmla="*/ 0 w 109283"/>
                        <a:gd name="connsiteY1" fmla="*/ 13314 h 13345"/>
                      </a:gdLst>
                      <a:ahLst/>
                      <a:cxnLst>
                        <a:cxn ang="0">
                          <a:pos x="connsiteX0" y="connsiteY0"/>
                        </a:cxn>
                        <a:cxn ang="0">
                          <a:pos x="connsiteX1" y="connsiteY1"/>
                        </a:cxn>
                      </a:cxnLst>
                      <a:rect l="l" t="t" r="r" b="b"/>
                      <a:pathLst>
                        <a:path w="109283" h="13345">
                          <a:moveTo>
                            <a:pt x="109283" y="0"/>
                          </a:moveTo>
                          <a:cubicBezTo>
                            <a:pt x="109283" y="0"/>
                            <a:pt x="54602" y="14106"/>
                            <a:pt x="0" y="13314"/>
                          </a:cubicBezTo>
                        </a:path>
                      </a:pathLst>
                    </a:custGeom>
                    <a:noFill/>
                    <a:ln w="5944" cap="rnd">
                      <a:solidFill>
                        <a:srgbClr val="AE3838"/>
                      </a:solid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A547FD30-2170-44BD-879F-DE3475DEF83D}"/>
                        </a:ext>
                      </a:extLst>
                    </p:cNvPr>
                    <p:cNvSpPr/>
                    <p:nvPr/>
                  </p:nvSpPr>
                  <p:spPr>
                    <a:xfrm>
                      <a:off x="1920965" y="5298874"/>
                      <a:ext cx="110313" cy="7417"/>
                    </a:xfrm>
                    <a:custGeom>
                      <a:avLst/>
                      <a:gdLst>
                        <a:gd name="connsiteX0" fmla="*/ 110313 w 110313"/>
                        <a:gd name="connsiteY0" fmla="*/ 0 h 7417"/>
                        <a:gd name="connsiteX1" fmla="*/ 0 w 110313"/>
                        <a:gd name="connsiteY1" fmla="*/ 6895 h 7417"/>
                      </a:gdLst>
                      <a:ahLst/>
                      <a:cxnLst>
                        <a:cxn ang="0">
                          <a:pos x="connsiteX0" y="connsiteY0"/>
                        </a:cxn>
                        <a:cxn ang="0">
                          <a:pos x="connsiteX1" y="connsiteY1"/>
                        </a:cxn>
                      </a:cxnLst>
                      <a:rect l="l" t="t" r="r" b="b"/>
                      <a:pathLst>
                        <a:path w="110313" h="7417">
                          <a:moveTo>
                            <a:pt x="110313" y="0"/>
                          </a:moveTo>
                          <a:cubicBezTo>
                            <a:pt x="110313" y="0"/>
                            <a:pt x="66885" y="9747"/>
                            <a:pt x="0" y="6895"/>
                          </a:cubicBezTo>
                        </a:path>
                      </a:pathLst>
                    </a:custGeom>
                    <a:noFill/>
                    <a:ln w="5944" cap="rnd">
                      <a:solidFill>
                        <a:srgbClr val="AE3838"/>
                      </a:solidFill>
                      <a:prstDash val="solid"/>
                      <a:miter/>
                    </a:ln>
                  </p:spPr>
                  <p:txBody>
                    <a:bodyPr rtlCol="0" anchor="ctr"/>
                    <a:lstStyle/>
                    <a:p>
                      <a:endParaRPr lang="en-US"/>
                    </a:p>
                  </p:txBody>
                </p:sp>
              </p:grpSp>
            </p:grpSp>
            <p:grpSp>
              <p:nvGrpSpPr>
                <p:cNvPr id="108" name="Graphic 8">
                  <a:extLst>
                    <a:ext uri="{FF2B5EF4-FFF2-40B4-BE49-F238E27FC236}">
                      <a16:creationId xmlns:a16="http://schemas.microsoft.com/office/drawing/2014/main" id="{1D19F20E-0643-4434-9A8E-5FEC6EBF6C72}"/>
                    </a:ext>
                  </a:extLst>
                </p:cNvPr>
                <p:cNvGrpSpPr/>
                <p:nvPr/>
              </p:nvGrpSpPr>
              <p:grpSpPr>
                <a:xfrm>
                  <a:off x="635020" y="4997271"/>
                  <a:ext cx="829555" cy="1276373"/>
                  <a:chOff x="635020" y="4997271"/>
                  <a:chExt cx="829555" cy="1276373"/>
                </a:xfrm>
              </p:grpSpPr>
              <p:sp>
                <p:nvSpPr>
                  <p:cNvPr id="109" name="Freeform: Shape 108">
                    <a:extLst>
                      <a:ext uri="{FF2B5EF4-FFF2-40B4-BE49-F238E27FC236}">
                        <a16:creationId xmlns:a16="http://schemas.microsoft.com/office/drawing/2014/main" id="{EF264C77-78ED-4223-8013-D7E6DB8D1301}"/>
                      </a:ext>
                    </a:extLst>
                  </p:cNvPr>
                  <p:cNvSpPr/>
                  <p:nvPr/>
                </p:nvSpPr>
                <p:spPr>
                  <a:xfrm>
                    <a:off x="635020" y="4997271"/>
                    <a:ext cx="829555" cy="1276373"/>
                  </a:xfrm>
                  <a:custGeom>
                    <a:avLst/>
                    <a:gdLst>
                      <a:gd name="connsiteX0" fmla="*/ 829555 w 829555"/>
                      <a:gd name="connsiteY0" fmla="*/ 1241484 h 1276373"/>
                      <a:gd name="connsiteX1" fmla="*/ 106655 w 829555"/>
                      <a:gd name="connsiteY1" fmla="*/ 1209626 h 1276373"/>
                      <a:gd name="connsiteX2" fmla="*/ 113233 w 829555"/>
                      <a:gd name="connsiteY2" fmla="*/ 1051923 h 1276373"/>
                      <a:gd name="connsiteX3" fmla="*/ 48170 w 829555"/>
                      <a:gd name="connsiteY3" fmla="*/ 1189656 h 1276373"/>
                      <a:gd name="connsiteX4" fmla="*/ 4425 w 829555"/>
                      <a:gd name="connsiteY4" fmla="*/ 1169210 h 1276373"/>
                      <a:gd name="connsiteX5" fmla="*/ 131618 w 829555"/>
                      <a:gd name="connsiteY5" fmla="*/ 685005 h 1276373"/>
                      <a:gd name="connsiteX6" fmla="*/ 4425 w 829555"/>
                      <a:gd name="connsiteY6" fmla="*/ 199531 h 1276373"/>
                      <a:gd name="connsiteX7" fmla="*/ 145645 w 829555"/>
                      <a:gd name="connsiteY7" fmla="*/ 60372 h 1276373"/>
                      <a:gd name="connsiteX8" fmla="*/ 533247 w 829555"/>
                      <a:gd name="connsiteY8" fmla="*/ 5057 h 1276373"/>
                      <a:gd name="connsiteX9" fmla="*/ 633734 w 829555"/>
                      <a:gd name="connsiteY9" fmla="*/ 25582 h 1276373"/>
                      <a:gd name="connsiteX10" fmla="*/ 794132 w 829555"/>
                      <a:gd name="connsiteY10" fmla="*/ 484111 h 1276373"/>
                      <a:gd name="connsiteX11" fmla="*/ 829555 w 829555"/>
                      <a:gd name="connsiteY11" fmla="*/ 1241484 h 127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9555" h="1276373">
                        <a:moveTo>
                          <a:pt x="829555" y="1241484"/>
                        </a:moveTo>
                        <a:cubicBezTo>
                          <a:pt x="730337" y="1304724"/>
                          <a:pt x="326885" y="1274689"/>
                          <a:pt x="106655" y="1209626"/>
                        </a:cubicBezTo>
                        <a:cubicBezTo>
                          <a:pt x="106021" y="1158036"/>
                          <a:pt x="106180" y="1113578"/>
                          <a:pt x="113233" y="1051923"/>
                        </a:cubicBezTo>
                        <a:cubicBezTo>
                          <a:pt x="81217" y="1111280"/>
                          <a:pt x="65763" y="1141394"/>
                          <a:pt x="48170" y="1189656"/>
                        </a:cubicBezTo>
                        <a:cubicBezTo>
                          <a:pt x="31449" y="1183078"/>
                          <a:pt x="16709" y="1176263"/>
                          <a:pt x="4425" y="1169210"/>
                        </a:cubicBezTo>
                        <a:cubicBezTo>
                          <a:pt x="4425" y="1169210"/>
                          <a:pt x="147785" y="776932"/>
                          <a:pt x="131618" y="685005"/>
                        </a:cubicBezTo>
                        <a:cubicBezTo>
                          <a:pt x="114739" y="589035"/>
                          <a:pt x="-26561" y="267130"/>
                          <a:pt x="4425" y="199531"/>
                        </a:cubicBezTo>
                        <a:cubicBezTo>
                          <a:pt x="33430" y="136291"/>
                          <a:pt x="84387" y="91279"/>
                          <a:pt x="145645" y="60372"/>
                        </a:cubicBezTo>
                        <a:cubicBezTo>
                          <a:pt x="264359" y="302"/>
                          <a:pt x="421904" y="-7385"/>
                          <a:pt x="533247" y="5057"/>
                        </a:cubicBezTo>
                        <a:cubicBezTo>
                          <a:pt x="574456" y="9653"/>
                          <a:pt x="609405" y="17102"/>
                          <a:pt x="633734" y="25582"/>
                        </a:cubicBezTo>
                        <a:cubicBezTo>
                          <a:pt x="706087" y="50941"/>
                          <a:pt x="787871" y="363337"/>
                          <a:pt x="794132" y="484111"/>
                        </a:cubicBezTo>
                        <a:cubicBezTo>
                          <a:pt x="800234" y="604964"/>
                          <a:pt x="829555" y="1241484"/>
                          <a:pt x="829555" y="1241484"/>
                        </a:cubicBezTo>
                        <a:close/>
                      </a:path>
                    </a:pathLst>
                  </a:custGeom>
                  <a:solidFill>
                    <a:srgbClr val="41D8D3"/>
                  </a:solidFill>
                  <a:ln w="79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38F5956-CE85-4D36-8B34-AC78B40A5C0C}"/>
                      </a:ext>
                    </a:extLst>
                  </p:cNvPr>
                  <p:cNvSpPr/>
                  <p:nvPr/>
                </p:nvSpPr>
                <p:spPr>
                  <a:xfrm>
                    <a:off x="780586" y="4997305"/>
                    <a:ext cx="387719" cy="330969"/>
                  </a:xfrm>
                  <a:custGeom>
                    <a:avLst/>
                    <a:gdLst>
                      <a:gd name="connsiteX0" fmla="*/ 387602 w 387719"/>
                      <a:gd name="connsiteY0" fmla="*/ 5102 h 330969"/>
                      <a:gd name="connsiteX1" fmla="*/ 320320 w 387719"/>
                      <a:gd name="connsiteY1" fmla="*/ 330970 h 330969"/>
                      <a:gd name="connsiteX2" fmla="*/ 0 w 387719"/>
                      <a:gd name="connsiteY2" fmla="*/ 60417 h 330969"/>
                      <a:gd name="connsiteX3" fmla="*/ 387602 w 387719"/>
                      <a:gd name="connsiteY3" fmla="*/ 5102 h 330969"/>
                    </a:gdLst>
                    <a:ahLst/>
                    <a:cxnLst>
                      <a:cxn ang="0">
                        <a:pos x="connsiteX0" y="connsiteY0"/>
                      </a:cxn>
                      <a:cxn ang="0">
                        <a:pos x="connsiteX1" y="connsiteY1"/>
                      </a:cxn>
                      <a:cxn ang="0">
                        <a:pos x="connsiteX2" y="connsiteY2"/>
                      </a:cxn>
                      <a:cxn ang="0">
                        <a:pos x="connsiteX3" y="connsiteY3"/>
                      </a:cxn>
                    </a:cxnLst>
                    <a:rect l="l" t="t" r="r" b="b"/>
                    <a:pathLst>
                      <a:path w="387719" h="330969">
                        <a:moveTo>
                          <a:pt x="387602" y="5102"/>
                        </a:moveTo>
                        <a:cubicBezTo>
                          <a:pt x="389425" y="111691"/>
                          <a:pt x="370247" y="235318"/>
                          <a:pt x="320320" y="330970"/>
                        </a:cubicBezTo>
                        <a:cubicBezTo>
                          <a:pt x="205649" y="250137"/>
                          <a:pt x="106826" y="159398"/>
                          <a:pt x="0" y="60417"/>
                        </a:cubicBezTo>
                        <a:cubicBezTo>
                          <a:pt x="118713" y="268"/>
                          <a:pt x="276179" y="-7419"/>
                          <a:pt x="387602" y="5102"/>
                        </a:cubicBezTo>
                        <a:close/>
                      </a:path>
                    </a:pathLst>
                  </a:custGeom>
                  <a:solidFill>
                    <a:srgbClr val="75EBDB"/>
                  </a:solidFill>
                  <a:ln w="79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12EFA4BF-84C3-4D2C-894E-A70738757C64}"/>
                      </a:ext>
                    </a:extLst>
                  </p:cNvPr>
                  <p:cNvSpPr/>
                  <p:nvPr/>
                </p:nvSpPr>
                <p:spPr>
                  <a:xfrm>
                    <a:off x="892722" y="5872788"/>
                    <a:ext cx="502987" cy="277597"/>
                  </a:xfrm>
                  <a:custGeom>
                    <a:avLst/>
                    <a:gdLst>
                      <a:gd name="connsiteX0" fmla="*/ 0 w 502987"/>
                      <a:gd name="connsiteY0" fmla="*/ 0 h 277597"/>
                      <a:gd name="connsiteX1" fmla="*/ 502987 w 502987"/>
                      <a:gd name="connsiteY1" fmla="*/ 269205 h 277597"/>
                      <a:gd name="connsiteX2" fmla="*/ 203667 w 502987"/>
                      <a:gd name="connsiteY2" fmla="*/ 227521 h 277597"/>
                      <a:gd name="connsiteX3" fmla="*/ 0 w 502987"/>
                      <a:gd name="connsiteY3" fmla="*/ 0 h 277597"/>
                    </a:gdLst>
                    <a:ahLst/>
                    <a:cxnLst>
                      <a:cxn ang="0">
                        <a:pos x="connsiteX0" y="connsiteY0"/>
                      </a:cxn>
                      <a:cxn ang="0">
                        <a:pos x="connsiteX1" y="connsiteY1"/>
                      </a:cxn>
                      <a:cxn ang="0">
                        <a:pos x="connsiteX2" y="connsiteY2"/>
                      </a:cxn>
                      <a:cxn ang="0">
                        <a:pos x="connsiteX3" y="connsiteY3"/>
                      </a:cxn>
                    </a:cxnLst>
                    <a:rect l="l" t="t" r="r" b="b"/>
                    <a:pathLst>
                      <a:path w="502987" h="277597">
                        <a:moveTo>
                          <a:pt x="0" y="0"/>
                        </a:moveTo>
                        <a:cubicBezTo>
                          <a:pt x="119189" y="155564"/>
                          <a:pt x="307324" y="256288"/>
                          <a:pt x="502987" y="269205"/>
                        </a:cubicBezTo>
                        <a:cubicBezTo>
                          <a:pt x="402263" y="288780"/>
                          <a:pt x="295199" y="273802"/>
                          <a:pt x="203667" y="227521"/>
                        </a:cubicBezTo>
                        <a:cubicBezTo>
                          <a:pt x="112136" y="181161"/>
                          <a:pt x="36692" y="103736"/>
                          <a:pt x="0" y="0"/>
                        </a:cubicBezTo>
                        <a:close/>
                      </a:path>
                    </a:pathLst>
                  </a:custGeom>
                  <a:solidFill>
                    <a:srgbClr val="35BAB4"/>
                  </a:solidFill>
                  <a:ln w="7925" cap="flat">
                    <a:noFill/>
                    <a:prstDash val="solid"/>
                    <a:miter/>
                  </a:ln>
                </p:spPr>
                <p:txBody>
                  <a:bodyPr rtlCol="0" anchor="ctr"/>
                  <a:lstStyle/>
                  <a:p>
                    <a:endParaRPr lang="en-US"/>
                  </a:p>
                </p:txBody>
              </p:sp>
            </p:grpSp>
            <p:grpSp>
              <p:nvGrpSpPr>
                <p:cNvPr id="112" name="Graphic 8">
                  <a:extLst>
                    <a:ext uri="{FF2B5EF4-FFF2-40B4-BE49-F238E27FC236}">
                      <a16:creationId xmlns:a16="http://schemas.microsoft.com/office/drawing/2014/main" id="{DC58269C-73A6-438C-9052-0072826B6CA9}"/>
                    </a:ext>
                  </a:extLst>
                </p:cNvPr>
                <p:cNvGrpSpPr/>
                <p:nvPr/>
              </p:nvGrpSpPr>
              <p:grpSpPr>
                <a:xfrm>
                  <a:off x="835743" y="4846289"/>
                  <a:ext cx="295945" cy="421361"/>
                  <a:chOff x="835743" y="4846289"/>
                  <a:chExt cx="295945" cy="421361"/>
                </a:xfrm>
              </p:grpSpPr>
              <p:sp>
                <p:nvSpPr>
                  <p:cNvPr id="113" name="Freeform: Shape 112">
                    <a:extLst>
                      <a:ext uri="{FF2B5EF4-FFF2-40B4-BE49-F238E27FC236}">
                        <a16:creationId xmlns:a16="http://schemas.microsoft.com/office/drawing/2014/main" id="{26EC1216-E675-42D3-9BE6-8B13E1EA1CF5}"/>
                      </a:ext>
                    </a:extLst>
                  </p:cNvPr>
                  <p:cNvSpPr/>
                  <p:nvPr/>
                </p:nvSpPr>
                <p:spPr>
                  <a:xfrm>
                    <a:off x="835743" y="4846289"/>
                    <a:ext cx="295945" cy="421361"/>
                  </a:xfrm>
                  <a:custGeom>
                    <a:avLst/>
                    <a:gdLst>
                      <a:gd name="connsiteX0" fmla="*/ 255813 w 295945"/>
                      <a:gd name="connsiteY0" fmla="*/ 421362 h 421361"/>
                      <a:gd name="connsiteX1" fmla="*/ 0 w 295945"/>
                      <a:gd name="connsiteY1" fmla="*/ 207233 h 421361"/>
                      <a:gd name="connsiteX2" fmla="*/ 20446 w 295945"/>
                      <a:gd name="connsiteY2" fmla="*/ 103022 h 421361"/>
                      <a:gd name="connsiteX3" fmla="*/ 14819 w 295945"/>
                      <a:gd name="connsiteY3" fmla="*/ 0 h 421361"/>
                      <a:gd name="connsiteX4" fmla="*/ 226729 w 295945"/>
                      <a:gd name="connsiteY4" fmla="*/ 4438 h 421361"/>
                      <a:gd name="connsiteX5" fmla="*/ 237506 w 295945"/>
                      <a:gd name="connsiteY5" fmla="*/ 99298 h 421361"/>
                      <a:gd name="connsiteX6" fmla="*/ 254624 w 295945"/>
                      <a:gd name="connsiteY6" fmla="*/ 139714 h 421361"/>
                      <a:gd name="connsiteX7" fmla="*/ 295595 w 295945"/>
                      <a:gd name="connsiteY7" fmla="*/ 154613 h 421361"/>
                      <a:gd name="connsiteX8" fmla="*/ 255813 w 295945"/>
                      <a:gd name="connsiteY8" fmla="*/ 421362 h 4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945" h="421361">
                        <a:moveTo>
                          <a:pt x="255813" y="421362"/>
                        </a:moveTo>
                        <a:cubicBezTo>
                          <a:pt x="159209" y="360895"/>
                          <a:pt x="76395" y="287195"/>
                          <a:pt x="0" y="207233"/>
                        </a:cubicBezTo>
                        <a:cubicBezTo>
                          <a:pt x="11015" y="174029"/>
                          <a:pt x="17989" y="139001"/>
                          <a:pt x="20446" y="103022"/>
                        </a:cubicBezTo>
                        <a:cubicBezTo>
                          <a:pt x="22823" y="69184"/>
                          <a:pt x="21159" y="34631"/>
                          <a:pt x="14819" y="0"/>
                        </a:cubicBezTo>
                        <a:cubicBezTo>
                          <a:pt x="93275" y="6974"/>
                          <a:pt x="150333" y="1902"/>
                          <a:pt x="226729" y="4438"/>
                        </a:cubicBezTo>
                        <a:cubicBezTo>
                          <a:pt x="227838" y="28688"/>
                          <a:pt x="230770" y="64349"/>
                          <a:pt x="237506" y="99298"/>
                        </a:cubicBezTo>
                        <a:cubicBezTo>
                          <a:pt x="241152" y="118317"/>
                          <a:pt x="247095" y="131235"/>
                          <a:pt x="254624" y="139714"/>
                        </a:cubicBezTo>
                        <a:cubicBezTo>
                          <a:pt x="265719" y="152315"/>
                          <a:pt x="280221" y="155326"/>
                          <a:pt x="295595" y="154613"/>
                        </a:cubicBezTo>
                        <a:cubicBezTo>
                          <a:pt x="298210" y="244480"/>
                          <a:pt x="286323" y="338547"/>
                          <a:pt x="255813" y="421362"/>
                        </a:cubicBezTo>
                        <a:close/>
                      </a:path>
                    </a:pathLst>
                  </a:custGeom>
                  <a:solidFill>
                    <a:srgbClr val="F69887"/>
                  </a:solidFill>
                  <a:ln w="79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0DDD208C-9010-420A-987F-8B88FF702842}"/>
                      </a:ext>
                    </a:extLst>
                  </p:cNvPr>
                  <p:cNvSpPr/>
                  <p:nvPr/>
                </p:nvSpPr>
                <p:spPr>
                  <a:xfrm>
                    <a:off x="850562" y="4846368"/>
                    <a:ext cx="239883" cy="147947"/>
                  </a:xfrm>
                  <a:custGeom>
                    <a:avLst/>
                    <a:gdLst>
                      <a:gd name="connsiteX0" fmla="*/ 239884 w 239883"/>
                      <a:gd name="connsiteY0" fmla="*/ 139793 h 147947"/>
                      <a:gd name="connsiteX1" fmla="*/ 130918 w 239883"/>
                      <a:gd name="connsiteY1" fmla="*/ 145737 h 147947"/>
                      <a:gd name="connsiteX2" fmla="*/ 5627 w 239883"/>
                      <a:gd name="connsiteY2" fmla="*/ 103022 h 147947"/>
                      <a:gd name="connsiteX3" fmla="*/ 0 w 239883"/>
                      <a:gd name="connsiteY3" fmla="*/ 0 h 147947"/>
                      <a:gd name="connsiteX4" fmla="*/ 211909 w 239883"/>
                      <a:gd name="connsiteY4" fmla="*/ 4438 h 147947"/>
                      <a:gd name="connsiteX5" fmla="*/ 222687 w 239883"/>
                      <a:gd name="connsiteY5" fmla="*/ 99298 h 147947"/>
                      <a:gd name="connsiteX6" fmla="*/ 239884 w 239883"/>
                      <a:gd name="connsiteY6" fmla="*/ 139793 h 14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83" h="147947">
                        <a:moveTo>
                          <a:pt x="239884" y="139793"/>
                        </a:moveTo>
                        <a:cubicBezTo>
                          <a:pt x="204222" y="147956"/>
                          <a:pt x="167293" y="150096"/>
                          <a:pt x="130918" y="145737"/>
                        </a:cubicBezTo>
                        <a:cubicBezTo>
                          <a:pt x="86777" y="140507"/>
                          <a:pt x="43903" y="125608"/>
                          <a:pt x="5627" y="103022"/>
                        </a:cubicBezTo>
                        <a:cubicBezTo>
                          <a:pt x="8004" y="69183"/>
                          <a:pt x="6340" y="34631"/>
                          <a:pt x="0" y="0"/>
                        </a:cubicBezTo>
                        <a:cubicBezTo>
                          <a:pt x="78455" y="6974"/>
                          <a:pt x="135514" y="1902"/>
                          <a:pt x="211909" y="4438"/>
                        </a:cubicBezTo>
                        <a:cubicBezTo>
                          <a:pt x="213019" y="28688"/>
                          <a:pt x="215951" y="64349"/>
                          <a:pt x="222687" y="99298"/>
                        </a:cubicBezTo>
                        <a:cubicBezTo>
                          <a:pt x="226411" y="118397"/>
                          <a:pt x="232355" y="131314"/>
                          <a:pt x="239884" y="139793"/>
                        </a:cubicBezTo>
                        <a:close/>
                      </a:path>
                    </a:pathLst>
                  </a:custGeom>
                  <a:solidFill>
                    <a:srgbClr val="EB6C6A"/>
                  </a:solidFill>
                  <a:ln w="7925" cap="flat">
                    <a:noFill/>
                    <a:prstDash val="solid"/>
                    <a:miter/>
                  </a:ln>
                </p:spPr>
                <p:txBody>
                  <a:bodyPr rtlCol="0" anchor="ctr"/>
                  <a:lstStyle/>
                  <a:p>
                    <a:endParaRPr lang="en-US"/>
                  </a:p>
                </p:txBody>
              </p:sp>
            </p:grpSp>
            <p:grpSp>
              <p:nvGrpSpPr>
                <p:cNvPr id="115" name="Graphic 8">
                  <a:extLst>
                    <a:ext uri="{FF2B5EF4-FFF2-40B4-BE49-F238E27FC236}">
                      <a16:creationId xmlns:a16="http://schemas.microsoft.com/office/drawing/2014/main" id="{6B494696-80F1-4CCC-88EC-BD4A36C8D8B7}"/>
                    </a:ext>
                  </a:extLst>
                </p:cNvPr>
                <p:cNvGrpSpPr/>
                <p:nvPr/>
              </p:nvGrpSpPr>
              <p:grpSpPr>
                <a:xfrm>
                  <a:off x="255102" y="5113595"/>
                  <a:ext cx="729920" cy="1036643"/>
                  <a:chOff x="255102" y="5113595"/>
                  <a:chExt cx="729920" cy="1036643"/>
                </a:xfrm>
              </p:grpSpPr>
              <p:grpSp>
                <p:nvGrpSpPr>
                  <p:cNvPr id="116" name="Graphic 8">
                    <a:extLst>
                      <a:ext uri="{FF2B5EF4-FFF2-40B4-BE49-F238E27FC236}">
                        <a16:creationId xmlns:a16="http://schemas.microsoft.com/office/drawing/2014/main" id="{0F03859E-BE11-460E-A80F-96C71010443E}"/>
                      </a:ext>
                    </a:extLst>
                  </p:cNvPr>
                  <p:cNvGrpSpPr/>
                  <p:nvPr/>
                </p:nvGrpSpPr>
                <p:grpSpPr>
                  <a:xfrm>
                    <a:off x="255102" y="5542389"/>
                    <a:ext cx="729920" cy="607850"/>
                    <a:chOff x="255102" y="5542389"/>
                    <a:chExt cx="729920" cy="607850"/>
                  </a:xfrm>
                </p:grpSpPr>
                <p:grpSp>
                  <p:nvGrpSpPr>
                    <p:cNvPr id="117" name="Graphic 8">
                      <a:extLst>
                        <a:ext uri="{FF2B5EF4-FFF2-40B4-BE49-F238E27FC236}">
                          <a16:creationId xmlns:a16="http://schemas.microsoft.com/office/drawing/2014/main" id="{33D05D89-7B6B-4485-A2E5-B974CE6B088D}"/>
                        </a:ext>
                      </a:extLst>
                    </p:cNvPr>
                    <p:cNvGrpSpPr/>
                    <p:nvPr/>
                  </p:nvGrpSpPr>
                  <p:grpSpPr>
                    <a:xfrm>
                      <a:off x="576206" y="5896965"/>
                      <a:ext cx="408816" cy="253274"/>
                      <a:chOff x="576206" y="5896965"/>
                      <a:chExt cx="408816" cy="253274"/>
                    </a:xfrm>
                  </p:grpSpPr>
                  <p:sp>
                    <p:nvSpPr>
                      <p:cNvPr id="118" name="Freeform: Shape 117">
                        <a:extLst>
                          <a:ext uri="{FF2B5EF4-FFF2-40B4-BE49-F238E27FC236}">
                            <a16:creationId xmlns:a16="http://schemas.microsoft.com/office/drawing/2014/main" id="{F30C08FE-8250-4A8D-B01B-91FBCFF2ED1D}"/>
                          </a:ext>
                        </a:extLst>
                      </p:cNvPr>
                      <p:cNvSpPr/>
                      <p:nvPr/>
                    </p:nvSpPr>
                    <p:spPr>
                      <a:xfrm>
                        <a:off x="576206" y="5896965"/>
                        <a:ext cx="408816" cy="253274"/>
                      </a:xfrm>
                      <a:custGeom>
                        <a:avLst/>
                        <a:gdLst>
                          <a:gd name="connsiteX0" fmla="*/ 399172 w 408816"/>
                          <a:gd name="connsiteY0" fmla="*/ 139550 h 253274"/>
                          <a:gd name="connsiteX1" fmla="*/ 361212 w 408816"/>
                          <a:gd name="connsiteY1" fmla="*/ 111179 h 253274"/>
                          <a:gd name="connsiteX2" fmla="*/ 341242 w 408816"/>
                          <a:gd name="connsiteY2" fmla="*/ 88039 h 253274"/>
                          <a:gd name="connsiteX3" fmla="*/ 271979 w 408816"/>
                          <a:gd name="connsiteY3" fmla="*/ 59668 h 253274"/>
                          <a:gd name="connsiteX4" fmla="*/ 336012 w 408816"/>
                          <a:gd name="connsiteY4" fmla="*/ 108485 h 253274"/>
                          <a:gd name="connsiteX5" fmla="*/ 368107 w 408816"/>
                          <a:gd name="connsiteY5" fmla="*/ 223790 h 253274"/>
                          <a:gd name="connsiteX6" fmla="*/ 326185 w 408816"/>
                          <a:gd name="connsiteY6" fmla="*/ 190902 h 253274"/>
                          <a:gd name="connsiteX7" fmla="*/ 315407 w 408816"/>
                          <a:gd name="connsiteY7" fmla="*/ 242968 h 253274"/>
                          <a:gd name="connsiteX8" fmla="*/ 310652 w 408816"/>
                          <a:gd name="connsiteY8" fmla="*/ 243444 h 253274"/>
                          <a:gd name="connsiteX9" fmla="*/ 277843 w 408816"/>
                          <a:gd name="connsiteY9" fmla="*/ 216658 h 253274"/>
                          <a:gd name="connsiteX10" fmla="*/ 248839 w 408816"/>
                          <a:gd name="connsiteY10" fmla="*/ 247882 h 253274"/>
                          <a:gd name="connsiteX11" fmla="*/ 187580 w 408816"/>
                          <a:gd name="connsiteY11" fmla="*/ 172834 h 253274"/>
                          <a:gd name="connsiteX12" fmla="*/ 187422 w 408816"/>
                          <a:gd name="connsiteY12" fmla="*/ 172913 h 253274"/>
                          <a:gd name="connsiteX13" fmla="*/ 186867 w 408816"/>
                          <a:gd name="connsiteY13" fmla="*/ 173309 h 253274"/>
                          <a:gd name="connsiteX14" fmla="*/ 66410 w 408816"/>
                          <a:gd name="connsiteY14" fmla="*/ 184959 h 253274"/>
                          <a:gd name="connsiteX15" fmla="*/ 0 w 408816"/>
                          <a:gd name="connsiteY15" fmla="*/ 138995 h 253274"/>
                          <a:gd name="connsiteX16" fmla="*/ 67044 w 408816"/>
                          <a:gd name="connsiteY16" fmla="*/ 23689 h 253274"/>
                          <a:gd name="connsiteX17" fmla="*/ 157307 w 408816"/>
                          <a:gd name="connsiteY17" fmla="*/ 23451 h 253274"/>
                          <a:gd name="connsiteX18" fmla="*/ 177278 w 408816"/>
                          <a:gd name="connsiteY18" fmla="*/ 16081 h 253274"/>
                          <a:gd name="connsiteX19" fmla="*/ 178229 w 408816"/>
                          <a:gd name="connsiteY19" fmla="*/ 15685 h 253274"/>
                          <a:gd name="connsiteX20" fmla="*/ 222370 w 408816"/>
                          <a:gd name="connsiteY20" fmla="*/ 2371 h 253274"/>
                          <a:gd name="connsiteX21" fmla="*/ 278240 w 408816"/>
                          <a:gd name="connsiteY21" fmla="*/ 4273 h 253274"/>
                          <a:gd name="connsiteX22" fmla="*/ 328245 w 408816"/>
                          <a:gd name="connsiteY22" fmla="*/ 24799 h 253274"/>
                          <a:gd name="connsiteX23" fmla="*/ 393625 w 408816"/>
                          <a:gd name="connsiteY23" fmla="*/ 84552 h 253274"/>
                          <a:gd name="connsiteX24" fmla="*/ 399172 w 408816"/>
                          <a:gd name="connsiteY24" fmla="*/ 139550 h 25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8816" h="253274">
                            <a:moveTo>
                              <a:pt x="399172" y="139550"/>
                            </a:moveTo>
                            <a:cubicBezTo>
                              <a:pt x="383877" y="138440"/>
                              <a:pt x="374684" y="127504"/>
                              <a:pt x="361212" y="111179"/>
                            </a:cubicBezTo>
                            <a:cubicBezTo>
                              <a:pt x="355427" y="104364"/>
                              <a:pt x="349246" y="96597"/>
                              <a:pt x="341242" y="88039"/>
                            </a:cubicBezTo>
                            <a:cubicBezTo>
                              <a:pt x="314139" y="59351"/>
                              <a:pt x="271979" y="59668"/>
                              <a:pt x="271979" y="59668"/>
                            </a:cubicBezTo>
                            <a:cubicBezTo>
                              <a:pt x="273723" y="60143"/>
                              <a:pt x="305976" y="70049"/>
                              <a:pt x="336012" y="108485"/>
                            </a:cubicBezTo>
                            <a:cubicBezTo>
                              <a:pt x="367156" y="147950"/>
                              <a:pt x="386572" y="224424"/>
                              <a:pt x="368107" y="223790"/>
                            </a:cubicBezTo>
                            <a:cubicBezTo>
                              <a:pt x="349563" y="222839"/>
                              <a:pt x="326185" y="190902"/>
                              <a:pt x="326185" y="190902"/>
                            </a:cubicBezTo>
                            <a:cubicBezTo>
                              <a:pt x="330464" y="205643"/>
                              <a:pt x="330147" y="239164"/>
                              <a:pt x="315407" y="242968"/>
                            </a:cubicBezTo>
                            <a:cubicBezTo>
                              <a:pt x="313901" y="243602"/>
                              <a:pt x="312475" y="243761"/>
                              <a:pt x="310652" y="243444"/>
                            </a:cubicBezTo>
                            <a:cubicBezTo>
                              <a:pt x="292187" y="241146"/>
                              <a:pt x="279349" y="219432"/>
                              <a:pt x="277843" y="216658"/>
                            </a:cubicBezTo>
                            <a:cubicBezTo>
                              <a:pt x="282202" y="234568"/>
                              <a:pt x="271187" y="265871"/>
                              <a:pt x="248839" y="247882"/>
                            </a:cubicBezTo>
                            <a:cubicBezTo>
                              <a:pt x="226491" y="229892"/>
                              <a:pt x="187580" y="172834"/>
                              <a:pt x="187580" y="172834"/>
                            </a:cubicBezTo>
                            <a:cubicBezTo>
                              <a:pt x="187580" y="172834"/>
                              <a:pt x="187580" y="172834"/>
                              <a:pt x="187422" y="172913"/>
                            </a:cubicBezTo>
                            <a:cubicBezTo>
                              <a:pt x="187263" y="172992"/>
                              <a:pt x="187184" y="173151"/>
                              <a:pt x="186867" y="173309"/>
                            </a:cubicBezTo>
                            <a:cubicBezTo>
                              <a:pt x="180210" y="178302"/>
                              <a:pt x="124102" y="205326"/>
                              <a:pt x="66410" y="184959"/>
                            </a:cubicBezTo>
                            <a:cubicBezTo>
                              <a:pt x="17989" y="167841"/>
                              <a:pt x="0" y="138995"/>
                              <a:pt x="0" y="138995"/>
                            </a:cubicBezTo>
                            <a:lnTo>
                              <a:pt x="67044" y="23689"/>
                            </a:lnTo>
                            <a:cubicBezTo>
                              <a:pt x="67044" y="23689"/>
                              <a:pt x="109441" y="37320"/>
                              <a:pt x="157307" y="23451"/>
                            </a:cubicBezTo>
                            <a:cubicBezTo>
                              <a:pt x="163885" y="21629"/>
                              <a:pt x="170621" y="19251"/>
                              <a:pt x="177278" y="16081"/>
                            </a:cubicBezTo>
                            <a:cubicBezTo>
                              <a:pt x="177595" y="16002"/>
                              <a:pt x="177912" y="15844"/>
                              <a:pt x="178229" y="15685"/>
                            </a:cubicBezTo>
                            <a:cubicBezTo>
                              <a:pt x="196535" y="9108"/>
                              <a:pt x="212305" y="4273"/>
                              <a:pt x="222370" y="2371"/>
                            </a:cubicBezTo>
                            <a:cubicBezTo>
                              <a:pt x="243133" y="-1433"/>
                              <a:pt x="262707" y="-561"/>
                              <a:pt x="278240" y="4273"/>
                            </a:cubicBezTo>
                            <a:cubicBezTo>
                              <a:pt x="297814" y="10534"/>
                              <a:pt x="314456" y="17587"/>
                              <a:pt x="328245" y="24799"/>
                            </a:cubicBezTo>
                            <a:cubicBezTo>
                              <a:pt x="371752" y="47939"/>
                              <a:pt x="389108" y="73932"/>
                              <a:pt x="393625" y="84552"/>
                            </a:cubicBezTo>
                            <a:cubicBezTo>
                              <a:pt x="399727" y="99054"/>
                              <a:pt x="421045" y="141135"/>
                              <a:pt x="399172" y="139550"/>
                            </a:cubicBezTo>
                            <a:close/>
                          </a:path>
                        </a:pathLst>
                      </a:custGeom>
                      <a:solidFill>
                        <a:srgbClr val="F69887"/>
                      </a:solidFill>
                      <a:ln w="79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3E61D03A-DCC1-45F2-82A5-47AB6D7A0E03}"/>
                          </a:ext>
                        </a:extLst>
                      </p:cNvPr>
                      <p:cNvSpPr/>
                      <p:nvPr/>
                    </p:nvSpPr>
                    <p:spPr>
                      <a:xfrm>
                        <a:off x="790809" y="6032156"/>
                        <a:ext cx="59832" cy="76632"/>
                      </a:xfrm>
                      <a:custGeom>
                        <a:avLst/>
                        <a:gdLst>
                          <a:gd name="connsiteX0" fmla="*/ 59832 w 59832"/>
                          <a:gd name="connsiteY0" fmla="*/ 76633 h 76632"/>
                          <a:gd name="connsiteX1" fmla="*/ 0 w 59832"/>
                          <a:gd name="connsiteY1" fmla="*/ 0 h 76632"/>
                        </a:gdLst>
                        <a:ahLst/>
                        <a:cxnLst>
                          <a:cxn ang="0">
                            <a:pos x="connsiteX0" y="connsiteY0"/>
                          </a:cxn>
                          <a:cxn ang="0">
                            <a:pos x="connsiteX1" y="connsiteY1"/>
                          </a:cxn>
                        </a:cxnLst>
                        <a:rect l="l" t="t" r="r" b="b"/>
                        <a:pathLst>
                          <a:path w="59832" h="76632">
                            <a:moveTo>
                              <a:pt x="59832" y="76633"/>
                            </a:moveTo>
                            <a:cubicBezTo>
                              <a:pt x="59832" y="76633"/>
                              <a:pt x="28529" y="13393"/>
                              <a:pt x="0" y="0"/>
                            </a:cubicBezTo>
                          </a:path>
                        </a:pathLst>
                      </a:custGeom>
                      <a:noFill/>
                      <a:ln w="5944" cap="rnd">
                        <a:solidFill>
                          <a:srgbClr val="AE3838"/>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428A357D-EF30-405A-A41F-92DDFD9F4E48}"/>
                          </a:ext>
                        </a:extLst>
                      </p:cNvPr>
                      <p:cNvSpPr/>
                      <p:nvPr/>
                    </p:nvSpPr>
                    <p:spPr>
                      <a:xfrm>
                        <a:off x="836218" y="5999902"/>
                        <a:ext cx="63715" cy="82100"/>
                      </a:xfrm>
                      <a:custGeom>
                        <a:avLst/>
                        <a:gdLst>
                          <a:gd name="connsiteX0" fmla="*/ 63715 w 63715"/>
                          <a:gd name="connsiteY0" fmla="*/ 82101 h 82100"/>
                          <a:gd name="connsiteX1" fmla="*/ 0 w 63715"/>
                          <a:gd name="connsiteY1" fmla="*/ 0 h 82100"/>
                        </a:gdLst>
                        <a:ahLst/>
                        <a:cxnLst>
                          <a:cxn ang="0">
                            <a:pos x="connsiteX0" y="connsiteY0"/>
                          </a:cxn>
                          <a:cxn ang="0">
                            <a:pos x="connsiteX1" y="connsiteY1"/>
                          </a:cxn>
                        </a:cxnLst>
                        <a:rect l="l" t="t" r="r" b="b"/>
                        <a:pathLst>
                          <a:path w="63715" h="82100">
                            <a:moveTo>
                              <a:pt x="63715" y="82101"/>
                            </a:moveTo>
                            <a:cubicBezTo>
                              <a:pt x="63715" y="82101"/>
                              <a:pt x="40654" y="19178"/>
                              <a:pt x="0" y="0"/>
                            </a:cubicBezTo>
                          </a:path>
                        </a:pathLst>
                      </a:custGeom>
                      <a:noFill/>
                      <a:ln w="5944" cap="rnd">
                        <a:solidFill>
                          <a:srgbClr val="AE3838"/>
                        </a:solidFill>
                        <a:prstDash val="solid"/>
                        <a:miter/>
                      </a:ln>
                    </p:spPr>
                    <p:txBody>
                      <a:bodyPr rtlCol="0" anchor="ctr"/>
                      <a:lstStyle/>
                      <a:p>
                        <a:endParaRPr lang="en-US"/>
                      </a:p>
                    </p:txBody>
                  </p:sp>
                </p:grpSp>
                <p:grpSp>
                  <p:nvGrpSpPr>
                    <p:cNvPr id="121" name="Graphic 8">
                      <a:extLst>
                        <a:ext uri="{FF2B5EF4-FFF2-40B4-BE49-F238E27FC236}">
                          <a16:creationId xmlns:a16="http://schemas.microsoft.com/office/drawing/2014/main" id="{43FE1568-8C3E-4E6F-BDD0-D5F12DF1D27E}"/>
                        </a:ext>
                      </a:extLst>
                    </p:cNvPr>
                    <p:cNvGrpSpPr/>
                    <p:nvPr/>
                  </p:nvGrpSpPr>
                  <p:grpSpPr>
                    <a:xfrm>
                      <a:off x="255102" y="5542389"/>
                      <a:ext cx="413031" cy="509103"/>
                      <a:chOff x="255102" y="5542389"/>
                      <a:chExt cx="413031" cy="509103"/>
                    </a:xfrm>
                  </p:grpSpPr>
                  <p:sp>
                    <p:nvSpPr>
                      <p:cNvPr id="122" name="Freeform: Shape 121">
                        <a:extLst>
                          <a:ext uri="{FF2B5EF4-FFF2-40B4-BE49-F238E27FC236}">
                            <a16:creationId xmlns:a16="http://schemas.microsoft.com/office/drawing/2014/main" id="{9180C787-FA42-482F-8E3D-5DB3E28BA531}"/>
                          </a:ext>
                        </a:extLst>
                      </p:cNvPr>
                      <p:cNvSpPr/>
                      <p:nvPr/>
                    </p:nvSpPr>
                    <p:spPr>
                      <a:xfrm>
                        <a:off x="255102" y="5542389"/>
                        <a:ext cx="413031" cy="509103"/>
                      </a:xfrm>
                      <a:custGeom>
                        <a:avLst/>
                        <a:gdLst>
                          <a:gd name="connsiteX0" fmla="*/ 413032 w 413031"/>
                          <a:gd name="connsiteY0" fmla="*/ 386111 h 509103"/>
                          <a:gd name="connsiteX1" fmla="*/ 343927 w 413031"/>
                          <a:gd name="connsiteY1" fmla="*/ 509104 h 509103"/>
                          <a:gd name="connsiteX2" fmla="*/ 2210 w 413031"/>
                          <a:gd name="connsiteY2" fmla="*/ 167703 h 509103"/>
                          <a:gd name="connsiteX3" fmla="*/ 6806 w 413031"/>
                          <a:gd name="connsiteY3" fmla="*/ 153122 h 509103"/>
                          <a:gd name="connsiteX4" fmla="*/ 99764 w 413031"/>
                          <a:gd name="connsiteY4" fmla="*/ 23076 h 509103"/>
                          <a:gd name="connsiteX5" fmla="*/ 143192 w 413031"/>
                          <a:gd name="connsiteY5" fmla="*/ 173 h 509103"/>
                          <a:gd name="connsiteX6" fmla="*/ 179567 w 413031"/>
                          <a:gd name="connsiteY6" fmla="*/ 41461 h 509103"/>
                          <a:gd name="connsiteX7" fmla="*/ 205164 w 413031"/>
                          <a:gd name="connsiteY7" fmla="*/ 168813 h 509103"/>
                          <a:gd name="connsiteX8" fmla="*/ 264600 w 413031"/>
                          <a:gd name="connsiteY8" fmla="*/ 241642 h 509103"/>
                          <a:gd name="connsiteX9" fmla="*/ 413032 w 413031"/>
                          <a:gd name="connsiteY9" fmla="*/ 386111 h 509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031" h="509103">
                            <a:moveTo>
                              <a:pt x="413032" y="386111"/>
                            </a:moveTo>
                            <a:cubicBezTo>
                              <a:pt x="379193" y="439049"/>
                              <a:pt x="361600" y="474076"/>
                              <a:pt x="343927" y="509104"/>
                            </a:cubicBezTo>
                            <a:cubicBezTo>
                              <a:pt x="1417" y="277303"/>
                              <a:pt x="-7696" y="204237"/>
                              <a:pt x="2210" y="167703"/>
                            </a:cubicBezTo>
                            <a:cubicBezTo>
                              <a:pt x="3716" y="162077"/>
                              <a:pt x="5618" y="157401"/>
                              <a:pt x="6806" y="153122"/>
                            </a:cubicBezTo>
                            <a:cubicBezTo>
                              <a:pt x="10372" y="140838"/>
                              <a:pt x="57367" y="62700"/>
                              <a:pt x="99764" y="23076"/>
                            </a:cubicBezTo>
                            <a:cubicBezTo>
                              <a:pt x="115772" y="8019"/>
                              <a:pt x="131146" y="-1412"/>
                              <a:pt x="143192" y="173"/>
                            </a:cubicBezTo>
                            <a:cubicBezTo>
                              <a:pt x="163321" y="2788"/>
                              <a:pt x="173544" y="19272"/>
                              <a:pt x="179567" y="41461"/>
                            </a:cubicBezTo>
                            <a:cubicBezTo>
                              <a:pt x="190345" y="80530"/>
                              <a:pt x="188443" y="137351"/>
                              <a:pt x="205164" y="168813"/>
                            </a:cubicBezTo>
                            <a:cubicBezTo>
                              <a:pt x="223946" y="192350"/>
                              <a:pt x="243837" y="217154"/>
                              <a:pt x="264600" y="241642"/>
                            </a:cubicBezTo>
                            <a:cubicBezTo>
                              <a:pt x="311673" y="297591"/>
                              <a:pt x="362788" y="352193"/>
                              <a:pt x="413032" y="386111"/>
                            </a:cubicBezTo>
                            <a:close/>
                          </a:path>
                        </a:pathLst>
                      </a:custGeom>
                      <a:solidFill>
                        <a:srgbClr val="F69887"/>
                      </a:solidFill>
                      <a:ln w="79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C750388B-497B-44ED-8904-03962ABB328F}"/>
                          </a:ext>
                        </a:extLst>
                      </p:cNvPr>
                      <p:cNvSpPr/>
                      <p:nvPr/>
                    </p:nvSpPr>
                    <p:spPr>
                      <a:xfrm>
                        <a:off x="257312" y="5565385"/>
                        <a:ext cx="262310" cy="218645"/>
                      </a:xfrm>
                      <a:custGeom>
                        <a:avLst/>
                        <a:gdLst>
                          <a:gd name="connsiteX0" fmla="*/ 262311 w 262310"/>
                          <a:gd name="connsiteY0" fmla="*/ 218645 h 218645"/>
                          <a:gd name="connsiteX1" fmla="*/ 0 w 262310"/>
                          <a:gd name="connsiteY1" fmla="*/ 144628 h 218645"/>
                          <a:gd name="connsiteX2" fmla="*/ 4596 w 262310"/>
                          <a:gd name="connsiteY2" fmla="*/ 130046 h 218645"/>
                          <a:gd name="connsiteX3" fmla="*/ 97554 w 262310"/>
                          <a:gd name="connsiteY3" fmla="*/ 0 h 218645"/>
                          <a:gd name="connsiteX4" fmla="*/ 177278 w 262310"/>
                          <a:gd name="connsiteY4" fmla="*/ 18465 h 218645"/>
                          <a:gd name="connsiteX5" fmla="*/ 202875 w 262310"/>
                          <a:gd name="connsiteY5" fmla="*/ 145816 h 218645"/>
                          <a:gd name="connsiteX6" fmla="*/ 262311 w 262310"/>
                          <a:gd name="connsiteY6" fmla="*/ 218645 h 21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310" h="218645">
                            <a:moveTo>
                              <a:pt x="262311" y="218645"/>
                            </a:moveTo>
                            <a:cubicBezTo>
                              <a:pt x="171176" y="211434"/>
                              <a:pt x="81467" y="186233"/>
                              <a:pt x="0" y="144628"/>
                            </a:cubicBezTo>
                            <a:cubicBezTo>
                              <a:pt x="1506" y="139001"/>
                              <a:pt x="3408" y="134325"/>
                              <a:pt x="4596" y="130046"/>
                            </a:cubicBezTo>
                            <a:cubicBezTo>
                              <a:pt x="8163" y="117762"/>
                              <a:pt x="55157" y="39624"/>
                              <a:pt x="97554" y="0"/>
                            </a:cubicBezTo>
                            <a:cubicBezTo>
                              <a:pt x="124182" y="6023"/>
                              <a:pt x="150730" y="12125"/>
                              <a:pt x="177278" y="18465"/>
                            </a:cubicBezTo>
                            <a:cubicBezTo>
                              <a:pt x="188056" y="57534"/>
                              <a:pt x="186154" y="114355"/>
                              <a:pt x="202875" y="145816"/>
                            </a:cubicBezTo>
                            <a:cubicBezTo>
                              <a:pt x="221736" y="169353"/>
                              <a:pt x="241627" y="194158"/>
                              <a:pt x="262311" y="218645"/>
                            </a:cubicBezTo>
                            <a:close/>
                          </a:path>
                        </a:pathLst>
                      </a:custGeom>
                      <a:solidFill>
                        <a:srgbClr val="EB6C6A"/>
                      </a:solidFill>
                      <a:ln w="7925" cap="flat">
                        <a:noFill/>
                        <a:prstDash val="solid"/>
                        <a:miter/>
                      </a:ln>
                    </p:spPr>
                    <p:txBody>
                      <a:bodyPr rtlCol="0" anchor="ctr"/>
                      <a:lstStyle/>
                      <a:p>
                        <a:endParaRPr lang="en-US"/>
                      </a:p>
                    </p:txBody>
                  </p:sp>
                </p:grpSp>
              </p:grpSp>
              <p:grpSp>
                <p:nvGrpSpPr>
                  <p:cNvPr id="124" name="Graphic 8">
                    <a:extLst>
                      <a:ext uri="{FF2B5EF4-FFF2-40B4-BE49-F238E27FC236}">
                        <a16:creationId xmlns:a16="http://schemas.microsoft.com/office/drawing/2014/main" id="{829C7848-71CA-4D8D-A38B-2F3B4C97732A}"/>
                      </a:ext>
                    </a:extLst>
                  </p:cNvPr>
                  <p:cNvGrpSpPr/>
                  <p:nvPr/>
                </p:nvGrpSpPr>
                <p:grpSpPr>
                  <a:xfrm>
                    <a:off x="261987" y="5113595"/>
                    <a:ext cx="663860" cy="672178"/>
                    <a:chOff x="261987" y="5113595"/>
                    <a:chExt cx="663860" cy="672178"/>
                  </a:xfrm>
                </p:grpSpPr>
                <p:sp>
                  <p:nvSpPr>
                    <p:cNvPr id="125" name="Freeform: Shape 124">
                      <a:extLst>
                        <a:ext uri="{FF2B5EF4-FFF2-40B4-BE49-F238E27FC236}">
                          <a16:creationId xmlns:a16="http://schemas.microsoft.com/office/drawing/2014/main" id="{A481B34D-5512-425C-BEA2-B6F9AF2AEAB4}"/>
                        </a:ext>
                      </a:extLst>
                    </p:cNvPr>
                    <p:cNvSpPr/>
                    <p:nvPr/>
                  </p:nvSpPr>
                  <p:spPr>
                    <a:xfrm>
                      <a:off x="311914" y="5113595"/>
                      <a:ext cx="538727" cy="628513"/>
                    </a:xfrm>
                    <a:custGeom>
                      <a:avLst/>
                      <a:gdLst>
                        <a:gd name="connsiteX0" fmla="*/ 538728 w 538727"/>
                        <a:gd name="connsiteY0" fmla="*/ 271501 h 628513"/>
                        <a:gd name="connsiteX1" fmla="*/ 389187 w 538727"/>
                        <a:gd name="connsiteY1" fmla="*/ 5386 h 628513"/>
                        <a:gd name="connsiteX2" fmla="*/ 0 w 538727"/>
                        <a:gd name="connsiteY2" fmla="*/ 461141 h 628513"/>
                        <a:gd name="connsiteX3" fmla="*/ 225144 w 538727"/>
                        <a:gd name="connsiteY3" fmla="*/ 628513 h 628513"/>
                        <a:gd name="connsiteX4" fmla="*/ 538728 w 538727"/>
                        <a:gd name="connsiteY4" fmla="*/ 271501 h 628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727" h="628513">
                          <a:moveTo>
                            <a:pt x="538728" y="271501"/>
                          </a:moveTo>
                          <a:cubicBezTo>
                            <a:pt x="520818" y="177909"/>
                            <a:pt x="483968" y="-36615"/>
                            <a:pt x="389187" y="5386"/>
                          </a:cubicBezTo>
                          <a:cubicBezTo>
                            <a:pt x="312396" y="39384"/>
                            <a:pt x="138763" y="243526"/>
                            <a:pt x="0" y="461141"/>
                          </a:cubicBezTo>
                          <a:cubicBezTo>
                            <a:pt x="23616" y="516298"/>
                            <a:pt x="160873" y="580964"/>
                            <a:pt x="225144" y="628513"/>
                          </a:cubicBezTo>
                          <a:cubicBezTo>
                            <a:pt x="383243" y="455753"/>
                            <a:pt x="438162" y="443311"/>
                            <a:pt x="538728" y="271501"/>
                          </a:cubicBezTo>
                          <a:close/>
                        </a:path>
                      </a:pathLst>
                    </a:custGeom>
                    <a:solidFill>
                      <a:srgbClr val="41D8D3"/>
                    </a:solidFill>
                    <a:ln w="79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9FF8EEB6-9151-4125-BF89-D0965C3FE8FF}"/>
                        </a:ext>
                      </a:extLst>
                    </p:cNvPr>
                    <p:cNvSpPr/>
                    <p:nvPr/>
                  </p:nvSpPr>
                  <p:spPr>
                    <a:xfrm>
                      <a:off x="261987" y="5560234"/>
                      <a:ext cx="314218" cy="225539"/>
                    </a:xfrm>
                    <a:custGeom>
                      <a:avLst/>
                      <a:gdLst>
                        <a:gd name="connsiteX0" fmla="*/ 47945 w 314218"/>
                        <a:gd name="connsiteY0" fmla="*/ 0 h 225539"/>
                        <a:gd name="connsiteX1" fmla="*/ 314218 w 314218"/>
                        <a:gd name="connsiteY1" fmla="*/ 154771 h 225539"/>
                        <a:gd name="connsiteX2" fmla="*/ 271821 w 314218"/>
                        <a:gd name="connsiteY2" fmla="*/ 225540 h 225539"/>
                        <a:gd name="connsiteX3" fmla="*/ 0 w 314218"/>
                        <a:gd name="connsiteY3" fmla="*/ 99219 h 225539"/>
                        <a:gd name="connsiteX4" fmla="*/ 47945 w 314218"/>
                        <a:gd name="connsiteY4" fmla="*/ 0 h 225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18" h="225539">
                          <a:moveTo>
                            <a:pt x="47945" y="0"/>
                          </a:moveTo>
                          <a:cubicBezTo>
                            <a:pt x="136148" y="66806"/>
                            <a:pt x="215079" y="111027"/>
                            <a:pt x="314218" y="154771"/>
                          </a:cubicBezTo>
                          <a:cubicBezTo>
                            <a:pt x="294248" y="182667"/>
                            <a:pt x="291791" y="197645"/>
                            <a:pt x="271821" y="225540"/>
                          </a:cubicBezTo>
                          <a:cubicBezTo>
                            <a:pt x="75840" y="147718"/>
                            <a:pt x="0" y="99219"/>
                            <a:pt x="0" y="99219"/>
                          </a:cubicBezTo>
                          <a:cubicBezTo>
                            <a:pt x="0" y="99219"/>
                            <a:pt x="8638" y="47073"/>
                            <a:pt x="47945" y="0"/>
                          </a:cubicBezTo>
                          <a:close/>
                        </a:path>
                      </a:pathLst>
                    </a:custGeom>
                    <a:solidFill>
                      <a:srgbClr val="75EBDB"/>
                    </a:solidFill>
                    <a:ln w="7925" cap="flat">
                      <a:noFill/>
                      <a:prstDash val="solid"/>
                      <a:miter/>
                    </a:ln>
                  </p:spPr>
                  <p:txBody>
                    <a:bodyPr rtlCol="0" anchor="ctr"/>
                    <a:lstStyle/>
                    <a:p>
                      <a:endParaRPr lang="en-US"/>
                    </a:p>
                  </p:txBody>
                </p:sp>
                <p:grpSp>
                  <p:nvGrpSpPr>
                    <p:cNvPr id="127" name="Graphic 8">
                      <a:extLst>
                        <a:ext uri="{FF2B5EF4-FFF2-40B4-BE49-F238E27FC236}">
                          <a16:creationId xmlns:a16="http://schemas.microsoft.com/office/drawing/2014/main" id="{88839CFC-3BE6-45A9-B85A-B0F47AC4537D}"/>
                        </a:ext>
                      </a:extLst>
                    </p:cNvPr>
                    <p:cNvGrpSpPr/>
                    <p:nvPr/>
                  </p:nvGrpSpPr>
                  <p:grpSpPr>
                    <a:xfrm>
                      <a:off x="735890" y="5307512"/>
                      <a:ext cx="189957" cy="238298"/>
                      <a:chOff x="735890" y="5307512"/>
                      <a:chExt cx="189957" cy="238298"/>
                    </a:xfrm>
                    <a:solidFill>
                      <a:srgbClr val="35BAB4"/>
                    </a:solidFill>
                  </p:grpSpPr>
                  <p:sp>
                    <p:nvSpPr>
                      <p:cNvPr id="128" name="Freeform: Shape 127">
                        <a:extLst>
                          <a:ext uri="{FF2B5EF4-FFF2-40B4-BE49-F238E27FC236}">
                            <a16:creationId xmlns:a16="http://schemas.microsoft.com/office/drawing/2014/main" id="{1D0C9F93-A2FD-44CC-BA71-02CE232D8860}"/>
                          </a:ext>
                        </a:extLst>
                      </p:cNvPr>
                      <p:cNvSpPr/>
                      <p:nvPr/>
                    </p:nvSpPr>
                    <p:spPr>
                      <a:xfrm>
                        <a:off x="735890" y="5307512"/>
                        <a:ext cx="115031" cy="238298"/>
                      </a:xfrm>
                      <a:custGeom>
                        <a:avLst/>
                        <a:gdLst>
                          <a:gd name="connsiteX0" fmla="*/ 0 w 115031"/>
                          <a:gd name="connsiteY0" fmla="*/ 238299 h 238298"/>
                          <a:gd name="connsiteX1" fmla="*/ 78059 w 115031"/>
                          <a:gd name="connsiteY1" fmla="*/ 130125 h 238298"/>
                          <a:gd name="connsiteX2" fmla="*/ 101675 w 115031"/>
                          <a:gd name="connsiteY2" fmla="*/ 0 h 238298"/>
                          <a:gd name="connsiteX3" fmla="*/ 100011 w 115031"/>
                          <a:gd name="connsiteY3" fmla="*/ 142250 h 238298"/>
                          <a:gd name="connsiteX4" fmla="*/ 0 w 115031"/>
                          <a:gd name="connsiteY4" fmla="*/ 238299 h 238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31" h="238298">
                            <a:moveTo>
                              <a:pt x="0" y="238299"/>
                            </a:moveTo>
                            <a:cubicBezTo>
                              <a:pt x="30986" y="206124"/>
                              <a:pt x="58961" y="170462"/>
                              <a:pt x="78059" y="130125"/>
                            </a:cubicBezTo>
                            <a:cubicBezTo>
                              <a:pt x="97158" y="89788"/>
                              <a:pt x="107143" y="44379"/>
                              <a:pt x="101675" y="0"/>
                            </a:cubicBezTo>
                            <a:cubicBezTo>
                              <a:pt x="120061" y="45092"/>
                              <a:pt x="119427" y="97554"/>
                              <a:pt x="100011" y="142250"/>
                            </a:cubicBezTo>
                            <a:cubicBezTo>
                              <a:pt x="80516" y="186788"/>
                              <a:pt x="42477" y="223004"/>
                              <a:pt x="0" y="238299"/>
                            </a:cubicBezTo>
                            <a:close/>
                          </a:path>
                        </a:pathLst>
                      </a:custGeom>
                      <a:solidFill>
                        <a:srgbClr val="35BAB4"/>
                      </a:solidFill>
                      <a:ln w="79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C4504D76-3A61-4BFB-9B55-FE93DB78D4EE}"/>
                          </a:ext>
                        </a:extLst>
                      </p:cNvPr>
                      <p:cNvSpPr/>
                      <p:nvPr/>
                    </p:nvSpPr>
                    <p:spPr>
                      <a:xfrm>
                        <a:off x="748332" y="5390088"/>
                        <a:ext cx="177515" cy="145578"/>
                      </a:xfrm>
                      <a:custGeom>
                        <a:avLst/>
                        <a:gdLst>
                          <a:gd name="connsiteX0" fmla="*/ 40179 w 177515"/>
                          <a:gd name="connsiteY0" fmla="*/ 111502 h 145578"/>
                          <a:gd name="connsiteX1" fmla="*/ 177516 w 177515"/>
                          <a:gd name="connsiteY1" fmla="*/ 0 h 145578"/>
                          <a:gd name="connsiteX2" fmla="*/ 0 w 177515"/>
                          <a:gd name="connsiteY2" fmla="*/ 145579 h 145578"/>
                          <a:gd name="connsiteX3" fmla="*/ 40179 w 177515"/>
                          <a:gd name="connsiteY3" fmla="*/ 111502 h 145578"/>
                        </a:gdLst>
                        <a:ahLst/>
                        <a:cxnLst>
                          <a:cxn ang="0">
                            <a:pos x="connsiteX0" y="connsiteY0"/>
                          </a:cxn>
                          <a:cxn ang="0">
                            <a:pos x="connsiteX1" y="connsiteY1"/>
                          </a:cxn>
                          <a:cxn ang="0">
                            <a:pos x="connsiteX2" y="connsiteY2"/>
                          </a:cxn>
                          <a:cxn ang="0">
                            <a:pos x="connsiteX3" y="connsiteY3"/>
                          </a:cxn>
                        </a:cxnLst>
                        <a:rect l="l" t="t" r="r" b="b"/>
                        <a:pathLst>
                          <a:path w="177515" h="145578">
                            <a:moveTo>
                              <a:pt x="40179" y="111502"/>
                            </a:moveTo>
                            <a:cubicBezTo>
                              <a:pt x="93750" y="85509"/>
                              <a:pt x="141141" y="47073"/>
                              <a:pt x="177516" y="0"/>
                            </a:cubicBezTo>
                            <a:cubicBezTo>
                              <a:pt x="146133" y="73067"/>
                              <a:pt x="77742" y="129095"/>
                              <a:pt x="0" y="145579"/>
                            </a:cubicBezTo>
                            <a:cubicBezTo>
                              <a:pt x="16563" y="133057"/>
                              <a:pt x="29797" y="116574"/>
                              <a:pt x="40179" y="111502"/>
                            </a:cubicBezTo>
                            <a:close/>
                          </a:path>
                        </a:pathLst>
                      </a:custGeom>
                      <a:solidFill>
                        <a:srgbClr val="35BAB4"/>
                      </a:solidFill>
                      <a:ln w="7925" cap="flat">
                        <a:noFill/>
                        <a:prstDash val="solid"/>
                        <a:miter/>
                      </a:ln>
                    </p:spPr>
                    <p:txBody>
                      <a:bodyPr rtlCol="0" anchor="ctr"/>
                      <a:lstStyle/>
                      <a:p>
                        <a:endParaRPr lang="en-US"/>
                      </a:p>
                    </p:txBody>
                  </p:sp>
                </p:grpSp>
              </p:grpSp>
            </p:grpSp>
            <p:grpSp>
              <p:nvGrpSpPr>
                <p:cNvPr id="130" name="Graphic 8">
                  <a:extLst>
                    <a:ext uri="{FF2B5EF4-FFF2-40B4-BE49-F238E27FC236}">
                      <a16:creationId xmlns:a16="http://schemas.microsoft.com/office/drawing/2014/main" id="{DDBCE89E-496D-4C58-A240-5DBFC1E2C0EB}"/>
                    </a:ext>
                  </a:extLst>
                </p:cNvPr>
                <p:cNvGrpSpPr/>
                <p:nvPr/>
              </p:nvGrpSpPr>
              <p:grpSpPr>
                <a:xfrm>
                  <a:off x="632624" y="4202080"/>
                  <a:ext cx="708239" cy="757476"/>
                  <a:chOff x="632624" y="4202080"/>
                  <a:chExt cx="708239" cy="757476"/>
                </a:xfrm>
              </p:grpSpPr>
              <p:sp>
                <p:nvSpPr>
                  <p:cNvPr id="131" name="Freeform: Shape 130">
                    <a:extLst>
                      <a:ext uri="{FF2B5EF4-FFF2-40B4-BE49-F238E27FC236}">
                        <a16:creationId xmlns:a16="http://schemas.microsoft.com/office/drawing/2014/main" id="{7A916EE5-B167-4C44-99B6-D8FD37E09D50}"/>
                      </a:ext>
                    </a:extLst>
                  </p:cNvPr>
                  <p:cNvSpPr/>
                  <p:nvPr/>
                </p:nvSpPr>
                <p:spPr>
                  <a:xfrm>
                    <a:off x="1168542" y="4661835"/>
                    <a:ext cx="172322" cy="131796"/>
                  </a:xfrm>
                  <a:custGeom>
                    <a:avLst/>
                    <a:gdLst>
                      <a:gd name="connsiteX0" fmla="*/ 167732 w 172322"/>
                      <a:gd name="connsiteY0" fmla="*/ 29603 h 131796"/>
                      <a:gd name="connsiteX1" fmla="*/ 113764 w 172322"/>
                      <a:gd name="connsiteY1" fmla="*/ 120897 h 131796"/>
                      <a:gd name="connsiteX2" fmla="*/ 4560 w 172322"/>
                      <a:gd name="connsiteY2" fmla="*/ 102194 h 131796"/>
                      <a:gd name="connsiteX3" fmla="*/ 58528 w 172322"/>
                      <a:gd name="connsiteY3" fmla="*/ 10900 h 131796"/>
                      <a:gd name="connsiteX4" fmla="*/ 167732 w 172322"/>
                      <a:gd name="connsiteY4" fmla="*/ 29603 h 131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22" h="131796">
                        <a:moveTo>
                          <a:pt x="167732" y="29603"/>
                        </a:moveTo>
                        <a:cubicBezTo>
                          <a:pt x="183027" y="59955"/>
                          <a:pt x="158856" y="100847"/>
                          <a:pt x="113764" y="120897"/>
                        </a:cubicBezTo>
                        <a:cubicBezTo>
                          <a:pt x="68672" y="140946"/>
                          <a:pt x="19776" y="132546"/>
                          <a:pt x="4560" y="102194"/>
                        </a:cubicBezTo>
                        <a:cubicBezTo>
                          <a:pt x="-10656" y="71842"/>
                          <a:pt x="13436" y="30950"/>
                          <a:pt x="58528" y="10900"/>
                        </a:cubicBezTo>
                        <a:cubicBezTo>
                          <a:pt x="103541" y="-9149"/>
                          <a:pt x="152516" y="-749"/>
                          <a:pt x="167732" y="29603"/>
                        </a:cubicBezTo>
                        <a:close/>
                      </a:path>
                    </a:pathLst>
                  </a:custGeom>
                  <a:solidFill>
                    <a:srgbClr val="EB6C6A"/>
                  </a:solidFill>
                  <a:ln w="7925" cap="flat">
                    <a:noFill/>
                    <a:prstDash val="solid"/>
                    <a:miter/>
                  </a:ln>
                </p:spPr>
                <p:txBody>
                  <a:bodyPr rtlCol="0" anchor="ctr"/>
                  <a:lstStyle/>
                  <a:p>
                    <a:endParaRPr lang="en-US"/>
                  </a:p>
                </p:txBody>
              </p:sp>
              <p:grpSp>
                <p:nvGrpSpPr>
                  <p:cNvPr id="132" name="Graphic 8">
                    <a:extLst>
                      <a:ext uri="{FF2B5EF4-FFF2-40B4-BE49-F238E27FC236}">
                        <a16:creationId xmlns:a16="http://schemas.microsoft.com/office/drawing/2014/main" id="{5B52D3E6-4E51-4856-9139-854161787261}"/>
                      </a:ext>
                    </a:extLst>
                  </p:cNvPr>
                  <p:cNvGrpSpPr/>
                  <p:nvPr/>
                </p:nvGrpSpPr>
                <p:grpSpPr>
                  <a:xfrm>
                    <a:off x="672685" y="4348638"/>
                    <a:ext cx="584572" cy="610918"/>
                    <a:chOff x="672685" y="4348638"/>
                    <a:chExt cx="584572" cy="610918"/>
                  </a:xfrm>
                </p:grpSpPr>
                <p:sp>
                  <p:nvSpPr>
                    <p:cNvPr id="133" name="Freeform: Shape 132">
                      <a:extLst>
                        <a:ext uri="{FF2B5EF4-FFF2-40B4-BE49-F238E27FC236}">
                          <a16:creationId xmlns:a16="http://schemas.microsoft.com/office/drawing/2014/main" id="{94637D2E-4234-4BCD-8BB2-79743D44C6D5}"/>
                        </a:ext>
                      </a:extLst>
                    </p:cNvPr>
                    <p:cNvSpPr/>
                    <p:nvPr/>
                  </p:nvSpPr>
                  <p:spPr>
                    <a:xfrm>
                      <a:off x="718216" y="4371249"/>
                      <a:ext cx="531956" cy="588307"/>
                    </a:xfrm>
                    <a:custGeom>
                      <a:avLst/>
                      <a:gdLst>
                        <a:gd name="connsiteX0" fmla="*/ 531915 w 531956"/>
                        <a:gd name="connsiteY0" fmla="*/ 296098 h 588307"/>
                        <a:gd name="connsiteX1" fmla="*/ 334191 w 531956"/>
                        <a:gd name="connsiteY1" fmla="*/ 587255 h 588307"/>
                        <a:gd name="connsiteX2" fmla="*/ 2142 w 531956"/>
                        <a:gd name="connsiteY2" fmla="*/ 290630 h 588307"/>
                        <a:gd name="connsiteX3" fmla="*/ 264849 w 531956"/>
                        <a:gd name="connsiteY3" fmla="*/ 27 h 588307"/>
                        <a:gd name="connsiteX4" fmla="*/ 531915 w 531956"/>
                        <a:gd name="connsiteY4" fmla="*/ 296098 h 588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956" h="588307">
                          <a:moveTo>
                            <a:pt x="531915" y="296098"/>
                          </a:moveTo>
                          <a:cubicBezTo>
                            <a:pt x="529220" y="457447"/>
                            <a:pt x="467961" y="572832"/>
                            <a:pt x="334191" y="587255"/>
                          </a:cubicBezTo>
                          <a:cubicBezTo>
                            <a:pt x="207711" y="600886"/>
                            <a:pt x="26867" y="480983"/>
                            <a:pt x="2142" y="290630"/>
                          </a:cubicBezTo>
                          <a:cubicBezTo>
                            <a:pt x="-18621" y="130628"/>
                            <a:pt x="114753" y="-2192"/>
                            <a:pt x="264849" y="27"/>
                          </a:cubicBezTo>
                          <a:cubicBezTo>
                            <a:pt x="415024" y="2167"/>
                            <a:pt x="534530" y="134749"/>
                            <a:pt x="531915" y="296098"/>
                          </a:cubicBezTo>
                          <a:close/>
                        </a:path>
                      </a:pathLst>
                    </a:custGeom>
                    <a:solidFill>
                      <a:srgbClr val="F69887"/>
                    </a:solidFill>
                    <a:ln w="79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459E419F-54E3-4C9A-ABE4-D0FFB5543952}"/>
                        </a:ext>
                      </a:extLst>
                    </p:cNvPr>
                    <p:cNvSpPr/>
                    <p:nvPr/>
                  </p:nvSpPr>
                  <p:spPr>
                    <a:xfrm>
                      <a:off x="672685" y="4348638"/>
                      <a:ext cx="584572" cy="370854"/>
                    </a:xfrm>
                    <a:custGeom>
                      <a:avLst/>
                      <a:gdLst>
                        <a:gd name="connsiteX0" fmla="*/ 45295 w 584572"/>
                        <a:gd name="connsiteY0" fmla="*/ 370854 h 370854"/>
                        <a:gd name="connsiteX1" fmla="*/ 116698 w 584572"/>
                        <a:gd name="connsiteY1" fmla="*/ 244850 h 370854"/>
                        <a:gd name="connsiteX2" fmla="*/ 199829 w 584572"/>
                        <a:gd name="connsiteY2" fmla="*/ 157994 h 370854"/>
                        <a:gd name="connsiteX3" fmla="*/ 367597 w 584572"/>
                        <a:gd name="connsiteY3" fmla="*/ 189693 h 370854"/>
                        <a:gd name="connsiteX4" fmla="*/ 551056 w 584572"/>
                        <a:gd name="connsiteY4" fmla="*/ 233993 h 370854"/>
                        <a:gd name="connsiteX5" fmla="*/ 551056 w 584572"/>
                        <a:gd name="connsiteY5" fmla="*/ 119876 h 370854"/>
                        <a:gd name="connsiteX6" fmla="*/ 188338 w 584572"/>
                        <a:gd name="connsiteY6" fmla="*/ 212 h 370854"/>
                        <a:gd name="connsiteX7" fmla="*/ 98787 w 584572"/>
                        <a:gd name="connsiteY7" fmla="*/ 43639 h 370854"/>
                        <a:gd name="connsiteX8" fmla="*/ 282 w 584572"/>
                        <a:gd name="connsiteY8" fmla="*/ 171546 h 370854"/>
                        <a:gd name="connsiteX9" fmla="*/ 45295 w 584572"/>
                        <a:gd name="connsiteY9" fmla="*/ 370854 h 37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572" h="370854">
                          <a:moveTo>
                            <a:pt x="45295" y="370854"/>
                          </a:moveTo>
                          <a:cubicBezTo>
                            <a:pt x="45295" y="370854"/>
                            <a:pt x="54329" y="289387"/>
                            <a:pt x="116698" y="244850"/>
                          </a:cubicBezTo>
                          <a:cubicBezTo>
                            <a:pt x="179066" y="200233"/>
                            <a:pt x="199829" y="157994"/>
                            <a:pt x="199829" y="157994"/>
                          </a:cubicBezTo>
                          <a:cubicBezTo>
                            <a:pt x="199829" y="157994"/>
                            <a:pt x="267189" y="197856"/>
                            <a:pt x="367597" y="189693"/>
                          </a:cubicBezTo>
                          <a:cubicBezTo>
                            <a:pt x="468004" y="181531"/>
                            <a:pt x="527519" y="189060"/>
                            <a:pt x="551056" y="233993"/>
                          </a:cubicBezTo>
                          <a:cubicBezTo>
                            <a:pt x="574593" y="278927"/>
                            <a:pt x="612949" y="170357"/>
                            <a:pt x="551056" y="119876"/>
                          </a:cubicBezTo>
                          <a:cubicBezTo>
                            <a:pt x="489163" y="69395"/>
                            <a:pt x="194361" y="-4464"/>
                            <a:pt x="188338" y="212"/>
                          </a:cubicBezTo>
                          <a:cubicBezTo>
                            <a:pt x="182315" y="4887"/>
                            <a:pt x="139917" y="14318"/>
                            <a:pt x="98787" y="43639"/>
                          </a:cubicBezTo>
                          <a:cubicBezTo>
                            <a:pt x="57658" y="72961"/>
                            <a:pt x="-4710" y="158628"/>
                            <a:pt x="282" y="171546"/>
                          </a:cubicBezTo>
                          <a:lnTo>
                            <a:pt x="45295" y="370854"/>
                          </a:lnTo>
                        </a:path>
                      </a:pathLst>
                    </a:custGeom>
                    <a:solidFill>
                      <a:srgbClr val="EB6C6A"/>
                    </a:solidFill>
                    <a:ln w="7925" cap="flat">
                      <a:noFill/>
                      <a:prstDash val="solid"/>
                      <a:miter/>
                    </a:ln>
                  </p:spPr>
                  <p:txBody>
                    <a:bodyPr rtlCol="0" anchor="ctr"/>
                    <a:lstStyle/>
                    <a:p>
                      <a:endParaRPr lang="en-US"/>
                    </a:p>
                  </p:txBody>
                </p:sp>
              </p:grpSp>
              <p:grpSp>
                <p:nvGrpSpPr>
                  <p:cNvPr id="135" name="Graphic 8">
                    <a:extLst>
                      <a:ext uri="{FF2B5EF4-FFF2-40B4-BE49-F238E27FC236}">
                        <a16:creationId xmlns:a16="http://schemas.microsoft.com/office/drawing/2014/main" id="{AB4260FA-3027-436A-8424-A19FD512E5CD}"/>
                      </a:ext>
                    </a:extLst>
                  </p:cNvPr>
                  <p:cNvGrpSpPr/>
                  <p:nvPr/>
                </p:nvGrpSpPr>
                <p:grpSpPr>
                  <a:xfrm>
                    <a:off x="639660" y="4202080"/>
                    <a:ext cx="659287" cy="511944"/>
                    <a:chOff x="639660" y="4202080"/>
                    <a:chExt cx="659287" cy="511944"/>
                  </a:xfrm>
                </p:grpSpPr>
                <p:sp>
                  <p:nvSpPr>
                    <p:cNvPr id="136" name="Freeform: Shape 135">
                      <a:extLst>
                        <a:ext uri="{FF2B5EF4-FFF2-40B4-BE49-F238E27FC236}">
                          <a16:creationId xmlns:a16="http://schemas.microsoft.com/office/drawing/2014/main" id="{E7119DCC-A9A4-4087-A9F4-73CDED44BEF8}"/>
                        </a:ext>
                      </a:extLst>
                    </p:cNvPr>
                    <p:cNvSpPr/>
                    <p:nvPr/>
                  </p:nvSpPr>
                  <p:spPr>
                    <a:xfrm>
                      <a:off x="639660" y="4202080"/>
                      <a:ext cx="659287" cy="511944"/>
                    </a:xfrm>
                    <a:custGeom>
                      <a:avLst/>
                      <a:gdLst>
                        <a:gd name="connsiteX0" fmla="*/ 659287 w 659287"/>
                        <a:gd name="connsiteY0" fmla="*/ 281966 h 511944"/>
                        <a:gd name="connsiteX1" fmla="*/ 608806 w 659287"/>
                        <a:gd name="connsiteY1" fmla="*/ 511786 h 511944"/>
                        <a:gd name="connsiteX2" fmla="*/ 420830 w 659287"/>
                        <a:gd name="connsiteY2" fmla="*/ 303601 h 511944"/>
                        <a:gd name="connsiteX3" fmla="*/ 209634 w 659287"/>
                        <a:gd name="connsiteY3" fmla="*/ 242580 h 511944"/>
                        <a:gd name="connsiteX4" fmla="*/ 121748 w 659287"/>
                        <a:gd name="connsiteY4" fmla="*/ 407733 h 511944"/>
                        <a:gd name="connsiteX5" fmla="*/ 73169 w 659287"/>
                        <a:gd name="connsiteY5" fmla="*/ 511944 h 511944"/>
                        <a:gd name="connsiteX6" fmla="*/ 419 w 659287"/>
                        <a:gd name="connsiteY6" fmla="*/ 281253 h 511944"/>
                        <a:gd name="connsiteX7" fmla="*/ 13495 w 659287"/>
                        <a:gd name="connsiteY7" fmla="*/ 189325 h 511944"/>
                        <a:gd name="connsiteX8" fmla="*/ 158202 w 659287"/>
                        <a:gd name="connsiteY8" fmla="*/ 90820 h 511944"/>
                        <a:gd name="connsiteX9" fmla="*/ 638762 w 659287"/>
                        <a:gd name="connsiteY9" fmla="*/ 158023 h 511944"/>
                        <a:gd name="connsiteX10" fmla="*/ 659287 w 659287"/>
                        <a:gd name="connsiteY10" fmla="*/ 281966 h 5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9287" h="511944">
                          <a:moveTo>
                            <a:pt x="659287" y="281966"/>
                          </a:moveTo>
                          <a:cubicBezTo>
                            <a:pt x="659446" y="404405"/>
                            <a:pt x="608806" y="511786"/>
                            <a:pt x="608806" y="511786"/>
                          </a:cubicBezTo>
                          <a:cubicBezTo>
                            <a:pt x="602149" y="334983"/>
                            <a:pt x="540574" y="305265"/>
                            <a:pt x="420830" y="303601"/>
                          </a:cubicBezTo>
                          <a:cubicBezTo>
                            <a:pt x="301086" y="302095"/>
                            <a:pt x="209634" y="242580"/>
                            <a:pt x="209634" y="242580"/>
                          </a:cubicBezTo>
                          <a:cubicBezTo>
                            <a:pt x="216291" y="297341"/>
                            <a:pt x="154081" y="339738"/>
                            <a:pt x="121748" y="407733"/>
                          </a:cubicBezTo>
                          <a:cubicBezTo>
                            <a:pt x="90762" y="472875"/>
                            <a:pt x="73169" y="511944"/>
                            <a:pt x="73169" y="511944"/>
                          </a:cubicBezTo>
                          <a:cubicBezTo>
                            <a:pt x="37190" y="437530"/>
                            <a:pt x="4461" y="367950"/>
                            <a:pt x="419" y="281253"/>
                          </a:cubicBezTo>
                          <a:cubicBezTo>
                            <a:pt x="-1324" y="247493"/>
                            <a:pt x="2242" y="216032"/>
                            <a:pt x="13495" y="189325"/>
                          </a:cubicBezTo>
                          <a:cubicBezTo>
                            <a:pt x="53357" y="93911"/>
                            <a:pt x="158202" y="90820"/>
                            <a:pt x="158202" y="90820"/>
                          </a:cubicBezTo>
                          <a:cubicBezTo>
                            <a:pt x="294509" y="-65695"/>
                            <a:pt x="578930" y="-4674"/>
                            <a:pt x="638762" y="158023"/>
                          </a:cubicBezTo>
                          <a:cubicBezTo>
                            <a:pt x="653740" y="198756"/>
                            <a:pt x="659287" y="241233"/>
                            <a:pt x="659287" y="281966"/>
                          </a:cubicBezTo>
                          <a:close/>
                        </a:path>
                      </a:pathLst>
                    </a:custGeom>
                    <a:solidFill>
                      <a:srgbClr val="271F64"/>
                    </a:solidFill>
                    <a:ln w="79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DB682A2-0275-4399-947D-04FC7D4EADD1}"/>
                        </a:ext>
                      </a:extLst>
                    </p:cNvPr>
                    <p:cNvSpPr/>
                    <p:nvPr/>
                  </p:nvSpPr>
                  <p:spPr>
                    <a:xfrm>
                      <a:off x="639660" y="4202238"/>
                      <a:ext cx="659287" cy="281807"/>
                    </a:xfrm>
                    <a:custGeom>
                      <a:avLst/>
                      <a:gdLst>
                        <a:gd name="connsiteX0" fmla="*/ 659287 w 659287"/>
                        <a:gd name="connsiteY0" fmla="*/ 281808 h 281807"/>
                        <a:gd name="connsiteX1" fmla="*/ 467269 w 659287"/>
                        <a:gd name="connsiteY1" fmla="*/ 70612 h 281807"/>
                        <a:gd name="connsiteX2" fmla="*/ 186018 w 659287"/>
                        <a:gd name="connsiteY2" fmla="*/ 128067 h 281807"/>
                        <a:gd name="connsiteX3" fmla="*/ 419 w 659287"/>
                        <a:gd name="connsiteY3" fmla="*/ 281253 h 281807"/>
                        <a:gd name="connsiteX4" fmla="*/ 13495 w 659287"/>
                        <a:gd name="connsiteY4" fmla="*/ 189326 h 281807"/>
                        <a:gd name="connsiteX5" fmla="*/ 158202 w 659287"/>
                        <a:gd name="connsiteY5" fmla="*/ 90820 h 281807"/>
                        <a:gd name="connsiteX6" fmla="*/ 638762 w 659287"/>
                        <a:gd name="connsiteY6" fmla="*/ 158023 h 281807"/>
                        <a:gd name="connsiteX7" fmla="*/ 659287 w 659287"/>
                        <a:gd name="connsiteY7" fmla="*/ 281808 h 28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287" h="281807">
                          <a:moveTo>
                            <a:pt x="659287" y="281808"/>
                          </a:moveTo>
                          <a:cubicBezTo>
                            <a:pt x="659287" y="281808"/>
                            <a:pt x="612452" y="125769"/>
                            <a:pt x="467269" y="70612"/>
                          </a:cubicBezTo>
                          <a:cubicBezTo>
                            <a:pt x="322008" y="15535"/>
                            <a:pt x="186018" y="128067"/>
                            <a:pt x="186018" y="128067"/>
                          </a:cubicBezTo>
                          <a:cubicBezTo>
                            <a:pt x="186018" y="128067"/>
                            <a:pt x="12148" y="139796"/>
                            <a:pt x="419" y="281253"/>
                          </a:cubicBezTo>
                          <a:cubicBezTo>
                            <a:pt x="-1324" y="247494"/>
                            <a:pt x="2242" y="216032"/>
                            <a:pt x="13495" y="189326"/>
                          </a:cubicBezTo>
                          <a:cubicBezTo>
                            <a:pt x="53357" y="93911"/>
                            <a:pt x="158202" y="90820"/>
                            <a:pt x="158202" y="90820"/>
                          </a:cubicBezTo>
                          <a:cubicBezTo>
                            <a:pt x="294509" y="-65695"/>
                            <a:pt x="578930" y="-4674"/>
                            <a:pt x="638762" y="158023"/>
                          </a:cubicBezTo>
                          <a:cubicBezTo>
                            <a:pt x="653740" y="198598"/>
                            <a:pt x="659287" y="241075"/>
                            <a:pt x="659287" y="281808"/>
                          </a:cubicBezTo>
                          <a:close/>
                        </a:path>
                      </a:pathLst>
                    </a:custGeom>
                    <a:solidFill>
                      <a:srgbClr val="473B8C"/>
                    </a:solidFill>
                    <a:ln w="7925" cap="flat">
                      <a:noFill/>
                      <a:prstDash val="solid"/>
                      <a:miter/>
                    </a:ln>
                  </p:spPr>
                  <p:txBody>
                    <a:bodyPr rtlCol="0" anchor="ctr"/>
                    <a:lstStyle/>
                    <a:p>
                      <a:endParaRPr lang="en-US"/>
                    </a:p>
                  </p:txBody>
                </p:sp>
              </p:grpSp>
              <p:sp>
                <p:nvSpPr>
                  <p:cNvPr id="138" name="Freeform: Shape 137">
                    <a:extLst>
                      <a:ext uri="{FF2B5EF4-FFF2-40B4-BE49-F238E27FC236}">
                        <a16:creationId xmlns:a16="http://schemas.microsoft.com/office/drawing/2014/main" id="{1F5461AD-2BB5-4946-AAEC-DC927D072024}"/>
                      </a:ext>
                    </a:extLst>
                  </p:cNvPr>
                  <p:cNvSpPr/>
                  <p:nvPr/>
                </p:nvSpPr>
                <p:spPr>
                  <a:xfrm>
                    <a:off x="632624" y="4642553"/>
                    <a:ext cx="171187" cy="133058"/>
                  </a:xfrm>
                  <a:custGeom>
                    <a:avLst/>
                    <a:gdLst>
                      <a:gd name="connsiteX0" fmla="*/ 5236 w 171187"/>
                      <a:gd name="connsiteY0" fmla="*/ 27885 h 133058"/>
                      <a:gd name="connsiteX1" fmla="*/ 56193 w 171187"/>
                      <a:gd name="connsiteY1" fmla="*/ 120684 h 133058"/>
                      <a:gd name="connsiteX2" fmla="*/ 165951 w 171187"/>
                      <a:gd name="connsiteY2" fmla="*/ 105152 h 133058"/>
                      <a:gd name="connsiteX3" fmla="*/ 114995 w 171187"/>
                      <a:gd name="connsiteY3" fmla="*/ 12352 h 133058"/>
                      <a:gd name="connsiteX4" fmla="*/ 5236 w 171187"/>
                      <a:gd name="connsiteY4" fmla="*/ 27885 h 13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87" h="133058">
                        <a:moveTo>
                          <a:pt x="5236" y="27885"/>
                        </a:moveTo>
                        <a:cubicBezTo>
                          <a:pt x="-11010" y="57761"/>
                          <a:pt x="11814" y="99366"/>
                          <a:pt x="56193" y="120684"/>
                        </a:cubicBezTo>
                        <a:cubicBezTo>
                          <a:pt x="100571" y="142002"/>
                          <a:pt x="149705" y="135107"/>
                          <a:pt x="165951" y="105152"/>
                        </a:cubicBezTo>
                        <a:cubicBezTo>
                          <a:pt x="182197" y="75275"/>
                          <a:pt x="159374" y="33670"/>
                          <a:pt x="114995" y="12352"/>
                        </a:cubicBezTo>
                        <a:cubicBezTo>
                          <a:pt x="70616" y="-8966"/>
                          <a:pt x="21482" y="-1992"/>
                          <a:pt x="5236" y="27885"/>
                        </a:cubicBezTo>
                        <a:close/>
                      </a:path>
                    </a:pathLst>
                  </a:custGeom>
                  <a:solidFill>
                    <a:srgbClr val="F69887"/>
                  </a:solidFill>
                  <a:ln w="7925" cap="flat">
                    <a:noFill/>
                    <a:prstDash val="solid"/>
                    <a:miter/>
                  </a:ln>
                </p:spPr>
                <p:txBody>
                  <a:bodyPr rtlCol="0" anchor="ctr"/>
                  <a:lstStyle/>
                  <a:p>
                    <a:endParaRPr lang="en-US"/>
                  </a:p>
                </p:txBody>
              </p:sp>
              <p:grpSp>
                <p:nvGrpSpPr>
                  <p:cNvPr id="139" name="Graphic 8">
                    <a:extLst>
                      <a:ext uri="{FF2B5EF4-FFF2-40B4-BE49-F238E27FC236}">
                        <a16:creationId xmlns:a16="http://schemas.microsoft.com/office/drawing/2014/main" id="{6CD0B49E-70CE-4DE6-9D9A-D305F2354380}"/>
                      </a:ext>
                    </a:extLst>
                  </p:cNvPr>
                  <p:cNvGrpSpPr/>
                  <p:nvPr/>
                </p:nvGrpSpPr>
                <p:grpSpPr>
                  <a:xfrm>
                    <a:off x="907225" y="4555334"/>
                    <a:ext cx="298210" cy="312050"/>
                    <a:chOff x="907225" y="4555334"/>
                    <a:chExt cx="298210" cy="312050"/>
                  </a:xfrm>
                </p:grpSpPr>
                <p:sp>
                  <p:nvSpPr>
                    <p:cNvPr id="140" name="Freeform: Shape 139">
                      <a:extLst>
                        <a:ext uri="{FF2B5EF4-FFF2-40B4-BE49-F238E27FC236}">
                          <a16:creationId xmlns:a16="http://schemas.microsoft.com/office/drawing/2014/main" id="{D009E347-C80F-45DC-8A10-157714D2ED1D}"/>
                        </a:ext>
                      </a:extLst>
                    </p:cNvPr>
                    <p:cNvSpPr/>
                    <p:nvPr/>
                  </p:nvSpPr>
                  <p:spPr>
                    <a:xfrm>
                      <a:off x="1168522" y="4654487"/>
                      <a:ext cx="23347" cy="39746"/>
                    </a:xfrm>
                    <a:custGeom>
                      <a:avLst/>
                      <a:gdLst>
                        <a:gd name="connsiteX0" fmla="*/ 13297 w 23347"/>
                        <a:gd name="connsiteY0" fmla="*/ 39725 h 39746"/>
                        <a:gd name="connsiteX1" fmla="*/ 142 w 23347"/>
                        <a:gd name="connsiteY1" fmla="*/ 20705 h 39746"/>
                        <a:gd name="connsiteX2" fmla="*/ 10048 w 23347"/>
                        <a:gd name="connsiteY2" fmla="*/ 21 h 39746"/>
                        <a:gd name="connsiteX3" fmla="*/ 23203 w 23347"/>
                        <a:gd name="connsiteY3" fmla="*/ 19041 h 39746"/>
                        <a:gd name="connsiteX4" fmla="*/ 13297 w 23347"/>
                        <a:gd name="connsiteY4" fmla="*/ 39725 h 3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7" h="39746">
                          <a:moveTo>
                            <a:pt x="13297" y="39725"/>
                          </a:moveTo>
                          <a:cubicBezTo>
                            <a:pt x="6323" y="40200"/>
                            <a:pt x="1093" y="32751"/>
                            <a:pt x="142" y="20705"/>
                          </a:cubicBezTo>
                          <a:cubicBezTo>
                            <a:pt x="-809" y="8659"/>
                            <a:pt x="3074" y="576"/>
                            <a:pt x="10048" y="21"/>
                          </a:cubicBezTo>
                          <a:cubicBezTo>
                            <a:pt x="17022" y="-454"/>
                            <a:pt x="22252" y="6995"/>
                            <a:pt x="23203" y="19041"/>
                          </a:cubicBezTo>
                          <a:cubicBezTo>
                            <a:pt x="24154" y="31087"/>
                            <a:pt x="20350" y="39249"/>
                            <a:pt x="13297" y="39725"/>
                          </a:cubicBezTo>
                          <a:close/>
                        </a:path>
                      </a:pathLst>
                    </a:custGeom>
                    <a:solidFill>
                      <a:srgbClr val="1C2B45"/>
                    </a:solidFill>
                    <a:ln w="79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B78909C-6826-4B7D-B6FA-1534F2E1120D}"/>
                        </a:ext>
                      </a:extLst>
                    </p:cNvPr>
                    <p:cNvSpPr/>
                    <p:nvPr/>
                  </p:nvSpPr>
                  <p:spPr>
                    <a:xfrm>
                      <a:off x="979040" y="4674379"/>
                      <a:ext cx="23345" cy="39746"/>
                    </a:xfrm>
                    <a:custGeom>
                      <a:avLst/>
                      <a:gdLst>
                        <a:gd name="connsiteX0" fmla="*/ 13297 w 23345"/>
                        <a:gd name="connsiteY0" fmla="*/ 39725 h 39746"/>
                        <a:gd name="connsiteX1" fmla="*/ 142 w 23345"/>
                        <a:gd name="connsiteY1" fmla="*/ 20705 h 39746"/>
                        <a:gd name="connsiteX2" fmla="*/ 10048 w 23345"/>
                        <a:gd name="connsiteY2" fmla="*/ 21 h 39746"/>
                        <a:gd name="connsiteX3" fmla="*/ 23203 w 23345"/>
                        <a:gd name="connsiteY3" fmla="*/ 19041 h 39746"/>
                        <a:gd name="connsiteX4" fmla="*/ 13297 w 23345"/>
                        <a:gd name="connsiteY4" fmla="*/ 39725 h 3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39746">
                          <a:moveTo>
                            <a:pt x="13297" y="39725"/>
                          </a:moveTo>
                          <a:cubicBezTo>
                            <a:pt x="6244" y="40200"/>
                            <a:pt x="1093" y="32751"/>
                            <a:pt x="142" y="20705"/>
                          </a:cubicBezTo>
                          <a:cubicBezTo>
                            <a:pt x="-809" y="8659"/>
                            <a:pt x="3074" y="576"/>
                            <a:pt x="10048" y="21"/>
                          </a:cubicBezTo>
                          <a:cubicBezTo>
                            <a:pt x="17022" y="-454"/>
                            <a:pt x="22252" y="6995"/>
                            <a:pt x="23203" y="19041"/>
                          </a:cubicBezTo>
                          <a:cubicBezTo>
                            <a:pt x="24154" y="31087"/>
                            <a:pt x="20271" y="39170"/>
                            <a:pt x="13297" y="39725"/>
                          </a:cubicBezTo>
                          <a:close/>
                        </a:path>
                      </a:pathLst>
                    </a:custGeom>
                    <a:solidFill>
                      <a:srgbClr val="1C2B45"/>
                    </a:solidFill>
                    <a:ln w="79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6CECB110-C853-4405-ACC5-2F64EDB6D973}"/>
                        </a:ext>
                      </a:extLst>
                    </p:cNvPr>
                    <p:cNvSpPr/>
                    <p:nvPr/>
                  </p:nvSpPr>
                  <p:spPr>
                    <a:xfrm>
                      <a:off x="1132368" y="4708239"/>
                      <a:ext cx="8146" cy="66647"/>
                    </a:xfrm>
                    <a:custGeom>
                      <a:avLst/>
                      <a:gdLst>
                        <a:gd name="connsiteX0" fmla="*/ 0 w 8146"/>
                        <a:gd name="connsiteY0" fmla="*/ 0 h 66647"/>
                        <a:gd name="connsiteX1" fmla="*/ 713 w 8146"/>
                        <a:gd name="connsiteY1" fmla="*/ 66648 h 66647"/>
                      </a:gdLst>
                      <a:ahLst/>
                      <a:cxnLst>
                        <a:cxn ang="0">
                          <a:pos x="connsiteX0" y="connsiteY0"/>
                        </a:cxn>
                        <a:cxn ang="0">
                          <a:pos x="connsiteX1" y="connsiteY1"/>
                        </a:cxn>
                      </a:cxnLst>
                      <a:rect l="l" t="t" r="r" b="b"/>
                      <a:pathLst>
                        <a:path w="8146" h="66647">
                          <a:moveTo>
                            <a:pt x="0" y="0"/>
                          </a:moveTo>
                          <a:cubicBezTo>
                            <a:pt x="10619" y="20446"/>
                            <a:pt x="10857" y="45964"/>
                            <a:pt x="713" y="66648"/>
                          </a:cubicBezTo>
                        </a:path>
                      </a:pathLst>
                    </a:custGeom>
                    <a:noFill/>
                    <a:ln w="7925" cap="rnd">
                      <a:solidFill>
                        <a:srgbClr val="A83B4F"/>
                      </a:solid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20A326B4-48D0-4524-BECC-F5910A9C1C7C}"/>
                        </a:ext>
                      </a:extLst>
                    </p:cNvPr>
                    <p:cNvSpPr/>
                    <p:nvPr/>
                  </p:nvSpPr>
                  <p:spPr>
                    <a:xfrm>
                      <a:off x="1006077" y="4801273"/>
                      <a:ext cx="103185" cy="66111"/>
                    </a:xfrm>
                    <a:custGeom>
                      <a:avLst/>
                      <a:gdLst>
                        <a:gd name="connsiteX0" fmla="*/ 48469 w 103185"/>
                        <a:gd name="connsiteY0" fmla="*/ 3 h 66111"/>
                        <a:gd name="connsiteX1" fmla="*/ 8529 w 103185"/>
                        <a:gd name="connsiteY1" fmla="*/ 52149 h 66111"/>
                        <a:gd name="connsiteX2" fmla="*/ 53304 w 103185"/>
                        <a:gd name="connsiteY2" fmla="*/ 50484 h 66111"/>
                        <a:gd name="connsiteX3" fmla="*/ 101249 w 103185"/>
                        <a:gd name="connsiteY3" fmla="*/ 53575 h 66111"/>
                        <a:gd name="connsiteX4" fmla="*/ 48469 w 103185"/>
                        <a:gd name="connsiteY4" fmla="*/ 3 h 66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5" h="66111">
                          <a:moveTo>
                            <a:pt x="48469" y="3"/>
                          </a:moveTo>
                          <a:cubicBezTo>
                            <a:pt x="19703" y="241"/>
                            <a:pt x="-16831" y="33842"/>
                            <a:pt x="8529" y="52149"/>
                          </a:cubicBezTo>
                          <a:cubicBezTo>
                            <a:pt x="23110" y="62609"/>
                            <a:pt x="36186" y="44144"/>
                            <a:pt x="53304" y="50484"/>
                          </a:cubicBezTo>
                          <a:cubicBezTo>
                            <a:pt x="68440" y="56111"/>
                            <a:pt x="90629" y="80757"/>
                            <a:pt x="101249" y="53575"/>
                          </a:cubicBezTo>
                          <a:cubicBezTo>
                            <a:pt x="108619" y="34635"/>
                            <a:pt x="95781" y="-393"/>
                            <a:pt x="48469" y="3"/>
                          </a:cubicBezTo>
                          <a:close/>
                        </a:path>
                      </a:pathLst>
                    </a:custGeom>
                    <a:solidFill>
                      <a:srgbClr val="A83B4F"/>
                    </a:solidFill>
                    <a:ln w="79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B81DEFD5-4B9F-454F-80AC-06C6C3EB839E}"/>
                        </a:ext>
                      </a:extLst>
                    </p:cNvPr>
                    <p:cNvSpPr/>
                    <p:nvPr/>
                  </p:nvSpPr>
                  <p:spPr>
                    <a:xfrm>
                      <a:off x="1121036" y="4555334"/>
                      <a:ext cx="84399" cy="13745"/>
                    </a:xfrm>
                    <a:custGeom>
                      <a:avLst/>
                      <a:gdLst>
                        <a:gd name="connsiteX0" fmla="*/ 0 w 84399"/>
                        <a:gd name="connsiteY0" fmla="*/ 13745 h 13745"/>
                        <a:gd name="connsiteX1" fmla="*/ 84399 w 84399"/>
                        <a:gd name="connsiteY1" fmla="*/ 12081 h 13745"/>
                      </a:gdLst>
                      <a:ahLst/>
                      <a:cxnLst>
                        <a:cxn ang="0">
                          <a:pos x="connsiteX0" y="connsiteY0"/>
                        </a:cxn>
                        <a:cxn ang="0">
                          <a:pos x="connsiteX1" y="connsiteY1"/>
                        </a:cxn>
                      </a:cxnLst>
                      <a:rect l="l" t="t" r="r" b="b"/>
                      <a:pathLst>
                        <a:path w="84399" h="13745">
                          <a:moveTo>
                            <a:pt x="0" y="13745"/>
                          </a:moveTo>
                          <a:cubicBezTo>
                            <a:pt x="24171" y="-3927"/>
                            <a:pt x="59515" y="-4640"/>
                            <a:pt x="84399" y="12081"/>
                          </a:cubicBezTo>
                        </a:path>
                      </a:pathLst>
                    </a:custGeom>
                    <a:noFill/>
                    <a:ln w="7925" cap="rnd">
                      <a:solidFill>
                        <a:srgbClr val="271F64"/>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223D6F6F-CC3C-4C7E-9E8E-2F9170F06341}"/>
                        </a:ext>
                      </a:extLst>
                    </p:cNvPr>
                    <p:cNvSpPr/>
                    <p:nvPr/>
                  </p:nvSpPr>
                  <p:spPr>
                    <a:xfrm>
                      <a:off x="907225" y="4606484"/>
                      <a:ext cx="91769" cy="27922"/>
                    </a:xfrm>
                    <a:custGeom>
                      <a:avLst/>
                      <a:gdLst>
                        <a:gd name="connsiteX0" fmla="*/ 91769 w 91769"/>
                        <a:gd name="connsiteY0" fmla="*/ 0 h 27922"/>
                        <a:gd name="connsiteX1" fmla="*/ 0 w 91769"/>
                        <a:gd name="connsiteY1" fmla="*/ 27024 h 27922"/>
                      </a:gdLst>
                      <a:ahLst/>
                      <a:cxnLst>
                        <a:cxn ang="0">
                          <a:pos x="connsiteX0" y="connsiteY0"/>
                        </a:cxn>
                        <a:cxn ang="0">
                          <a:pos x="connsiteX1" y="connsiteY1"/>
                        </a:cxn>
                      </a:cxnLst>
                      <a:rect l="l" t="t" r="r" b="b"/>
                      <a:pathLst>
                        <a:path w="91769" h="27922">
                          <a:moveTo>
                            <a:pt x="91769" y="0"/>
                          </a:moveTo>
                          <a:cubicBezTo>
                            <a:pt x="67519" y="20921"/>
                            <a:pt x="32888" y="31145"/>
                            <a:pt x="0" y="27024"/>
                          </a:cubicBezTo>
                        </a:path>
                      </a:pathLst>
                    </a:custGeom>
                    <a:noFill/>
                    <a:ln w="7925" cap="rnd">
                      <a:solidFill>
                        <a:srgbClr val="271F64"/>
                      </a:solidFill>
                      <a:prstDash val="solid"/>
                      <a:miter/>
                    </a:ln>
                  </p:spPr>
                  <p:txBody>
                    <a:bodyPr rtlCol="0" anchor="ctr"/>
                    <a:lstStyle/>
                    <a:p>
                      <a:endParaRPr lang="en-US"/>
                    </a:p>
                  </p:txBody>
                </p:sp>
              </p:grpSp>
            </p:grpSp>
          </p:grpSp>
          <p:grpSp>
            <p:nvGrpSpPr>
              <p:cNvPr id="146" name="Graphic 8">
                <a:extLst>
                  <a:ext uri="{FF2B5EF4-FFF2-40B4-BE49-F238E27FC236}">
                    <a16:creationId xmlns:a16="http://schemas.microsoft.com/office/drawing/2014/main" id="{EA8B2FDA-8BCE-4B3B-81CB-96011A1E7A3A}"/>
                  </a:ext>
                </a:extLst>
              </p:cNvPr>
              <p:cNvGrpSpPr/>
              <p:nvPr/>
            </p:nvGrpSpPr>
            <p:grpSpPr>
              <a:xfrm>
                <a:off x="2153875" y="3901030"/>
                <a:ext cx="1437046" cy="3215581"/>
                <a:chOff x="2153875" y="3901030"/>
                <a:chExt cx="1437046" cy="3215581"/>
              </a:xfrm>
            </p:grpSpPr>
            <p:grpSp>
              <p:nvGrpSpPr>
                <p:cNvPr id="147" name="Graphic 8">
                  <a:extLst>
                    <a:ext uri="{FF2B5EF4-FFF2-40B4-BE49-F238E27FC236}">
                      <a16:creationId xmlns:a16="http://schemas.microsoft.com/office/drawing/2014/main" id="{53FDF393-C4CC-4233-A603-2C9861138E17}"/>
                    </a:ext>
                  </a:extLst>
                </p:cNvPr>
                <p:cNvGrpSpPr/>
                <p:nvPr/>
              </p:nvGrpSpPr>
              <p:grpSpPr>
                <a:xfrm>
                  <a:off x="2273064" y="5999902"/>
                  <a:ext cx="921653" cy="1116709"/>
                  <a:chOff x="2273064" y="5999902"/>
                  <a:chExt cx="921653" cy="1116709"/>
                </a:xfrm>
              </p:grpSpPr>
              <p:grpSp>
                <p:nvGrpSpPr>
                  <p:cNvPr id="148" name="Graphic 8">
                    <a:extLst>
                      <a:ext uri="{FF2B5EF4-FFF2-40B4-BE49-F238E27FC236}">
                        <a16:creationId xmlns:a16="http://schemas.microsoft.com/office/drawing/2014/main" id="{280A8835-6401-45A0-AE82-A0BBD6A5BDD4}"/>
                      </a:ext>
                    </a:extLst>
                  </p:cNvPr>
                  <p:cNvGrpSpPr/>
                  <p:nvPr/>
                </p:nvGrpSpPr>
                <p:grpSpPr>
                  <a:xfrm>
                    <a:off x="2273064" y="5999902"/>
                    <a:ext cx="921653" cy="1116709"/>
                    <a:chOff x="2273064" y="5999902"/>
                    <a:chExt cx="921653" cy="1116709"/>
                  </a:xfrm>
                </p:grpSpPr>
                <p:sp>
                  <p:nvSpPr>
                    <p:cNvPr id="149" name="Freeform: Shape 148">
                      <a:extLst>
                        <a:ext uri="{FF2B5EF4-FFF2-40B4-BE49-F238E27FC236}">
                          <a16:creationId xmlns:a16="http://schemas.microsoft.com/office/drawing/2014/main" id="{AFAFB571-4276-4020-8E6D-555C637E9681}"/>
                        </a:ext>
                      </a:extLst>
                    </p:cNvPr>
                    <p:cNvSpPr/>
                    <p:nvPr/>
                  </p:nvSpPr>
                  <p:spPr>
                    <a:xfrm>
                      <a:off x="2273064" y="5999902"/>
                      <a:ext cx="921653" cy="1116709"/>
                    </a:xfrm>
                    <a:custGeom>
                      <a:avLst/>
                      <a:gdLst>
                        <a:gd name="connsiteX0" fmla="*/ 143201 w 921653"/>
                        <a:gd name="connsiteY0" fmla="*/ 1087282 h 1116709"/>
                        <a:gd name="connsiteX1" fmla="*/ 392198 w 921653"/>
                        <a:gd name="connsiteY1" fmla="*/ 1110899 h 1116709"/>
                        <a:gd name="connsiteX2" fmla="*/ 463363 w 921653"/>
                        <a:gd name="connsiteY2" fmla="*/ 574944 h 1116709"/>
                        <a:gd name="connsiteX3" fmla="*/ 463680 w 921653"/>
                        <a:gd name="connsiteY3" fmla="*/ 573597 h 1116709"/>
                        <a:gd name="connsiteX4" fmla="*/ 494587 w 921653"/>
                        <a:gd name="connsiteY4" fmla="*/ 1008906 h 1116709"/>
                        <a:gd name="connsiteX5" fmla="*/ 502115 w 921653"/>
                        <a:gd name="connsiteY5" fmla="*/ 1115415 h 1116709"/>
                        <a:gd name="connsiteX6" fmla="*/ 572884 w 921653"/>
                        <a:gd name="connsiteY6" fmla="*/ 1116604 h 1116709"/>
                        <a:gd name="connsiteX7" fmla="*/ 896612 w 921653"/>
                        <a:gd name="connsiteY7" fmla="*/ 1110027 h 1116709"/>
                        <a:gd name="connsiteX8" fmla="*/ 919673 w 921653"/>
                        <a:gd name="connsiteY8" fmla="*/ 210483 h 1116709"/>
                        <a:gd name="connsiteX9" fmla="*/ 918801 w 921653"/>
                        <a:gd name="connsiteY9" fmla="*/ 191067 h 1116709"/>
                        <a:gd name="connsiteX10" fmla="*/ 917296 w 921653"/>
                        <a:gd name="connsiteY10" fmla="*/ 166500 h 1116709"/>
                        <a:gd name="connsiteX11" fmla="*/ 909609 w 921653"/>
                        <a:gd name="connsiteY11" fmla="*/ 98743 h 1116709"/>
                        <a:gd name="connsiteX12" fmla="*/ 659819 w 921653"/>
                        <a:gd name="connsiteY12" fmla="*/ 71244 h 1116709"/>
                        <a:gd name="connsiteX13" fmla="*/ 629388 w 921653"/>
                        <a:gd name="connsiteY13" fmla="*/ 67916 h 1116709"/>
                        <a:gd name="connsiteX14" fmla="*/ 49213 w 921653"/>
                        <a:gd name="connsiteY14" fmla="*/ 0 h 1116709"/>
                        <a:gd name="connsiteX15" fmla="*/ 43824 w 921653"/>
                        <a:gd name="connsiteY15" fmla="*/ 69342 h 1116709"/>
                        <a:gd name="connsiteX16" fmla="*/ 43507 w 921653"/>
                        <a:gd name="connsiteY16" fmla="*/ 74652 h 1116709"/>
                        <a:gd name="connsiteX17" fmla="*/ 42001 w 921653"/>
                        <a:gd name="connsiteY17" fmla="*/ 101754 h 1116709"/>
                        <a:gd name="connsiteX18" fmla="*/ 32095 w 921653"/>
                        <a:gd name="connsiteY18" fmla="*/ 293614 h 1116709"/>
                        <a:gd name="connsiteX19" fmla="*/ 0 w 921653"/>
                        <a:gd name="connsiteY19" fmla="*/ 1064380 h 1116709"/>
                        <a:gd name="connsiteX20" fmla="*/ 143201 w 921653"/>
                        <a:gd name="connsiteY20" fmla="*/ 1087282 h 111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653" h="1116709">
                          <a:moveTo>
                            <a:pt x="143201" y="1087282"/>
                          </a:moveTo>
                          <a:cubicBezTo>
                            <a:pt x="225777" y="1098377"/>
                            <a:pt x="308909" y="1106143"/>
                            <a:pt x="392198" y="1110899"/>
                          </a:cubicBezTo>
                          <a:cubicBezTo>
                            <a:pt x="416845" y="867766"/>
                            <a:pt x="441887" y="662909"/>
                            <a:pt x="463363" y="574944"/>
                          </a:cubicBezTo>
                          <a:cubicBezTo>
                            <a:pt x="463442" y="574469"/>
                            <a:pt x="463601" y="573993"/>
                            <a:pt x="463680" y="573597"/>
                          </a:cubicBezTo>
                          <a:lnTo>
                            <a:pt x="494587" y="1008906"/>
                          </a:lnTo>
                          <a:lnTo>
                            <a:pt x="502115" y="1115415"/>
                          </a:lnTo>
                          <a:cubicBezTo>
                            <a:pt x="525731" y="1116049"/>
                            <a:pt x="549347" y="1116446"/>
                            <a:pt x="572884" y="1116604"/>
                          </a:cubicBezTo>
                          <a:cubicBezTo>
                            <a:pt x="680740" y="1117238"/>
                            <a:pt x="788755" y="1115019"/>
                            <a:pt x="896612" y="1110027"/>
                          </a:cubicBezTo>
                          <a:cubicBezTo>
                            <a:pt x="911193" y="818394"/>
                            <a:pt x="927360" y="419143"/>
                            <a:pt x="919673" y="210483"/>
                          </a:cubicBezTo>
                          <a:cubicBezTo>
                            <a:pt x="919356" y="203826"/>
                            <a:pt x="919118" y="197327"/>
                            <a:pt x="918801" y="191067"/>
                          </a:cubicBezTo>
                          <a:cubicBezTo>
                            <a:pt x="918247" y="182350"/>
                            <a:pt x="917850" y="174346"/>
                            <a:pt x="917296" y="166500"/>
                          </a:cubicBezTo>
                          <a:cubicBezTo>
                            <a:pt x="915473" y="138129"/>
                            <a:pt x="912937" y="115147"/>
                            <a:pt x="909609" y="98743"/>
                          </a:cubicBezTo>
                          <a:lnTo>
                            <a:pt x="659819" y="71244"/>
                          </a:lnTo>
                          <a:lnTo>
                            <a:pt x="629388" y="67916"/>
                          </a:lnTo>
                          <a:lnTo>
                            <a:pt x="49213" y="0"/>
                          </a:lnTo>
                          <a:cubicBezTo>
                            <a:pt x="49213" y="0"/>
                            <a:pt x="45488" y="38039"/>
                            <a:pt x="43824" y="69342"/>
                          </a:cubicBezTo>
                          <a:cubicBezTo>
                            <a:pt x="43745" y="71006"/>
                            <a:pt x="43665" y="72829"/>
                            <a:pt x="43507" y="74652"/>
                          </a:cubicBezTo>
                          <a:cubicBezTo>
                            <a:pt x="43032" y="82814"/>
                            <a:pt x="42556" y="91848"/>
                            <a:pt x="42001" y="101754"/>
                          </a:cubicBezTo>
                          <a:cubicBezTo>
                            <a:pt x="39545" y="148511"/>
                            <a:pt x="36058" y="213970"/>
                            <a:pt x="32095" y="293614"/>
                          </a:cubicBezTo>
                          <a:cubicBezTo>
                            <a:pt x="22427" y="488168"/>
                            <a:pt x="9668" y="767121"/>
                            <a:pt x="0" y="1064380"/>
                          </a:cubicBezTo>
                          <a:cubicBezTo>
                            <a:pt x="47707" y="1072542"/>
                            <a:pt x="95256" y="1080863"/>
                            <a:pt x="143201" y="1087282"/>
                          </a:cubicBezTo>
                          <a:close/>
                        </a:path>
                      </a:pathLst>
                    </a:custGeom>
                    <a:solidFill>
                      <a:srgbClr val="3F65AE"/>
                    </a:solidFill>
                    <a:ln w="79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52B6D953-7C4F-42F7-8C71-B46AB7C31256}"/>
                        </a:ext>
                      </a:extLst>
                    </p:cNvPr>
                    <p:cNvSpPr/>
                    <p:nvPr/>
                  </p:nvSpPr>
                  <p:spPr>
                    <a:xfrm>
                      <a:off x="2305238" y="6071225"/>
                      <a:ext cx="887577" cy="231902"/>
                    </a:xfrm>
                    <a:custGeom>
                      <a:avLst/>
                      <a:gdLst>
                        <a:gd name="connsiteX0" fmla="*/ 887578 w 887577"/>
                        <a:gd name="connsiteY0" fmla="*/ 139239 h 231902"/>
                        <a:gd name="connsiteX1" fmla="*/ 0 w 887577"/>
                        <a:gd name="connsiteY1" fmla="*/ 222370 h 231902"/>
                        <a:gd name="connsiteX2" fmla="*/ 9906 w 887577"/>
                        <a:gd name="connsiteY2" fmla="*/ 30511 h 231902"/>
                        <a:gd name="connsiteX3" fmla="*/ 306293 w 887577"/>
                        <a:gd name="connsiteY3" fmla="*/ 26073 h 231902"/>
                        <a:gd name="connsiteX4" fmla="*/ 627723 w 887577"/>
                        <a:gd name="connsiteY4" fmla="*/ 0 h 231902"/>
                        <a:gd name="connsiteX5" fmla="*/ 877513 w 887577"/>
                        <a:gd name="connsiteY5" fmla="*/ 27499 h 231902"/>
                        <a:gd name="connsiteX6" fmla="*/ 885200 w 887577"/>
                        <a:gd name="connsiteY6" fmla="*/ 95256 h 231902"/>
                        <a:gd name="connsiteX7" fmla="*/ 886706 w 887577"/>
                        <a:gd name="connsiteY7" fmla="*/ 119823 h 231902"/>
                        <a:gd name="connsiteX8" fmla="*/ 887578 w 887577"/>
                        <a:gd name="connsiteY8" fmla="*/ 139239 h 23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577" h="231902">
                          <a:moveTo>
                            <a:pt x="887578" y="139239"/>
                          </a:moveTo>
                          <a:cubicBezTo>
                            <a:pt x="599987" y="220389"/>
                            <a:pt x="297655" y="248680"/>
                            <a:pt x="0" y="222370"/>
                          </a:cubicBezTo>
                          <a:cubicBezTo>
                            <a:pt x="3962" y="142726"/>
                            <a:pt x="7449" y="77267"/>
                            <a:pt x="9906" y="30511"/>
                          </a:cubicBezTo>
                          <a:cubicBezTo>
                            <a:pt x="107856" y="42001"/>
                            <a:pt x="207709" y="33997"/>
                            <a:pt x="306293" y="26073"/>
                          </a:cubicBezTo>
                          <a:cubicBezTo>
                            <a:pt x="413437" y="17355"/>
                            <a:pt x="520580" y="8717"/>
                            <a:pt x="627723" y="0"/>
                          </a:cubicBezTo>
                          <a:lnTo>
                            <a:pt x="877513" y="27499"/>
                          </a:lnTo>
                          <a:cubicBezTo>
                            <a:pt x="880842" y="43903"/>
                            <a:pt x="883377" y="66885"/>
                            <a:pt x="885200" y="95256"/>
                          </a:cubicBezTo>
                          <a:cubicBezTo>
                            <a:pt x="885755" y="103102"/>
                            <a:pt x="886151" y="111106"/>
                            <a:pt x="886706" y="119823"/>
                          </a:cubicBezTo>
                          <a:cubicBezTo>
                            <a:pt x="887023" y="126084"/>
                            <a:pt x="887261" y="132582"/>
                            <a:pt x="887578" y="139239"/>
                          </a:cubicBezTo>
                          <a:close/>
                        </a:path>
                      </a:pathLst>
                    </a:custGeom>
                    <a:solidFill>
                      <a:srgbClr val="2C529E"/>
                    </a:solidFill>
                    <a:ln w="79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CB3777F-B930-494C-83C3-83A673176D03}"/>
                        </a:ext>
                      </a:extLst>
                    </p:cNvPr>
                    <p:cNvSpPr/>
                    <p:nvPr/>
                  </p:nvSpPr>
                  <p:spPr>
                    <a:xfrm>
                      <a:off x="2736427" y="6478480"/>
                      <a:ext cx="127351" cy="542531"/>
                    </a:xfrm>
                    <a:custGeom>
                      <a:avLst/>
                      <a:gdLst>
                        <a:gd name="connsiteX0" fmla="*/ 127352 w 127351"/>
                        <a:gd name="connsiteY0" fmla="*/ 0 h 542531"/>
                        <a:gd name="connsiteX1" fmla="*/ 86460 w 127351"/>
                        <a:gd name="connsiteY1" fmla="*/ 542532 h 542531"/>
                        <a:gd name="connsiteX2" fmla="*/ 31224 w 127351"/>
                        <a:gd name="connsiteY2" fmla="*/ 530407 h 542531"/>
                        <a:gd name="connsiteX3" fmla="*/ 317 w 127351"/>
                        <a:gd name="connsiteY3" fmla="*/ 95098 h 542531"/>
                        <a:gd name="connsiteX4" fmla="*/ 0 w 127351"/>
                        <a:gd name="connsiteY4" fmla="*/ 96445 h 542531"/>
                        <a:gd name="connsiteX5" fmla="*/ 3566 w 127351"/>
                        <a:gd name="connsiteY5" fmla="*/ 74889 h 542531"/>
                        <a:gd name="connsiteX6" fmla="*/ 127352 w 127351"/>
                        <a:gd name="connsiteY6" fmla="*/ 0 h 54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51" h="542531">
                          <a:moveTo>
                            <a:pt x="127352" y="0"/>
                          </a:moveTo>
                          <a:cubicBezTo>
                            <a:pt x="108728" y="189165"/>
                            <a:pt x="94543" y="373337"/>
                            <a:pt x="86460" y="542532"/>
                          </a:cubicBezTo>
                          <a:cubicBezTo>
                            <a:pt x="80595" y="536668"/>
                            <a:pt x="54839" y="533973"/>
                            <a:pt x="31224" y="530407"/>
                          </a:cubicBezTo>
                          <a:lnTo>
                            <a:pt x="317" y="95098"/>
                          </a:lnTo>
                          <a:cubicBezTo>
                            <a:pt x="238" y="95494"/>
                            <a:pt x="79" y="95969"/>
                            <a:pt x="0" y="96445"/>
                          </a:cubicBezTo>
                          <a:cubicBezTo>
                            <a:pt x="1030" y="88996"/>
                            <a:pt x="2219" y="81784"/>
                            <a:pt x="3566" y="74889"/>
                          </a:cubicBezTo>
                          <a:cubicBezTo>
                            <a:pt x="53571" y="57376"/>
                            <a:pt x="100011" y="23774"/>
                            <a:pt x="127352" y="0"/>
                          </a:cubicBezTo>
                          <a:close/>
                        </a:path>
                      </a:pathLst>
                    </a:custGeom>
                    <a:solidFill>
                      <a:srgbClr val="2C529E"/>
                    </a:solidFill>
                    <a:ln w="7925" cap="flat">
                      <a:noFill/>
                      <a:prstDash val="solid"/>
                      <a:miter/>
                    </a:ln>
                  </p:spPr>
                  <p:txBody>
                    <a:bodyPr rtlCol="0" anchor="ctr"/>
                    <a:lstStyle/>
                    <a:p>
                      <a:endParaRPr lang="en-US"/>
                    </a:p>
                  </p:txBody>
                </p:sp>
              </p:grpSp>
              <p:grpSp>
                <p:nvGrpSpPr>
                  <p:cNvPr id="152" name="Graphic 8">
                    <a:extLst>
                      <a:ext uri="{FF2B5EF4-FFF2-40B4-BE49-F238E27FC236}">
                        <a16:creationId xmlns:a16="http://schemas.microsoft.com/office/drawing/2014/main" id="{2CE4594E-046E-4B46-97F2-248C4F8A3E72}"/>
                      </a:ext>
                    </a:extLst>
                  </p:cNvPr>
                  <p:cNvGrpSpPr/>
                  <p:nvPr/>
                </p:nvGrpSpPr>
                <p:grpSpPr>
                  <a:xfrm>
                    <a:off x="2309201" y="6110057"/>
                    <a:ext cx="876245" cy="424689"/>
                    <a:chOff x="2309201" y="6110057"/>
                    <a:chExt cx="876245" cy="424689"/>
                  </a:xfrm>
                  <a:noFill/>
                </p:grpSpPr>
                <p:grpSp>
                  <p:nvGrpSpPr>
                    <p:cNvPr id="153" name="Graphic 8">
                      <a:extLst>
                        <a:ext uri="{FF2B5EF4-FFF2-40B4-BE49-F238E27FC236}">
                          <a16:creationId xmlns:a16="http://schemas.microsoft.com/office/drawing/2014/main" id="{D28F34DF-21A2-4D81-8190-1DC3B7DB17B0}"/>
                        </a:ext>
                      </a:extLst>
                    </p:cNvPr>
                    <p:cNvGrpSpPr/>
                    <p:nvPr/>
                  </p:nvGrpSpPr>
                  <p:grpSpPr>
                    <a:xfrm>
                      <a:off x="2767888" y="6110057"/>
                      <a:ext cx="96089" cy="424689"/>
                      <a:chOff x="2767888" y="6110057"/>
                      <a:chExt cx="96089" cy="424689"/>
                    </a:xfrm>
                    <a:noFill/>
                  </p:grpSpPr>
                  <p:sp>
                    <p:nvSpPr>
                      <p:cNvPr id="154" name="Freeform: Shape 153">
                        <a:extLst>
                          <a:ext uri="{FF2B5EF4-FFF2-40B4-BE49-F238E27FC236}">
                            <a16:creationId xmlns:a16="http://schemas.microsoft.com/office/drawing/2014/main" id="{A5E8A894-4F80-45D6-A26E-6460FCEC1FAA}"/>
                          </a:ext>
                        </a:extLst>
                      </p:cNvPr>
                      <p:cNvSpPr/>
                      <p:nvPr/>
                    </p:nvSpPr>
                    <p:spPr>
                      <a:xfrm>
                        <a:off x="2767888" y="6110057"/>
                        <a:ext cx="15617" cy="424689"/>
                      </a:xfrm>
                      <a:custGeom>
                        <a:avLst/>
                        <a:gdLst>
                          <a:gd name="connsiteX0" fmla="*/ 8955 w 15617"/>
                          <a:gd name="connsiteY0" fmla="*/ 0 h 424689"/>
                          <a:gd name="connsiteX1" fmla="*/ 0 w 15617"/>
                          <a:gd name="connsiteY1" fmla="*/ 424690 h 424689"/>
                        </a:gdLst>
                        <a:ahLst/>
                        <a:cxnLst>
                          <a:cxn ang="0">
                            <a:pos x="connsiteX0" y="connsiteY0"/>
                          </a:cxn>
                          <a:cxn ang="0">
                            <a:pos x="connsiteX1" y="connsiteY1"/>
                          </a:cxn>
                        </a:cxnLst>
                        <a:rect l="l" t="t" r="r" b="b"/>
                        <a:pathLst>
                          <a:path w="15617" h="424689">
                            <a:moveTo>
                              <a:pt x="8955" y="0"/>
                            </a:moveTo>
                            <a:cubicBezTo>
                              <a:pt x="20208" y="141378"/>
                              <a:pt x="17197" y="283866"/>
                              <a:pt x="0" y="424690"/>
                            </a:cubicBezTo>
                          </a:path>
                        </a:pathLst>
                      </a:custGeom>
                      <a:noFill/>
                      <a:ln w="7925" cap="rnd">
                        <a:solidFill>
                          <a:srgbClr val="1F2F7A"/>
                        </a:solid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74BEC3B6-A0FF-4466-9AAD-BA461234B446}"/>
                          </a:ext>
                        </a:extLst>
                      </p:cNvPr>
                      <p:cNvSpPr/>
                      <p:nvPr/>
                    </p:nvSpPr>
                    <p:spPr>
                      <a:xfrm>
                        <a:off x="2779934" y="6112434"/>
                        <a:ext cx="84044" cy="314619"/>
                      </a:xfrm>
                      <a:custGeom>
                        <a:avLst/>
                        <a:gdLst>
                          <a:gd name="connsiteX0" fmla="*/ 74572 w 84044"/>
                          <a:gd name="connsiteY0" fmla="*/ 0 h 314619"/>
                          <a:gd name="connsiteX1" fmla="*/ 76157 w 84044"/>
                          <a:gd name="connsiteY1" fmla="*/ 228234 h 314619"/>
                          <a:gd name="connsiteX2" fmla="*/ 53809 w 84044"/>
                          <a:gd name="connsiteY2" fmla="*/ 286798 h 314619"/>
                          <a:gd name="connsiteX3" fmla="*/ 0 w 84044"/>
                          <a:gd name="connsiteY3" fmla="*/ 314456 h 314619"/>
                        </a:gdLst>
                        <a:ahLst/>
                        <a:cxnLst>
                          <a:cxn ang="0">
                            <a:pos x="connsiteX0" y="connsiteY0"/>
                          </a:cxn>
                          <a:cxn ang="0">
                            <a:pos x="connsiteX1" y="connsiteY1"/>
                          </a:cxn>
                          <a:cxn ang="0">
                            <a:pos x="connsiteX2" y="connsiteY2"/>
                          </a:cxn>
                          <a:cxn ang="0">
                            <a:pos x="connsiteX3" y="connsiteY3"/>
                          </a:cxn>
                        </a:cxnLst>
                        <a:rect l="l" t="t" r="r" b="b"/>
                        <a:pathLst>
                          <a:path w="84044" h="314619">
                            <a:moveTo>
                              <a:pt x="74572" y="0"/>
                            </a:moveTo>
                            <a:cubicBezTo>
                              <a:pt x="82497" y="75999"/>
                              <a:pt x="90422" y="153266"/>
                              <a:pt x="76157" y="228234"/>
                            </a:cubicBezTo>
                            <a:cubicBezTo>
                              <a:pt x="72195" y="248918"/>
                              <a:pt x="66331" y="269839"/>
                              <a:pt x="53809" y="286798"/>
                            </a:cubicBezTo>
                            <a:cubicBezTo>
                              <a:pt x="41288" y="303757"/>
                              <a:pt x="21001" y="316199"/>
                              <a:pt x="0" y="314456"/>
                            </a:cubicBezTo>
                          </a:path>
                        </a:pathLst>
                      </a:custGeom>
                      <a:noFill/>
                      <a:ln w="7925" cap="rnd">
                        <a:solidFill>
                          <a:srgbClr val="1F2F7A"/>
                        </a:solidFill>
                        <a:prstDash val="solid"/>
                        <a:miter/>
                      </a:ln>
                    </p:spPr>
                    <p:txBody>
                      <a:bodyPr rtlCol="0" anchor="ctr"/>
                      <a:lstStyle/>
                      <a:p>
                        <a:endParaRPr lang="en-US"/>
                      </a:p>
                    </p:txBody>
                  </p:sp>
                </p:grpSp>
                <p:sp>
                  <p:nvSpPr>
                    <p:cNvPr id="156" name="Freeform: Shape 155">
                      <a:extLst>
                        <a:ext uri="{FF2B5EF4-FFF2-40B4-BE49-F238E27FC236}">
                          <a16:creationId xmlns:a16="http://schemas.microsoft.com/office/drawing/2014/main" id="{2EAF58A0-4D9A-40BB-8A02-5DFF0B164691}"/>
                        </a:ext>
                      </a:extLst>
                    </p:cNvPr>
                    <p:cNvSpPr/>
                    <p:nvPr/>
                  </p:nvSpPr>
                  <p:spPr>
                    <a:xfrm>
                      <a:off x="2309201" y="6157526"/>
                      <a:ext cx="63319" cy="187421"/>
                    </a:xfrm>
                    <a:custGeom>
                      <a:avLst/>
                      <a:gdLst>
                        <a:gd name="connsiteX0" fmla="*/ 63319 w 63319"/>
                        <a:gd name="connsiteY0" fmla="*/ 0 h 187421"/>
                        <a:gd name="connsiteX1" fmla="*/ 58247 w 63319"/>
                        <a:gd name="connsiteY1" fmla="*/ 87569 h 187421"/>
                        <a:gd name="connsiteX2" fmla="*/ 0 w 63319"/>
                        <a:gd name="connsiteY2" fmla="*/ 187422 h 187421"/>
                      </a:gdLst>
                      <a:ahLst/>
                      <a:cxnLst>
                        <a:cxn ang="0">
                          <a:pos x="connsiteX0" y="connsiteY0"/>
                        </a:cxn>
                        <a:cxn ang="0">
                          <a:pos x="connsiteX1" y="connsiteY1"/>
                        </a:cxn>
                        <a:cxn ang="0">
                          <a:pos x="connsiteX2" y="connsiteY2"/>
                        </a:cxn>
                      </a:cxnLst>
                      <a:rect l="l" t="t" r="r" b="b"/>
                      <a:pathLst>
                        <a:path w="63319" h="187421">
                          <a:moveTo>
                            <a:pt x="63319" y="0"/>
                          </a:moveTo>
                          <a:cubicBezTo>
                            <a:pt x="61893" y="31224"/>
                            <a:pt x="60783" y="66331"/>
                            <a:pt x="58247" y="87569"/>
                          </a:cubicBezTo>
                          <a:cubicBezTo>
                            <a:pt x="53255" y="129174"/>
                            <a:pt x="47390" y="180844"/>
                            <a:pt x="0" y="187422"/>
                          </a:cubicBezTo>
                        </a:path>
                      </a:pathLst>
                    </a:custGeom>
                    <a:noFill/>
                    <a:ln w="7925" cap="rnd">
                      <a:solidFill>
                        <a:srgbClr val="1F2F7A"/>
                      </a:solid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0BA75A99-DC28-47BF-8892-1D95F16EDE1B}"/>
                        </a:ext>
                      </a:extLst>
                    </p:cNvPr>
                    <p:cNvSpPr/>
                    <p:nvPr/>
                  </p:nvSpPr>
                  <p:spPr>
                    <a:xfrm>
                      <a:off x="3124029" y="6149363"/>
                      <a:ext cx="61417" cy="214524"/>
                    </a:xfrm>
                    <a:custGeom>
                      <a:avLst/>
                      <a:gdLst>
                        <a:gd name="connsiteX0" fmla="*/ 0 w 61417"/>
                        <a:gd name="connsiteY0" fmla="*/ 0 h 214524"/>
                        <a:gd name="connsiteX1" fmla="*/ 1030 w 61417"/>
                        <a:gd name="connsiteY1" fmla="*/ 83290 h 214524"/>
                        <a:gd name="connsiteX2" fmla="*/ 11015 w 61417"/>
                        <a:gd name="connsiteY2" fmla="*/ 163013 h 214524"/>
                        <a:gd name="connsiteX3" fmla="*/ 61417 w 61417"/>
                        <a:gd name="connsiteY3" fmla="*/ 214524 h 214524"/>
                      </a:gdLst>
                      <a:ahLst/>
                      <a:cxnLst>
                        <a:cxn ang="0">
                          <a:pos x="connsiteX0" y="connsiteY0"/>
                        </a:cxn>
                        <a:cxn ang="0">
                          <a:pos x="connsiteX1" y="connsiteY1"/>
                        </a:cxn>
                        <a:cxn ang="0">
                          <a:pos x="connsiteX2" y="connsiteY2"/>
                        </a:cxn>
                        <a:cxn ang="0">
                          <a:pos x="connsiteX3" y="connsiteY3"/>
                        </a:cxn>
                      </a:cxnLst>
                      <a:rect l="l" t="t" r="r" b="b"/>
                      <a:pathLst>
                        <a:path w="61417" h="214524">
                          <a:moveTo>
                            <a:pt x="0" y="0"/>
                          </a:moveTo>
                          <a:cubicBezTo>
                            <a:pt x="0" y="41367"/>
                            <a:pt x="238" y="56345"/>
                            <a:pt x="1030" y="83290"/>
                          </a:cubicBezTo>
                          <a:cubicBezTo>
                            <a:pt x="1823" y="110234"/>
                            <a:pt x="2457" y="137812"/>
                            <a:pt x="11015" y="163013"/>
                          </a:cubicBezTo>
                          <a:cubicBezTo>
                            <a:pt x="19574" y="188135"/>
                            <a:pt x="37960" y="210800"/>
                            <a:pt x="61417" y="214524"/>
                          </a:cubicBezTo>
                        </a:path>
                      </a:pathLst>
                    </a:custGeom>
                    <a:noFill/>
                    <a:ln w="7925" cap="rnd">
                      <a:solidFill>
                        <a:srgbClr val="1F2F7A"/>
                      </a:solidFill>
                      <a:prstDash val="solid"/>
                      <a:miter/>
                    </a:ln>
                  </p:spPr>
                  <p:txBody>
                    <a:bodyPr rtlCol="0" anchor="ctr"/>
                    <a:lstStyle/>
                    <a:p>
                      <a:endParaRPr lang="en-US"/>
                    </a:p>
                  </p:txBody>
                </p:sp>
              </p:grpSp>
            </p:grpSp>
            <p:grpSp>
              <p:nvGrpSpPr>
                <p:cNvPr id="158" name="Graphic 8">
                  <a:extLst>
                    <a:ext uri="{FF2B5EF4-FFF2-40B4-BE49-F238E27FC236}">
                      <a16:creationId xmlns:a16="http://schemas.microsoft.com/office/drawing/2014/main" id="{C66658DE-B1DB-46E0-BFCB-64489B2E27DA}"/>
                    </a:ext>
                  </a:extLst>
                </p:cNvPr>
                <p:cNvGrpSpPr/>
                <p:nvPr/>
              </p:nvGrpSpPr>
              <p:grpSpPr>
                <a:xfrm>
                  <a:off x="2941116" y="4840132"/>
                  <a:ext cx="649805" cy="1207398"/>
                  <a:chOff x="2941116" y="4840132"/>
                  <a:chExt cx="649805" cy="1207398"/>
                </a:xfrm>
              </p:grpSpPr>
              <p:grpSp>
                <p:nvGrpSpPr>
                  <p:cNvPr id="159" name="Graphic 8">
                    <a:extLst>
                      <a:ext uri="{FF2B5EF4-FFF2-40B4-BE49-F238E27FC236}">
                        <a16:creationId xmlns:a16="http://schemas.microsoft.com/office/drawing/2014/main" id="{6357C00E-85D4-44D2-9A96-6B132F0D2621}"/>
                      </a:ext>
                    </a:extLst>
                  </p:cNvPr>
                  <p:cNvGrpSpPr/>
                  <p:nvPr/>
                </p:nvGrpSpPr>
                <p:grpSpPr>
                  <a:xfrm>
                    <a:off x="3084246" y="5344600"/>
                    <a:ext cx="506675" cy="702929"/>
                    <a:chOff x="3084246" y="5344600"/>
                    <a:chExt cx="506675" cy="702929"/>
                  </a:xfrm>
                </p:grpSpPr>
                <p:sp>
                  <p:nvSpPr>
                    <p:cNvPr id="160" name="Freeform: Shape 159">
                      <a:extLst>
                        <a:ext uri="{FF2B5EF4-FFF2-40B4-BE49-F238E27FC236}">
                          <a16:creationId xmlns:a16="http://schemas.microsoft.com/office/drawing/2014/main" id="{E55099FC-B8A4-4D7A-8A7C-E792B70411E3}"/>
                        </a:ext>
                      </a:extLst>
                    </p:cNvPr>
                    <p:cNvSpPr/>
                    <p:nvPr/>
                  </p:nvSpPr>
                  <p:spPr>
                    <a:xfrm>
                      <a:off x="3084246" y="5344600"/>
                      <a:ext cx="506675" cy="702929"/>
                    </a:xfrm>
                    <a:custGeom>
                      <a:avLst/>
                      <a:gdLst>
                        <a:gd name="connsiteX0" fmla="*/ 505523 w 506675"/>
                        <a:gd name="connsiteY0" fmla="*/ 236476 h 702929"/>
                        <a:gd name="connsiteX1" fmla="*/ 89075 w 506675"/>
                        <a:gd name="connsiteY1" fmla="*/ 702930 h 702929"/>
                        <a:gd name="connsiteX2" fmla="*/ 0 w 506675"/>
                        <a:gd name="connsiteY2" fmla="*/ 559412 h 702929"/>
                        <a:gd name="connsiteX3" fmla="*/ 240201 w 506675"/>
                        <a:gd name="connsiteY3" fmla="*/ 219121 h 702929"/>
                        <a:gd name="connsiteX4" fmla="*/ 240359 w 506675"/>
                        <a:gd name="connsiteY4" fmla="*/ 218804 h 702929"/>
                        <a:gd name="connsiteX5" fmla="*/ 232910 w 506675"/>
                        <a:gd name="connsiteY5" fmla="*/ 209294 h 702929"/>
                        <a:gd name="connsiteX6" fmla="*/ 211909 w 506675"/>
                        <a:gd name="connsiteY6" fmla="*/ 180923 h 702929"/>
                        <a:gd name="connsiteX7" fmla="*/ 141141 w 506675"/>
                        <a:gd name="connsiteY7" fmla="*/ 68153 h 702929"/>
                        <a:gd name="connsiteX8" fmla="*/ 127906 w 506675"/>
                        <a:gd name="connsiteY8" fmla="*/ 37247 h 702929"/>
                        <a:gd name="connsiteX9" fmla="*/ 147481 w 506675"/>
                        <a:gd name="connsiteY9" fmla="*/ 11016 h 702929"/>
                        <a:gd name="connsiteX10" fmla="*/ 157307 w 506675"/>
                        <a:gd name="connsiteY10" fmla="*/ 6577 h 702929"/>
                        <a:gd name="connsiteX11" fmla="*/ 208977 w 506675"/>
                        <a:gd name="connsiteY11" fmla="*/ 5944 h 702929"/>
                        <a:gd name="connsiteX12" fmla="*/ 370484 w 506675"/>
                        <a:gd name="connsiteY12" fmla="*/ 4121 h 702929"/>
                        <a:gd name="connsiteX13" fmla="*/ 376587 w 506675"/>
                        <a:gd name="connsiteY13" fmla="*/ 0 h 702929"/>
                        <a:gd name="connsiteX14" fmla="*/ 434517 w 506675"/>
                        <a:gd name="connsiteY14" fmla="*/ 72274 h 702929"/>
                        <a:gd name="connsiteX15" fmla="*/ 505523 w 506675"/>
                        <a:gd name="connsiteY15" fmla="*/ 236476 h 7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6675" h="702929">
                          <a:moveTo>
                            <a:pt x="505523" y="236476"/>
                          </a:moveTo>
                          <a:cubicBezTo>
                            <a:pt x="480164" y="361371"/>
                            <a:pt x="90581" y="702613"/>
                            <a:pt x="89075" y="702930"/>
                          </a:cubicBezTo>
                          <a:lnTo>
                            <a:pt x="0" y="559412"/>
                          </a:lnTo>
                          <a:cubicBezTo>
                            <a:pt x="0" y="559412"/>
                            <a:pt x="190750" y="344412"/>
                            <a:pt x="240201" y="219121"/>
                          </a:cubicBezTo>
                          <a:cubicBezTo>
                            <a:pt x="240201" y="219042"/>
                            <a:pt x="240359" y="218883"/>
                            <a:pt x="240359" y="218804"/>
                          </a:cubicBezTo>
                          <a:cubicBezTo>
                            <a:pt x="237823" y="215713"/>
                            <a:pt x="235367" y="212622"/>
                            <a:pt x="232910" y="209294"/>
                          </a:cubicBezTo>
                          <a:cubicBezTo>
                            <a:pt x="225381" y="199388"/>
                            <a:pt x="218407" y="189957"/>
                            <a:pt x="211909" y="180923"/>
                          </a:cubicBezTo>
                          <a:cubicBezTo>
                            <a:pt x="175931" y="131155"/>
                            <a:pt x="154217" y="94543"/>
                            <a:pt x="141141" y="68153"/>
                          </a:cubicBezTo>
                          <a:cubicBezTo>
                            <a:pt x="135039" y="55711"/>
                            <a:pt x="130759" y="45488"/>
                            <a:pt x="127906" y="37247"/>
                          </a:cubicBezTo>
                          <a:cubicBezTo>
                            <a:pt x="136069" y="24091"/>
                            <a:pt x="144073" y="12997"/>
                            <a:pt x="147481" y="11016"/>
                          </a:cubicBezTo>
                          <a:cubicBezTo>
                            <a:pt x="148590" y="10223"/>
                            <a:pt x="152156" y="8638"/>
                            <a:pt x="157307" y="6577"/>
                          </a:cubicBezTo>
                          <a:lnTo>
                            <a:pt x="208977" y="5944"/>
                          </a:lnTo>
                          <a:lnTo>
                            <a:pt x="370484" y="4121"/>
                          </a:lnTo>
                          <a:lnTo>
                            <a:pt x="376587" y="0"/>
                          </a:lnTo>
                          <a:cubicBezTo>
                            <a:pt x="376587" y="0"/>
                            <a:pt x="404482" y="30986"/>
                            <a:pt x="434517" y="72274"/>
                          </a:cubicBezTo>
                          <a:cubicBezTo>
                            <a:pt x="472635" y="124816"/>
                            <a:pt x="514161" y="193920"/>
                            <a:pt x="505523" y="236476"/>
                          </a:cubicBezTo>
                          <a:close/>
                        </a:path>
                      </a:pathLst>
                    </a:custGeom>
                    <a:solidFill>
                      <a:srgbClr val="F9978A"/>
                    </a:solidFill>
                    <a:ln w="79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DA9F7F3A-B08F-4148-AD3C-81E67288B612}"/>
                        </a:ext>
                      </a:extLst>
                    </p:cNvPr>
                    <p:cNvSpPr/>
                    <p:nvPr/>
                  </p:nvSpPr>
                  <p:spPr>
                    <a:xfrm>
                      <a:off x="3225387" y="5344600"/>
                      <a:ext cx="293376" cy="180923"/>
                    </a:xfrm>
                    <a:custGeom>
                      <a:avLst/>
                      <a:gdLst>
                        <a:gd name="connsiteX0" fmla="*/ 70769 w 293376"/>
                        <a:gd name="connsiteY0" fmla="*/ 180923 h 180923"/>
                        <a:gd name="connsiteX1" fmla="*/ 293376 w 293376"/>
                        <a:gd name="connsiteY1" fmla="*/ 72274 h 180923"/>
                        <a:gd name="connsiteX2" fmla="*/ 235446 w 293376"/>
                        <a:gd name="connsiteY2" fmla="*/ 0 h 180923"/>
                        <a:gd name="connsiteX3" fmla="*/ 229344 w 293376"/>
                        <a:gd name="connsiteY3" fmla="*/ 4121 h 180923"/>
                        <a:gd name="connsiteX4" fmla="*/ 67836 w 293376"/>
                        <a:gd name="connsiteY4" fmla="*/ 5944 h 180923"/>
                        <a:gd name="connsiteX5" fmla="*/ 0 w 293376"/>
                        <a:gd name="connsiteY5" fmla="*/ 68153 h 18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376" h="180923">
                          <a:moveTo>
                            <a:pt x="70769" y="180923"/>
                          </a:moveTo>
                          <a:cubicBezTo>
                            <a:pt x="148907" y="153583"/>
                            <a:pt x="223717" y="117049"/>
                            <a:pt x="293376" y="72274"/>
                          </a:cubicBezTo>
                          <a:cubicBezTo>
                            <a:pt x="263341" y="30986"/>
                            <a:pt x="235446" y="0"/>
                            <a:pt x="235446" y="0"/>
                          </a:cubicBezTo>
                          <a:lnTo>
                            <a:pt x="229344" y="4121"/>
                          </a:lnTo>
                          <a:lnTo>
                            <a:pt x="67836" y="5944"/>
                          </a:lnTo>
                          <a:cubicBezTo>
                            <a:pt x="45251" y="26707"/>
                            <a:pt x="22586" y="47390"/>
                            <a:pt x="0" y="68153"/>
                          </a:cubicBezTo>
                        </a:path>
                      </a:pathLst>
                    </a:custGeom>
                    <a:solidFill>
                      <a:srgbClr val="EB6C6A"/>
                    </a:solidFill>
                    <a:ln w="7925" cap="flat">
                      <a:noFill/>
                      <a:prstDash val="solid"/>
                      <a:miter/>
                    </a:ln>
                  </p:spPr>
                  <p:txBody>
                    <a:bodyPr rtlCol="0" anchor="ctr"/>
                    <a:lstStyle/>
                    <a:p>
                      <a:endParaRPr lang="en-US"/>
                    </a:p>
                  </p:txBody>
                </p:sp>
              </p:grpSp>
              <p:sp>
                <p:nvSpPr>
                  <p:cNvPr id="162" name="Freeform: Shape 161">
                    <a:extLst>
                      <a:ext uri="{FF2B5EF4-FFF2-40B4-BE49-F238E27FC236}">
                        <a16:creationId xmlns:a16="http://schemas.microsoft.com/office/drawing/2014/main" id="{ECB61BB8-C16B-438F-9CF7-3AD6F7666999}"/>
                      </a:ext>
                    </a:extLst>
                  </p:cNvPr>
                  <p:cNvSpPr/>
                  <p:nvPr/>
                </p:nvSpPr>
                <p:spPr>
                  <a:xfrm>
                    <a:off x="2941116" y="4840132"/>
                    <a:ext cx="543491" cy="700369"/>
                  </a:xfrm>
                  <a:custGeom>
                    <a:avLst/>
                    <a:gdLst>
                      <a:gd name="connsiteX0" fmla="*/ 2782 w 543491"/>
                      <a:gd name="connsiteY0" fmla="*/ 21927 h 700369"/>
                      <a:gd name="connsiteX1" fmla="*/ 266995 w 543491"/>
                      <a:gd name="connsiteY1" fmla="*/ 122731 h 700369"/>
                      <a:gd name="connsiteX2" fmla="*/ 543491 w 543491"/>
                      <a:gd name="connsiteY2" fmla="*/ 492264 h 700369"/>
                      <a:gd name="connsiteX3" fmla="*/ 270957 w 543491"/>
                      <a:gd name="connsiteY3" fmla="*/ 700369 h 700369"/>
                      <a:gd name="connsiteX4" fmla="*/ 2782 w 543491"/>
                      <a:gd name="connsiteY4" fmla="*/ 21927 h 700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491" h="700369">
                        <a:moveTo>
                          <a:pt x="2782" y="21927"/>
                        </a:moveTo>
                        <a:cubicBezTo>
                          <a:pt x="13164" y="-28950"/>
                          <a:pt x="169441" y="10357"/>
                          <a:pt x="266995" y="122731"/>
                        </a:cubicBezTo>
                        <a:cubicBezTo>
                          <a:pt x="364549" y="235104"/>
                          <a:pt x="543491" y="492264"/>
                          <a:pt x="543491" y="492264"/>
                        </a:cubicBezTo>
                        <a:lnTo>
                          <a:pt x="270957" y="700369"/>
                        </a:lnTo>
                        <a:cubicBezTo>
                          <a:pt x="270957" y="700369"/>
                          <a:pt x="-32008" y="193024"/>
                          <a:pt x="2782" y="21927"/>
                        </a:cubicBezTo>
                        <a:close/>
                      </a:path>
                    </a:pathLst>
                  </a:custGeom>
                  <a:solidFill>
                    <a:srgbClr val="CF3045"/>
                  </a:solidFill>
                  <a:ln w="7925" cap="flat">
                    <a:noFill/>
                    <a:prstDash val="solid"/>
                    <a:miter/>
                  </a:ln>
                </p:spPr>
                <p:txBody>
                  <a:bodyPr rtlCol="0" anchor="ctr"/>
                  <a:lstStyle/>
                  <a:p>
                    <a:endParaRPr lang="en-US"/>
                  </a:p>
                </p:txBody>
              </p:sp>
            </p:grpSp>
            <p:grpSp>
              <p:nvGrpSpPr>
                <p:cNvPr id="163" name="Graphic 8">
                  <a:extLst>
                    <a:ext uri="{FF2B5EF4-FFF2-40B4-BE49-F238E27FC236}">
                      <a16:creationId xmlns:a16="http://schemas.microsoft.com/office/drawing/2014/main" id="{47FEA6B8-F9CC-47F1-8B73-D0D9145AAD09}"/>
                    </a:ext>
                  </a:extLst>
                </p:cNvPr>
                <p:cNvGrpSpPr/>
                <p:nvPr/>
              </p:nvGrpSpPr>
              <p:grpSpPr>
                <a:xfrm>
                  <a:off x="2264110" y="4673449"/>
                  <a:ext cx="967703" cy="1551145"/>
                  <a:chOff x="2264110" y="4673449"/>
                  <a:chExt cx="967703" cy="1551145"/>
                </a:xfrm>
              </p:grpSpPr>
              <p:grpSp>
                <p:nvGrpSpPr>
                  <p:cNvPr id="164" name="Graphic 8">
                    <a:extLst>
                      <a:ext uri="{FF2B5EF4-FFF2-40B4-BE49-F238E27FC236}">
                        <a16:creationId xmlns:a16="http://schemas.microsoft.com/office/drawing/2014/main" id="{0F6A4FFE-A7A5-4A14-8CB3-A8FFCCEE10E3}"/>
                      </a:ext>
                    </a:extLst>
                  </p:cNvPr>
                  <p:cNvGrpSpPr/>
                  <p:nvPr/>
                </p:nvGrpSpPr>
                <p:grpSpPr>
                  <a:xfrm>
                    <a:off x="2264110" y="4673449"/>
                    <a:ext cx="948834" cy="1551145"/>
                    <a:chOff x="2264110" y="4673449"/>
                    <a:chExt cx="948834" cy="1551145"/>
                  </a:xfrm>
                </p:grpSpPr>
                <p:grpSp>
                  <p:nvGrpSpPr>
                    <p:cNvPr id="165" name="Graphic 8">
                      <a:extLst>
                        <a:ext uri="{FF2B5EF4-FFF2-40B4-BE49-F238E27FC236}">
                          <a16:creationId xmlns:a16="http://schemas.microsoft.com/office/drawing/2014/main" id="{A6F29747-00ED-49AD-901B-6C946D581210}"/>
                        </a:ext>
                      </a:extLst>
                    </p:cNvPr>
                    <p:cNvGrpSpPr/>
                    <p:nvPr/>
                  </p:nvGrpSpPr>
                  <p:grpSpPr>
                    <a:xfrm>
                      <a:off x="2579420" y="4673449"/>
                      <a:ext cx="265021" cy="376982"/>
                      <a:chOff x="2579420" y="4673449"/>
                      <a:chExt cx="265021" cy="376982"/>
                    </a:xfrm>
                  </p:grpSpPr>
                  <p:sp>
                    <p:nvSpPr>
                      <p:cNvPr id="166" name="Freeform: Shape 165">
                        <a:extLst>
                          <a:ext uri="{FF2B5EF4-FFF2-40B4-BE49-F238E27FC236}">
                            <a16:creationId xmlns:a16="http://schemas.microsoft.com/office/drawing/2014/main" id="{875A22F8-90A3-4F90-9634-795632CA88EA}"/>
                          </a:ext>
                        </a:extLst>
                      </p:cNvPr>
                      <p:cNvSpPr/>
                      <p:nvPr/>
                    </p:nvSpPr>
                    <p:spPr>
                      <a:xfrm>
                        <a:off x="2579420" y="4673528"/>
                        <a:ext cx="265021" cy="376903"/>
                      </a:xfrm>
                      <a:custGeom>
                        <a:avLst/>
                        <a:gdLst>
                          <a:gd name="connsiteX0" fmla="*/ 130062 w 265021"/>
                          <a:gd name="connsiteY0" fmla="*/ 376903 h 376903"/>
                          <a:gd name="connsiteX1" fmla="*/ 13488 w 265021"/>
                          <a:gd name="connsiteY1" fmla="*/ 120378 h 376903"/>
                          <a:gd name="connsiteX2" fmla="*/ 15074 w 265021"/>
                          <a:gd name="connsiteY2" fmla="*/ 115464 h 376903"/>
                          <a:gd name="connsiteX3" fmla="*/ 16421 w 265021"/>
                          <a:gd name="connsiteY3" fmla="*/ 111185 h 376903"/>
                          <a:gd name="connsiteX4" fmla="*/ 29734 w 265021"/>
                          <a:gd name="connsiteY4" fmla="*/ 0 h 376903"/>
                          <a:gd name="connsiteX5" fmla="*/ 142187 w 265021"/>
                          <a:gd name="connsiteY5" fmla="*/ 15295 h 376903"/>
                          <a:gd name="connsiteX6" fmla="*/ 255670 w 265021"/>
                          <a:gd name="connsiteY6" fmla="*/ 15295 h 376903"/>
                          <a:gd name="connsiteX7" fmla="*/ 250044 w 265021"/>
                          <a:gd name="connsiteY7" fmla="*/ 71165 h 376903"/>
                          <a:gd name="connsiteX8" fmla="*/ 265022 w 265021"/>
                          <a:gd name="connsiteY8" fmla="*/ 188610 h 376903"/>
                          <a:gd name="connsiteX9" fmla="*/ 130062 w 265021"/>
                          <a:gd name="connsiteY9" fmla="*/ 376903 h 37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021" h="376903">
                            <a:moveTo>
                              <a:pt x="130062" y="376903"/>
                            </a:moveTo>
                            <a:cubicBezTo>
                              <a:pt x="107794" y="367077"/>
                              <a:pt x="-45710" y="301301"/>
                              <a:pt x="13488" y="120378"/>
                            </a:cubicBezTo>
                            <a:cubicBezTo>
                              <a:pt x="14043" y="118713"/>
                              <a:pt x="14598" y="117049"/>
                              <a:pt x="15074" y="115464"/>
                            </a:cubicBezTo>
                            <a:cubicBezTo>
                              <a:pt x="15549" y="114196"/>
                              <a:pt x="16024" y="112770"/>
                              <a:pt x="16421" y="111185"/>
                            </a:cubicBezTo>
                            <a:cubicBezTo>
                              <a:pt x="24821" y="83210"/>
                              <a:pt x="32112" y="44696"/>
                              <a:pt x="29734" y="0"/>
                            </a:cubicBezTo>
                            <a:lnTo>
                              <a:pt x="142187" y="15295"/>
                            </a:lnTo>
                            <a:lnTo>
                              <a:pt x="255670" y="15295"/>
                            </a:lnTo>
                            <a:cubicBezTo>
                              <a:pt x="251867" y="35028"/>
                              <a:pt x="250202" y="53809"/>
                              <a:pt x="250044" y="71165"/>
                            </a:cubicBezTo>
                            <a:cubicBezTo>
                              <a:pt x="249885" y="93909"/>
                              <a:pt x="265022" y="188610"/>
                              <a:pt x="265022" y="188610"/>
                            </a:cubicBezTo>
                            <a:cubicBezTo>
                              <a:pt x="265022" y="188610"/>
                              <a:pt x="254482" y="357091"/>
                              <a:pt x="130062" y="376903"/>
                            </a:cubicBezTo>
                            <a:close/>
                          </a:path>
                        </a:pathLst>
                      </a:custGeom>
                      <a:solidFill>
                        <a:srgbClr val="F9978A"/>
                      </a:solidFill>
                      <a:ln w="79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B53FAA6-951D-427A-8299-66A30CC7B639}"/>
                          </a:ext>
                        </a:extLst>
                      </p:cNvPr>
                      <p:cNvSpPr/>
                      <p:nvPr/>
                    </p:nvSpPr>
                    <p:spPr>
                      <a:xfrm>
                        <a:off x="2594494" y="4673449"/>
                        <a:ext cx="240596" cy="124028"/>
                      </a:xfrm>
                      <a:custGeom>
                        <a:avLst/>
                        <a:gdLst>
                          <a:gd name="connsiteX0" fmla="*/ 235050 w 240596"/>
                          <a:gd name="connsiteY0" fmla="*/ 71165 h 124028"/>
                          <a:gd name="connsiteX1" fmla="*/ 0 w 240596"/>
                          <a:gd name="connsiteY1" fmla="*/ 115464 h 124028"/>
                          <a:gd name="connsiteX2" fmla="*/ 1347 w 240596"/>
                          <a:gd name="connsiteY2" fmla="*/ 111185 h 124028"/>
                          <a:gd name="connsiteX3" fmla="*/ 14661 w 240596"/>
                          <a:gd name="connsiteY3" fmla="*/ 0 h 124028"/>
                          <a:gd name="connsiteX4" fmla="*/ 127114 w 240596"/>
                          <a:gd name="connsiteY4" fmla="*/ 15295 h 124028"/>
                          <a:gd name="connsiteX5" fmla="*/ 240597 w 240596"/>
                          <a:gd name="connsiteY5" fmla="*/ 15295 h 124028"/>
                          <a:gd name="connsiteX6" fmla="*/ 235050 w 240596"/>
                          <a:gd name="connsiteY6" fmla="*/ 71165 h 124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596" h="124028">
                            <a:moveTo>
                              <a:pt x="235050" y="71165"/>
                            </a:moveTo>
                            <a:cubicBezTo>
                              <a:pt x="214128" y="89471"/>
                              <a:pt x="137258" y="145182"/>
                              <a:pt x="0" y="115464"/>
                            </a:cubicBezTo>
                            <a:cubicBezTo>
                              <a:pt x="475" y="114196"/>
                              <a:pt x="951" y="112770"/>
                              <a:pt x="1347" y="111185"/>
                            </a:cubicBezTo>
                            <a:cubicBezTo>
                              <a:pt x="9748" y="83210"/>
                              <a:pt x="17038" y="44696"/>
                              <a:pt x="14661" y="0"/>
                            </a:cubicBezTo>
                            <a:lnTo>
                              <a:pt x="127114" y="15295"/>
                            </a:lnTo>
                            <a:lnTo>
                              <a:pt x="240597" y="15295"/>
                            </a:lnTo>
                            <a:cubicBezTo>
                              <a:pt x="236872" y="35107"/>
                              <a:pt x="235208" y="53889"/>
                              <a:pt x="235050" y="71165"/>
                            </a:cubicBezTo>
                            <a:close/>
                          </a:path>
                        </a:pathLst>
                      </a:custGeom>
                      <a:solidFill>
                        <a:srgbClr val="EB6C6A"/>
                      </a:solidFill>
                      <a:ln w="7925" cap="flat">
                        <a:noFill/>
                        <a:prstDash val="solid"/>
                        <a:miter/>
                      </a:ln>
                    </p:spPr>
                    <p:txBody>
                      <a:bodyPr rtlCol="0" anchor="ctr"/>
                      <a:lstStyle/>
                      <a:p>
                        <a:endParaRPr lang="en-US"/>
                      </a:p>
                    </p:txBody>
                  </p:sp>
                </p:grpSp>
                <p:sp>
                  <p:nvSpPr>
                    <p:cNvPr id="168" name="Freeform: Shape 167">
                      <a:extLst>
                        <a:ext uri="{FF2B5EF4-FFF2-40B4-BE49-F238E27FC236}">
                          <a16:creationId xmlns:a16="http://schemas.microsoft.com/office/drawing/2014/main" id="{E4C8976C-650D-4C73-9869-27E959AE6242}"/>
                        </a:ext>
                      </a:extLst>
                    </p:cNvPr>
                    <p:cNvSpPr/>
                    <p:nvPr/>
                  </p:nvSpPr>
                  <p:spPr>
                    <a:xfrm>
                      <a:off x="2264110" y="4822990"/>
                      <a:ext cx="948834" cy="1401604"/>
                    </a:xfrm>
                    <a:custGeom>
                      <a:avLst/>
                      <a:gdLst>
                        <a:gd name="connsiteX0" fmla="*/ 948835 w 948834"/>
                        <a:gd name="connsiteY0" fmla="*/ 1360926 h 1401604"/>
                        <a:gd name="connsiteX1" fmla="*/ 13471 w 948834"/>
                        <a:gd name="connsiteY1" fmla="*/ 1367503 h 1401604"/>
                        <a:gd name="connsiteX2" fmla="*/ 15531 w 948834"/>
                        <a:gd name="connsiteY2" fmla="*/ 499342 h 1401604"/>
                        <a:gd name="connsiteX3" fmla="*/ 77899 w 948834"/>
                        <a:gd name="connsiteY3" fmla="*/ 83527 h 1401604"/>
                        <a:gd name="connsiteX4" fmla="*/ 240912 w 948834"/>
                        <a:gd name="connsiteY4" fmla="*/ 12759 h 1401604"/>
                        <a:gd name="connsiteX5" fmla="*/ 314058 w 948834"/>
                        <a:gd name="connsiteY5" fmla="*/ 0 h 1401604"/>
                        <a:gd name="connsiteX6" fmla="*/ 453060 w 948834"/>
                        <a:gd name="connsiteY6" fmla="*/ 208501 h 1401604"/>
                        <a:gd name="connsiteX7" fmla="*/ 575101 w 948834"/>
                        <a:gd name="connsiteY7" fmla="*/ 5468 h 1401604"/>
                        <a:gd name="connsiteX8" fmla="*/ 630416 w 948834"/>
                        <a:gd name="connsiteY8" fmla="*/ 6657 h 1401604"/>
                        <a:gd name="connsiteX9" fmla="*/ 818630 w 948834"/>
                        <a:gd name="connsiteY9" fmla="*/ 57930 h 1401604"/>
                        <a:gd name="connsiteX10" fmla="*/ 909528 w 948834"/>
                        <a:gd name="connsiteY10" fmla="*/ 468435 h 1401604"/>
                        <a:gd name="connsiteX11" fmla="*/ 948835 w 948834"/>
                        <a:gd name="connsiteY11" fmla="*/ 1360926 h 140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8834" h="1401604">
                          <a:moveTo>
                            <a:pt x="948835" y="1360926"/>
                          </a:moveTo>
                          <a:cubicBezTo>
                            <a:pt x="795252" y="1424641"/>
                            <a:pt x="119029" y="1402927"/>
                            <a:pt x="13471" y="1367503"/>
                          </a:cubicBezTo>
                          <a:cubicBezTo>
                            <a:pt x="13471" y="1367503"/>
                            <a:pt x="88122" y="1017940"/>
                            <a:pt x="15531" y="499342"/>
                          </a:cubicBezTo>
                          <a:cubicBezTo>
                            <a:pt x="-31304" y="164836"/>
                            <a:pt x="39068" y="128461"/>
                            <a:pt x="77899" y="83527"/>
                          </a:cubicBezTo>
                          <a:cubicBezTo>
                            <a:pt x="108727" y="47866"/>
                            <a:pt x="183616" y="25359"/>
                            <a:pt x="240912" y="12759"/>
                          </a:cubicBezTo>
                          <a:cubicBezTo>
                            <a:pt x="280140" y="4200"/>
                            <a:pt x="311047" y="238"/>
                            <a:pt x="314058" y="0"/>
                          </a:cubicBezTo>
                          <a:cubicBezTo>
                            <a:pt x="308590" y="148986"/>
                            <a:pt x="453060" y="208501"/>
                            <a:pt x="453060" y="208501"/>
                          </a:cubicBezTo>
                          <a:cubicBezTo>
                            <a:pt x="453060" y="208501"/>
                            <a:pt x="579381" y="129016"/>
                            <a:pt x="575101" y="5468"/>
                          </a:cubicBezTo>
                          <a:cubicBezTo>
                            <a:pt x="577637" y="5547"/>
                            <a:pt x="599906" y="5072"/>
                            <a:pt x="630416" y="6657"/>
                          </a:cubicBezTo>
                          <a:cubicBezTo>
                            <a:pt x="690169" y="9827"/>
                            <a:pt x="781701" y="20684"/>
                            <a:pt x="818630" y="57930"/>
                          </a:cubicBezTo>
                          <a:cubicBezTo>
                            <a:pt x="860553" y="100090"/>
                            <a:pt x="873470" y="132661"/>
                            <a:pt x="909528" y="468435"/>
                          </a:cubicBezTo>
                          <a:cubicBezTo>
                            <a:pt x="928468" y="645237"/>
                            <a:pt x="948835" y="1360926"/>
                            <a:pt x="948835" y="1360926"/>
                          </a:cubicBezTo>
                          <a:close/>
                        </a:path>
                      </a:pathLst>
                    </a:custGeom>
                    <a:solidFill>
                      <a:srgbClr val="CF3045"/>
                    </a:solidFill>
                    <a:ln w="79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1B60C34D-0C05-4D77-8DF5-52EBDD10C0F8}"/>
                        </a:ext>
                      </a:extLst>
                    </p:cNvPr>
                    <p:cNvSpPr/>
                    <p:nvPr/>
                  </p:nvSpPr>
                  <p:spPr>
                    <a:xfrm>
                      <a:off x="2505023" y="4822990"/>
                      <a:ext cx="389503" cy="256755"/>
                    </a:xfrm>
                    <a:custGeom>
                      <a:avLst/>
                      <a:gdLst>
                        <a:gd name="connsiteX0" fmla="*/ 389504 w 389503"/>
                        <a:gd name="connsiteY0" fmla="*/ 6657 h 256755"/>
                        <a:gd name="connsiteX1" fmla="*/ 312792 w 389503"/>
                        <a:gd name="connsiteY1" fmla="*/ 198992 h 256755"/>
                        <a:gd name="connsiteX2" fmla="*/ 236793 w 389503"/>
                        <a:gd name="connsiteY2" fmla="*/ 254228 h 256755"/>
                        <a:gd name="connsiteX3" fmla="*/ 118079 w 389503"/>
                        <a:gd name="connsiteY3" fmla="*/ 216743 h 256755"/>
                        <a:gd name="connsiteX4" fmla="*/ 0 w 389503"/>
                        <a:gd name="connsiteY4" fmla="*/ 12759 h 256755"/>
                        <a:gd name="connsiteX5" fmla="*/ 73146 w 389503"/>
                        <a:gd name="connsiteY5" fmla="*/ 0 h 256755"/>
                        <a:gd name="connsiteX6" fmla="*/ 212147 w 389503"/>
                        <a:gd name="connsiteY6" fmla="*/ 208501 h 256755"/>
                        <a:gd name="connsiteX7" fmla="*/ 334189 w 389503"/>
                        <a:gd name="connsiteY7" fmla="*/ 5468 h 256755"/>
                        <a:gd name="connsiteX8" fmla="*/ 389504 w 389503"/>
                        <a:gd name="connsiteY8" fmla="*/ 6657 h 25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503" h="256755">
                          <a:moveTo>
                            <a:pt x="389504" y="6657"/>
                          </a:moveTo>
                          <a:cubicBezTo>
                            <a:pt x="383560" y="76395"/>
                            <a:pt x="356695" y="144469"/>
                            <a:pt x="312792" y="198992"/>
                          </a:cubicBezTo>
                          <a:cubicBezTo>
                            <a:pt x="292821" y="223875"/>
                            <a:pt x="267858" y="246857"/>
                            <a:pt x="236793" y="254228"/>
                          </a:cubicBezTo>
                          <a:cubicBezTo>
                            <a:pt x="194950" y="264134"/>
                            <a:pt x="151681" y="243529"/>
                            <a:pt x="118079" y="216743"/>
                          </a:cubicBezTo>
                          <a:cubicBezTo>
                            <a:pt x="55157" y="166658"/>
                            <a:pt x="12680" y="92086"/>
                            <a:pt x="0" y="12759"/>
                          </a:cubicBezTo>
                          <a:cubicBezTo>
                            <a:pt x="39228" y="4200"/>
                            <a:pt x="70135" y="238"/>
                            <a:pt x="73146" y="0"/>
                          </a:cubicBezTo>
                          <a:cubicBezTo>
                            <a:pt x="67678" y="148986"/>
                            <a:pt x="212147" y="208501"/>
                            <a:pt x="212147" y="208501"/>
                          </a:cubicBezTo>
                          <a:cubicBezTo>
                            <a:pt x="212147" y="208501"/>
                            <a:pt x="338468" y="129016"/>
                            <a:pt x="334189" y="5468"/>
                          </a:cubicBezTo>
                          <a:cubicBezTo>
                            <a:pt x="336725" y="5547"/>
                            <a:pt x="358994" y="5072"/>
                            <a:pt x="389504" y="6657"/>
                          </a:cubicBezTo>
                          <a:close/>
                        </a:path>
                      </a:pathLst>
                    </a:custGeom>
                    <a:solidFill>
                      <a:srgbClr val="941237"/>
                    </a:solidFill>
                    <a:ln w="7925" cap="flat">
                      <a:noFill/>
                      <a:prstDash val="solid"/>
                      <a:miter/>
                    </a:ln>
                  </p:spPr>
                  <p:txBody>
                    <a:bodyPr rtlCol="0" anchor="ctr"/>
                    <a:lstStyle/>
                    <a:p>
                      <a:endParaRPr lang="en-US"/>
                    </a:p>
                  </p:txBody>
                </p:sp>
                <p:grpSp>
                  <p:nvGrpSpPr>
                    <p:cNvPr id="170" name="Graphic 8">
                      <a:extLst>
                        <a:ext uri="{FF2B5EF4-FFF2-40B4-BE49-F238E27FC236}">
                          <a16:creationId xmlns:a16="http://schemas.microsoft.com/office/drawing/2014/main" id="{131504CC-E86B-42B9-A5FA-D2574F4433AD}"/>
                        </a:ext>
                      </a:extLst>
                    </p:cNvPr>
                    <p:cNvGrpSpPr/>
                    <p:nvPr/>
                  </p:nvGrpSpPr>
                  <p:grpSpPr>
                    <a:xfrm>
                      <a:off x="2385992" y="5669517"/>
                      <a:ext cx="730587" cy="472417"/>
                      <a:chOff x="2385992" y="5669517"/>
                      <a:chExt cx="730587" cy="472417"/>
                    </a:xfrm>
                    <a:solidFill>
                      <a:srgbClr val="941237"/>
                    </a:solidFill>
                  </p:grpSpPr>
                  <p:sp>
                    <p:nvSpPr>
                      <p:cNvPr id="171" name="Freeform: Shape 170">
                        <a:extLst>
                          <a:ext uri="{FF2B5EF4-FFF2-40B4-BE49-F238E27FC236}">
                            <a16:creationId xmlns:a16="http://schemas.microsoft.com/office/drawing/2014/main" id="{56E02618-50F8-4387-AFFD-A6B8A1D929BF}"/>
                          </a:ext>
                        </a:extLst>
                      </p:cNvPr>
                      <p:cNvSpPr/>
                      <p:nvPr/>
                    </p:nvSpPr>
                    <p:spPr>
                      <a:xfrm>
                        <a:off x="2385992" y="5669517"/>
                        <a:ext cx="698254" cy="412113"/>
                      </a:xfrm>
                      <a:custGeom>
                        <a:avLst/>
                        <a:gdLst>
                          <a:gd name="connsiteX0" fmla="*/ 698254 w 698254"/>
                          <a:gd name="connsiteY0" fmla="*/ 0 h 412113"/>
                          <a:gd name="connsiteX1" fmla="*/ 397429 w 698254"/>
                          <a:gd name="connsiteY1" fmla="*/ 318102 h 412113"/>
                          <a:gd name="connsiteX2" fmla="*/ 0 w 698254"/>
                          <a:gd name="connsiteY2" fmla="*/ 395447 h 412113"/>
                          <a:gd name="connsiteX3" fmla="*/ 255337 w 698254"/>
                          <a:gd name="connsiteY3" fmla="*/ 396002 h 412113"/>
                          <a:gd name="connsiteX4" fmla="*/ 533577 w 698254"/>
                          <a:gd name="connsiteY4" fmla="*/ 274436 h 412113"/>
                          <a:gd name="connsiteX5" fmla="*/ 698254 w 698254"/>
                          <a:gd name="connsiteY5" fmla="*/ 0 h 41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254" h="412113">
                            <a:moveTo>
                              <a:pt x="698254" y="0"/>
                            </a:moveTo>
                            <a:cubicBezTo>
                              <a:pt x="630418" y="141695"/>
                              <a:pt x="521373" y="252009"/>
                              <a:pt x="397429" y="318102"/>
                            </a:cubicBezTo>
                            <a:cubicBezTo>
                              <a:pt x="273485" y="384194"/>
                              <a:pt x="135197" y="407256"/>
                              <a:pt x="0" y="395447"/>
                            </a:cubicBezTo>
                            <a:cubicBezTo>
                              <a:pt x="83052" y="421203"/>
                              <a:pt x="170859" y="413675"/>
                              <a:pt x="255337" y="396002"/>
                            </a:cubicBezTo>
                            <a:cubicBezTo>
                              <a:pt x="353208" y="375477"/>
                              <a:pt x="450763" y="340687"/>
                              <a:pt x="533577" y="274436"/>
                            </a:cubicBezTo>
                            <a:cubicBezTo>
                              <a:pt x="616391" y="208184"/>
                              <a:pt x="683355" y="107302"/>
                              <a:pt x="698254" y="0"/>
                            </a:cubicBezTo>
                            <a:close/>
                          </a:path>
                        </a:pathLst>
                      </a:custGeom>
                      <a:solidFill>
                        <a:srgbClr val="941237"/>
                      </a:solidFill>
                      <a:ln w="79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7A82EC9-0040-4956-9BCE-4DBE04F774EA}"/>
                          </a:ext>
                        </a:extLst>
                      </p:cNvPr>
                      <p:cNvSpPr/>
                      <p:nvPr/>
                    </p:nvSpPr>
                    <p:spPr>
                      <a:xfrm>
                        <a:off x="2427835" y="5953066"/>
                        <a:ext cx="688744" cy="188867"/>
                      </a:xfrm>
                      <a:custGeom>
                        <a:avLst/>
                        <a:gdLst>
                          <a:gd name="connsiteX0" fmla="*/ 688744 w 688744"/>
                          <a:gd name="connsiteY0" fmla="*/ 0 h 188867"/>
                          <a:gd name="connsiteX1" fmla="*/ 0 w 688744"/>
                          <a:gd name="connsiteY1" fmla="*/ 142884 h 188867"/>
                          <a:gd name="connsiteX2" fmla="*/ 283866 w 688744"/>
                          <a:gd name="connsiteY2" fmla="*/ 186867 h 188867"/>
                          <a:gd name="connsiteX3" fmla="*/ 506157 w 688744"/>
                          <a:gd name="connsiteY3" fmla="*/ 140586 h 188867"/>
                          <a:gd name="connsiteX4" fmla="*/ 688744 w 688744"/>
                          <a:gd name="connsiteY4" fmla="*/ 0 h 188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744" h="188867">
                            <a:moveTo>
                              <a:pt x="688744" y="0"/>
                            </a:moveTo>
                            <a:cubicBezTo>
                              <a:pt x="492130" y="139794"/>
                              <a:pt x="236001" y="192890"/>
                              <a:pt x="0" y="142884"/>
                            </a:cubicBezTo>
                            <a:cubicBezTo>
                              <a:pt x="86380" y="186946"/>
                              <a:pt x="187104" y="192969"/>
                              <a:pt x="283866" y="186867"/>
                            </a:cubicBezTo>
                            <a:cubicBezTo>
                              <a:pt x="359786" y="182112"/>
                              <a:pt x="436102" y="170145"/>
                              <a:pt x="506157" y="140586"/>
                            </a:cubicBezTo>
                            <a:cubicBezTo>
                              <a:pt x="576291" y="111027"/>
                              <a:pt x="640086" y="62527"/>
                              <a:pt x="688744" y="0"/>
                            </a:cubicBezTo>
                            <a:close/>
                          </a:path>
                        </a:pathLst>
                      </a:custGeom>
                      <a:solidFill>
                        <a:srgbClr val="941237"/>
                      </a:solidFill>
                      <a:ln w="7925" cap="flat">
                        <a:noFill/>
                        <a:prstDash val="solid"/>
                        <a:miter/>
                      </a:ln>
                    </p:spPr>
                    <p:txBody>
                      <a:bodyPr rtlCol="0" anchor="ctr"/>
                      <a:lstStyle/>
                      <a:p>
                        <a:endParaRPr lang="en-US"/>
                      </a:p>
                    </p:txBody>
                  </p:sp>
                </p:grpSp>
              </p:grpSp>
              <p:grpSp>
                <p:nvGrpSpPr>
                  <p:cNvPr id="173" name="Graphic 8">
                    <a:extLst>
                      <a:ext uri="{FF2B5EF4-FFF2-40B4-BE49-F238E27FC236}">
                        <a16:creationId xmlns:a16="http://schemas.microsoft.com/office/drawing/2014/main" id="{F7D3D89E-376D-4EB7-8A89-1B5D1DB1AAED}"/>
                      </a:ext>
                    </a:extLst>
                  </p:cNvPr>
                  <p:cNvGrpSpPr/>
                  <p:nvPr/>
                </p:nvGrpSpPr>
                <p:grpSpPr>
                  <a:xfrm>
                    <a:off x="3131320" y="4981961"/>
                    <a:ext cx="100493" cy="498470"/>
                    <a:chOff x="3131320" y="4981961"/>
                    <a:chExt cx="100493" cy="498470"/>
                  </a:xfrm>
                  <a:solidFill>
                    <a:srgbClr val="941237"/>
                  </a:solidFill>
                </p:grpSpPr>
                <p:sp>
                  <p:nvSpPr>
                    <p:cNvPr id="174" name="Freeform: Shape 173">
                      <a:extLst>
                        <a:ext uri="{FF2B5EF4-FFF2-40B4-BE49-F238E27FC236}">
                          <a16:creationId xmlns:a16="http://schemas.microsoft.com/office/drawing/2014/main" id="{75D9B787-4408-49B4-B971-53A90CE945BA}"/>
                        </a:ext>
                      </a:extLst>
                    </p:cNvPr>
                    <p:cNvSpPr/>
                    <p:nvPr/>
                  </p:nvSpPr>
                  <p:spPr>
                    <a:xfrm>
                      <a:off x="3131320" y="4981961"/>
                      <a:ext cx="62389" cy="498470"/>
                    </a:xfrm>
                    <a:custGeom>
                      <a:avLst/>
                      <a:gdLst>
                        <a:gd name="connsiteX0" fmla="*/ 52779 w 62389"/>
                        <a:gd name="connsiteY0" fmla="*/ 498470 h 498470"/>
                        <a:gd name="connsiteX1" fmla="*/ 0 w 62389"/>
                        <a:gd name="connsiteY1" fmla="*/ 0 h 498470"/>
                        <a:gd name="connsiteX2" fmla="*/ 52779 w 62389"/>
                        <a:gd name="connsiteY2" fmla="*/ 498470 h 498470"/>
                      </a:gdLst>
                      <a:ahLst/>
                      <a:cxnLst>
                        <a:cxn ang="0">
                          <a:pos x="connsiteX0" y="connsiteY0"/>
                        </a:cxn>
                        <a:cxn ang="0">
                          <a:pos x="connsiteX1" y="connsiteY1"/>
                        </a:cxn>
                        <a:cxn ang="0">
                          <a:pos x="connsiteX2" y="connsiteY2"/>
                        </a:cxn>
                      </a:cxnLst>
                      <a:rect l="l" t="t" r="r" b="b"/>
                      <a:pathLst>
                        <a:path w="62389" h="498470">
                          <a:moveTo>
                            <a:pt x="52779" y="498470"/>
                          </a:moveTo>
                          <a:cubicBezTo>
                            <a:pt x="37088" y="320638"/>
                            <a:pt x="25597" y="195584"/>
                            <a:pt x="0" y="0"/>
                          </a:cubicBezTo>
                          <a:cubicBezTo>
                            <a:pt x="58485" y="204460"/>
                            <a:pt x="75286" y="348137"/>
                            <a:pt x="52779" y="498470"/>
                          </a:cubicBezTo>
                          <a:close/>
                        </a:path>
                      </a:pathLst>
                    </a:custGeom>
                    <a:solidFill>
                      <a:srgbClr val="941237"/>
                    </a:solidFill>
                    <a:ln w="79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CECB4BD2-91A6-4623-B94B-F6585EA7D1B7}"/>
                        </a:ext>
                      </a:extLst>
                    </p:cNvPr>
                    <p:cNvSpPr/>
                    <p:nvPr/>
                  </p:nvSpPr>
                  <p:spPr>
                    <a:xfrm>
                      <a:off x="3180147" y="5024993"/>
                      <a:ext cx="51665" cy="452822"/>
                    </a:xfrm>
                    <a:custGeom>
                      <a:avLst/>
                      <a:gdLst>
                        <a:gd name="connsiteX0" fmla="*/ 1495 w 51665"/>
                        <a:gd name="connsiteY0" fmla="*/ 358993 h 452822"/>
                        <a:gd name="connsiteX1" fmla="*/ 41119 w 51665"/>
                        <a:gd name="connsiteY1" fmla="*/ 0 h 452822"/>
                        <a:gd name="connsiteX2" fmla="*/ 3951 w 51665"/>
                        <a:gd name="connsiteY2" fmla="*/ 452823 h 452822"/>
                        <a:gd name="connsiteX3" fmla="*/ 1495 w 51665"/>
                        <a:gd name="connsiteY3" fmla="*/ 358993 h 452822"/>
                      </a:gdLst>
                      <a:ahLst/>
                      <a:cxnLst>
                        <a:cxn ang="0">
                          <a:pos x="connsiteX0" y="connsiteY0"/>
                        </a:cxn>
                        <a:cxn ang="0">
                          <a:pos x="connsiteX1" y="connsiteY1"/>
                        </a:cxn>
                        <a:cxn ang="0">
                          <a:pos x="connsiteX2" y="connsiteY2"/>
                        </a:cxn>
                        <a:cxn ang="0">
                          <a:pos x="connsiteX3" y="connsiteY3"/>
                        </a:cxn>
                      </a:cxnLst>
                      <a:rect l="l" t="t" r="r" b="b"/>
                      <a:pathLst>
                        <a:path w="51665" h="452822">
                          <a:moveTo>
                            <a:pt x="1495" y="358993"/>
                          </a:moveTo>
                          <a:cubicBezTo>
                            <a:pt x="32877" y="242499"/>
                            <a:pt x="35017" y="126876"/>
                            <a:pt x="41119" y="0"/>
                          </a:cubicBezTo>
                          <a:cubicBezTo>
                            <a:pt x="62119" y="109124"/>
                            <a:pt x="52768" y="308116"/>
                            <a:pt x="3951" y="452823"/>
                          </a:cubicBezTo>
                          <a:cubicBezTo>
                            <a:pt x="861" y="432773"/>
                            <a:pt x="-1755" y="370960"/>
                            <a:pt x="1495" y="358993"/>
                          </a:cubicBezTo>
                          <a:close/>
                        </a:path>
                      </a:pathLst>
                    </a:custGeom>
                    <a:solidFill>
                      <a:srgbClr val="941237"/>
                    </a:solidFill>
                    <a:ln w="7925" cap="flat">
                      <a:noFill/>
                      <a:prstDash val="solid"/>
                      <a:miter/>
                    </a:ln>
                  </p:spPr>
                  <p:txBody>
                    <a:bodyPr rtlCol="0" anchor="ctr"/>
                    <a:lstStyle/>
                    <a:p>
                      <a:endParaRPr lang="en-US"/>
                    </a:p>
                  </p:txBody>
                </p:sp>
              </p:grpSp>
            </p:grpSp>
            <p:grpSp>
              <p:nvGrpSpPr>
                <p:cNvPr id="176" name="Graphic 8">
                  <a:extLst>
                    <a:ext uri="{FF2B5EF4-FFF2-40B4-BE49-F238E27FC236}">
                      <a16:creationId xmlns:a16="http://schemas.microsoft.com/office/drawing/2014/main" id="{3E50839D-3ECD-49B6-A687-6F50EB3D496E}"/>
                    </a:ext>
                  </a:extLst>
                </p:cNvPr>
                <p:cNvGrpSpPr/>
                <p:nvPr/>
              </p:nvGrpSpPr>
              <p:grpSpPr>
                <a:xfrm>
                  <a:off x="2354151" y="3901030"/>
                  <a:ext cx="744829" cy="851932"/>
                  <a:chOff x="2354151" y="3901030"/>
                  <a:chExt cx="744829" cy="851932"/>
                </a:xfrm>
              </p:grpSpPr>
              <p:sp>
                <p:nvSpPr>
                  <p:cNvPr id="177" name="Freeform: Shape 176">
                    <a:extLst>
                      <a:ext uri="{FF2B5EF4-FFF2-40B4-BE49-F238E27FC236}">
                        <a16:creationId xmlns:a16="http://schemas.microsoft.com/office/drawing/2014/main" id="{45983FC0-AE32-4B02-9344-7E7EC0DF5979}"/>
                      </a:ext>
                    </a:extLst>
                  </p:cNvPr>
                  <p:cNvSpPr/>
                  <p:nvPr/>
                </p:nvSpPr>
                <p:spPr>
                  <a:xfrm>
                    <a:off x="2915612" y="4452004"/>
                    <a:ext cx="183369" cy="140559"/>
                  </a:xfrm>
                  <a:custGeom>
                    <a:avLst/>
                    <a:gdLst>
                      <a:gd name="connsiteX0" fmla="*/ 179333 w 183369"/>
                      <a:gd name="connsiteY0" fmla="*/ 34658 h 140559"/>
                      <a:gd name="connsiteX1" fmla="*/ 118471 w 183369"/>
                      <a:gd name="connsiteY1" fmla="*/ 130865 h 140559"/>
                      <a:gd name="connsiteX2" fmla="*/ 4037 w 183369"/>
                      <a:gd name="connsiteY2" fmla="*/ 105902 h 140559"/>
                      <a:gd name="connsiteX3" fmla="*/ 64899 w 183369"/>
                      <a:gd name="connsiteY3" fmla="*/ 9695 h 140559"/>
                      <a:gd name="connsiteX4" fmla="*/ 179333 w 183369"/>
                      <a:gd name="connsiteY4" fmla="*/ 34658 h 140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369" h="140559">
                        <a:moveTo>
                          <a:pt x="179333" y="34658"/>
                        </a:moveTo>
                        <a:cubicBezTo>
                          <a:pt x="194152" y="68101"/>
                          <a:pt x="166891" y="111211"/>
                          <a:pt x="118471" y="130865"/>
                        </a:cubicBezTo>
                        <a:cubicBezTo>
                          <a:pt x="70050" y="150518"/>
                          <a:pt x="18777" y="139344"/>
                          <a:pt x="4037" y="105902"/>
                        </a:cubicBezTo>
                        <a:cubicBezTo>
                          <a:pt x="-10783" y="72459"/>
                          <a:pt x="16479" y="29348"/>
                          <a:pt x="64899" y="9695"/>
                        </a:cubicBezTo>
                        <a:cubicBezTo>
                          <a:pt x="113240" y="-9959"/>
                          <a:pt x="164514" y="1215"/>
                          <a:pt x="179333" y="34658"/>
                        </a:cubicBezTo>
                        <a:close/>
                      </a:path>
                    </a:pathLst>
                  </a:custGeom>
                  <a:solidFill>
                    <a:srgbClr val="EB6C6A"/>
                  </a:solidFill>
                  <a:ln w="79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C62BC9C1-D2E8-45B8-93A7-9D126A4B57CF}"/>
                      </a:ext>
                    </a:extLst>
                  </p:cNvPr>
                  <p:cNvSpPr/>
                  <p:nvPr/>
                </p:nvSpPr>
                <p:spPr>
                  <a:xfrm>
                    <a:off x="2354151" y="4413345"/>
                    <a:ext cx="179225" cy="145865"/>
                  </a:xfrm>
                  <a:custGeom>
                    <a:avLst/>
                    <a:gdLst>
                      <a:gd name="connsiteX0" fmla="*/ 6481 w 179225"/>
                      <a:gd name="connsiteY0" fmla="*/ 27670 h 145865"/>
                      <a:gd name="connsiteX1" fmla="*/ 56249 w 179225"/>
                      <a:gd name="connsiteY1" fmla="*/ 130138 h 145865"/>
                      <a:gd name="connsiteX2" fmla="*/ 172744 w 179225"/>
                      <a:gd name="connsiteY2" fmla="*/ 118171 h 145865"/>
                      <a:gd name="connsiteX3" fmla="*/ 122976 w 179225"/>
                      <a:gd name="connsiteY3" fmla="*/ 15704 h 145865"/>
                      <a:gd name="connsiteX4" fmla="*/ 6481 w 179225"/>
                      <a:gd name="connsiteY4" fmla="*/ 27670 h 145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25" h="145865">
                        <a:moveTo>
                          <a:pt x="6481" y="27670"/>
                        </a:moveTo>
                        <a:cubicBezTo>
                          <a:pt x="-11983" y="59290"/>
                          <a:pt x="10365" y="105095"/>
                          <a:pt x="56249" y="130138"/>
                        </a:cubicBezTo>
                        <a:cubicBezTo>
                          <a:pt x="102213" y="155101"/>
                          <a:pt x="154358" y="149791"/>
                          <a:pt x="172744" y="118171"/>
                        </a:cubicBezTo>
                        <a:cubicBezTo>
                          <a:pt x="191208" y="86551"/>
                          <a:pt x="168861" y="40746"/>
                          <a:pt x="122976" y="15704"/>
                        </a:cubicBezTo>
                        <a:cubicBezTo>
                          <a:pt x="77091" y="-9260"/>
                          <a:pt x="24946" y="-3871"/>
                          <a:pt x="6481" y="27670"/>
                        </a:cubicBezTo>
                        <a:close/>
                      </a:path>
                    </a:pathLst>
                  </a:custGeom>
                  <a:solidFill>
                    <a:srgbClr val="EB6C6A"/>
                  </a:solidFill>
                  <a:ln w="7925" cap="flat">
                    <a:noFill/>
                    <a:prstDash val="solid"/>
                    <a:miter/>
                  </a:ln>
                </p:spPr>
                <p:txBody>
                  <a:bodyPr rtlCol="0" anchor="ctr"/>
                  <a:lstStyle/>
                  <a:p>
                    <a:endParaRPr lang="en-US"/>
                  </a:p>
                </p:txBody>
              </p:sp>
              <p:grpSp>
                <p:nvGrpSpPr>
                  <p:cNvPr id="179" name="Graphic 8">
                    <a:extLst>
                      <a:ext uri="{FF2B5EF4-FFF2-40B4-BE49-F238E27FC236}">
                        <a16:creationId xmlns:a16="http://schemas.microsoft.com/office/drawing/2014/main" id="{A98A21B8-AF90-4FB9-8B99-9B38CB55389C}"/>
                      </a:ext>
                    </a:extLst>
                  </p:cNvPr>
                  <p:cNvGrpSpPr/>
                  <p:nvPr/>
                </p:nvGrpSpPr>
                <p:grpSpPr>
                  <a:xfrm>
                    <a:off x="2450196" y="4073113"/>
                    <a:ext cx="561131" cy="679850"/>
                    <a:chOff x="2450196" y="4073113"/>
                    <a:chExt cx="561131" cy="679850"/>
                  </a:xfrm>
                </p:grpSpPr>
                <p:sp>
                  <p:nvSpPr>
                    <p:cNvPr id="180" name="Freeform: Shape 179">
                      <a:extLst>
                        <a:ext uri="{FF2B5EF4-FFF2-40B4-BE49-F238E27FC236}">
                          <a16:creationId xmlns:a16="http://schemas.microsoft.com/office/drawing/2014/main" id="{6DB1A9E4-DCE6-40FB-B733-00B608CC2465}"/>
                        </a:ext>
                      </a:extLst>
                    </p:cNvPr>
                    <p:cNvSpPr/>
                    <p:nvPr/>
                  </p:nvSpPr>
                  <p:spPr>
                    <a:xfrm>
                      <a:off x="2450196" y="4073113"/>
                      <a:ext cx="561131" cy="679850"/>
                    </a:xfrm>
                    <a:custGeom>
                      <a:avLst/>
                      <a:gdLst>
                        <a:gd name="connsiteX0" fmla="*/ 560984 w 561131"/>
                        <a:gd name="connsiteY0" fmla="*/ 359343 h 679850"/>
                        <a:gd name="connsiteX1" fmla="*/ 267132 w 561131"/>
                        <a:gd name="connsiteY1" fmla="*/ 679347 h 679850"/>
                        <a:gd name="connsiteX2" fmla="*/ 304 w 561131"/>
                        <a:gd name="connsiteY2" fmla="*/ 321146 h 679850"/>
                        <a:gd name="connsiteX3" fmla="*/ 293680 w 561131"/>
                        <a:gd name="connsiteY3" fmla="*/ 429 h 679850"/>
                        <a:gd name="connsiteX4" fmla="*/ 560984 w 561131"/>
                        <a:gd name="connsiteY4" fmla="*/ 359343 h 67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31" h="679850">
                          <a:moveTo>
                            <a:pt x="560984" y="359343"/>
                          </a:moveTo>
                          <a:cubicBezTo>
                            <a:pt x="559002" y="453173"/>
                            <a:pt x="458120" y="692264"/>
                            <a:pt x="267132" y="679347"/>
                          </a:cubicBezTo>
                          <a:cubicBezTo>
                            <a:pt x="41355" y="664131"/>
                            <a:pt x="-4292" y="388665"/>
                            <a:pt x="304" y="321146"/>
                          </a:cubicBezTo>
                          <a:cubicBezTo>
                            <a:pt x="14014" y="118746"/>
                            <a:pt x="135343" y="-8367"/>
                            <a:pt x="293680" y="429"/>
                          </a:cubicBezTo>
                          <a:cubicBezTo>
                            <a:pt x="452018" y="9146"/>
                            <a:pt x="565818" y="132456"/>
                            <a:pt x="560984" y="359343"/>
                          </a:cubicBezTo>
                          <a:close/>
                        </a:path>
                      </a:pathLst>
                    </a:custGeom>
                    <a:solidFill>
                      <a:srgbClr val="F9978A"/>
                    </a:solidFill>
                    <a:ln w="79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CBC853D0-0DB0-475B-9FC8-765058AD9F22}"/>
                        </a:ext>
                      </a:extLst>
                    </p:cNvPr>
                    <p:cNvSpPr/>
                    <p:nvPr/>
                  </p:nvSpPr>
                  <p:spPr>
                    <a:xfrm>
                      <a:off x="2460233" y="4128857"/>
                      <a:ext cx="543182" cy="328958"/>
                    </a:xfrm>
                    <a:custGeom>
                      <a:avLst/>
                      <a:gdLst>
                        <a:gd name="connsiteX0" fmla="*/ 253 w 543182"/>
                        <a:gd name="connsiteY0" fmla="*/ 311920 h 328958"/>
                        <a:gd name="connsiteX1" fmla="*/ 55885 w 543182"/>
                        <a:gd name="connsiteY1" fmla="*/ 229899 h 328958"/>
                        <a:gd name="connsiteX2" fmla="*/ 100026 w 543182"/>
                        <a:gd name="connsiteY2" fmla="*/ 125687 h 328958"/>
                        <a:gd name="connsiteX3" fmla="*/ 205188 w 543182"/>
                        <a:gd name="connsiteY3" fmla="*/ 174108 h 328958"/>
                        <a:gd name="connsiteX4" fmla="*/ 289587 w 543182"/>
                        <a:gd name="connsiteY4" fmla="*/ 143518 h 328958"/>
                        <a:gd name="connsiteX5" fmla="*/ 383258 w 543182"/>
                        <a:gd name="connsiteY5" fmla="*/ 181399 h 328958"/>
                        <a:gd name="connsiteX6" fmla="*/ 426211 w 543182"/>
                        <a:gd name="connsiteY6" fmla="*/ 162458 h 328958"/>
                        <a:gd name="connsiteX7" fmla="*/ 490798 w 543182"/>
                        <a:gd name="connsiteY7" fmla="*/ 201924 h 328958"/>
                        <a:gd name="connsiteX8" fmla="*/ 541992 w 543182"/>
                        <a:gd name="connsiteY8" fmla="*/ 328959 h 328958"/>
                        <a:gd name="connsiteX9" fmla="*/ 533037 w 543182"/>
                        <a:gd name="connsiteY9" fmla="*/ 119506 h 328958"/>
                        <a:gd name="connsiteX10" fmla="*/ 87188 w 543182"/>
                        <a:gd name="connsiteY10" fmla="*/ 0 h 328958"/>
                        <a:gd name="connsiteX11" fmla="*/ 253 w 543182"/>
                        <a:gd name="connsiteY11" fmla="*/ 311920 h 32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182" h="328958">
                          <a:moveTo>
                            <a:pt x="253" y="311920"/>
                          </a:moveTo>
                          <a:cubicBezTo>
                            <a:pt x="10713" y="280379"/>
                            <a:pt x="34488" y="255337"/>
                            <a:pt x="55885" y="229899"/>
                          </a:cubicBezTo>
                          <a:cubicBezTo>
                            <a:pt x="77282" y="204460"/>
                            <a:pt x="95112" y="154930"/>
                            <a:pt x="100026" y="125687"/>
                          </a:cubicBezTo>
                          <a:cubicBezTo>
                            <a:pt x="132280" y="151126"/>
                            <a:pt x="169923" y="169036"/>
                            <a:pt x="205188" y="174108"/>
                          </a:cubicBezTo>
                          <a:cubicBezTo>
                            <a:pt x="243306" y="179576"/>
                            <a:pt x="279364" y="177833"/>
                            <a:pt x="289587" y="143518"/>
                          </a:cubicBezTo>
                          <a:cubicBezTo>
                            <a:pt x="309082" y="165866"/>
                            <a:pt x="350925" y="181636"/>
                            <a:pt x="383258" y="181399"/>
                          </a:cubicBezTo>
                          <a:cubicBezTo>
                            <a:pt x="399187" y="181240"/>
                            <a:pt x="415750" y="174504"/>
                            <a:pt x="426211" y="162458"/>
                          </a:cubicBezTo>
                          <a:cubicBezTo>
                            <a:pt x="453155" y="193286"/>
                            <a:pt x="490798" y="201924"/>
                            <a:pt x="490798" y="201924"/>
                          </a:cubicBezTo>
                          <a:cubicBezTo>
                            <a:pt x="490798" y="201924"/>
                            <a:pt x="536682" y="292346"/>
                            <a:pt x="541992" y="328959"/>
                          </a:cubicBezTo>
                          <a:cubicBezTo>
                            <a:pt x="544924" y="263420"/>
                            <a:pt x="542626" y="185520"/>
                            <a:pt x="533037" y="119506"/>
                          </a:cubicBezTo>
                          <a:cubicBezTo>
                            <a:pt x="392134" y="54285"/>
                            <a:pt x="239740" y="14106"/>
                            <a:pt x="87188" y="0"/>
                          </a:cubicBezTo>
                          <a:cubicBezTo>
                            <a:pt x="29574" y="91294"/>
                            <a:pt x="-3234" y="197962"/>
                            <a:pt x="253" y="311920"/>
                          </a:cubicBezTo>
                          <a:close/>
                        </a:path>
                      </a:pathLst>
                    </a:custGeom>
                    <a:solidFill>
                      <a:srgbClr val="EB6C6A"/>
                    </a:solidFill>
                    <a:ln w="7925" cap="flat">
                      <a:noFill/>
                      <a:prstDash val="solid"/>
                      <a:miter/>
                    </a:ln>
                  </p:spPr>
                  <p:txBody>
                    <a:bodyPr rtlCol="0" anchor="ctr"/>
                    <a:lstStyle/>
                    <a:p>
                      <a:endParaRPr lang="en-US"/>
                    </a:p>
                  </p:txBody>
                </p:sp>
              </p:grpSp>
              <p:grpSp>
                <p:nvGrpSpPr>
                  <p:cNvPr id="182" name="Graphic 8">
                    <a:extLst>
                      <a:ext uri="{FF2B5EF4-FFF2-40B4-BE49-F238E27FC236}">
                        <a16:creationId xmlns:a16="http://schemas.microsoft.com/office/drawing/2014/main" id="{3A8FAAE8-BFEA-41C0-BBC0-488E469EC2DB}"/>
                      </a:ext>
                    </a:extLst>
                  </p:cNvPr>
                  <p:cNvGrpSpPr/>
                  <p:nvPr/>
                </p:nvGrpSpPr>
                <p:grpSpPr>
                  <a:xfrm>
                    <a:off x="2399067" y="3901030"/>
                    <a:ext cx="685228" cy="601956"/>
                    <a:chOff x="2399067" y="3901030"/>
                    <a:chExt cx="685228" cy="601956"/>
                  </a:xfrm>
                </p:grpSpPr>
                <p:sp>
                  <p:nvSpPr>
                    <p:cNvPr id="183" name="Freeform: Shape 182">
                      <a:extLst>
                        <a:ext uri="{FF2B5EF4-FFF2-40B4-BE49-F238E27FC236}">
                          <a16:creationId xmlns:a16="http://schemas.microsoft.com/office/drawing/2014/main" id="{2313877B-85F3-44D3-A23C-9DCEF4EE480A}"/>
                        </a:ext>
                      </a:extLst>
                    </p:cNvPr>
                    <p:cNvSpPr/>
                    <p:nvPr/>
                  </p:nvSpPr>
                  <p:spPr>
                    <a:xfrm>
                      <a:off x="2399067" y="3901030"/>
                      <a:ext cx="685054" cy="601956"/>
                    </a:xfrm>
                    <a:custGeom>
                      <a:avLst/>
                      <a:gdLst>
                        <a:gd name="connsiteX0" fmla="*/ 668616 w 685054"/>
                        <a:gd name="connsiteY0" fmla="*/ 354544 h 601956"/>
                        <a:gd name="connsiteX1" fmla="*/ 637393 w 685054"/>
                        <a:gd name="connsiteY1" fmla="*/ 394326 h 601956"/>
                        <a:gd name="connsiteX2" fmla="*/ 600067 w 685054"/>
                        <a:gd name="connsiteY2" fmla="*/ 601956 h 601956"/>
                        <a:gd name="connsiteX3" fmla="*/ 571458 w 685054"/>
                        <a:gd name="connsiteY3" fmla="*/ 419290 h 601956"/>
                        <a:gd name="connsiteX4" fmla="*/ 488961 w 685054"/>
                        <a:gd name="connsiteY4" fmla="*/ 357159 h 601956"/>
                        <a:gd name="connsiteX5" fmla="*/ 423899 w 685054"/>
                        <a:gd name="connsiteY5" fmla="*/ 385451 h 601956"/>
                        <a:gd name="connsiteX6" fmla="*/ 336567 w 685054"/>
                        <a:gd name="connsiteY6" fmla="*/ 336238 h 601956"/>
                        <a:gd name="connsiteX7" fmla="*/ 305898 w 685054"/>
                        <a:gd name="connsiteY7" fmla="*/ 381805 h 601956"/>
                        <a:gd name="connsiteX8" fmla="*/ 146610 w 685054"/>
                        <a:gd name="connsiteY8" fmla="*/ 321894 h 601956"/>
                        <a:gd name="connsiteX9" fmla="*/ 58090 w 685054"/>
                        <a:gd name="connsiteY9" fmla="*/ 566453 h 601956"/>
                        <a:gd name="connsiteX10" fmla="*/ 1 w 685054"/>
                        <a:gd name="connsiteY10" fmla="*/ 336792 h 601956"/>
                        <a:gd name="connsiteX11" fmla="*/ 86540 w 685054"/>
                        <a:gd name="connsiteY11" fmla="*/ 215701 h 601956"/>
                        <a:gd name="connsiteX12" fmla="*/ 185521 w 685054"/>
                        <a:gd name="connsiteY12" fmla="*/ 90093 h 601956"/>
                        <a:gd name="connsiteX13" fmla="*/ 296389 w 685054"/>
                        <a:gd name="connsiteY13" fmla="*/ 15996 h 601956"/>
                        <a:gd name="connsiteX14" fmla="*/ 371674 w 685054"/>
                        <a:gd name="connsiteY14" fmla="*/ 2128 h 601956"/>
                        <a:gd name="connsiteX15" fmla="*/ 410823 w 685054"/>
                        <a:gd name="connsiteY15" fmla="*/ 62198 h 601956"/>
                        <a:gd name="connsiteX16" fmla="*/ 553231 w 685054"/>
                        <a:gd name="connsiteY16" fmla="*/ 51103 h 601956"/>
                        <a:gd name="connsiteX17" fmla="*/ 626456 w 685054"/>
                        <a:gd name="connsiteY17" fmla="*/ 95720 h 601956"/>
                        <a:gd name="connsiteX18" fmla="*/ 608784 w 685054"/>
                        <a:gd name="connsiteY18" fmla="*/ 190342 h 601956"/>
                        <a:gd name="connsiteX19" fmla="*/ 684783 w 685054"/>
                        <a:gd name="connsiteY19" fmla="*/ 288213 h 601956"/>
                        <a:gd name="connsiteX20" fmla="*/ 668616 w 685054"/>
                        <a:gd name="connsiteY20" fmla="*/ 354544 h 6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054" h="601956">
                          <a:moveTo>
                            <a:pt x="668616" y="354544"/>
                          </a:moveTo>
                          <a:cubicBezTo>
                            <a:pt x="660137" y="370077"/>
                            <a:pt x="649042" y="383786"/>
                            <a:pt x="637393" y="394326"/>
                          </a:cubicBezTo>
                          <a:cubicBezTo>
                            <a:pt x="638898" y="461132"/>
                            <a:pt x="630260" y="529365"/>
                            <a:pt x="600067" y="601956"/>
                          </a:cubicBezTo>
                          <a:cubicBezTo>
                            <a:pt x="598006" y="509315"/>
                            <a:pt x="584614" y="484035"/>
                            <a:pt x="571458" y="419290"/>
                          </a:cubicBezTo>
                          <a:cubicBezTo>
                            <a:pt x="539601" y="406055"/>
                            <a:pt x="511309" y="384341"/>
                            <a:pt x="488961" y="357159"/>
                          </a:cubicBezTo>
                          <a:cubicBezTo>
                            <a:pt x="480957" y="377130"/>
                            <a:pt x="450367" y="391949"/>
                            <a:pt x="423899" y="385451"/>
                          </a:cubicBezTo>
                          <a:cubicBezTo>
                            <a:pt x="397351" y="378952"/>
                            <a:pt x="363116" y="361914"/>
                            <a:pt x="336567" y="336238"/>
                          </a:cubicBezTo>
                          <a:cubicBezTo>
                            <a:pt x="344572" y="351295"/>
                            <a:pt x="335458" y="379745"/>
                            <a:pt x="305898" y="381805"/>
                          </a:cubicBezTo>
                          <a:cubicBezTo>
                            <a:pt x="260648" y="384975"/>
                            <a:pt x="194000" y="353197"/>
                            <a:pt x="146610" y="321894"/>
                          </a:cubicBezTo>
                          <a:cubicBezTo>
                            <a:pt x="117367" y="451464"/>
                            <a:pt x="93672" y="431018"/>
                            <a:pt x="58090" y="566453"/>
                          </a:cubicBezTo>
                          <a:cubicBezTo>
                            <a:pt x="19258" y="483401"/>
                            <a:pt x="239" y="418576"/>
                            <a:pt x="1" y="336792"/>
                          </a:cubicBezTo>
                          <a:cubicBezTo>
                            <a:pt x="-78" y="297723"/>
                            <a:pt x="3884" y="232502"/>
                            <a:pt x="86540" y="215701"/>
                          </a:cubicBezTo>
                          <a:cubicBezTo>
                            <a:pt x="112454" y="168232"/>
                            <a:pt x="146214" y="125676"/>
                            <a:pt x="185521" y="90093"/>
                          </a:cubicBezTo>
                          <a:cubicBezTo>
                            <a:pt x="218963" y="59821"/>
                            <a:pt x="256289" y="34778"/>
                            <a:pt x="296389" y="15996"/>
                          </a:cubicBezTo>
                          <a:cubicBezTo>
                            <a:pt x="320084" y="4823"/>
                            <a:pt x="346473" y="-4291"/>
                            <a:pt x="371674" y="2128"/>
                          </a:cubicBezTo>
                          <a:cubicBezTo>
                            <a:pt x="396796" y="8547"/>
                            <a:pt x="418510" y="35967"/>
                            <a:pt x="410823" y="62198"/>
                          </a:cubicBezTo>
                          <a:cubicBezTo>
                            <a:pt x="455994" y="43575"/>
                            <a:pt x="506237" y="39692"/>
                            <a:pt x="553231" y="51103"/>
                          </a:cubicBezTo>
                          <a:cubicBezTo>
                            <a:pt x="581285" y="57919"/>
                            <a:pt x="609418" y="71074"/>
                            <a:pt x="626456" y="95720"/>
                          </a:cubicBezTo>
                          <a:cubicBezTo>
                            <a:pt x="643416" y="120208"/>
                            <a:pt x="629072" y="162526"/>
                            <a:pt x="608784" y="190342"/>
                          </a:cubicBezTo>
                          <a:cubicBezTo>
                            <a:pt x="644446" y="207380"/>
                            <a:pt x="681930" y="246846"/>
                            <a:pt x="684783" y="288213"/>
                          </a:cubicBezTo>
                          <a:cubicBezTo>
                            <a:pt x="686527" y="311433"/>
                            <a:pt x="679711" y="334573"/>
                            <a:pt x="668616" y="354544"/>
                          </a:cubicBezTo>
                          <a:close/>
                        </a:path>
                      </a:pathLst>
                    </a:custGeom>
                    <a:solidFill>
                      <a:srgbClr val="302565"/>
                    </a:solidFill>
                    <a:ln w="79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360F125B-AB2A-4D86-A286-8C36320D7386}"/>
                        </a:ext>
                      </a:extLst>
                    </p:cNvPr>
                    <p:cNvSpPr/>
                    <p:nvPr/>
                  </p:nvSpPr>
                  <p:spPr>
                    <a:xfrm>
                      <a:off x="2584825" y="3901189"/>
                      <a:ext cx="499469" cy="354385"/>
                    </a:xfrm>
                    <a:custGeom>
                      <a:avLst/>
                      <a:gdLst>
                        <a:gd name="connsiteX0" fmla="*/ 482858 w 499469"/>
                        <a:gd name="connsiteY0" fmla="*/ 354385 h 354385"/>
                        <a:gd name="connsiteX1" fmla="*/ 465740 w 499469"/>
                        <a:gd name="connsiteY1" fmla="*/ 278228 h 354385"/>
                        <a:gd name="connsiteX2" fmla="*/ 356854 w 499469"/>
                        <a:gd name="connsiteY2" fmla="*/ 204448 h 354385"/>
                        <a:gd name="connsiteX3" fmla="*/ 384908 w 499469"/>
                        <a:gd name="connsiteY3" fmla="*/ 169500 h 354385"/>
                        <a:gd name="connsiteX4" fmla="*/ 391881 w 499469"/>
                        <a:gd name="connsiteY4" fmla="*/ 127023 h 354385"/>
                        <a:gd name="connsiteX5" fmla="*/ 335615 w 499469"/>
                        <a:gd name="connsiteY5" fmla="*/ 86131 h 354385"/>
                        <a:gd name="connsiteX6" fmla="*/ 181874 w 499469"/>
                        <a:gd name="connsiteY6" fmla="*/ 110460 h 354385"/>
                        <a:gd name="connsiteX7" fmla="*/ 173078 w 499469"/>
                        <a:gd name="connsiteY7" fmla="*/ 57205 h 354385"/>
                        <a:gd name="connsiteX8" fmla="*/ 129887 w 499469"/>
                        <a:gd name="connsiteY8" fmla="*/ 39295 h 354385"/>
                        <a:gd name="connsiteX9" fmla="*/ 83131 w 499469"/>
                        <a:gd name="connsiteY9" fmla="*/ 50232 h 354385"/>
                        <a:gd name="connsiteX10" fmla="*/ 0 w 499469"/>
                        <a:gd name="connsiteY10" fmla="*/ 90093 h 354385"/>
                        <a:gd name="connsiteX11" fmla="*/ 110868 w 499469"/>
                        <a:gd name="connsiteY11" fmla="*/ 15996 h 354385"/>
                        <a:gd name="connsiteX12" fmla="*/ 186153 w 499469"/>
                        <a:gd name="connsiteY12" fmla="*/ 2128 h 354385"/>
                        <a:gd name="connsiteX13" fmla="*/ 225302 w 499469"/>
                        <a:gd name="connsiteY13" fmla="*/ 62198 h 354385"/>
                        <a:gd name="connsiteX14" fmla="*/ 367711 w 499469"/>
                        <a:gd name="connsiteY14" fmla="*/ 51103 h 354385"/>
                        <a:gd name="connsiteX15" fmla="*/ 440936 w 499469"/>
                        <a:gd name="connsiteY15" fmla="*/ 95720 h 354385"/>
                        <a:gd name="connsiteX16" fmla="*/ 423264 w 499469"/>
                        <a:gd name="connsiteY16" fmla="*/ 190342 h 354385"/>
                        <a:gd name="connsiteX17" fmla="*/ 499262 w 499469"/>
                        <a:gd name="connsiteY17" fmla="*/ 288213 h 354385"/>
                        <a:gd name="connsiteX18" fmla="*/ 482858 w 499469"/>
                        <a:gd name="connsiteY18" fmla="*/ 354385 h 35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9469" h="354385">
                          <a:moveTo>
                            <a:pt x="482858" y="354385"/>
                          </a:moveTo>
                          <a:cubicBezTo>
                            <a:pt x="484126" y="328075"/>
                            <a:pt x="478341" y="301368"/>
                            <a:pt x="465740" y="278228"/>
                          </a:cubicBezTo>
                          <a:cubicBezTo>
                            <a:pt x="443868" y="238366"/>
                            <a:pt x="402025" y="209996"/>
                            <a:pt x="356854" y="204448"/>
                          </a:cubicBezTo>
                          <a:cubicBezTo>
                            <a:pt x="366997" y="192799"/>
                            <a:pt x="377537" y="182259"/>
                            <a:pt x="384908" y="169500"/>
                          </a:cubicBezTo>
                          <a:cubicBezTo>
                            <a:pt x="392278" y="156741"/>
                            <a:pt x="396082" y="141129"/>
                            <a:pt x="391881" y="127023"/>
                          </a:cubicBezTo>
                          <a:cubicBezTo>
                            <a:pt x="384908" y="103724"/>
                            <a:pt x="359469" y="91440"/>
                            <a:pt x="335615" y="86131"/>
                          </a:cubicBezTo>
                          <a:cubicBezTo>
                            <a:pt x="283787" y="74561"/>
                            <a:pt x="227600" y="83357"/>
                            <a:pt x="181874" y="110460"/>
                          </a:cubicBezTo>
                          <a:cubicBezTo>
                            <a:pt x="184648" y="89697"/>
                            <a:pt x="183221" y="69647"/>
                            <a:pt x="173078" y="57205"/>
                          </a:cubicBezTo>
                          <a:cubicBezTo>
                            <a:pt x="162855" y="44684"/>
                            <a:pt x="146054" y="39058"/>
                            <a:pt x="129887" y="39295"/>
                          </a:cubicBezTo>
                          <a:cubicBezTo>
                            <a:pt x="113721" y="39454"/>
                            <a:pt x="98188" y="44526"/>
                            <a:pt x="83131" y="50232"/>
                          </a:cubicBezTo>
                          <a:cubicBezTo>
                            <a:pt x="54364" y="61168"/>
                            <a:pt x="26548" y="74561"/>
                            <a:pt x="0" y="90093"/>
                          </a:cubicBezTo>
                          <a:cubicBezTo>
                            <a:pt x="33443" y="59821"/>
                            <a:pt x="70768" y="34778"/>
                            <a:pt x="110868" y="15996"/>
                          </a:cubicBezTo>
                          <a:cubicBezTo>
                            <a:pt x="134563" y="4822"/>
                            <a:pt x="160953" y="-4291"/>
                            <a:pt x="186153" y="2128"/>
                          </a:cubicBezTo>
                          <a:cubicBezTo>
                            <a:pt x="211275" y="8547"/>
                            <a:pt x="232989" y="35967"/>
                            <a:pt x="225302" y="62198"/>
                          </a:cubicBezTo>
                          <a:cubicBezTo>
                            <a:pt x="270473" y="43575"/>
                            <a:pt x="320717" y="39692"/>
                            <a:pt x="367711" y="51103"/>
                          </a:cubicBezTo>
                          <a:cubicBezTo>
                            <a:pt x="395765" y="57919"/>
                            <a:pt x="423897" y="71074"/>
                            <a:pt x="440936" y="95720"/>
                          </a:cubicBezTo>
                          <a:cubicBezTo>
                            <a:pt x="457895" y="120208"/>
                            <a:pt x="443551" y="162526"/>
                            <a:pt x="423264" y="190342"/>
                          </a:cubicBezTo>
                          <a:cubicBezTo>
                            <a:pt x="458925" y="207380"/>
                            <a:pt x="496409" y="246846"/>
                            <a:pt x="499262" y="288213"/>
                          </a:cubicBezTo>
                          <a:cubicBezTo>
                            <a:pt x="500768" y="311274"/>
                            <a:pt x="493953" y="334415"/>
                            <a:pt x="482858" y="354385"/>
                          </a:cubicBezTo>
                          <a:close/>
                        </a:path>
                      </a:pathLst>
                    </a:custGeom>
                    <a:solidFill>
                      <a:srgbClr val="473B8C"/>
                    </a:solidFill>
                    <a:ln w="7925" cap="flat">
                      <a:noFill/>
                      <a:prstDash val="solid"/>
                      <a:miter/>
                    </a:ln>
                  </p:spPr>
                  <p:txBody>
                    <a:bodyPr rtlCol="0" anchor="ctr"/>
                    <a:lstStyle/>
                    <a:p>
                      <a:endParaRPr lang="en-US"/>
                    </a:p>
                  </p:txBody>
                </p:sp>
              </p:grpSp>
              <p:grpSp>
                <p:nvGrpSpPr>
                  <p:cNvPr id="185" name="Graphic 8">
                    <a:extLst>
                      <a:ext uri="{FF2B5EF4-FFF2-40B4-BE49-F238E27FC236}">
                        <a16:creationId xmlns:a16="http://schemas.microsoft.com/office/drawing/2014/main" id="{C1EF8E06-0DFD-4FEC-9D95-99E97839393F}"/>
                      </a:ext>
                    </a:extLst>
                  </p:cNvPr>
                  <p:cNvGrpSpPr/>
                  <p:nvPr/>
                </p:nvGrpSpPr>
                <p:grpSpPr>
                  <a:xfrm>
                    <a:off x="2568897" y="4350502"/>
                    <a:ext cx="321271" cy="277379"/>
                    <a:chOff x="2568897" y="4350502"/>
                    <a:chExt cx="321271" cy="277379"/>
                  </a:xfrm>
                </p:grpSpPr>
                <p:sp>
                  <p:nvSpPr>
                    <p:cNvPr id="186" name="Freeform: Shape 185">
                      <a:extLst>
                        <a:ext uri="{FF2B5EF4-FFF2-40B4-BE49-F238E27FC236}">
                          <a16:creationId xmlns:a16="http://schemas.microsoft.com/office/drawing/2014/main" id="{D1B0A9FD-E17F-46B2-BC96-616DC0F6F45E}"/>
                        </a:ext>
                      </a:extLst>
                    </p:cNvPr>
                    <p:cNvSpPr/>
                    <p:nvPr/>
                  </p:nvSpPr>
                  <p:spPr>
                    <a:xfrm>
                      <a:off x="2794436" y="4350502"/>
                      <a:ext cx="95731" cy="25846"/>
                    </a:xfrm>
                    <a:custGeom>
                      <a:avLst/>
                      <a:gdLst>
                        <a:gd name="connsiteX0" fmla="*/ 0 w 95731"/>
                        <a:gd name="connsiteY0" fmla="*/ 4687 h 25846"/>
                        <a:gd name="connsiteX1" fmla="*/ 95731 w 95731"/>
                        <a:gd name="connsiteY1" fmla="*/ 25846 h 25846"/>
                      </a:gdLst>
                      <a:ahLst/>
                      <a:cxnLst>
                        <a:cxn ang="0">
                          <a:pos x="connsiteX0" y="connsiteY0"/>
                        </a:cxn>
                        <a:cxn ang="0">
                          <a:pos x="connsiteX1" y="connsiteY1"/>
                        </a:cxn>
                      </a:cxnLst>
                      <a:rect l="l" t="t" r="r" b="b"/>
                      <a:pathLst>
                        <a:path w="95731" h="25846">
                          <a:moveTo>
                            <a:pt x="0" y="4687"/>
                          </a:moveTo>
                          <a:cubicBezTo>
                            <a:pt x="25835" y="-2287"/>
                            <a:pt x="65934" y="-5695"/>
                            <a:pt x="95731" y="25846"/>
                          </a:cubicBezTo>
                        </a:path>
                      </a:pathLst>
                    </a:custGeom>
                    <a:noFill/>
                    <a:ln w="7925" cap="rnd">
                      <a:solidFill>
                        <a:srgbClr val="302565"/>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7E8029C6-07DC-4942-B557-0CA6ED9057F2}"/>
                        </a:ext>
                      </a:extLst>
                    </p:cNvPr>
                    <p:cNvSpPr/>
                    <p:nvPr/>
                  </p:nvSpPr>
                  <p:spPr>
                    <a:xfrm>
                      <a:off x="2568897" y="4381737"/>
                      <a:ext cx="91214" cy="12748"/>
                    </a:xfrm>
                    <a:custGeom>
                      <a:avLst/>
                      <a:gdLst>
                        <a:gd name="connsiteX0" fmla="*/ 0 w 91214"/>
                        <a:gd name="connsiteY0" fmla="*/ 10461 h 12748"/>
                        <a:gd name="connsiteX1" fmla="*/ 91215 w 91214"/>
                        <a:gd name="connsiteY1" fmla="*/ 0 h 12748"/>
                      </a:gdLst>
                      <a:ahLst/>
                      <a:cxnLst>
                        <a:cxn ang="0">
                          <a:pos x="connsiteX0" y="connsiteY0"/>
                        </a:cxn>
                        <a:cxn ang="0">
                          <a:pos x="connsiteX1" y="connsiteY1"/>
                        </a:cxn>
                      </a:cxnLst>
                      <a:rect l="l" t="t" r="r" b="b"/>
                      <a:pathLst>
                        <a:path w="91214" h="12748">
                          <a:moveTo>
                            <a:pt x="0" y="10461"/>
                          </a:moveTo>
                          <a:cubicBezTo>
                            <a:pt x="23061" y="14106"/>
                            <a:pt x="57455" y="15136"/>
                            <a:pt x="91215" y="0"/>
                          </a:cubicBezTo>
                        </a:path>
                      </a:pathLst>
                    </a:custGeom>
                    <a:noFill/>
                    <a:ln w="7925" cap="rnd">
                      <a:solidFill>
                        <a:srgbClr val="302565"/>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0F544AEA-AD3E-4269-8866-AB43D37A3ED6}"/>
                        </a:ext>
                      </a:extLst>
                    </p:cNvPr>
                    <p:cNvSpPr/>
                    <p:nvPr/>
                  </p:nvSpPr>
                  <p:spPr>
                    <a:xfrm>
                      <a:off x="2836440" y="4430540"/>
                      <a:ext cx="24562" cy="42900"/>
                    </a:xfrm>
                    <a:custGeom>
                      <a:avLst/>
                      <a:gdLst>
                        <a:gd name="connsiteX0" fmla="*/ 11092 w 24562"/>
                        <a:gd name="connsiteY0" fmla="*/ 42887 h 42900"/>
                        <a:gd name="connsiteX1" fmla="*/ 77 w 24562"/>
                        <a:gd name="connsiteY1" fmla="*/ 20777 h 42900"/>
                        <a:gd name="connsiteX2" fmla="*/ 13470 w 24562"/>
                        <a:gd name="connsiteY2" fmla="*/ 14 h 42900"/>
                        <a:gd name="connsiteX3" fmla="*/ 24485 w 24562"/>
                        <a:gd name="connsiteY3" fmla="*/ 22124 h 42900"/>
                        <a:gd name="connsiteX4" fmla="*/ 11092 w 24562"/>
                        <a:gd name="connsiteY4" fmla="*/ 42887 h 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2" h="42900">
                          <a:moveTo>
                            <a:pt x="11092" y="42887"/>
                          </a:moveTo>
                          <a:cubicBezTo>
                            <a:pt x="3643" y="42491"/>
                            <a:pt x="-636" y="33773"/>
                            <a:pt x="77" y="20777"/>
                          </a:cubicBezTo>
                          <a:cubicBezTo>
                            <a:pt x="790" y="7780"/>
                            <a:pt x="6021" y="-382"/>
                            <a:pt x="13470" y="14"/>
                          </a:cubicBezTo>
                          <a:cubicBezTo>
                            <a:pt x="20919" y="410"/>
                            <a:pt x="25199" y="9127"/>
                            <a:pt x="24485" y="22124"/>
                          </a:cubicBezTo>
                          <a:cubicBezTo>
                            <a:pt x="23772" y="35121"/>
                            <a:pt x="18462" y="43283"/>
                            <a:pt x="11092" y="42887"/>
                          </a:cubicBezTo>
                          <a:close/>
                        </a:path>
                      </a:pathLst>
                    </a:custGeom>
                    <a:solidFill>
                      <a:srgbClr val="142843"/>
                    </a:solidFill>
                    <a:ln w="79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627829E4-C228-4B50-97C6-FC4781BCAF99}"/>
                        </a:ext>
                      </a:extLst>
                    </p:cNvPr>
                    <p:cNvSpPr/>
                    <p:nvPr/>
                  </p:nvSpPr>
                  <p:spPr>
                    <a:xfrm>
                      <a:off x="2631536" y="4416601"/>
                      <a:ext cx="24500" cy="42962"/>
                    </a:xfrm>
                    <a:custGeom>
                      <a:avLst/>
                      <a:gdLst>
                        <a:gd name="connsiteX0" fmla="*/ 13122 w 24500"/>
                        <a:gd name="connsiteY0" fmla="*/ 42958 h 42962"/>
                        <a:gd name="connsiteX1" fmla="*/ 46 w 24500"/>
                        <a:gd name="connsiteY1" fmla="*/ 21878 h 42962"/>
                        <a:gd name="connsiteX2" fmla="*/ 11378 w 24500"/>
                        <a:gd name="connsiteY2" fmla="*/ 5 h 42962"/>
                        <a:gd name="connsiteX3" fmla="*/ 24454 w 24500"/>
                        <a:gd name="connsiteY3" fmla="*/ 21085 h 42962"/>
                        <a:gd name="connsiteX4" fmla="*/ 13122 w 24500"/>
                        <a:gd name="connsiteY4" fmla="*/ 42958 h 42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00" h="42962">
                          <a:moveTo>
                            <a:pt x="13122" y="42958"/>
                          </a:moveTo>
                          <a:cubicBezTo>
                            <a:pt x="5672" y="43195"/>
                            <a:pt x="601" y="34953"/>
                            <a:pt x="46" y="21878"/>
                          </a:cubicBezTo>
                          <a:cubicBezTo>
                            <a:pt x="-509" y="8802"/>
                            <a:pt x="4008" y="243"/>
                            <a:pt x="11378" y="5"/>
                          </a:cubicBezTo>
                          <a:cubicBezTo>
                            <a:pt x="18828" y="-233"/>
                            <a:pt x="23900" y="8009"/>
                            <a:pt x="24454" y="21085"/>
                          </a:cubicBezTo>
                          <a:cubicBezTo>
                            <a:pt x="25009" y="34161"/>
                            <a:pt x="20571" y="42720"/>
                            <a:pt x="13122" y="42958"/>
                          </a:cubicBezTo>
                          <a:close/>
                        </a:path>
                      </a:pathLst>
                    </a:custGeom>
                    <a:solidFill>
                      <a:srgbClr val="142843"/>
                    </a:solidFill>
                    <a:ln w="79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59305F7F-FAAD-432C-A706-81A6FFA5D91C}"/>
                        </a:ext>
                      </a:extLst>
                    </p:cNvPr>
                    <p:cNvSpPr/>
                    <p:nvPr/>
                  </p:nvSpPr>
                  <p:spPr>
                    <a:xfrm>
                      <a:off x="2705104" y="4492209"/>
                      <a:ext cx="5963" cy="59832"/>
                    </a:xfrm>
                    <a:custGeom>
                      <a:avLst/>
                      <a:gdLst>
                        <a:gd name="connsiteX0" fmla="*/ 5963 w 5963"/>
                        <a:gd name="connsiteY0" fmla="*/ 0 h 59832"/>
                        <a:gd name="connsiteX1" fmla="*/ 1921 w 5963"/>
                        <a:gd name="connsiteY1" fmla="*/ 59832 h 59832"/>
                      </a:gdLst>
                      <a:ahLst/>
                      <a:cxnLst>
                        <a:cxn ang="0">
                          <a:pos x="connsiteX0" y="connsiteY0"/>
                        </a:cxn>
                        <a:cxn ang="0">
                          <a:pos x="connsiteX1" y="connsiteY1"/>
                        </a:cxn>
                      </a:cxnLst>
                      <a:rect l="l" t="t" r="r" b="b"/>
                      <a:pathLst>
                        <a:path w="5963" h="59832">
                          <a:moveTo>
                            <a:pt x="5963" y="0"/>
                          </a:moveTo>
                          <a:cubicBezTo>
                            <a:pt x="-218" y="19178"/>
                            <a:pt x="-1645" y="39941"/>
                            <a:pt x="1921" y="59832"/>
                          </a:cubicBezTo>
                        </a:path>
                      </a:pathLst>
                    </a:custGeom>
                    <a:noFill/>
                    <a:ln w="7925" cap="rnd">
                      <a:solidFill>
                        <a:srgbClr val="AE3838"/>
                      </a:solid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863F535A-2F0F-4306-8AD0-FA8140B343B0}"/>
                        </a:ext>
                      </a:extLst>
                    </p:cNvPr>
                    <p:cNvSpPr/>
                    <p:nvPr/>
                  </p:nvSpPr>
                  <p:spPr>
                    <a:xfrm>
                      <a:off x="2641488" y="4597286"/>
                      <a:ext cx="91372" cy="30595"/>
                    </a:xfrm>
                    <a:custGeom>
                      <a:avLst/>
                      <a:gdLst>
                        <a:gd name="connsiteX0" fmla="*/ 0 w 91372"/>
                        <a:gd name="connsiteY0" fmla="*/ 243 h 30595"/>
                        <a:gd name="connsiteX1" fmla="*/ 91373 w 91372"/>
                        <a:gd name="connsiteY1" fmla="*/ 30595 h 30595"/>
                      </a:gdLst>
                      <a:ahLst/>
                      <a:cxnLst>
                        <a:cxn ang="0">
                          <a:pos x="connsiteX0" y="connsiteY0"/>
                        </a:cxn>
                        <a:cxn ang="0">
                          <a:pos x="connsiteX1" y="connsiteY1"/>
                        </a:cxn>
                      </a:cxnLst>
                      <a:rect l="l" t="t" r="r" b="b"/>
                      <a:pathLst>
                        <a:path w="91372" h="30595">
                          <a:moveTo>
                            <a:pt x="0" y="243"/>
                          </a:moveTo>
                          <a:cubicBezTo>
                            <a:pt x="32809" y="-1817"/>
                            <a:pt x="66251" y="9278"/>
                            <a:pt x="91373" y="30595"/>
                          </a:cubicBezTo>
                        </a:path>
                      </a:pathLst>
                    </a:custGeom>
                    <a:noFill/>
                    <a:ln w="7925" cap="rnd">
                      <a:solidFill>
                        <a:srgbClr val="AE3838"/>
                      </a:solidFill>
                      <a:prstDash val="solid"/>
                      <a:miter/>
                    </a:ln>
                  </p:spPr>
                  <p:txBody>
                    <a:bodyPr rtlCol="0" anchor="ctr"/>
                    <a:lstStyle/>
                    <a:p>
                      <a:endParaRPr lang="en-US"/>
                    </a:p>
                  </p:txBody>
                </p:sp>
              </p:grpSp>
            </p:grpSp>
            <p:grpSp>
              <p:nvGrpSpPr>
                <p:cNvPr id="192" name="Graphic 8">
                  <a:extLst>
                    <a:ext uri="{FF2B5EF4-FFF2-40B4-BE49-F238E27FC236}">
                      <a16:creationId xmlns:a16="http://schemas.microsoft.com/office/drawing/2014/main" id="{53E8C78F-D2F4-49D1-99F3-D2F89FDEF3D7}"/>
                    </a:ext>
                  </a:extLst>
                </p:cNvPr>
                <p:cNvGrpSpPr/>
                <p:nvPr/>
              </p:nvGrpSpPr>
              <p:grpSpPr>
                <a:xfrm>
                  <a:off x="2153875" y="4673577"/>
                  <a:ext cx="587510" cy="1155829"/>
                  <a:chOff x="2153875" y="4673577"/>
                  <a:chExt cx="587510" cy="1155829"/>
                </a:xfrm>
              </p:grpSpPr>
              <p:grpSp>
                <p:nvGrpSpPr>
                  <p:cNvPr id="193" name="Graphic 8">
                    <a:extLst>
                      <a:ext uri="{FF2B5EF4-FFF2-40B4-BE49-F238E27FC236}">
                        <a16:creationId xmlns:a16="http://schemas.microsoft.com/office/drawing/2014/main" id="{66BCE9B5-C4D7-4B18-9A01-2376AD878ED4}"/>
                      </a:ext>
                    </a:extLst>
                  </p:cNvPr>
                  <p:cNvGrpSpPr/>
                  <p:nvPr/>
                </p:nvGrpSpPr>
                <p:grpSpPr>
                  <a:xfrm>
                    <a:off x="2153875" y="4862055"/>
                    <a:ext cx="325826" cy="965086"/>
                    <a:chOff x="2153875" y="4862055"/>
                    <a:chExt cx="325826" cy="965086"/>
                  </a:xfrm>
                </p:grpSpPr>
                <p:sp>
                  <p:nvSpPr>
                    <p:cNvPr id="194" name="Freeform: Shape 193">
                      <a:extLst>
                        <a:ext uri="{FF2B5EF4-FFF2-40B4-BE49-F238E27FC236}">
                          <a16:creationId xmlns:a16="http://schemas.microsoft.com/office/drawing/2014/main" id="{C87C9D1F-7A1D-457C-9344-0494A1FDCD5C}"/>
                        </a:ext>
                      </a:extLst>
                    </p:cNvPr>
                    <p:cNvSpPr/>
                    <p:nvPr/>
                  </p:nvSpPr>
                  <p:spPr>
                    <a:xfrm>
                      <a:off x="2204869" y="5223668"/>
                      <a:ext cx="222942" cy="603473"/>
                    </a:xfrm>
                    <a:custGeom>
                      <a:avLst/>
                      <a:gdLst>
                        <a:gd name="connsiteX0" fmla="*/ 5509 w 222942"/>
                        <a:gd name="connsiteY0" fmla="*/ 0 h 603473"/>
                        <a:gd name="connsiteX1" fmla="*/ 11611 w 222942"/>
                        <a:gd name="connsiteY1" fmla="*/ 321509 h 603473"/>
                        <a:gd name="connsiteX2" fmla="*/ 154733 w 222942"/>
                        <a:gd name="connsiteY2" fmla="*/ 603474 h 603473"/>
                        <a:gd name="connsiteX3" fmla="*/ 218845 w 222942"/>
                        <a:gd name="connsiteY3" fmla="*/ 274119 h 603473"/>
                        <a:gd name="connsiteX4" fmla="*/ 218607 w 222942"/>
                        <a:gd name="connsiteY4" fmla="*/ 217932 h 603473"/>
                        <a:gd name="connsiteX5" fmla="*/ 194674 w 222942"/>
                        <a:gd name="connsiteY5" fmla="*/ 187501 h 603473"/>
                        <a:gd name="connsiteX6" fmla="*/ 5509 w 222942"/>
                        <a:gd name="connsiteY6" fmla="*/ 0 h 60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942" h="603473">
                          <a:moveTo>
                            <a:pt x="5509" y="0"/>
                          </a:moveTo>
                          <a:cubicBezTo>
                            <a:pt x="-117" y="107223"/>
                            <a:pt x="-5585" y="215475"/>
                            <a:pt x="11611" y="321509"/>
                          </a:cubicBezTo>
                          <a:cubicBezTo>
                            <a:pt x="28808" y="427543"/>
                            <a:pt x="84203" y="595073"/>
                            <a:pt x="154733" y="603474"/>
                          </a:cubicBezTo>
                          <a:cubicBezTo>
                            <a:pt x="176130" y="493715"/>
                            <a:pt x="197448" y="383877"/>
                            <a:pt x="218845" y="274119"/>
                          </a:cubicBezTo>
                          <a:cubicBezTo>
                            <a:pt x="222490" y="255496"/>
                            <a:pt x="225977" y="235525"/>
                            <a:pt x="218607" y="217932"/>
                          </a:cubicBezTo>
                          <a:cubicBezTo>
                            <a:pt x="213615" y="205966"/>
                            <a:pt x="204026" y="196535"/>
                            <a:pt x="194674" y="187501"/>
                          </a:cubicBezTo>
                          <a:cubicBezTo>
                            <a:pt x="131672" y="126163"/>
                            <a:pt x="68670" y="64983"/>
                            <a:pt x="5509" y="0"/>
                          </a:cubicBezTo>
                          <a:close/>
                        </a:path>
                      </a:pathLst>
                    </a:custGeom>
                    <a:solidFill>
                      <a:srgbClr val="EB6C6A"/>
                    </a:solidFill>
                    <a:ln w="7925" cap="flat">
                      <a:noFill/>
                      <a:prstDash val="solid"/>
                      <a:miter/>
                    </a:ln>
                  </p:spPr>
                  <p:txBody>
                    <a:bodyPr rtlCol="0" anchor="ctr"/>
                    <a:lstStyle/>
                    <a:p>
                      <a:endParaRPr lang="en-US"/>
                    </a:p>
                  </p:txBody>
                </p:sp>
                <p:grpSp>
                  <p:nvGrpSpPr>
                    <p:cNvPr id="195" name="Graphic 8">
                      <a:extLst>
                        <a:ext uri="{FF2B5EF4-FFF2-40B4-BE49-F238E27FC236}">
                          <a16:creationId xmlns:a16="http://schemas.microsoft.com/office/drawing/2014/main" id="{694EAAAF-FBAE-437D-A59C-13934F1E6DBA}"/>
                        </a:ext>
                      </a:extLst>
                    </p:cNvPr>
                    <p:cNvGrpSpPr/>
                    <p:nvPr/>
                  </p:nvGrpSpPr>
                  <p:grpSpPr>
                    <a:xfrm>
                      <a:off x="2153875" y="4862055"/>
                      <a:ext cx="325826" cy="683219"/>
                      <a:chOff x="2153875" y="4862055"/>
                      <a:chExt cx="325826" cy="683219"/>
                    </a:xfrm>
                  </p:grpSpPr>
                  <p:sp>
                    <p:nvSpPr>
                      <p:cNvPr id="196" name="Freeform: Shape 195">
                        <a:extLst>
                          <a:ext uri="{FF2B5EF4-FFF2-40B4-BE49-F238E27FC236}">
                            <a16:creationId xmlns:a16="http://schemas.microsoft.com/office/drawing/2014/main" id="{E4BD08B4-6C53-43D7-B3D2-45CC5258E96F}"/>
                          </a:ext>
                        </a:extLst>
                      </p:cNvPr>
                      <p:cNvSpPr/>
                      <p:nvPr/>
                    </p:nvSpPr>
                    <p:spPr>
                      <a:xfrm>
                        <a:off x="2153875" y="4862055"/>
                        <a:ext cx="325826" cy="683219"/>
                      </a:xfrm>
                      <a:custGeom>
                        <a:avLst/>
                        <a:gdLst>
                          <a:gd name="connsiteX0" fmla="*/ 256605 w 325826"/>
                          <a:gd name="connsiteY0" fmla="*/ 163 h 683219"/>
                          <a:gd name="connsiteX1" fmla="*/ 71323 w 325826"/>
                          <a:gd name="connsiteY1" fmla="*/ 182909 h 683219"/>
                          <a:gd name="connsiteX2" fmla="*/ 0 w 325826"/>
                          <a:gd name="connsiteY2" fmla="*/ 658001 h 683219"/>
                          <a:gd name="connsiteX3" fmla="*/ 306373 w 325826"/>
                          <a:gd name="connsiteY3" fmla="*/ 680507 h 683219"/>
                          <a:gd name="connsiteX4" fmla="*/ 256605 w 325826"/>
                          <a:gd name="connsiteY4" fmla="*/ 163 h 683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26" h="683219">
                            <a:moveTo>
                              <a:pt x="256605" y="163"/>
                            </a:moveTo>
                            <a:cubicBezTo>
                              <a:pt x="179972" y="7771"/>
                              <a:pt x="100249" y="85038"/>
                              <a:pt x="71323" y="182909"/>
                            </a:cubicBezTo>
                            <a:cubicBezTo>
                              <a:pt x="25518" y="338076"/>
                              <a:pt x="14899" y="463843"/>
                              <a:pt x="0" y="658001"/>
                            </a:cubicBezTo>
                            <a:cubicBezTo>
                              <a:pt x="97871" y="671948"/>
                              <a:pt x="208422" y="690175"/>
                              <a:pt x="306373" y="680507"/>
                            </a:cubicBezTo>
                            <a:cubicBezTo>
                              <a:pt x="341955" y="463288"/>
                              <a:pt x="330623" y="-10060"/>
                              <a:pt x="256605" y="163"/>
                            </a:cubicBezTo>
                            <a:close/>
                          </a:path>
                        </a:pathLst>
                      </a:custGeom>
                      <a:solidFill>
                        <a:srgbClr val="CF3045"/>
                      </a:solidFill>
                      <a:ln w="79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D0F3CA55-D54F-4DC8-A889-19736EC4D729}"/>
                          </a:ext>
                        </a:extLst>
                      </p:cNvPr>
                      <p:cNvSpPr/>
                      <p:nvPr/>
                    </p:nvSpPr>
                    <p:spPr>
                      <a:xfrm>
                        <a:off x="2424586" y="4953115"/>
                        <a:ext cx="44856" cy="570823"/>
                      </a:xfrm>
                      <a:custGeom>
                        <a:avLst/>
                        <a:gdLst>
                          <a:gd name="connsiteX0" fmla="*/ 0 w 44856"/>
                          <a:gd name="connsiteY0" fmla="*/ 0 h 570823"/>
                          <a:gd name="connsiteX1" fmla="*/ 10936 w 44856"/>
                          <a:gd name="connsiteY1" fmla="*/ 570823 h 570823"/>
                          <a:gd name="connsiteX2" fmla="*/ 0 w 44856"/>
                          <a:gd name="connsiteY2" fmla="*/ 0 h 570823"/>
                        </a:gdLst>
                        <a:ahLst/>
                        <a:cxnLst>
                          <a:cxn ang="0">
                            <a:pos x="connsiteX0" y="connsiteY0"/>
                          </a:cxn>
                          <a:cxn ang="0">
                            <a:pos x="connsiteX1" y="connsiteY1"/>
                          </a:cxn>
                          <a:cxn ang="0">
                            <a:pos x="connsiteX2" y="connsiteY2"/>
                          </a:cxn>
                        </a:cxnLst>
                        <a:rect l="l" t="t" r="r" b="b"/>
                        <a:pathLst>
                          <a:path w="44856" h="570823">
                            <a:moveTo>
                              <a:pt x="0" y="0"/>
                            </a:moveTo>
                            <a:cubicBezTo>
                              <a:pt x="27816" y="188769"/>
                              <a:pt x="31541" y="381104"/>
                              <a:pt x="10936" y="570823"/>
                            </a:cubicBezTo>
                            <a:cubicBezTo>
                              <a:pt x="50639" y="380707"/>
                              <a:pt x="65300" y="178783"/>
                              <a:pt x="0" y="0"/>
                            </a:cubicBezTo>
                            <a:close/>
                          </a:path>
                        </a:pathLst>
                      </a:custGeom>
                      <a:solidFill>
                        <a:srgbClr val="941237"/>
                      </a:solidFill>
                      <a:ln w="7925" cap="flat">
                        <a:noFill/>
                        <a:prstDash val="solid"/>
                        <a:miter/>
                      </a:ln>
                    </p:spPr>
                    <p:txBody>
                      <a:bodyPr rtlCol="0" anchor="ctr"/>
                      <a:lstStyle/>
                      <a:p>
                        <a:endParaRPr lang="en-US"/>
                      </a:p>
                    </p:txBody>
                  </p:sp>
                </p:grpSp>
              </p:grpSp>
              <p:grpSp>
                <p:nvGrpSpPr>
                  <p:cNvPr id="198" name="Graphic 8">
                    <a:extLst>
                      <a:ext uri="{FF2B5EF4-FFF2-40B4-BE49-F238E27FC236}">
                        <a16:creationId xmlns:a16="http://schemas.microsoft.com/office/drawing/2014/main" id="{22D28C2F-346F-4880-ADB7-3ED43EFC8EFD}"/>
                      </a:ext>
                    </a:extLst>
                  </p:cNvPr>
                  <p:cNvGrpSpPr/>
                  <p:nvPr/>
                </p:nvGrpSpPr>
                <p:grpSpPr>
                  <a:xfrm>
                    <a:off x="2277524" y="4673577"/>
                    <a:ext cx="463861" cy="1155829"/>
                    <a:chOff x="2277524" y="4673577"/>
                    <a:chExt cx="463861" cy="1155829"/>
                  </a:xfrm>
                </p:grpSpPr>
                <p:sp>
                  <p:nvSpPr>
                    <p:cNvPr id="199" name="Freeform: Shape 198">
                      <a:extLst>
                        <a:ext uri="{FF2B5EF4-FFF2-40B4-BE49-F238E27FC236}">
                          <a16:creationId xmlns:a16="http://schemas.microsoft.com/office/drawing/2014/main" id="{E4EC4A54-8AB2-44F8-914A-CC5084BD056D}"/>
                        </a:ext>
                      </a:extLst>
                    </p:cNvPr>
                    <p:cNvSpPr/>
                    <p:nvPr/>
                  </p:nvSpPr>
                  <p:spPr>
                    <a:xfrm>
                      <a:off x="2277524" y="5063349"/>
                      <a:ext cx="339714" cy="766057"/>
                    </a:xfrm>
                    <a:custGeom>
                      <a:avLst/>
                      <a:gdLst>
                        <a:gd name="connsiteX0" fmla="*/ 339714 w 339714"/>
                        <a:gd name="connsiteY0" fmla="*/ 26707 h 766057"/>
                        <a:gd name="connsiteX1" fmla="*/ 275999 w 339714"/>
                        <a:gd name="connsiteY1" fmla="*/ 571378 h 766057"/>
                        <a:gd name="connsiteX2" fmla="*/ 66309 w 339714"/>
                        <a:gd name="connsiteY2" fmla="*/ 762920 h 766057"/>
                        <a:gd name="connsiteX3" fmla="*/ 13133 w 339714"/>
                        <a:gd name="connsiteY3" fmla="*/ 542452 h 766057"/>
                        <a:gd name="connsiteX4" fmla="*/ 208797 w 339714"/>
                        <a:gd name="connsiteY4" fmla="*/ 0 h 766057"/>
                        <a:gd name="connsiteX5" fmla="*/ 339714 w 339714"/>
                        <a:gd name="connsiteY5" fmla="*/ 26707 h 7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714" h="766057">
                          <a:moveTo>
                            <a:pt x="339714" y="26707"/>
                          </a:moveTo>
                          <a:cubicBezTo>
                            <a:pt x="339714" y="26707"/>
                            <a:pt x="313325" y="375794"/>
                            <a:pt x="275999" y="571378"/>
                          </a:cubicBezTo>
                          <a:cubicBezTo>
                            <a:pt x="238673" y="766962"/>
                            <a:pt x="86121" y="773698"/>
                            <a:pt x="66309" y="762920"/>
                          </a:cubicBezTo>
                          <a:cubicBezTo>
                            <a:pt x="7665" y="730983"/>
                            <a:pt x="-17536" y="620274"/>
                            <a:pt x="13133" y="542452"/>
                          </a:cubicBezTo>
                          <a:cubicBezTo>
                            <a:pt x="68052" y="403214"/>
                            <a:pt x="191124" y="86222"/>
                            <a:pt x="208797" y="0"/>
                          </a:cubicBezTo>
                          <a:lnTo>
                            <a:pt x="339714" y="26707"/>
                          </a:lnTo>
                          <a:close/>
                        </a:path>
                      </a:pathLst>
                    </a:custGeom>
                    <a:solidFill>
                      <a:srgbClr val="FAA998"/>
                    </a:solidFill>
                    <a:ln w="7925" cap="flat">
                      <a:noFill/>
                      <a:prstDash val="solid"/>
                      <a:miter/>
                    </a:ln>
                  </p:spPr>
                  <p:txBody>
                    <a:bodyPr rtlCol="0" anchor="ctr"/>
                    <a:lstStyle/>
                    <a:p>
                      <a:endParaRPr lang="en-US"/>
                    </a:p>
                  </p:txBody>
                </p:sp>
                <p:grpSp>
                  <p:nvGrpSpPr>
                    <p:cNvPr id="200" name="Graphic 8">
                      <a:extLst>
                        <a:ext uri="{FF2B5EF4-FFF2-40B4-BE49-F238E27FC236}">
                          <a16:creationId xmlns:a16="http://schemas.microsoft.com/office/drawing/2014/main" id="{5A0DD5F2-A90D-4518-A488-0C0A6B3A4057}"/>
                        </a:ext>
                      </a:extLst>
                    </p:cNvPr>
                    <p:cNvGrpSpPr/>
                    <p:nvPr/>
                  </p:nvGrpSpPr>
                  <p:grpSpPr>
                    <a:xfrm>
                      <a:off x="2486320" y="4673577"/>
                      <a:ext cx="255065" cy="416478"/>
                      <a:chOff x="2486320" y="4673577"/>
                      <a:chExt cx="255065" cy="416478"/>
                    </a:xfrm>
                  </p:grpSpPr>
                  <p:sp>
                    <p:nvSpPr>
                      <p:cNvPr id="201" name="Freeform: Shape 200">
                        <a:extLst>
                          <a:ext uri="{FF2B5EF4-FFF2-40B4-BE49-F238E27FC236}">
                            <a16:creationId xmlns:a16="http://schemas.microsoft.com/office/drawing/2014/main" id="{D16A74AD-A5FF-41B3-8ACB-463C77AE63B1}"/>
                          </a:ext>
                        </a:extLst>
                      </p:cNvPr>
                      <p:cNvSpPr/>
                      <p:nvPr/>
                    </p:nvSpPr>
                    <p:spPr>
                      <a:xfrm>
                        <a:off x="2486320" y="4673577"/>
                        <a:ext cx="255065" cy="416478"/>
                      </a:xfrm>
                      <a:custGeom>
                        <a:avLst/>
                        <a:gdLst>
                          <a:gd name="connsiteX0" fmla="*/ 193523 w 255065"/>
                          <a:gd name="connsiteY0" fmla="*/ 296260 h 416478"/>
                          <a:gd name="connsiteX1" fmla="*/ 130918 w 255065"/>
                          <a:gd name="connsiteY1" fmla="*/ 416479 h 416478"/>
                          <a:gd name="connsiteX2" fmla="*/ 0 w 255065"/>
                          <a:gd name="connsiteY2" fmla="*/ 389772 h 416478"/>
                          <a:gd name="connsiteX3" fmla="*/ 37722 w 255065"/>
                          <a:gd name="connsiteY3" fmla="*/ 146085 h 416478"/>
                          <a:gd name="connsiteX4" fmla="*/ 74018 w 255065"/>
                          <a:gd name="connsiteY4" fmla="*/ 30303 h 416478"/>
                          <a:gd name="connsiteX5" fmla="*/ 191859 w 255065"/>
                          <a:gd name="connsiteY5" fmla="*/ 19050 h 416478"/>
                          <a:gd name="connsiteX6" fmla="*/ 132265 w 255065"/>
                          <a:gd name="connsiteY6" fmla="*/ 46549 h 416478"/>
                          <a:gd name="connsiteX7" fmla="*/ 101279 w 255065"/>
                          <a:gd name="connsiteY7" fmla="*/ 111216 h 416478"/>
                          <a:gd name="connsiteX8" fmla="*/ 188452 w 255065"/>
                          <a:gd name="connsiteY8" fmla="*/ 90928 h 416478"/>
                          <a:gd name="connsiteX9" fmla="*/ 242340 w 255065"/>
                          <a:gd name="connsiteY9" fmla="*/ 175169 h 416478"/>
                          <a:gd name="connsiteX10" fmla="*/ 247491 w 255065"/>
                          <a:gd name="connsiteY10" fmla="*/ 224065 h 416478"/>
                          <a:gd name="connsiteX11" fmla="*/ 193523 w 255065"/>
                          <a:gd name="connsiteY11" fmla="*/ 296260 h 41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5065" h="416478">
                            <a:moveTo>
                              <a:pt x="193523" y="296260"/>
                            </a:moveTo>
                            <a:cubicBezTo>
                              <a:pt x="193523" y="296260"/>
                              <a:pt x="189323" y="377410"/>
                              <a:pt x="130918" y="416479"/>
                            </a:cubicBezTo>
                            <a:lnTo>
                              <a:pt x="0" y="389772"/>
                            </a:lnTo>
                            <a:lnTo>
                              <a:pt x="37722" y="146085"/>
                            </a:lnTo>
                            <a:cubicBezTo>
                              <a:pt x="37722" y="146085"/>
                              <a:pt x="40654" y="71750"/>
                              <a:pt x="74018" y="30303"/>
                            </a:cubicBezTo>
                            <a:cubicBezTo>
                              <a:pt x="107381" y="-11143"/>
                              <a:pt x="182508" y="-5200"/>
                              <a:pt x="191859" y="19050"/>
                            </a:cubicBezTo>
                            <a:cubicBezTo>
                              <a:pt x="201290" y="43300"/>
                              <a:pt x="154930" y="37673"/>
                              <a:pt x="132265" y="46549"/>
                            </a:cubicBezTo>
                            <a:cubicBezTo>
                              <a:pt x="109600" y="55425"/>
                              <a:pt x="101279" y="111216"/>
                              <a:pt x="101279" y="111216"/>
                            </a:cubicBezTo>
                            <a:cubicBezTo>
                              <a:pt x="101279" y="111216"/>
                              <a:pt x="156990" y="84588"/>
                              <a:pt x="188452" y="90928"/>
                            </a:cubicBezTo>
                            <a:cubicBezTo>
                              <a:pt x="219913" y="97189"/>
                              <a:pt x="266432" y="147590"/>
                              <a:pt x="242340" y="175169"/>
                            </a:cubicBezTo>
                            <a:cubicBezTo>
                              <a:pt x="242340" y="175169"/>
                              <a:pt x="267145" y="194743"/>
                              <a:pt x="247491" y="224065"/>
                            </a:cubicBezTo>
                            <a:cubicBezTo>
                              <a:pt x="247491" y="223985"/>
                              <a:pt x="280776" y="282470"/>
                              <a:pt x="193523" y="296260"/>
                            </a:cubicBezTo>
                            <a:close/>
                          </a:path>
                        </a:pathLst>
                      </a:custGeom>
                      <a:solidFill>
                        <a:srgbClr val="FAA998"/>
                      </a:solidFill>
                      <a:ln w="7925" cap="flat">
                        <a:noFill/>
                        <a:prstDash val="solid"/>
                        <a:miter/>
                      </a:ln>
                    </p:spPr>
                    <p:txBody>
                      <a:bodyPr rtlCol="0" anchor="ctr"/>
                      <a:lstStyle/>
                      <a:p>
                        <a:endParaRPr lang="en-US"/>
                      </a:p>
                    </p:txBody>
                  </p:sp>
                  <p:grpSp>
                    <p:nvGrpSpPr>
                      <p:cNvPr id="202" name="Graphic 8">
                        <a:extLst>
                          <a:ext uri="{FF2B5EF4-FFF2-40B4-BE49-F238E27FC236}">
                            <a16:creationId xmlns:a16="http://schemas.microsoft.com/office/drawing/2014/main" id="{5DA467CD-95D6-4B88-B0CF-FA739E27E1AE}"/>
                          </a:ext>
                        </a:extLst>
                      </p:cNvPr>
                      <p:cNvGrpSpPr/>
                      <p:nvPr/>
                    </p:nvGrpSpPr>
                    <p:grpSpPr>
                      <a:xfrm>
                        <a:off x="2641408" y="4827869"/>
                        <a:ext cx="92403" cy="133884"/>
                        <a:chOff x="2641408" y="4827869"/>
                        <a:chExt cx="92403" cy="133884"/>
                      </a:xfrm>
                      <a:noFill/>
                    </p:grpSpPr>
                    <p:sp>
                      <p:nvSpPr>
                        <p:cNvPr id="203" name="Freeform: Shape 202">
                          <a:extLst>
                            <a:ext uri="{FF2B5EF4-FFF2-40B4-BE49-F238E27FC236}">
                              <a16:creationId xmlns:a16="http://schemas.microsoft.com/office/drawing/2014/main" id="{DC96EB39-A2B8-4073-B3E8-F88281C30261}"/>
                            </a:ext>
                          </a:extLst>
                        </p:cNvPr>
                        <p:cNvSpPr/>
                        <p:nvPr/>
                      </p:nvSpPr>
                      <p:spPr>
                        <a:xfrm>
                          <a:off x="2673323" y="4914284"/>
                          <a:ext cx="10086" cy="20604"/>
                        </a:xfrm>
                        <a:custGeom>
                          <a:avLst/>
                          <a:gdLst>
                            <a:gd name="connsiteX0" fmla="*/ 419 w 10086"/>
                            <a:gd name="connsiteY0" fmla="*/ 0 h 20604"/>
                            <a:gd name="connsiteX1" fmla="*/ 10087 w 10086"/>
                            <a:gd name="connsiteY1" fmla="*/ 20604 h 20604"/>
                          </a:gdLst>
                          <a:ahLst/>
                          <a:cxnLst>
                            <a:cxn ang="0">
                              <a:pos x="connsiteX0" y="connsiteY0"/>
                            </a:cxn>
                            <a:cxn ang="0">
                              <a:pos x="connsiteX1" y="connsiteY1"/>
                            </a:cxn>
                          </a:cxnLst>
                          <a:rect l="l" t="t" r="r" b="b"/>
                          <a:pathLst>
                            <a:path w="10086" h="20604">
                              <a:moveTo>
                                <a:pt x="419" y="0"/>
                              </a:moveTo>
                              <a:cubicBezTo>
                                <a:pt x="419" y="0"/>
                                <a:pt x="-3068" y="9827"/>
                                <a:pt x="10087" y="20604"/>
                              </a:cubicBezTo>
                            </a:path>
                          </a:pathLst>
                        </a:custGeom>
                        <a:noFill/>
                        <a:ln w="5944" cap="rnd">
                          <a:solidFill>
                            <a:srgbClr val="AE3838"/>
                          </a:solid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91BF4D1-5BD5-4D99-BE3E-7E7DD0AED371}"/>
                            </a:ext>
                          </a:extLst>
                        </p:cNvPr>
                        <p:cNvSpPr/>
                        <p:nvPr/>
                      </p:nvSpPr>
                      <p:spPr>
                        <a:xfrm>
                          <a:off x="2678338" y="4874588"/>
                          <a:ext cx="55473" cy="22974"/>
                        </a:xfrm>
                        <a:custGeom>
                          <a:avLst/>
                          <a:gdLst>
                            <a:gd name="connsiteX0" fmla="*/ 55474 w 55473"/>
                            <a:gd name="connsiteY0" fmla="*/ 22974 h 22974"/>
                            <a:gd name="connsiteX1" fmla="*/ 0 w 55473"/>
                            <a:gd name="connsiteY1" fmla="*/ 1419 h 22974"/>
                          </a:gdLst>
                          <a:ahLst/>
                          <a:cxnLst>
                            <a:cxn ang="0">
                              <a:pos x="connsiteX0" y="connsiteY0"/>
                            </a:cxn>
                            <a:cxn ang="0">
                              <a:pos x="connsiteX1" y="connsiteY1"/>
                            </a:cxn>
                          </a:cxnLst>
                          <a:rect l="l" t="t" r="r" b="b"/>
                          <a:pathLst>
                            <a:path w="55473" h="22974">
                              <a:moveTo>
                                <a:pt x="55474" y="22974"/>
                              </a:moveTo>
                              <a:cubicBezTo>
                                <a:pt x="55474" y="22974"/>
                                <a:pt x="40179" y="-6744"/>
                                <a:pt x="0" y="1419"/>
                              </a:cubicBezTo>
                            </a:path>
                          </a:pathLst>
                        </a:custGeom>
                        <a:noFill/>
                        <a:ln w="5944" cap="rnd">
                          <a:solidFill>
                            <a:srgbClr val="AE3838"/>
                          </a:solid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72FC11B8-25F7-4EF2-BFA1-6E150A194601}"/>
                            </a:ext>
                          </a:extLst>
                        </p:cNvPr>
                        <p:cNvSpPr/>
                        <p:nvPr/>
                      </p:nvSpPr>
                      <p:spPr>
                        <a:xfrm>
                          <a:off x="2641408" y="4827869"/>
                          <a:ext cx="87252" cy="20797"/>
                        </a:xfrm>
                        <a:custGeom>
                          <a:avLst/>
                          <a:gdLst>
                            <a:gd name="connsiteX0" fmla="*/ 87252 w 87252"/>
                            <a:gd name="connsiteY0" fmla="*/ 20797 h 20797"/>
                            <a:gd name="connsiteX1" fmla="*/ 0 w 87252"/>
                            <a:gd name="connsiteY1" fmla="*/ 8910 h 20797"/>
                          </a:gdLst>
                          <a:ahLst/>
                          <a:cxnLst>
                            <a:cxn ang="0">
                              <a:pos x="connsiteX0" y="connsiteY0"/>
                            </a:cxn>
                            <a:cxn ang="0">
                              <a:pos x="connsiteX1" y="connsiteY1"/>
                            </a:cxn>
                          </a:cxnLst>
                          <a:rect l="l" t="t" r="r" b="b"/>
                          <a:pathLst>
                            <a:path w="87252" h="20797">
                              <a:moveTo>
                                <a:pt x="87252" y="20797"/>
                              </a:moveTo>
                              <a:cubicBezTo>
                                <a:pt x="87252" y="20797"/>
                                <a:pt x="42873" y="-16608"/>
                                <a:pt x="0" y="8910"/>
                              </a:cubicBezTo>
                            </a:path>
                          </a:pathLst>
                        </a:custGeom>
                        <a:noFill/>
                        <a:ln w="5944" cap="rnd">
                          <a:solidFill>
                            <a:srgbClr val="AE3838"/>
                          </a:solid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1B425D55-6971-4438-89A0-9B6956967CDF}"/>
                            </a:ext>
                          </a:extLst>
                        </p:cNvPr>
                        <p:cNvSpPr/>
                        <p:nvPr/>
                      </p:nvSpPr>
                      <p:spPr>
                        <a:xfrm>
                          <a:off x="2680222" y="4922605"/>
                          <a:ext cx="16184" cy="39148"/>
                        </a:xfrm>
                        <a:custGeom>
                          <a:avLst/>
                          <a:gdLst>
                            <a:gd name="connsiteX0" fmla="*/ 16185 w 16184"/>
                            <a:gd name="connsiteY0" fmla="*/ 0 h 39148"/>
                            <a:gd name="connsiteX1" fmla="*/ 18 w 16184"/>
                            <a:gd name="connsiteY1" fmla="*/ 39149 h 39148"/>
                          </a:gdLst>
                          <a:ahLst/>
                          <a:cxnLst>
                            <a:cxn ang="0">
                              <a:pos x="connsiteX0" y="connsiteY0"/>
                            </a:cxn>
                            <a:cxn ang="0">
                              <a:pos x="connsiteX1" y="connsiteY1"/>
                            </a:cxn>
                          </a:cxnLst>
                          <a:rect l="l" t="t" r="r" b="b"/>
                          <a:pathLst>
                            <a:path w="16184" h="39148">
                              <a:moveTo>
                                <a:pt x="16185" y="0"/>
                              </a:moveTo>
                              <a:cubicBezTo>
                                <a:pt x="5645" y="9985"/>
                                <a:pt x="-378" y="24646"/>
                                <a:pt x="18" y="39149"/>
                              </a:cubicBezTo>
                            </a:path>
                          </a:pathLst>
                        </a:custGeom>
                        <a:noFill/>
                        <a:ln w="5944" cap="rnd">
                          <a:solidFill>
                            <a:srgbClr val="AE3838"/>
                          </a:solidFill>
                          <a:prstDash val="solid"/>
                          <a:miter/>
                        </a:ln>
                      </p:spPr>
                      <p:txBody>
                        <a:bodyPr rtlCol="0" anchor="ctr"/>
                        <a:lstStyle/>
                        <a:p>
                          <a:endParaRPr lang="en-US"/>
                        </a:p>
                      </p:txBody>
                    </p:sp>
                  </p:grpSp>
                </p:grpSp>
              </p:grpSp>
            </p:grpSp>
          </p:grpSp>
          <p:grpSp>
            <p:nvGrpSpPr>
              <p:cNvPr id="207" name="Graphic 8">
                <a:extLst>
                  <a:ext uri="{FF2B5EF4-FFF2-40B4-BE49-F238E27FC236}">
                    <a16:creationId xmlns:a16="http://schemas.microsoft.com/office/drawing/2014/main" id="{88173F2C-210F-4E9D-8837-969320DCBE92}"/>
                  </a:ext>
                </a:extLst>
              </p:cNvPr>
              <p:cNvGrpSpPr/>
              <p:nvPr/>
            </p:nvGrpSpPr>
            <p:grpSpPr>
              <a:xfrm>
                <a:off x="-360743" y="2895600"/>
                <a:ext cx="5151499" cy="4155425"/>
                <a:chOff x="-360743" y="2895600"/>
                <a:chExt cx="5151499" cy="4155425"/>
              </a:xfrm>
            </p:grpSpPr>
            <p:sp>
              <p:nvSpPr>
                <p:cNvPr id="208" name="Freeform: Shape 207">
                  <a:extLst>
                    <a:ext uri="{FF2B5EF4-FFF2-40B4-BE49-F238E27FC236}">
                      <a16:creationId xmlns:a16="http://schemas.microsoft.com/office/drawing/2014/main" id="{C48D891F-899F-4201-AFA5-2546089FF315}"/>
                    </a:ext>
                  </a:extLst>
                </p:cNvPr>
                <p:cNvSpPr/>
                <p:nvPr/>
              </p:nvSpPr>
              <p:spPr>
                <a:xfrm>
                  <a:off x="-360743" y="2895600"/>
                  <a:ext cx="7924" cy="7924"/>
                </a:xfrm>
                <a:custGeom>
                  <a:avLst/>
                  <a:gdLst/>
                  <a:ahLst/>
                  <a:cxnLst/>
                  <a:rect l="l" t="t" r="r" b="b"/>
                  <a:pathLst>
                    <a:path w="7924" h="7924"/>
                  </a:pathLst>
                </a:custGeom>
                <a:noFill/>
                <a:ln w="7925" cap="rnd">
                  <a:solidFill>
                    <a:srgbClr val="842000"/>
                  </a:solid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36EE455D-0A3A-45A7-8D89-8EACD6CE7E3A}"/>
                    </a:ext>
                  </a:extLst>
                </p:cNvPr>
                <p:cNvSpPr/>
                <p:nvPr/>
              </p:nvSpPr>
              <p:spPr>
                <a:xfrm>
                  <a:off x="3925127" y="4361880"/>
                  <a:ext cx="775032" cy="936236"/>
                </a:xfrm>
                <a:custGeom>
                  <a:avLst/>
                  <a:gdLst>
                    <a:gd name="connsiteX0" fmla="*/ 632657 w 775032"/>
                    <a:gd name="connsiteY0" fmla="*/ 13676 h 936236"/>
                    <a:gd name="connsiteX1" fmla="*/ 692410 w 775032"/>
                    <a:gd name="connsiteY1" fmla="*/ 419188 h 936236"/>
                    <a:gd name="connsiteX2" fmla="*/ 670537 w 775032"/>
                    <a:gd name="connsiteY2" fmla="*/ 477673 h 936236"/>
                    <a:gd name="connsiteX3" fmla="*/ 679572 w 775032"/>
                    <a:gd name="connsiteY3" fmla="*/ 537822 h 936236"/>
                    <a:gd name="connsiteX4" fmla="*/ 740117 w 775032"/>
                    <a:gd name="connsiteY4" fmla="*/ 582914 h 936236"/>
                    <a:gd name="connsiteX5" fmla="*/ 774828 w 775032"/>
                    <a:gd name="connsiteY5" fmla="*/ 672465 h 936236"/>
                    <a:gd name="connsiteX6" fmla="*/ 741226 w 775032"/>
                    <a:gd name="connsiteY6" fmla="*/ 765106 h 936236"/>
                    <a:gd name="connsiteX7" fmla="*/ 490407 w 775032"/>
                    <a:gd name="connsiteY7" fmla="*/ 916548 h 936236"/>
                    <a:gd name="connsiteX8" fmla="*/ 210899 w 775032"/>
                    <a:gd name="connsiteY8" fmla="*/ 924870 h 936236"/>
                    <a:gd name="connsiteX9" fmla="*/ 33621 w 775032"/>
                    <a:gd name="connsiteY9" fmla="*/ 839599 h 936236"/>
                    <a:gd name="connsiteX10" fmla="*/ 30610 w 775032"/>
                    <a:gd name="connsiteY10" fmla="*/ 642192 h 936236"/>
                    <a:gd name="connsiteX11" fmla="*/ 94801 w 775032"/>
                    <a:gd name="connsiteY11" fmla="*/ 559695 h 936236"/>
                    <a:gd name="connsiteX12" fmla="*/ 61041 w 775032"/>
                    <a:gd name="connsiteY12" fmla="*/ 451125 h 936236"/>
                    <a:gd name="connsiteX13" fmla="*/ 67143 w 775032"/>
                    <a:gd name="connsiteY13" fmla="*/ 103543 h 936236"/>
                    <a:gd name="connsiteX14" fmla="*/ 195445 w 775032"/>
                    <a:gd name="connsiteY14" fmla="*/ 105604 h 936236"/>
                    <a:gd name="connsiteX15" fmla="*/ 634638 w 775032"/>
                    <a:gd name="connsiteY15" fmla="*/ 146179 h 936236"/>
                    <a:gd name="connsiteX16" fmla="*/ 632657 w 775032"/>
                    <a:gd name="connsiteY16" fmla="*/ 13676 h 93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5032" h="936236">
                      <a:moveTo>
                        <a:pt x="632657" y="13676"/>
                      </a:moveTo>
                      <a:cubicBezTo>
                        <a:pt x="706040" y="-77063"/>
                        <a:pt x="739325" y="309350"/>
                        <a:pt x="692410" y="419188"/>
                      </a:cubicBezTo>
                      <a:cubicBezTo>
                        <a:pt x="684247" y="438366"/>
                        <a:pt x="674817" y="457227"/>
                        <a:pt x="670537" y="477673"/>
                      </a:cubicBezTo>
                      <a:cubicBezTo>
                        <a:pt x="666258" y="498119"/>
                        <a:pt x="667605" y="520784"/>
                        <a:pt x="679572" y="537822"/>
                      </a:cubicBezTo>
                      <a:cubicBezTo>
                        <a:pt x="694153" y="558585"/>
                        <a:pt x="720781" y="566589"/>
                        <a:pt x="740117" y="582914"/>
                      </a:cubicBezTo>
                      <a:cubicBezTo>
                        <a:pt x="765397" y="604232"/>
                        <a:pt x="776730" y="639260"/>
                        <a:pt x="774828" y="672465"/>
                      </a:cubicBezTo>
                      <a:cubicBezTo>
                        <a:pt x="772926" y="705670"/>
                        <a:pt x="759057" y="737131"/>
                        <a:pt x="741226" y="765106"/>
                      </a:cubicBezTo>
                      <a:cubicBezTo>
                        <a:pt x="690270" y="844829"/>
                        <a:pt x="580908" y="891030"/>
                        <a:pt x="490407" y="916548"/>
                      </a:cubicBezTo>
                      <a:cubicBezTo>
                        <a:pt x="399906" y="942066"/>
                        <a:pt x="303540" y="940481"/>
                        <a:pt x="210899" y="924870"/>
                      </a:cubicBezTo>
                      <a:cubicBezTo>
                        <a:pt x="144806" y="913696"/>
                        <a:pt x="75306" y="892536"/>
                        <a:pt x="33621" y="839599"/>
                      </a:cubicBezTo>
                      <a:cubicBezTo>
                        <a:pt x="-10045" y="784204"/>
                        <a:pt x="-11312" y="698933"/>
                        <a:pt x="30610" y="642192"/>
                      </a:cubicBezTo>
                      <a:cubicBezTo>
                        <a:pt x="51452" y="614059"/>
                        <a:pt x="82517" y="592583"/>
                        <a:pt x="94801" y="559695"/>
                      </a:cubicBezTo>
                      <a:cubicBezTo>
                        <a:pt x="111443" y="515078"/>
                        <a:pt x="71027" y="488451"/>
                        <a:pt x="61041" y="451125"/>
                      </a:cubicBezTo>
                      <a:cubicBezTo>
                        <a:pt x="32353" y="343585"/>
                        <a:pt x="115801" y="350084"/>
                        <a:pt x="67143" y="103543"/>
                      </a:cubicBezTo>
                      <a:cubicBezTo>
                        <a:pt x="63577" y="85633"/>
                        <a:pt x="177219" y="106475"/>
                        <a:pt x="195445" y="105604"/>
                      </a:cubicBezTo>
                      <a:cubicBezTo>
                        <a:pt x="343085" y="98234"/>
                        <a:pt x="491675" y="110913"/>
                        <a:pt x="634638" y="146179"/>
                      </a:cubicBezTo>
                      <a:cubicBezTo>
                        <a:pt x="648665" y="111943"/>
                        <a:pt x="611577" y="39669"/>
                        <a:pt x="632657" y="13676"/>
                      </a:cubicBezTo>
                      <a:close/>
                    </a:path>
                  </a:pathLst>
                </a:custGeom>
                <a:solidFill>
                  <a:srgbClr val="17194D"/>
                </a:solidFill>
                <a:ln w="79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221A224D-79EF-4C30-A817-B66E9CD74C38}"/>
                    </a:ext>
                  </a:extLst>
                </p:cNvPr>
                <p:cNvSpPr/>
                <p:nvPr/>
              </p:nvSpPr>
              <p:spPr>
                <a:xfrm>
                  <a:off x="3784253" y="4966508"/>
                  <a:ext cx="322371" cy="817890"/>
                </a:xfrm>
                <a:custGeom>
                  <a:avLst/>
                  <a:gdLst>
                    <a:gd name="connsiteX0" fmla="*/ 322372 w 322371"/>
                    <a:gd name="connsiteY0" fmla="*/ 137733 h 817890"/>
                    <a:gd name="connsiteX1" fmla="*/ 262539 w 322371"/>
                    <a:gd name="connsiteY1" fmla="*/ 0 h 817890"/>
                    <a:gd name="connsiteX2" fmla="*/ 85024 w 322371"/>
                    <a:gd name="connsiteY2" fmla="*/ 61655 h 817890"/>
                    <a:gd name="connsiteX3" fmla="*/ 44845 w 322371"/>
                    <a:gd name="connsiteY3" fmla="*/ 210879 h 817890"/>
                    <a:gd name="connsiteX4" fmla="*/ 70 w 322371"/>
                    <a:gd name="connsiteY4" fmla="*/ 665366 h 817890"/>
                    <a:gd name="connsiteX5" fmla="*/ 30264 w 322371"/>
                    <a:gd name="connsiteY5" fmla="*/ 786695 h 817890"/>
                    <a:gd name="connsiteX6" fmla="*/ 123618 w 322371"/>
                    <a:gd name="connsiteY6" fmla="*/ 807933 h 817890"/>
                    <a:gd name="connsiteX7" fmla="*/ 152702 w 322371"/>
                    <a:gd name="connsiteY7" fmla="*/ 721395 h 817890"/>
                    <a:gd name="connsiteX8" fmla="*/ 322372 w 322371"/>
                    <a:gd name="connsiteY8" fmla="*/ 137733 h 81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71" h="817890">
                      <a:moveTo>
                        <a:pt x="322372" y="137733"/>
                      </a:moveTo>
                      <a:cubicBezTo>
                        <a:pt x="307235" y="87886"/>
                        <a:pt x="285522" y="40020"/>
                        <a:pt x="262539" y="0"/>
                      </a:cubicBezTo>
                      <a:cubicBezTo>
                        <a:pt x="207462" y="4438"/>
                        <a:pt x="121478" y="20050"/>
                        <a:pt x="85024" y="61655"/>
                      </a:cubicBezTo>
                      <a:cubicBezTo>
                        <a:pt x="50393" y="101120"/>
                        <a:pt x="49125" y="158575"/>
                        <a:pt x="44845" y="210879"/>
                      </a:cubicBezTo>
                      <a:cubicBezTo>
                        <a:pt x="32165" y="366601"/>
                        <a:pt x="2527" y="509168"/>
                        <a:pt x="70" y="665366"/>
                      </a:cubicBezTo>
                      <a:cubicBezTo>
                        <a:pt x="-643" y="707922"/>
                        <a:pt x="3716" y="753411"/>
                        <a:pt x="30264" y="786695"/>
                      </a:cubicBezTo>
                      <a:cubicBezTo>
                        <a:pt x="52295" y="814273"/>
                        <a:pt x="95247" y="828934"/>
                        <a:pt x="123618" y="807933"/>
                      </a:cubicBezTo>
                      <a:cubicBezTo>
                        <a:pt x="148977" y="789151"/>
                        <a:pt x="151355" y="752935"/>
                        <a:pt x="152702" y="721395"/>
                      </a:cubicBezTo>
                      <a:cubicBezTo>
                        <a:pt x="160865" y="520739"/>
                        <a:pt x="215070" y="322143"/>
                        <a:pt x="322372" y="137733"/>
                      </a:cubicBezTo>
                      <a:close/>
                    </a:path>
                  </a:pathLst>
                </a:custGeom>
                <a:solidFill>
                  <a:srgbClr val="EB8175"/>
                </a:solidFill>
                <a:ln w="7925" cap="flat">
                  <a:noFill/>
                  <a:prstDash val="solid"/>
                  <a:miter/>
                </a:ln>
              </p:spPr>
              <p:txBody>
                <a:bodyPr rtlCol="0" anchor="ctr"/>
                <a:lstStyle/>
                <a:p>
                  <a:endParaRPr lang="en-US"/>
                </a:p>
              </p:txBody>
            </p:sp>
            <p:grpSp>
              <p:nvGrpSpPr>
                <p:cNvPr id="211" name="Graphic 8">
                  <a:extLst>
                    <a:ext uri="{FF2B5EF4-FFF2-40B4-BE49-F238E27FC236}">
                      <a16:creationId xmlns:a16="http://schemas.microsoft.com/office/drawing/2014/main" id="{6021DC61-45CE-4576-A947-70AD42A89D72}"/>
                    </a:ext>
                  </a:extLst>
                </p:cNvPr>
                <p:cNvGrpSpPr/>
                <p:nvPr/>
              </p:nvGrpSpPr>
              <p:grpSpPr>
                <a:xfrm>
                  <a:off x="3701113" y="5754154"/>
                  <a:ext cx="1089643" cy="1296871"/>
                  <a:chOff x="3701113" y="5754154"/>
                  <a:chExt cx="1089643" cy="1296871"/>
                </a:xfrm>
              </p:grpSpPr>
              <p:sp>
                <p:nvSpPr>
                  <p:cNvPr id="212" name="Freeform: Shape 211">
                    <a:extLst>
                      <a:ext uri="{FF2B5EF4-FFF2-40B4-BE49-F238E27FC236}">
                        <a16:creationId xmlns:a16="http://schemas.microsoft.com/office/drawing/2014/main" id="{989CD0C6-83D9-4353-B293-5E41D964C3D8}"/>
                      </a:ext>
                    </a:extLst>
                  </p:cNvPr>
                  <p:cNvSpPr/>
                  <p:nvPr/>
                </p:nvSpPr>
                <p:spPr>
                  <a:xfrm>
                    <a:off x="3701113" y="6616848"/>
                    <a:ext cx="599431" cy="394461"/>
                  </a:xfrm>
                  <a:custGeom>
                    <a:avLst/>
                    <a:gdLst>
                      <a:gd name="connsiteX0" fmla="*/ 117525 w 599431"/>
                      <a:gd name="connsiteY0" fmla="*/ 0 h 394461"/>
                      <a:gd name="connsiteX1" fmla="*/ 0 w 599431"/>
                      <a:gd name="connsiteY1" fmla="*/ 381421 h 394461"/>
                      <a:gd name="connsiteX2" fmla="*/ 476043 w 599431"/>
                      <a:gd name="connsiteY2" fmla="*/ 372149 h 394461"/>
                      <a:gd name="connsiteX3" fmla="*/ 499659 w 599431"/>
                      <a:gd name="connsiteY3" fmla="*/ 328087 h 394461"/>
                      <a:gd name="connsiteX4" fmla="*/ 599432 w 599431"/>
                      <a:gd name="connsiteY4" fmla="*/ 60862 h 394461"/>
                      <a:gd name="connsiteX5" fmla="*/ 117525 w 599431"/>
                      <a:gd name="connsiteY5" fmla="*/ 0 h 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431" h="394461">
                        <a:moveTo>
                          <a:pt x="117525" y="0"/>
                        </a:moveTo>
                        <a:cubicBezTo>
                          <a:pt x="78376" y="127114"/>
                          <a:pt x="39149" y="254227"/>
                          <a:pt x="0" y="381421"/>
                        </a:cubicBezTo>
                        <a:cubicBezTo>
                          <a:pt x="141299" y="410108"/>
                          <a:pt x="464472" y="384273"/>
                          <a:pt x="476043" y="372149"/>
                        </a:cubicBezTo>
                        <a:cubicBezTo>
                          <a:pt x="487613" y="360024"/>
                          <a:pt x="493794" y="343857"/>
                          <a:pt x="499659" y="328087"/>
                        </a:cubicBezTo>
                        <a:cubicBezTo>
                          <a:pt x="532943" y="239012"/>
                          <a:pt x="566148" y="149937"/>
                          <a:pt x="599432" y="60862"/>
                        </a:cubicBezTo>
                        <a:cubicBezTo>
                          <a:pt x="435864" y="66727"/>
                          <a:pt x="271742" y="53096"/>
                          <a:pt x="117525" y="0"/>
                        </a:cubicBezTo>
                        <a:close/>
                      </a:path>
                    </a:pathLst>
                  </a:custGeom>
                  <a:solidFill>
                    <a:srgbClr val="EB6C6A"/>
                  </a:solidFill>
                  <a:ln w="79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115AFD3C-85E2-4C57-A574-12B710167C9D}"/>
                      </a:ext>
                    </a:extLst>
                  </p:cNvPr>
                  <p:cNvSpPr/>
                  <p:nvPr/>
                </p:nvSpPr>
                <p:spPr>
                  <a:xfrm>
                    <a:off x="4146249" y="6497421"/>
                    <a:ext cx="616866" cy="553604"/>
                  </a:xfrm>
                  <a:custGeom>
                    <a:avLst/>
                    <a:gdLst>
                      <a:gd name="connsiteX0" fmla="*/ 616867 w 616866"/>
                      <a:gd name="connsiteY0" fmla="*/ 0 h 553604"/>
                      <a:gd name="connsiteX1" fmla="*/ 500372 w 616866"/>
                      <a:gd name="connsiteY1" fmla="*/ 439430 h 553604"/>
                      <a:gd name="connsiteX2" fmla="*/ 434041 w 616866"/>
                      <a:gd name="connsiteY2" fmla="*/ 536271 h 553604"/>
                      <a:gd name="connsiteX3" fmla="*/ 358597 w 616866"/>
                      <a:gd name="connsiteY3" fmla="*/ 550377 h 553604"/>
                      <a:gd name="connsiteX4" fmla="*/ 0 w 616866"/>
                      <a:gd name="connsiteY4" fmla="*/ 549743 h 553604"/>
                      <a:gd name="connsiteX5" fmla="*/ 68946 w 616866"/>
                      <a:gd name="connsiteY5" fmla="*/ 226253 h 553604"/>
                      <a:gd name="connsiteX6" fmla="*/ 616867 w 616866"/>
                      <a:gd name="connsiteY6" fmla="*/ 0 h 553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866" h="553604">
                        <a:moveTo>
                          <a:pt x="616867" y="0"/>
                        </a:moveTo>
                        <a:cubicBezTo>
                          <a:pt x="589368" y="148907"/>
                          <a:pt x="550377" y="295833"/>
                          <a:pt x="500372" y="439430"/>
                        </a:cubicBezTo>
                        <a:cubicBezTo>
                          <a:pt x="487375" y="476835"/>
                          <a:pt x="470733" y="517331"/>
                          <a:pt x="434041" y="536271"/>
                        </a:cubicBezTo>
                        <a:cubicBezTo>
                          <a:pt x="411377" y="548000"/>
                          <a:pt x="384511" y="549427"/>
                          <a:pt x="358597" y="550377"/>
                        </a:cubicBezTo>
                        <a:cubicBezTo>
                          <a:pt x="239092" y="554895"/>
                          <a:pt x="119427" y="554657"/>
                          <a:pt x="0" y="549743"/>
                        </a:cubicBezTo>
                        <a:cubicBezTo>
                          <a:pt x="39703" y="445849"/>
                          <a:pt x="63002" y="336487"/>
                          <a:pt x="68946" y="226253"/>
                        </a:cubicBezTo>
                        <a:cubicBezTo>
                          <a:pt x="251612" y="161983"/>
                          <a:pt x="434359" y="97713"/>
                          <a:pt x="616867" y="0"/>
                        </a:cubicBezTo>
                        <a:close/>
                      </a:path>
                    </a:pathLst>
                  </a:custGeom>
                  <a:solidFill>
                    <a:srgbClr val="F69887"/>
                  </a:solidFill>
                  <a:ln w="7925" cap="flat">
                    <a:noFill/>
                    <a:prstDash val="solid"/>
                    <a:miter/>
                  </a:ln>
                </p:spPr>
                <p:txBody>
                  <a:bodyPr rtlCol="0" anchor="ctr"/>
                  <a:lstStyle/>
                  <a:p>
                    <a:endParaRPr lang="en-US"/>
                  </a:p>
                </p:txBody>
              </p:sp>
              <p:grpSp>
                <p:nvGrpSpPr>
                  <p:cNvPr id="214" name="Graphic 8">
                    <a:extLst>
                      <a:ext uri="{FF2B5EF4-FFF2-40B4-BE49-F238E27FC236}">
                        <a16:creationId xmlns:a16="http://schemas.microsoft.com/office/drawing/2014/main" id="{F4DCDE4B-8528-46AE-929B-CD22B2AA2DCC}"/>
                      </a:ext>
                    </a:extLst>
                  </p:cNvPr>
                  <p:cNvGrpSpPr/>
                  <p:nvPr/>
                </p:nvGrpSpPr>
                <p:grpSpPr>
                  <a:xfrm>
                    <a:off x="3730038" y="5754154"/>
                    <a:ext cx="1060717" cy="1126697"/>
                    <a:chOff x="3730038" y="5754154"/>
                    <a:chExt cx="1060717" cy="1126697"/>
                  </a:xfrm>
                </p:grpSpPr>
                <p:grpSp>
                  <p:nvGrpSpPr>
                    <p:cNvPr id="215" name="Graphic 8">
                      <a:extLst>
                        <a:ext uri="{FF2B5EF4-FFF2-40B4-BE49-F238E27FC236}">
                          <a16:creationId xmlns:a16="http://schemas.microsoft.com/office/drawing/2014/main" id="{6CF9725B-AC4A-4501-986A-62C17EF882C6}"/>
                        </a:ext>
                      </a:extLst>
                    </p:cNvPr>
                    <p:cNvGrpSpPr/>
                    <p:nvPr/>
                  </p:nvGrpSpPr>
                  <p:grpSpPr>
                    <a:xfrm>
                      <a:off x="3730038" y="5754154"/>
                      <a:ext cx="1060717" cy="1126697"/>
                      <a:chOff x="3730038" y="5754154"/>
                      <a:chExt cx="1060717" cy="1126697"/>
                    </a:xfrm>
                  </p:grpSpPr>
                  <p:sp>
                    <p:nvSpPr>
                      <p:cNvPr id="216" name="Freeform: Shape 215">
                        <a:extLst>
                          <a:ext uri="{FF2B5EF4-FFF2-40B4-BE49-F238E27FC236}">
                            <a16:creationId xmlns:a16="http://schemas.microsoft.com/office/drawing/2014/main" id="{206F6602-5F56-4698-B03B-01D838968B50}"/>
                          </a:ext>
                        </a:extLst>
                      </p:cNvPr>
                      <p:cNvSpPr/>
                      <p:nvPr/>
                    </p:nvSpPr>
                    <p:spPr>
                      <a:xfrm>
                        <a:off x="3730038" y="5754154"/>
                        <a:ext cx="1060717" cy="1126697"/>
                      </a:xfrm>
                      <a:custGeom>
                        <a:avLst/>
                        <a:gdLst>
                          <a:gd name="connsiteX0" fmla="*/ 970075 w 1060717"/>
                          <a:gd name="connsiteY0" fmla="*/ 1096713 h 1126697"/>
                          <a:gd name="connsiteX1" fmla="*/ 0 w 1060717"/>
                          <a:gd name="connsiteY1" fmla="*/ 1078645 h 1126697"/>
                          <a:gd name="connsiteX2" fmla="*/ 195029 w 1060717"/>
                          <a:gd name="connsiteY2" fmla="*/ 330147 h 1126697"/>
                          <a:gd name="connsiteX3" fmla="*/ 199705 w 1060717"/>
                          <a:gd name="connsiteY3" fmla="*/ 274674 h 1126697"/>
                          <a:gd name="connsiteX4" fmla="*/ 201924 w 1060717"/>
                          <a:gd name="connsiteY4" fmla="*/ 238933 h 1126697"/>
                          <a:gd name="connsiteX5" fmla="*/ 209214 w 1060717"/>
                          <a:gd name="connsiteY5" fmla="*/ 20763 h 1126697"/>
                          <a:gd name="connsiteX6" fmla="*/ 209294 w 1060717"/>
                          <a:gd name="connsiteY6" fmla="*/ 14027 h 1126697"/>
                          <a:gd name="connsiteX7" fmla="*/ 859048 w 1060717"/>
                          <a:gd name="connsiteY7" fmla="*/ 0 h 1126697"/>
                          <a:gd name="connsiteX8" fmla="*/ 965954 w 1060717"/>
                          <a:gd name="connsiteY8" fmla="*/ 131552 h 1126697"/>
                          <a:gd name="connsiteX9" fmla="*/ 972849 w 1060717"/>
                          <a:gd name="connsiteY9" fmla="*/ 143518 h 1126697"/>
                          <a:gd name="connsiteX10" fmla="*/ 970075 w 1060717"/>
                          <a:gd name="connsiteY10" fmla="*/ 1096713 h 112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717" h="1126697">
                            <a:moveTo>
                              <a:pt x="970075" y="1096713"/>
                            </a:moveTo>
                            <a:cubicBezTo>
                              <a:pt x="608783" y="1146164"/>
                              <a:pt x="232593" y="1130473"/>
                              <a:pt x="0" y="1078645"/>
                            </a:cubicBezTo>
                            <a:cubicBezTo>
                              <a:pt x="42318" y="915314"/>
                              <a:pt x="189165" y="380787"/>
                              <a:pt x="195029" y="330147"/>
                            </a:cubicBezTo>
                            <a:cubicBezTo>
                              <a:pt x="196535" y="317467"/>
                              <a:pt x="198120" y="298210"/>
                              <a:pt x="199705" y="274674"/>
                            </a:cubicBezTo>
                            <a:cubicBezTo>
                              <a:pt x="200577" y="263579"/>
                              <a:pt x="201290" y="251612"/>
                              <a:pt x="201924" y="238933"/>
                            </a:cubicBezTo>
                            <a:cubicBezTo>
                              <a:pt x="205728" y="173553"/>
                              <a:pt x="208977" y="89709"/>
                              <a:pt x="209214" y="20763"/>
                            </a:cubicBezTo>
                            <a:cubicBezTo>
                              <a:pt x="209294" y="18465"/>
                              <a:pt x="209294" y="16167"/>
                              <a:pt x="209294" y="14027"/>
                            </a:cubicBezTo>
                            <a:cubicBezTo>
                              <a:pt x="438558" y="6102"/>
                              <a:pt x="647377" y="28925"/>
                              <a:pt x="859048" y="0"/>
                            </a:cubicBezTo>
                            <a:cubicBezTo>
                              <a:pt x="902714" y="39941"/>
                              <a:pt x="937979" y="84082"/>
                              <a:pt x="965954" y="131552"/>
                            </a:cubicBezTo>
                            <a:cubicBezTo>
                              <a:pt x="968252" y="135514"/>
                              <a:pt x="970629" y="139556"/>
                              <a:pt x="972849" y="143518"/>
                            </a:cubicBezTo>
                            <a:cubicBezTo>
                              <a:pt x="1124450" y="414388"/>
                              <a:pt x="1050432" y="787329"/>
                              <a:pt x="970075" y="1096713"/>
                            </a:cubicBezTo>
                            <a:close/>
                          </a:path>
                        </a:pathLst>
                      </a:custGeom>
                      <a:solidFill>
                        <a:srgbClr val="3F65AE"/>
                      </a:solidFill>
                      <a:ln w="79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7B98120A-EC11-4180-BE5B-FC0D3F33E9F8}"/>
                          </a:ext>
                        </a:extLst>
                      </p:cNvPr>
                      <p:cNvSpPr/>
                      <p:nvPr/>
                    </p:nvSpPr>
                    <p:spPr>
                      <a:xfrm>
                        <a:off x="3929743" y="5754233"/>
                        <a:ext cx="773143" cy="280305"/>
                      </a:xfrm>
                      <a:custGeom>
                        <a:avLst/>
                        <a:gdLst>
                          <a:gd name="connsiteX0" fmla="*/ 773143 w 773143"/>
                          <a:gd name="connsiteY0" fmla="*/ 143518 h 280305"/>
                          <a:gd name="connsiteX1" fmla="*/ 0 w 773143"/>
                          <a:gd name="connsiteY1" fmla="*/ 274674 h 280305"/>
                          <a:gd name="connsiteX2" fmla="*/ 2219 w 773143"/>
                          <a:gd name="connsiteY2" fmla="*/ 238933 h 280305"/>
                          <a:gd name="connsiteX3" fmla="*/ 9509 w 773143"/>
                          <a:gd name="connsiteY3" fmla="*/ 20763 h 280305"/>
                          <a:gd name="connsiteX4" fmla="*/ 9589 w 773143"/>
                          <a:gd name="connsiteY4" fmla="*/ 14027 h 280305"/>
                          <a:gd name="connsiteX5" fmla="*/ 659343 w 773143"/>
                          <a:gd name="connsiteY5" fmla="*/ 0 h 280305"/>
                          <a:gd name="connsiteX6" fmla="*/ 766249 w 773143"/>
                          <a:gd name="connsiteY6" fmla="*/ 131552 h 280305"/>
                          <a:gd name="connsiteX7" fmla="*/ 773143 w 773143"/>
                          <a:gd name="connsiteY7" fmla="*/ 143518 h 28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3143" h="280305">
                            <a:moveTo>
                              <a:pt x="773143" y="143518"/>
                            </a:moveTo>
                            <a:cubicBezTo>
                              <a:pt x="667506" y="194554"/>
                              <a:pt x="412803" y="306611"/>
                              <a:pt x="0" y="274674"/>
                            </a:cubicBezTo>
                            <a:cubicBezTo>
                              <a:pt x="872" y="263579"/>
                              <a:pt x="1585" y="251612"/>
                              <a:pt x="2219" y="238933"/>
                            </a:cubicBezTo>
                            <a:cubicBezTo>
                              <a:pt x="6022" y="173553"/>
                              <a:pt x="9272" y="89709"/>
                              <a:pt x="9509" y="20763"/>
                            </a:cubicBezTo>
                            <a:cubicBezTo>
                              <a:pt x="9589" y="18465"/>
                              <a:pt x="9589" y="16167"/>
                              <a:pt x="9589" y="14027"/>
                            </a:cubicBezTo>
                            <a:cubicBezTo>
                              <a:pt x="238853" y="6102"/>
                              <a:pt x="447672" y="28925"/>
                              <a:pt x="659343" y="0"/>
                            </a:cubicBezTo>
                            <a:cubicBezTo>
                              <a:pt x="703009" y="39941"/>
                              <a:pt x="738274" y="84082"/>
                              <a:pt x="766249" y="131552"/>
                            </a:cubicBezTo>
                            <a:cubicBezTo>
                              <a:pt x="768547" y="135514"/>
                              <a:pt x="770845" y="139477"/>
                              <a:pt x="773143" y="143518"/>
                            </a:cubicBezTo>
                            <a:close/>
                          </a:path>
                        </a:pathLst>
                      </a:custGeom>
                      <a:solidFill>
                        <a:srgbClr val="2C529E"/>
                      </a:solidFill>
                      <a:ln w="79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C91B09AF-5A08-4EA9-946C-114A1C38AD4F}"/>
                          </a:ext>
                        </a:extLst>
                      </p:cNvPr>
                      <p:cNvSpPr/>
                      <p:nvPr/>
                    </p:nvSpPr>
                    <p:spPr>
                      <a:xfrm>
                        <a:off x="3889089" y="6174089"/>
                        <a:ext cx="594042" cy="535152"/>
                      </a:xfrm>
                      <a:custGeom>
                        <a:avLst/>
                        <a:gdLst>
                          <a:gd name="connsiteX0" fmla="*/ 594043 w 594042"/>
                          <a:gd name="connsiteY0" fmla="*/ 0 h 535152"/>
                          <a:gd name="connsiteX1" fmla="*/ 391485 w 594042"/>
                          <a:gd name="connsiteY1" fmla="*/ 385224 h 535152"/>
                          <a:gd name="connsiteX2" fmla="*/ 0 w 594042"/>
                          <a:gd name="connsiteY2" fmla="*/ 523275 h 535152"/>
                          <a:gd name="connsiteX3" fmla="*/ 594043 w 594042"/>
                          <a:gd name="connsiteY3" fmla="*/ 0 h 535152"/>
                        </a:gdLst>
                        <a:ahLst/>
                        <a:cxnLst>
                          <a:cxn ang="0">
                            <a:pos x="connsiteX0" y="connsiteY0"/>
                          </a:cxn>
                          <a:cxn ang="0">
                            <a:pos x="connsiteX1" y="connsiteY1"/>
                          </a:cxn>
                          <a:cxn ang="0">
                            <a:pos x="connsiteX2" y="connsiteY2"/>
                          </a:cxn>
                          <a:cxn ang="0">
                            <a:pos x="connsiteX3" y="connsiteY3"/>
                          </a:cxn>
                        </a:cxnLst>
                        <a:rect l="l" t="t" r="r" b="b"/>
                        <a:pathLst>
                          <a:path w="594042" h="535152">
                            <a:moveTo>
                              <a:pt x="594043" y="0"/>
                            </a:moveTo>
                            <a:cubicBezTo>
                              <a:pt x="542690" y="136623"/>
                              <a:pt x="489277" y="276813"/>
                              <a:pt x="391485" y="385224"/>
                            </a:cubicBezTo>
                            <a:cubicBezTo>
                              <a:pt x="293693" y="493636"/>
                              <a:pt x="140031" y="564483"/>
                              <a:pt x="0" y="523275"/>
                            </a:cubicBezTo>
                            <a:cubicBezTo>
                              <a:pt x="250503" y="428335"/>
                              <a:pt x="463918" y="239012"/>
                              <a:pt x="594043" y="0"/>
                            </a:cubicBezTo>
                            <a:close/>
                          </a:path>
                        </a:pathLst>
                      </a:custGeom>
                      <a:solidFill>
                        <a:srgbClr val="2C529E"/>
                      </a:solidFill>
                      <a:ln w="7925" cap="flat">
                        <a:noFill/>
                        <a:prstDash val="solid"/>
                        <a:miter/>
                      </a:ln>
                    </p:spPr>
                    <p:txBody>
                      <a:bodyPr rtlCol="0" anchor="ctr"/>
                      <a:lstStyle/>
                      <a:p>
                        <a:endParaRPr lang="en-US"/>
                      </a:p>
                    </p:txBody>
                  </p:sp>
                </p:grpSp>
                <p:grpSp>
                  <p:nvGrpSpPr>
                    <p:cNvPr id="219" name="Graphic 8">
                      <a:extLst>
                        <a:ext uri="{FF2B5EF4-FFF2-40B4-BE49-F238E27FC236}">
                          <a16:creationId xmlns:a16="http://schemas.microsoft.com/office/drawing/2014/main" id="{EFCE49BD-BD42-4D05-8BBE-99403722D361}"/>
                        </a:ext>
                      </a:extLst>
                    </p:cNvPr>
                    <p:cNvGrpSpPr/>
                    <p:nvPr/>
                  </p:nvGrpSpPr>
                  <p:grpSpPr>
                    <a:xfrm>
                      <a:off x="3949001" y="5902585"/>
                      <a:ext cx="782818" cy="945983"/>
                      <a:chOff x="3949001" y="5902585"/>
                      <a:chExt cx="782818" cy="945983"/>
                    </a:xfrm>
                    <a:noFill/>
                  </p:grpSpPr>
                  <p:grpSp>
                    <p:nvGrpSpPr>
                      <p:cNvPr id="220" name="Graphic 8">
                        <a:extLst>
                          <a:ext uri="{FF2B5EF4-FFF2-40B4-BE49-F238E27FC236}">
                            <a16:creationId xmlns:a16="http://schemas.microsoft.com/office/drawing/2014/main" id="{605951E2-25CC-4326-875D-974B509D356B}"/>
                          </a:ext>
                        </a:extLst>
                      </p:cNvPr>
                      <p:cNvGrpSpPr/>
                      <p:nvPr/>
                    </p:nvGrpSpPr>
                    <p:grpSpPr>
                      <a:xfrm>
                        <a:off x="3949001" y="5902585"/>
                        <a:ext cx="782818" cy="945983"/>
                        <a:chOff x="3949001" y="5902585"/>
                        <a:chExt cx="782818" cy="945983"/>
                      </a:xfrm>
                      <a:noFill/>
                    </p:grpSpPr>
                    <p:sp>
                      <p:nvSpPr>
                        <p:cNvPr id="221" name="Freeform: Shape 220">
                          <a:extLst>
                            <a:ext uri="{FF2B5EF4-FFF2-40B4-BE49-F238E27FC236}">
                              <a16:creationId xmlns:a16="http://schemas.microsoft.com/office/drawing/2014/main" id="{986C6C95-5C55-4E0E-A247-A6A16FC947DE}"/>
                            </a:ext>
                          </a:extLst>
                        </p:cNvPr>
                        <p:cNvSpPr/>
                        <p:nvPr/>
                      </p:nvSpPr>
                      <p:spPr>
                        <a:xfrm>
                          <a:off x="3949001" y="5902585"/>
                          <a:ext cx="746436" cy="132055"/>
                        </a:xfrm>
                        <a:custGeom>
                          <a:avLst/>
                          <a:gdLst>
                            <a:gd name="connsiteX0" fmla="*/ 0 w 746436"/>
                            <a:gd name="connsiteY0" fmla="*/ 127668 h 132055"/>
                            <a:gd name="connsiteX1" fmla="*/ 746437 w 746436"/>
                            <a:gd name="connsiteY1" fmla="*/ 0 h 132055"/>
                          </a:gdLst>
                          <a:ahLst/>
                          <a:cxnLst>
                            <a:cxn ang="0">
                              <a:pos x="connsiteX0" y="connsiteY0"/>
                            </a:cxn>
                            <a:cxn ang="0">
                              <a:pos x="connsiteX1" y="connsiteY1"/>
                            </a:cxn>
                          </a:cxnLst>
                          <a:rect l="l" t="t" r="r" b="b"/>
                          <a:pathLst>
                            <a:path w="746436" h="132055">
                              <a:moveTo>
                                <a:pt x="0" y="127668"/>
                              </a:moveTo>
                              <a:cubicBezTo>
                                <a:pt x="256446" y="146688"/>
                                <a:pt x="511150" y="103815"/>
                                <a:pt x="746437" y="0"/>
                              </a:cubicBezTo>
                            </a:path>
                          </a:pathLst>
                        </a:custGeom>
                        <a:noFill/>
                        <a:ln w="7925" cap="rnd">
                          <a:solidFill>
                            <a:srgbClr val="1F2F7A"/>
                          </a:solid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14B14999-17B3-41AC-9A77-7EDF893C8EA4}"/>
                            </a:ext>
                          </a:extLst>
                        </p:cNvPr>
                        <p:cNvSpPr/>
                        <p:nvPr/>
                      </p:nvSpPr>
                      <p:spPr>
                        <a:xfrm>
                          <a:off x="4631881" y="5925884"/>
                          <a:ext cx="99938" cy="922684"/>
                        </a:xfrm>
                        <a:custGeom>
                          <a:avLst/>
                          <a:gdLst>
                            <a:gd name="connsiteX0" fmla="*/ 17593 w 99938"/>
                            <a:gd name="connsiteY0" fmla="*/ 0 h 922684"/>
                            <a:gd name="connsiteX1" fmla="*/ 96999 w 99938"/>
                            <a:gd name="connsiteY1" fmla="*/ 443076 h 922684"/>
                            <a:gd name="connsiteX2" fmla="*/ 0 w 99938"/>
                            <a:gd name="connsiteY2" fmla="*/ 922684 h 922684"/>
                          </a:gdLst>
                          <a:ahLst/>
                          <a:cxnLst>
                            <a:cxn ang="0">
                              <a:pos x="connsiteX0" y="connsiteY0"/>
                            </a:cxn>
                            <a:cxn ang="0">
                              <a:pos x="connsiteX1" y="connsiteY1"/>
                            </a:cxn>
                            <a:cxn ang="0">
                              <a:pos x="connsiteX2" y="connsiteY2"/>
                            </a:cxn>
                          </a:cxnLst>
                          <a:rect l="l" t="t" r="r" b="b"/>
                          <a:pathLst>
                            <a:path w="99938" h="922684">
                              <a:moveTo>
                                <a:pt x="17593" y="0"/>
                              </a:moveTo>
                              <a:cubicBezTo>
                                <a:pt x="89075" y="134246"/>
                                <a:pt x="108094" y="291474"/>
                                <a:pt x="96999" y="443076"/>
                              </a:cubicBezTo>
                              <a:cubicBezTo>
                                <a:pt x="85905" y="594756"/>
                                <a:pt x="40099" y="775996"/>
                                <a:pt x="0" y="922684"/>
                              </a:cubicBezTo>
                            </a:path>
                          </a:pathLst>
                        </a:custGeom>
                        <a:noFill/>
                        <a:ln w="7925" cap="rnd">
                          <a:solidFill>
                            <a:srgbClr val="1F2F7A"/>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4D310417-9029-4B3D-86F4-14E4BB8F7EA4}"/>
                            </a:ext>
                          </a:extLst>
                        </p:cNvPr>
                        <p:cNvSpPr/>
                        <p:nvPr/>
                      </p:nvSpPr>
                      <p:spPr>
                        <a:xfrm>
                          <a:off x="4579418" y="5952274"/>
                          <a:ext cx="122913" cy="112251"/>
                        </a:xfrm>
                        <a:custGeom>
                          <a:avLst/>
                          <a:gdLst>
                            <a:gd name="connsiteX0" fmla="*/ 0 w 122913"/>
                            <a:gd name="connsiteY0" fmla="*/ 0 h 112251"/>
                            <a:gd name="connsiteX1" fmla="*/ 20208 w 122913"/>
                            <a:gd name="connsiteY1" fmla="*/ 59753 h 112251"/>
                            <a:gd name="connsiteX2" fmla="*/ 62606 w 122913"/>
                            <a:gd name="connsiteY2" fmla="*/ 105162 h 112251"/>
                            <a:gd name="connsiteX3" fmla="*/ 122914 w 122913"/>
                            <a:gd name="connsiteY3" fmla="*/ 103339 h 112251"/>
                          </a:gdLst>
                          <a:ahLst/>
                          <a:cxnLst>
                            <a:cxn ang="0">
                              <a:pos x="connsiteX0" y="connsiteY0"/>
                            </a:cxn>
                            <a:cxn ang="0">
                              <a:pos x="connsiteX1" y="connsiteY1"/>
                            </a:cxn>
                            <a:cxn ang="0">
                              <a:pos x="connsiteX2" y="connsiteY2"/>
                            </a:cxn>
                            <a:cxn ang="0">
                              <a:pos x="connsiteX3" y="connsiteY3"/>
                            </a:cxn>
                          </a:cxnLst>
                          <a:rect l="l" t="t" r="r" b="b"/>
                          <a:pathLst>
                            <a:path w="122913" h="112251">
                              <a:moveTo>
                                <a:pt x="0" y="0"/>
                              </a:moveTo>
                              <a:cubicBezTo>
                                <a:pt x="5309" y="20367"/>
                                <a:pt x="10698" y="40971"/>
                                <a:pt x="20208" y="59753"/>
                              </a:cubicBezTo>
                              <a:cubicBezTo>
                                <a:pt x="29718" y="78535"/>
                                <a:pt x="43824" y="95732"/>
                                <a:pt x="62606" y="105162"/>
                              </a:cubicBezTo>
                              <a:cubicBezTo>
                                <a:pt x="81467" y="114593"/>
                                <a:pt x="105479" y="115227"/>
                                <a:pt x="122914" y="103339"/>
                              </a:cubicBezTo>
                            </a:path>
                          </a:pathLst>
                        </a:custGeom>
                        <a:noFill/>
                        <a:ln w="7925" cap="rnd">
                          <a:solidFill>
                            <a:srgbClr val="1F2F7A"/>
                          </a:solidFill>
                          <a:prstDash val="solid"/>
                          <a:miter/>
                        </a:ln>
                      </p:spPr>
                      <p:txBody>
                        <a:bodyPr rtlCol="0" anchor="ctr"/>
                        <a:lstStyle/>
                        <a:p>
                          <a:endParaRPr lang="en-US"/>
                        </a:p>
                      </p:txBody>
                    </p:sp>
                  </p:grpSp>
                  <p:grpSp>
                    <p:nvGrpSpPr>
                      <p:cNvPr id="224" name="Graphic 8">
                        <a:extLst>
                          <a:ext uri="{FF2B5EF4-FFF2-40B4-BE49-F238E27FC236}">
                            <a16:creationId xmlns:a16="http://schemas.microsoft.com/office/drawing/2014/main" id="{EDC94BE7-3B6D-488D-806A-B82401BAA0F5}"/>
                          </a:ext>
                        </a:extLst>
                      </p:cNvPr>
                      <p:cNvGrpSpPr/>
                      <p:nvPr/>
                    </p:nvGrpSpPr>
                    <p:grpSpPr>
                      <a:xfrm>
                        <a:off x="4223991" y="6022725"/>
                        <a:ext cx="75245" cy="326263"/>
                        <a:chOff x="4223991" y="6022725"/>
                        <a:chExt cx="75245" cy="326263"/>
                      </a:xfrm>
                      <a:noFill/>
                    </p:grpSpPr>
                    <p:sp>
                      <p:nvSpPr>
                        <p:cNvPr id="225" name="Freeform: Shape 224">
                          <a:extLst>
                            <a:ext uri="{FF2B5EF4-FFF2-40B4-BE49-F238E27FC236}">
                              <a16:creationId xmlns:a16="http://schemas.microsoft.com/office/drawing/2014/main" id="{1EDC3679-29E9-49F3-B8B6-48C3F3B26E5E}"/>
                            </a:ext>
                          </a:extLst>
                        </p:cNvPr>
                        <p:cNvSpPr/>
                        <p:nvPr/>
                      </p:nvSpPr>
                      <p:spPr>
                        <a:xfrm>
                          <a:off x="4223991" y="6028510"/>
                          <a:ext cx="11673" cy="320478"/>
                        </a:xfrm>
                        <a:custGeom>
                          <a:avLst/>
                          <a:gdLst>
                            <a:gd name="connsiteX0" fmla="*/ 0 w 11673"/>
                            <a:gd name="connsiteY0" fmla="*/ 0 h 320478"/>
                            <a:gd name="connsiteX1" fmla="*/ 4834 w 11673"/>
                            <a:gd name="connsiteY1" fmla="*/ 320479 h 320478"/>
                          </a:gdLst>
                          <a:ahLst/>
                          <a:cxnLst>
                            <a:cxn ang="0">
                              <a:pos x="connsiteX0" y="connsiteY0"/>
                            </a:cxn>
                            <a:cxn ang="0">
                              <a:pos x="connsiteX1" y="connsiteY1"/>
                            </a:cxn>
                          </a:cxnLst>
                          <a:rect l="l" t="t" r="r" b="b"/>
                          <a:pathLst>
                            <a:path w="11673" h="320478">
                              <a:moveTo>
                                <a:pt x="0" y="0"/>
                              </a:moveTo>
                              <a:cubicBezTo>
                                <a:pt x="13710" y="106193"/>
                                <a:pt x="15374" y="213891"/>
                                <a:pt x="4834" y="320479"/>
                              </a:cubicBezTo>
                            </a:path>
                          </a:pathLst>
                        </a:custGeom>
                        <a:noFill/>
                        <a:ln w="7925" cap="rnd">
                          <a:solidFill>
                            <a:srgbClr val="1F2F7A"/>
                          </a:solid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6B9855B-D6AB-4602-BCE9-8B0051E89590}"/>
                            </a:ext>
                          </a:extLst>
                        </p:cNvPr>
                        <p:cNvSpPr/>
                        <p:nvPr/>
                      </p:nvSpPr>
                      <p:spPr>
                        <a:xfrm>
                          <a:off x="4235720" y="6022725"/>
                          <a:ext cx="63517" cy="232275"/>
                        </a:xfrm>
                        <a:custGeom>
                          <a:avLst/>
                          <a:gdLst>
                            <a:gd name="connsiteX0" fmla="*/ 52145 w 63517"/>
                            <a:gd name="connsiteY0" fmla="*/ 0 h 232275"/>
                            <a:gd name="connsiteX1" fmla="*/ 63478 w 63517"/>
                            <a:gd name="connsiteY1" fmla="*/ 168006 h 232275"/>
                            <a:gd name="connsiteX2" fmla="*/ 52779 w 63517"/>
                            <a:gd name="connsiteY2" fmla="*/ 212622 h 232275"/>
                            <a:gd name="connsiteX3" fmla="*/ 0 w 63517"/>
                            <a:gd name="connsiteY3" fmla="*/ 232276 h 232275"/>
                          </a:gdLst>
                          <a:ahLst/>
                          <a:cxnLst>
                            <a:cxn ang="0">
                              <a:pos x="connsiteX0" y="connsiteY0"/>
                            </a:cxn>
                            <a:cxn ang="0">
                              <a:pos x="connsiteX1" y="connsiteY1"/>
                            </a:cxn>
                            <a:cxn ang="0">
                              <a:pos x="connsiteX2" y="connsiteY2"/>
                            </a:cxn>
                            <a:cxn ang="0">
                              <a:pos x="connsiteX3" y="connsiteY3"/>
                            </a:cxn>
                          </a:cxnLst>
                          <a:rect l="l" t="t" r="r" b="b"/>
                          <a:pathLst>
                            <a:path w="63517" h="232275">
                              <a:moveTo>
                                <a:pt x="52145" y="0"/>
                              </a:moveTo>
                              <a:cubicBezTo>
                                <a:pt x="60149" y="55632"/>
                                <a:pt x="63953" y="111819"/>
                                <a:pt x="63478" y="168006"/>
                              </a:cubicBezTo>
                              <a:cubicBezTo>
                                <a:pt x="63319" y="183617"/>
                                <a:pt x="62447" y="200418"/>
                                <a:pt x="52779" y="212622"/>
                              </a:cubicBezTo>
                              <a:cubicBezTo>
                                <a:pt x="40179" y="228472"/>
                                <a:pt x="20208" y="231008"/>
                                <a:pt x="0" y="232276"/>
                              </a:cubicBezTo>
                            </a:path>
                          </a:pathLst>
                        </a:custGeom>
                        <a:noFill/>
                        <a:ln w="7925" cap="rnd">
                          <a:solidFill>
                            <a:srgbClr val="1F2F7A"/>
                          </a:solidFill>
                          <a:prstDash val="solid"/>
                          <a:miter/>
                        </a:ln>
                      </p:spPr>
                      <p:txBody>
                        <a:bodyPr rtlCol="0" anchor="ctr"/>
                        <a:lstStyle/>
                        <a:p>
                          <a:endParaRPr lang="en-US"/>
                        </a:p>
                      </p:txBody>
                    </p:sp>
                  </p:grpSp>
                </p:grpSp>
              </p:grpSp>
            </p:grpSp>
            <p:grpSp>
              <p:nvGrpSpPr>
                <p:cNvPr id="227" name="Graphic 8">
                  <a:extLst>
                    <a:ext uri="{FF2B5EF4-FFF2-40B4-BE49-F238E27FC236}">
                      <a16:creationId xmlns:a16="http://schemas.microsoft.com/office/drawing/2014/main" id="{55521A5B-FA73-4FC0-8B0B-3AE2AC9182E3}"/>
                    </a:ext>
                  </a:extLst>
                </p:cNvPr>
                <p:cNvGrpSpPr/>
                <p:nvPr/>
              </p:nvGrpSpPr>
              <p:grpSpPr>
                <a:xfrm>
                  <a:off x="3766637" y="4795808"/>
                  <a:ext cx="955151" cy="1223800"/>
                  <a:chOff x="3766637" y="4795808"/>
                  <a:chExt cx="955151" cy="1223800"/>
                </a:xfrm>
              </p:grpSpPr>
              <p:grpSp>
                <p:nvGrpSpPr>
                  <p:cNvPr id="228" name="Graphic 8">
                    <a:extLst>
                      <a:ext uri="{FF2B5EF4-FFF2-40B4-BE49-F238E27FC236}">
                        <a16:creationId xmlns:a16="http://schemas.microsoft.com/office/drawing/2014/main" id="{246A1F5F-5040-4714-BF74-AEC358FD6B1E}"/>
                      </a:ext>
                    </a:extLst>
                  </p:cNvPr>
                  <p:cNvGrpSpPr/>
                  <p:nvPr/>
                </p:nvGrpSpPr>
                <p:grpSpPr>
                  <a:xfrm>
                    <a:off x="3908815" y="4954335"/>
                    <a:ext cx="791397" cy="908674"/>
                    <a:chOff x="3908815" y="4954335"/>
                    <a:chExt cx="791397" cy="908674"/>
                  </a:xfrm>
                </p:grpSpPr>
                <p:sp>
                  <p:nvSpPr>
                    <p:cNvPr id="229" name="Freeform: Shape 228">
                      <a:extLst>
                        <a:ext uri="{FF2B5EF4-FFF2-40B4-BE49-F238E27FC236}">
                          <a16:creationId xmlns:a16="http://schemas.microsoft.com/office/drawing/2014/main" id="{03FC4B48-1440-445D-9CD0-849220D5C4B5}"/>
                        </a:ext>
                      </a:extLst>
                    </p:cNvPr>
                    <p:cNvSpPr/>
                    <p:nvPr/>
                  </p:nvSpPr>
                  <p:spPr>
                    <a:xfrm>
                      <a:off x="3908815" y="4954335"/>
                      <a:ext cx="791397" cy="908674"/>
                    </a:xfrm>
                    <a:custGeom>
                      <a:avLst/>
                      <a:gdLst>
                        <a:gd name="connsiteX0" fmla="*/ 724730 w 791397"/>
                        <a:gd name="connsiteY0" fmla="*/ 829379 h 908674"/>
                        <a:gd name="connsiteX1" fmla="*/ 16174 w 791397"/>
                        <a:gd name="connsiteY1" fmla="*/ 865199 h 908674"/>
                        <a:gd name="connsiteX2" fmla="*/ 1275 w 791397"/>
                        <a:gd name="connsiteY2" fmla="*/ 607247 h 908674"/>
                        <a:gd name="connsiteX3" fmla="*/ 93599 w 791397"/>
                        <a:gd name="connsiteY3" fmla="*/ 26200 h 908674"/>
                        <a:gd name="connsiteX4" fmla="*/ 619568 w 791397"/>
                        <a:gd name="connsiteY4" fmla="*/ 73907 h 908674"/>
                        <a:gd name="connsiteX5" fmla="*/ 776479 w 791397"/>
                        <a:gd name="connsiteY5" fmla="*/ 202369 h 908674"/>
                        <a:gd name="connsiteX6" fmla="*/ 791378 w 791397"/>
                        <a:gd name="connsiteY6" fmla="*/ 293107 h 908674"/>
                        <a:gd name="connsiteX7" fmla="*/ 713477 w 791397"/>
                        <a:gd name="connsiteY7" fmla="*/ 696718 h 908674"/>
                        <a:gd name="connsiteX8" fmla="*/ 724730 w 791397"/>
                        <a:gd name="connsiteY8" fmla="*/ 829379 h 90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397" h="908674">
                          <a:moveTo>
                            <a:pt x="724730" y="829379"/>
                          </a:moveTo>
                          <a:cubicBezTo>
                            <a:pt x="596031" y="931846"/>
                            <a:pt x="45337" y="925110"/>
                            <a:pt x="16174" y="865199"/>
                          </a:cubicBezTo>
                          <a:cubicBezTo>
                            <a:pt x="1830" y="835798"/>
                            <a:pt x="-2449" y="732221"/>
                            <a:pt x="1275" y="607247"/>
                          </a:cubicBezTo>
                          <a:cubicBezTo>
                            <a:pt x="8170" y="367284"/>
                            <a:pt x="44148" y="48786"/>
                            <a:pt x="93599" y="26200"/>
                          </a:cubicBezTo>
                          <a:cubicBezTo>
                            <a:pt x="190599" y="-18179"/>
                            <a:pt x="444034" y="-8669"/>
                            <a:pt x="619568" y="73907"/>
                          </a:cubicBezTo>
                          <a:cubicBezTo>
                            <a:pt x="683838" y="104180"/>
                            <a:pt x="748346" y="137147"/>
                            <a:pt x="776479" y="202369"/>
                          </a:cubicBezTo>
                          <a:cubicBezTo>
                            <a:pt x="786781" y="226301"/>
                            <a:pt x="791140" y="257605"/>
                            <a:pt x="791378" y="293107"/>
                          </a:cubicBezTo>
                          <a:cubicBezTo>
                            <a:pt x="792646" y="429493"/>
                            <a:pt x="732496" y="626583"/>
                            <a:pt x="713477" y="696718"/>
                          </a:cubicBezTo>
                          <a:cubicBezTo>
                            <a:pt x="702937" y="735708"/>
                            <a:pt x="781234" y="784366"/>
                            <a:pt x="724730" y="829379"/>
                          </a:cubicBezTo>
                          <a:close/>
                        </a:path>
                      </a:pathLst>
                    </a:custGeom>
                    <a:solidFill>
                      <a:srgbClr val="FEE46B"/>
                    </a:solidFill>
                    <a:ln w="79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F193B43-9B9E-4CA3-B9E8-19CCF8C042D1}"/>
                        </a:ext>
                      </a:extLst>
                    </p:cNvPr>
                    <p:cNvSpPr/>
                    <p:nvPr/>
                  </p:nvSpPr>
                  <p:spPr>
                    <a:xfrm>
                      <a:off x="3908815" y="5247284"/>
                      <a:ext cx="791318" cy="615725"/>
                    </a:xfrm>
                    <a:custGeom>
                      <a:avLst/>
                      <a:gdLst>
                        <a:gd name="connsiteX0" fmla="*/ 724730 w 791318"/>
                        <a:gd name="connsiteY0" fmla="*/ 536430 h 615725"/>
                        <a:gd name="connsiteX1" fmla="*/ 16174 w 791318"/>
                        <a:gd name="connsiteY1" fmla="*/ 572250 h 615725"/>
                        <a:gd name="connsiteX2" fmla="*/ 1275 w 791318"/>
                        <a:gd name="connsiteY2" fmla="*/ 314298 h 615725"/>
                        <a:gd name="connsiteX3" fmla="*/ 331581 w 791318"/>
                        <a:gd name="connsiteY3" fmla="*/ 380549 h 615725"/>
                        <a:gd name="connsiteX4" fmla="*/ 673695 w 791318"/>
                        <a:gd name="connsiteY4" fmla="*/ 170859 h 615725"/>
                        <a:gd name="connsiteX5" fmla="*/ 791298 w 791318"/>
                        <a:gd name="connsiteY5" fmla="*/ 0 h 615725"/>
                        <a:gd name="connsiteX6" fmla="*/ 713398 w 791318"/>
                        <a:gd name="connsiteY6" fmla="*/ 403610 h 615725"/>
                        <a:gd name="connsiteX7" fmla="*/ 724730 w 791318"/>
                        <a:gd name="connsiteY7" fmla="*/ 536430 h 61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18" h="615725">
                          <a:moveTo>
                            <a:pt x="724730" y="536430"/>
                          </a:moveTo>
                          <a:cubicBezTo>
                            <a:pt x="596031" y="638897"/>
                            <a:pt x="45337" y="632161"/>
                            <a:pt x="16174" y="572250"/>
                          </a:cubicBezTo>
                          <a:cubicBezTo>
                            <a:pt x="1830" y="542849"/>
                            <a:pt x="-2449" y="439272"/>
                            <a:pt x="1275" y="314298"/>
                          </a:cubicBezTo>
                          <a:cubicBezTo>
                            <a:pt x="103426" y="368662"/>
                            <a:pt x="218256" y="397904"/>
                            <a:pt x="331581" y="380549"/>
                          </a:cubicBezTo>
                          <a:cubicBezTo>
                            <a:pt x="466699" y="359786"/>
                            <a:pt x="585333" y="275070"/>
                            <a:pt x="673695" y="170859"/>
                          </a:cubicBezTo>
                          <a:cubicBezTo>
                            <a:pt x="718549" y="118000"/>
                            <a:pt x="756746" y="60149"/>
                            <a:pt x="791298" y="0"/>
                          </a:cubicBezTo>
                          <a:cubicBezTo>
                            <a:pt x="792567" y="136386"/>
                            <a:pt x="732417" y="333475"/>
                            <a:pt x="713398" y="403610"/>
                          </a:cubicBezTo>
                          <a:cubicBezTo>
                            <a:pt x="702937" y="442759"/>
                            <a:pt x="781234" y="491417"/>
                            <a:pt x="724730" y="536430"/>
                          </a:cubicBezTo>
                          <a:close/>
                        </a:path>
                      </a:pathLst>
                    </a:custGeom>
                    <a:solidFill>
                      <a:srgbClr val="F5CC53"/>
                    </a:solidFill>
                    <a:ln w="7925" cap="flat">
                      <a:noFill/>
                      <a:prstDash val="solid"/>
                      <a:miter/>
                    </a:ln>
                  </p:spPr>
                  <p:txBody>
                    <a:bodyPr rtlCol="0" anchor="ctr"/>
                    <a:lstStyle/>
                    <a:p>
                      <a:endParaRPr lang="en-US"/>
                    </a:p>
                  </p:txBody>
                </p:sp>
              </p:grpSp>
              <p:grpSp>
                <p:nvGrpSpPr>
                  <p:cNvPr id="231" name="Graphic 8">
                    <a:extLst>
                      <a:ext uri="{FF2B5EF4-FFF2-40B4-BE49-F238E27FC236}">
                        <a16:creationId xmlns:a16="http://schemas.microsoft.com/office/drawing/2014/main" id="{41F4934C-E56C-4E98-A399-D14DDF811DFA}"/>
                      </a:ext>
                    </a:extLst>
                  </p:cNvPr>
                  <p:cNvGrpSpPr/>
                  <p:nvPr/>
                </p:nvGrpSpPr>
                <p:grpSpPr>
                  <a:xfrm>
                    <a:off x="3996680" y="4935766"/>
                    <a:ext cx="516221" cy="408834"/>
                    <a:chOff x="3996680" y="4935766"/>
                    <a:chExt cx="516221" cy="408834"/>
                  </a:xfrm>
                </p:grpSpPr>
                <p:grpSp>
                  <p:nvGrpSpPr>
                    <p:cNvPr id="232" name="Graphic 8">
                      <a:extLst>
                        <a:ext uri="{FF2B5EF4-FFF2-40B4-BE49-F238E27FC236}">
                          <a16:creationId xmlns:a16="http://schemas.microsoft.com/office/drawing/2014/main" id="{1061BB0C-46BB-4043-B064-3775CA811514}"/>
                        </a:ext>
                      </a:extLst>
                    </p:cNvPr>
                    <p:cNvGrpSpPr/>
                    <p:nvPr/>
                  </p:nvGrpSpPr>
                  <p:grpSpPr>
                    <a:xfrm>
                      <a:off x="3996680" y="4935766"/>
                      <a:ext cx="516221" cy="295529"/>
                      <a:chOff x="3996680" y="4935766"/>
                      <a:chExt cx="516221" cy="295529"/>
                    </a:xfrm>
                    <a:solidFill>
                      <a:srgbClr val="FFF2A6"/>
                    </a:solidFill>
                  </p:grpSpPr>
                  <p:sp>
                    <p:nvSpPr>
                      <p:cNvPr id="233" name="Freeform: Shape 232">
                        <a:extLst>
                          <a:ext uri="{FF2B5EF4-FFF2-40B4-BE49-F238E27FC236}">
                            <a16:creationId xmlns:a16="http://schemas.microsoft.com/office/drawing/2014/main" id="{C50D420E-90F3-403F-B65C-EC80BC0D6101}"/>
                          </a:ext>
                        </a:extLst>
                      </p:cNvPr>
                      <p:cNvSpPr/>
                      <p:nvPr/>
                    </p:nvSpPr>
                    <p:spPr>
                      <a:xfrm>
                        <a:off x="4190469" y="4954304"/>
                        <a:ext cx="322431" cy="276991"/>
                      </a:xfrm>
                      <a:custGeom>
                        <a:avLst/>
                        <a:gdLst>
                          <a:gd name="connsiteX0" fmla="*/ 0 w 322431"/>
                          <a:gd name="connsiteY0" fmla="*/ 216902 h 276991"/>
                          <a:gd name="connsiteX1" fmla="*/ 256288 w 322431"/>
                          <a:gd name="connsiteY1" fmla="*/ 273089 h 276991"/>
                          <a:gd name="connsiteX2" fmla="*/ 318102 w 322431"/>
                          <a:gd name="connsiteY2" fmla="*/ 52224 h 276991"/>
                          <a:gd name="connsiteX3" fmla="*/ 227997 w 322431"/>
                          <a:gd name="connsiteY3" fmla="*/ 0 h 276991"/>
                          <a:gd name="connsiteX4" fmla="*/ 0 w 322431"/>
                          <a:gd name="connsiteY4" fmla="*/ 216902 h 27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31" h="276991">
                            <a:moveTo>
                              <a:pt x="0" y="216902"/>
                            </a:moveTo>
                            <a:cubicBezTo>
                              <a:pt x="81943" y="259379"/>
                              <a:pt x="223163" y="287749"/>
                              <a:pt x="256288" y="273089"/>
                            </a:cubicBezTo>
                            <a:cubicBezTo>
                              <a:pt x="317467" y="246065"/>
                              <a:pt x="330702" y="73701"/>
                              <a:pt x="318102" y="52224"/>
                            </a:cubicBezTo>
                            <a:cubicBezTo>
                              <a:pt x="300271" y="21714"/>
                              <a:pt x="263341" y="713"/>
                              <a:pt x="227997" y="0"/>
                            </a:cubicBezTo>
                            <a:cubicBezTo>
                              <a:pt x="144866" y="84399"/>
                              <a:pt x="66172" y="115306"/>
                              <a:pt x="0" y="216902"/>
                            </a:cubicBezTo>
                            <a:close/>
                          </a:path>
                        </a:pathLst>
                      </a:custGeom>
                      <a:solidFill>
                        <a:srgbClr val="FFF2A6"/>
                      </a:solidFill>
                      <a:ln w="79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905F7719-C081-4144-A429-347A9CDF7D2E}"/>
                          </a:ext>
                        </a:extLst>
                      </p:cNvPr>
                      <p:cNvSpPr/>
                      <p:nvPr/>
                    </p:nvSpPr>
                    <p:spPr>
                      <a:xfrm>
                        <a:off x="3996680" y="4935766"/>
                        <a:ext cx="282943" cy="247879"/>
                      </a:xfrm>
                      <a:custGeom>
                        <a:avLst/>
                        <a:gdLst>
                          <a:gd name="connsiteX0" fmla="*/ 282943 w 282943"/>
                          <a:gd name="connsiteY0" fmla="*/ 36765 h 247879"/>
                          <a:gd name="connsiteX1" fmla="*/ 112402 w 282943"/>
                          <a:gd name="connsiteY1" fmla="*/ 18617 h 247879"/>
                          <a:gd name="connsiteX2" fmla="*/ 345 w 282943"/>
                          <a:gd name="connsiteY2" fmla="*/ 234885 h 247879"/>
                          <a:gd name="connsiteX3" fmla="*/ 193789 w 282943"/>
                          <a:gd name="connsiteY3" fmla="*/ 232825 h 247879"/>
                          <a:gd name="connsiteX4" fmla="*/ 282943 w 282943"/>
                          <a:gd name="connsiteY4" fmla="*/ 36765 h 24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943" h="247879">
                            <a:moveTo>
                              <a:pt x="282943" y="36765"/>
                            </a:moveTo>
                            <a:cubicBezTo>
                              <a:pt x="232621" y="-13478"/>
                              <a:pt x="137444" y="-4682"/>
                              <a:pt x="112402" y="18617"/>
                            </a:cubicBezTo>
                            <a:cubicBezTo>
                              <a:pt x="72540" y="55705"/>
                              <a:pt x="-5836" y="184246"/>
                              <a:pt x="345" y="234885"/>
                            </a:cubicBezTo>
                            <a:cubicBezTo>
                              <a:pt x="3357" y="259690"/>
                              <a:pt x="165894" y="243206"/>
                              <a:pt x="193789" y="232825"/>
                            </a:cubicBezTo>
                            <a:cubicBezTo>
                              <a:pt x="222794" y="149614"/>
                              <a:pt x="237772" y="128138"/>
                              <a:pt x="282943" y="36765"/>
                            </a:cubicBezTo>
                            <a:close/>
                          </a:path>
                        </a:pathLst>
                      </a:custGeom>
                      <a:solidFill>
                        <a:srgbClr val="FFF2A6"/>
                      </a:solidFill>
                      <a:ln w="7925" cap="flat">
                        <a:noFill/>
                        <a:prstDash val="solid"/>
                        <a:miter/>
                      </a:ln>
                    </p:spPr>
                    <p:txBody>
                      <a:bodyPr rtlCol="0" anchor="ctr"/>
                      <a:lstStyle/>
                      <a:p>
                        <a:endParaRPr lang="en-US"/>
                      </a:p>
                    </p:txBody>
                  </p:sp>
                </p:grpSp>
                <p:grpSp>
                  <p:nvGrpSpPr>
                    <p:cNvPr id="235" name="Graphic 8">
                      <a:extLst>
                        <a:ext uri="{FF2B5EF4-FFF2-40B4-BE49-F238E27FC236}">
                          <a16:creationId xmlns:a16="http://schemas.microsoft.com/office/drawing/2014/main" id="{4AC0EF3A-174F-46A7-8EC0-F8CC0946AADC}"/>
                        </a:ext>
                      </a:extLst>
                    </p:cNvPr>
                    <p:cNvGrpSpPr/>
                    <p:nvPr/>
                  </p:nvGrpSpPr>
                  <p:grpSpPr>
                    <a:xfrm>
                      <a:off x="4145219" y="5220102"/>
                      <a:ext cx="45329" cy="124498"/>
                      <a:chOff x="4145219" y="5220102"/>
                      <a:chExt cx="45329" cy="124498"/>
                    </a:xfrm>
                    <a:solidFill>
                      <a:srgbClr val="EB9738"/>
                    </a:solidFill>
                  </p:grpSpPr>
                  <p:sp>
                    <p:nvSpPr>
                      <p:cNvPr id="236" name="Freeform: Shape 235">
                        <a:extLst>
                          <a:ext uri="{FF2B5EF4-FFF2-40B4-BE49-F238E27FC236}">
                            <a16:creationId xmlns:a16="http://schemas.microsoft.com/office/drawing/2014/main" id="{1619DAED-7FAF-4870-964C-478D553BA838}"/>
                          </a:ext>
                        </a:extLst>
                      </p:cNvPr>
                      <p:cNvSpPr/>
                      <p:nvPr/>
                    </p:nvSpPr>
                    <p:spPr>
                      <a:xfrm>
                        <a:off x="4155679" y="5220102"/>
                        <a:ext cx="34869" cy="34869"/>
                      </a:xfrm>
                      <a:custGeom>
                        <a:avLst/>
                        <a:gdLst>
                          <a:gd name="connsiteX0" fmla="*/ 34869 w 34869"/>
                          <a:gd name="connsiteY0" fmla="*/ 17434 h 34869"/>
                          <a:gd name="connsiteX1" fmla="*/ 17434 w 34869"/>
                          <a:gd name="connsiteY1" fmla="*/ 34869 h 34869"/>
                          <a:gd name="connsiteX2" fmla="*/ 0 w 34869"/>
                          <a:gd name="connsiteY2" fmla="*/ 17434 h 34869"/>
                          <a:gd name="connsiteX3" fmla="*/ 17434 w 34869"/>
                          <a:gd name="connsiteY3" fmla="*/ 0 h 34869"/>
                          <a:gd name="connsiteX4" fmla="*/ 34869 w 34869"/>
                          <a:gd name="connsiteY4" fmla="*/ 17434 h 34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9" h="34869">
                            <a:moveTo>
                              <a:pt x="34869" y="17434"/>
                            </a:moveTo>
                            <a:cubicBezTo>
                              <a:pt x="34869" y="27063"/>
                              <a:pt x="27063" y="34869"/>
                              <a:pt x="17434" y="34869"/>
                            </a:cubicBezTo>
                            <a:cubicBezTo>
                              <a:pt x="7806" y="34869"/>
                              <a:pt x="0" y="27063"/>
                              <a:pt x="0" y="17434"/>
                            </a:cubicBezTo>
                            <a:cubicBezTo>
                              <a:pt x="0" y="7806"/>
                              <a:pt x="7806" y="0"/>
                              <a:pt x="17434" y="0"/>
                            </a:cubicBezTo>
                            <a:cubicBezTo>
                              <a:pt x="27063" y="0"/>
                              <a:pt x="34869" y="7806"/>
                              <a:pt x="34869" y="17434"/>
                            </a:cubicBezTo>
                            <a:close/>
                          </a:path>
                        </a:pathLst>
                      </a:custGeom>
                      <a:solidFill>
                        <a:srgbClr val="EB9738"/>
                      </a:solidFill>
                      <a:ln w="79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E7108D0A-D0C0-4BAF-A1CD-466CBABB7354}"/>
                          </a:ext>
                        </a:extLst>
                      </p:cNvPr>
                      <p:cNvSpPr/>
                      <p:nvPr/>
                    </p:nvSpPr>
                    <p:spPr>
                      <a:xfrm>
                        <a:off x="4145219" y="5309731"/>
                        <a:ext cx="34869" cy="34869"/>
                      </a:xfrm>
                      <a:custGeom>
                        <a:avLst/>
                        <a:gdLst>
                          <a:gd name="connsiteX0" fmla="*/ 34869 w 34869"/>
                          <a:gd name="connsiteY0" fmla="*/ 17434 h 34869"/>
                          <a:gd name="connsiteX1" fmla="*/ 17434 w 34869"/>
                          <a:gd name="connsiteY1" fmla="*/ 34869 h 34869"/>
                          <a:gd name="connsiteX2" fmla="*/ 0 w 34869"/>
                          <a:gd name="connsiteY2" fmla="*/ 17434 h 34869"/>
                          <a:gd name="connsiteX3" fmla="*/ 17434 w 34869"/>
                          <a:gd name="connsiteY3" fmla="*/ 0 h 34869"/>
                          <a:gd name="connsiteX4" fmla="*/ 34869 w 34869"/>
                          <a:gd name="connsiteY4" fmla="*/ 17434 h 34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9" h="34869">
                            <a:moveTo>
                              <a:pt x="34869" y="17434"/>
                            </a:moveTo>
                            <a:cubicBezTo>
                              <a:pt x="34869" y="27063"/>
                              <a:pt x="27063" y="34869"/>
                              <a:pt x="17434" y="34869"/>
                            </a:cubicBezTo>
                            <a:cubicBezTo>
                              <a:pt x="7806" y="34869"/>
                              <a:pt x="0" y="27063"/>
                              <a:pt x="0" y="17434"/>
                            </a:cubicBezTo>
                            <a:cubicBezTo>
                              <a:pt x="0" y="7806"/>
                              <a:pt x="7806" y="0"/>
                              <a:pt x="17434" y="0"/>
                            </a:cubicBezTo>
                            <a:cubicBezTo>
                              <a:pt x="27063" y="0"/>
                              <a:pt x="34869" y="7806"/>
                              <a:pt x="34869" y="17434"/>
                            </a:cubicBezTo>
                            <a:close/>
                          </a:path>
                        </a:pathLst>
                      </a:custGeom>
                      <a:solidFill>
                        <a:srgbClr val="EB9738"/>
                      </a:solidFill>
                      <a:ln w="7925" cap="flat">
                        <a:noFill/>
                        <a:prstDash val="solid"/>
                        <a:miter/>
                      </a:ln>
                    </p:spPr>
                    <p:txBody>
                      <a:bodyPr rtlCol="0" anchor="ctr"/>
                      <a:lstStyle/>
                      <a:p>
                        <a:endParaRPr lang="en-US"/>
                      </a:p>
                    </p:txBody>
                  </p:sp>
                </p:grpSp>
              </p:grpSp>
              <p:grpSp>
                <p:nvGrpSpPr>
                  <p:cNvPr id="238" name="Graphic 8">
                    <a:extLst>
                      <a:ext uri="{FF2B5EF4-FFF2-40B4-BE49-F238E27FC236}">
                        <a16:creationId xmlns:a16="http://schemas.microsoft.com/office/drawing/2014/main" id="{93AB72B2-C385-4AC4-91E6-01000F4FEBF1}"/>
                      </a:ext>
                    </a:extLst>
                  </p:cNvPr>
                  <p:cNvGrpSpPr/>
                  <p:nvPr/>
                </p:nvGrpSpPr>
                <p:grpSpPr>
                  <a:xfrm>
                    <a:off x="4155643" y="4795808"/>
                    <a:ext cx="307301" cy="380707"/>
                    <a:chOff x="4155643" y="4795808"/>
                    <a:chExt cx="307301" cy="380707"/>
                  </a:xfrm>
                </p:grpSpPr>
                <p:sp>
                  <p:nvSpPr>
                    <p:cNvPr id="239" name="Freeform: Shape 238">
                      <a:extLst>
                        <a:ext uri="{FF2B5EF4-FFF2-40B4-BE49-F238E27FC236}">
                          <a16:creationId xmlns:a16="http://schemas.microsoft.com/office/drawing/2014/main" id="{4F778307-4A89-4926-867D-FF8F6F3F3AA1}"/>
                        </a:ext>
                      </a:extLst>
                    </p:cNvPr>
                    <p:cNvSpPr/>
                    <p:nvPr/>
                  </p:nvSpPr>
                  <p:spPr>
                    <a:xfrm>
                      <a:off x="4155643" y="4795887"/>
                      <a:ext cx="307301" cy="380628"/>
                    </a:xfrm>
                    <a:custGeom>
                      <a:avLst/>
                      <a:gdLst>
                        <a:gd name="connsiteX0" fmla="*/ 33004 w 307301"/>
                        <a:gd name="connsiteY0" fmla="*/ 380628 h 380628"/>
                        <a:gd name="connsiteX1" fmla="*/ 307281 w 307301"/>
                        <a:gd name="connsiteY1" fmla="*/ 224193 h 380628"/>
                        <a:gd name="connsiteX2" fmla="*/ 286835 w 307301"/>
                        <a:gd name="connsiteY2" fmla="*/ 108332 h 380628"/>
                        <a:gd name="connsiteX3" fmla="*/ 292382 w 307301"/>
                        <a:gd name="connsiteY3" fmla="*/ 0 h 380628"/>
                        <a:gd name="connsiteX4" fmla="*/ 80632 w 307301"/>
                        <a:gd name="connsiteY4" fmla="*/ 4676 h 380628"/>
                        <a:gd name="connsiteX5" fmla="*/ 69933 w 307301"/>
                        <a:gd name="connsiteY5" fmla="*/ 104449 h 380628"/>
                        <a:gd name="connsiteX6" fmla="*/ 52816 w 307301"/>
                        <a:gd name="connsiteY6" fmla="*/ 147005 h 380628"/>
                        <a:gd name="connsiteX7" fmla="*/ 11844 w 307301"/>
                        <a:gd name="connsiteY7" fmla="*/ 162696 h 380628"/>
                        <a:gd name="connsiteX8" fmla="*/ 33004 w 307301"/>
                        <a:gd name="connsiteY8" fmla="*/ 380628 h 38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301" h="380628">
                          <a:moveTo>
                            <a:pt x="33004" y="380628"/>
                          </a:moveTo>
                          <a:cubicBezTo>
                            <a:pt x="143396" y="327532"/>
                            <a:pt x="309421" y="256526"/>
                            <a:pt x="307281" y="224193"/>
                          </a:cubicBezTo>
                          <a:cubicBezTo>
                            <a:pt x="306013" y="204381"/>
                            <a:pt x="289291" y="146133"/>
                            <a:pt x="286835" y="108332"/>
                          </a:cubicBezTo>
                          <a:cubicBezTo>
                            <a:pt x="284457" y="72750"/>
                            <a:pt x="286122" y="36375"/>
                            <a:pt x="292382" y="0"/>
                          </a:cubicBezTo>
                          <a:cubicBezTo>
                            <a:pt x="214006" y="7370"/>
                            <a:pt x="157026" y="2061"/>
                            <a:pt x="80632" y="4676"/>
                          </a:cubicBezTo>
                          <a:cubicBezTo>
                            <a:pt x="79522" y="30194"/>
                            <a:pt x="76590" y="67757"/>
                            <a:pt x="69933" y="104449"/>
                          </a:cubicBezTo>
                          <a:cubicBezTo>
                            <a:pt x="66288" y="124499"/>
                            <a:pt x="60344" y="138050"/>
                            <a:pt x="52816" y="147005"/>
                          </a:cubicBezTo>
                          <a:cubicBezTo>
                            <a:pt x="41721" y="160240"/>
                            <a:pt x="23494" y="152632"/>
                            <a:pt x="11844" y="162696"/>
                          </a:cubicBezTo>
                          <a:cubicBezTo>
                            <a:pt x="-12723" y="184172"/>
                            <a:pt x="4157" y="289018"/>
                            <a:pt x="33004" y="380628"/>
                          </a:cubicBezTo>
                          <a:close/>
                        </a:path>
                      </a:pathLst>
                    </a:custGeom>
                    <a:solidFill>
                      <a:srgbClr val="F69887"/>
                    </a:solidFill>
                    <a:ln w="79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2752212A-D78F-40C3-9E5D-28E97A4BEC65}"/>
                        </a:ext>
                      </a:extLst>
                    </p:cNvPr>
                    <p:cNvSpPr/>
                    <p:nvPr/>
                  </p:nvSpPr>
                  <p:spPr>
                    <a:xfrm>
                      <a:off x="4208538" y="4795808"/>
                      <a:ext cx="239487" cy="155587"/>
                    </a:xfrm>
                    <a:custGeom>
                      <a:avLst/>
                      <a:gdLst>
                        <a:gd name="connsiteX0" fmla="*/ 0 w 239487"/>
                        <a:gd name="connsiteY0" fmla="*/ 147005 h 155587"/>
                        <a:gd name="connsiteX1" fmla="*/ 108807 w 239487"/>
                        <a:gd name="connsiteY1" fmla="*/ 153266 h 155587"/>
                        <a:gd name="connsiteX2" fmla="*/ 233940 w 239487"/>
                        <a:gd name="connsiteY2" fmla="*/ 108332 h 155587"/>
                        <a:gd name="connsiteX3" fmla="*/ 239487 w 239487"/>
                        <a:gd name="connsiteY3" fmla="*/ 0 h 155587"/>
                        <a:gd name="connsiteX4" fmla="*/ 27737 w 239487"/>
                        <a:gd name="connsiteY4" fmla="*/ 4676 h 155587"/>
                        <a:gd name="connsiteX5" fmla="*/ 17038 w 239487"/>
                        <a:gd name="connsiteY5" fmla="*/ 104449 h 155587"/>
                        <a:gd name="connsiteX6" fmla="*/ 0 w 239487"/>
                        <a:gd name="connsiteY6" fmla="*/ 147005 h 15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487" h="155587">
                          <a:moveTo>
                            <a:pt x="0" y="147005"/>
                          </a:moveTo>
                          <a:cubicBezTo>
                            <a:pt x="35582" y="155564"/>
                            <a:pt x="72512" y="157862"/>
                            <a:pt x="108807" y="153266"/>
                          </a:cubicBezTo>
                          <a:cubicBezTo>
                            <a:pt x="152869" y="147718"/>
                            <a:pt x="195743" y="132107"/>
                            <a:pt x="233940" y="108332"/>
                          </a:cubicBezTo>
                          <a:cubicBezTo>
                            <a:pt x="231562" y="72750"/>
                            <a:pt x="233227" y="36375"/>
                            <a:pt x="239487" y="0"/>
                          </a:cubicBezTo>
                          <a:cubicBezTo>
                            <a:pt x="161111" y="7370"/>
                            <a:pt x="104132" y="2060"/>
                            <a:pt x="27737" y="4676"/>
                          </a:cubicBezTo>
                          <a:cubicBezTo>
                            <a:pt x="26627" y="30193"/>
                            <a:pt x="23695" y="67757"/>
                            <a:pt x="17038" y="104449"/>
                          </a:cubicBezTo>
                          <a:cubicBezTo>
                            <a:pt x="13393" y="124499"/>
                            <a:pt x="7529" y="138129"/>
                            <a:pt x="0" y="147005"/>
                          </a:cubicBezTo>
                          <a:close/>
                        </a:path>
                      </a:pathLst>
                    </a:custGeom>
                    <a:solidFill>
                      <a:srgbClr val="EB6C6A"/>
                    </a:solidFill>
                    <a:ln w="7925" cap="flat">
                      <a:noFill/>
                      <a:prstDash val="solid"/>
                      <a:miter/>
                    </a:ln>
                  </p:spPr>
                  <p:txBody>
                    <a:bodyPr rtlCol="0" anchor="ctr"/>
                    <a:lstStyle/>
                    <a:p>
                      <a:endParaRPr lang="en-US"/>
                    </a:p>
                  </p:txBody>
                </p:sp>
              </p:grpSp>
              <p:grpSp>
                <p:nvGrpSpPr>
                  <p:cNvPr id="241" name="Graphic 8">
                    <a:extLst>
                      <a:ext uri="{FF2B5EF4-FFF2-40B4-BE49-F238E27FC236}">
                        <a16:creationId xmlns:a16="http://schemas.microsoft.com/office/drawing/2014/main" id="{E509B086-DDA6-4D9F-9020-BED1067DEE0B}"/>
                      </a:ext>
                    </a:extLst>
                  </p:cNvPr>
                  <p:cNvGrpSpPr/>
                  <p:nvPr/>
                </p:nvGrpSpPr>
                <p:grpSpPr>
                  <a:xfrm>
                    <a:off x="3766637" y="5077521"/>
                    <a:ext cx="955151" cy="942086"/>
                    <a:chOff x="3766637" y="5077521"/>
                    <a:chExt cx="955151" cy="942086"/>
                  </a:xfrm>
                  <a:solidFill>
                    <a:srgbClr val="F69887"/>
                  </a:solidFill>
                </p:grpSpPr>
                <p:sp>
                  <p:nvSpPr>
                    <p:cNvPr id="242" name="Freeform: Shape 241">
                      <a:extLst>
                        <a:ext uri="{FF2B5EF4-FFF2-40B4-BE49-F238E27FC236}">
                          <a16:creationId xmlns:a16="http://schemas.microsoft.com/office/drawing/2014/main" id="{74B66ECA-63AA-4244-8BB1-85AFB5F43117}"/>
                        </a:ext>
                      </a:extLst>
                    </p:cNvPr>
                    <p:cNvSpPr/>
                    <p:nvPr/>
                  </p:nvSpPr>
                  <p:spPr>
                    <a:xfrm>
                      <a:off x="3766637" y="5694663"/>
                      <a:ext cx="308447" cy="324945"/>
                    </a:xfrm>
                    <a:custGeom>
                      <a:avLst/>
                      <a:gdLst>
                        <a:gd name="connsiteX0" fmla="*/ 165880 w 308447"/>
                        <a:gd name="connsiteY0" fmla="*/ 292005 h 324945"/>
                        <a:gd name="connsiteX1" fmla="*/ 300127 w 308447"/>
                        <a:gd name="connsiteY1" fmla="*/ 179235 h 324945"/>
                        <a:gd name="connsiteX2" fmla="*/ 308447 w 308447"/>
                        <a:gd name="connsiteY2" fmla="*/ 32309 h 324945"/>
                        <a:gd name="connsiteX3" fmla="*/ 177768 w 308447"/>
                        <a:gd name="connsiteY3" fmla="*/ 4017 h 324945"/>
                        <a:gd name="connsiteX4" fmla="*/ 141155 w 308447"/>
                        <a:gd name="connsiteY4" fmla="*/ 451 h 324945"/>
                        <a:gd name="connsiteX5" fmla="*/ 110724 w 308447"/>
                        <a:gd name="connsiteY5" fmla="*/ 19392 h 324945"/>
                        <a:gd name="connsiteX6" fmla="*/ 125305 w 308447"/>
                        <a:gd name="connsiteY6" fmla="*/ 52755 h 324945"/>
                        <a:gd name="connsiteX7" fmla="*/ 14 w 308447"/>
                        <a:gd name="connsiteY7" fmla="*/ 147298 h 324945"/>
                        <a:gd name="connsiteX8" fmla="*/ 16101 w 308447"/>
                        <a:gd name="connsiteY8" fmla="*/ 170280 h 324945"/>
                        <a:gd name="connsiteX9" fmla="*/ 48118 w 308447"/>
                        <a:gd name="connsiteY9" fmla="*/ 180186 h 324945"/>
                        <a:gd name="connsiteX10" fmla="*/ 37023 w 308447"/>
                        <a:gd name="connsiteY10" fmla="*/ 217512 h 324945"/>
                        <a:gd name="connsiteX11" fmla="*/ 71972 w 308447"/>
                        <a:gd name="connsiteY11" fmla="*/ 239463 h 324945"/>
                        <a:gd name="connsiteX12" fmla="*/ 71734 w 308447"/>
                        <a:gd name="connsiteY12" fmla="*/ 273223 h 324945"/>
                        <a:gd name="connsiteX13" fmla="*/ 102561 w 308447"/>
                        <a:gd name="connsiteY13" fmla="*/ 284159 h 324945"/>
                        <a:gd name="connsiteX14" fmla="*/ 120868 w 308447"/>
                        <a:gd name="connsiteY14" fmla="*/ 319741 h 324945"/>
                        <a:gd name="connsiteX15" fmla="*/ 163820 w 308447"/>
                        <a:gd name="connsiteY15" fmla="*/ 324021 h 324945"/>
                        <a:gd name="connsiteX16" fmla="*/ 165880 w 308447"/>
                        <a:gd name="connsiteY16" fmla="*/ 292005 h 32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447" h="324945">
                          <a:moveTo>
                            <a:pt x="165880" y="292005"/>
                          </a:moveTo>
                          <a:cubicBezTo>
                            <a:pt x="237838" y="253332"/>
                            <a:pt x="269141" y="229874"/>
                            <a:pt x="300127" y="179235"/>
                          </a:cubicBezTo>
                          <a:cubicBezTo>
                            <a:pt x="304802" y="130339"/>
                            <a:pt x="306625" y="81284"/>
                            <a:pt x="308447" y="32309"/>
                          </a:cubicBezTo>
                          <a:cubicBezTo>
                            <a:pt x="266050" y="22482"/>
                            <a:pt x="221909" y="13210"/>
                            <a:pt x="177768" y="4017"/>
                          </a:cubicBezTo>
                          <a:cubicBezTo>
                            <a:pt x="165722" y="1482"/>
                            <a:pt x="153438" y="-1054"/>
                            <a:pt x="141155" y="451"/>
                          </a:cubicBezTo>
                          <a:cubicBezTo>
                            <a:pt x="128951" y="1957"/>
                            <a:pt x="116588" y="8218"/>
                            <a:pt x="110724" y="19392"/>
                          </a:cubicBezTo>
                          <a:cubicBezTo>
                            <a:pt x="104859" y="30566"/>
                            <a:pt x="107633" y="46811"/>
                            <a:pt x="125305" y="52755"/>
                          </a:cubicBezTo>
                          <a:cubicBezTo>
                            <a:pt x="81085" y="69159"/>
                            <a:pt x="1916" y="100462"/>
                            <a:pt x="14" y="147298"/>
                          </a:cubicBezTo>
                          <a:cubicBezTo>
                            <a:pt x="-382" y="157204"/>
                            <a:pt x="7464" y="165921"/>
                            <a:pt x="16101" y="170280"/>
                          </a:cubicBezTo>
                          <a:cubicBezTo>
                            <a:pt x="24740" y="174638"/>
                            <a:pt x="34566" y="175431"/>
                            <a:pt x="48118" y="180186"/>
                          </a:cubicBezTo>
                          <a:cubicBezTo>
                            <a:pt x="37419" y="188586"/>
                            <a:pt x="32744" y="204356"/>
                            <a:pt x="37023" y="217512"/>
                          </a:cubicBezTo>
                          <a:cubicBezTo>
                            <a:pt x="41303" y="230667"/>
                            <a:pt x="54299" y="240256"/>
                            <a:pt x="71972" y="239463"/>
                          </a:cubicBezTo>
                          <a:cubicBezTo>
                            <a:pt x="65156" y="249132"/>
                            <a:pt x="64998" y="263396"/>
                            <a:pt x="71734" y="273223"/>
                          </a:cubicBezTo>
                          <a:cubicBezTo>
                            <a:pt x="78470" y="283050"/>
                            <a:pt x="91466" y="287646"/>
                            <a:pt x="102561" y="284159"/>
                          </a:cubicBezTo>
                          <a:cubicBezTo>
                            <a:pt x="98440" y="298186"/>
                            <a:pt x="108109" y="313481"/>
                            <a:pt x="120868" y="319741"/>
                          </a:cubicBezTo>
                          <a:cubicBezTo>
                            <a:pt x="133626" y="326002"/>
                            <a:pt x="149714" y="325447"/>
                            <a:pt x="163820" y="324021"/>
                          </a:cubicBezTo>
                          <a:cubicBezTo>
                            <a:pt x="164137" y="314907"/>
                            <a:pt x="164929" y="308488"/>
                            <a:pt x="165880" y="292005"/>
                          </a:cubicBezTo>
                          <a:close/>
                        </a:path>
                      </a:pathLst>
                    </a:custGeom>
                    <a:solidFill>
                      <a:srgbClr val="F69887"/>
                    </a:solidFill>
                    <a:ln w="79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EF841916-8684-4A2E-B742-6CA8FE49260B}"/>
                        </a:ext>
                      </a:extLst>
                    </p:cNvPr>
                    <p:cNvSpPr/>
                    <p:nvPr/>
                  </p:nvSpPr>
                  <p:spPr>
                    <a:xfrm>
                      <a:off x="3985771" y="5077521"/>
                      <a:ext cx="736017" cy="813457"/>
                    </a:xfrm>
                    <a:custGeom>
                      <a:avLst/>
                      <a:gdLst>
                        <a:gd name="connsiteX0" fmla="*/ 0 w 736017"/>
                        <a:gd name="connsiteY0" fmla="*/ 794633 h 813457"/>
                        <a:gd name="connsiteX1" fmla="*/ 672816 w 736017"/>
                        <a:gd name="connsiteY1" fmla="*/ 747956 h 813457"/>
                        <a:gd name="connsiteX2" fmla="*/ 722821 w 736017"/>
                        <a:gd name="connsiteY2" fmla="*/ 109613 h 813457"/>
                        <a:gd name="connsiteX3" fmla="*/ 634460 w 736017"/>
                        <a:gd name="connsiteY3" fmla="*/ 5798 h 813457"/>
                        <a:gd name="connsiteX4" fmla="*/ 513369 w 736017"/>
                        <a:gd name="connsiteY4" fmla="*/ 174676 h 813457"/>
                        <a:gd name="connsiteX5" fmla="*/ 498311 w 736017"/>
                        <a:gd name="connsiteY5" fmla="*/ 573452 h 813457"/>
                        <a:gd name="connsiteX6" fmla="*/ 10699 w 736017"/>
                        <a:gd name="connsiteY6" fmla="*/ 650322 h 813457"/>
                        <a:gd name="connsiteX7" fmla="*/ 0 w 736017"/>
                        <a:gd name="connsiteY7" fmla="*/ 794633 h 81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6017" h="813457">
                          <a:moveTo>
                            <a:pt x="0" y="794633"/>
                          </a:moveTo>
                          <a:cubicBezTo>
                            <a:pt x="219993" y="836872"/>
                            <a:pt x="597847" y="802240"/>
                            <a:pt x="672816" y="747956"/>
                          </a:cubicBezTo>
                          <a:cubicBezTo>
                            <a:pt x="726071" y="709362"/>
                            <a:pt x="754362" y="180144"/>
                            <a:pt x="722821" y="109613"/>
                          </a:cubicBezTo>
                          <a:cubicBezTo>
                            <a:pt x="706100" y="72208"/>
                            <a:pt x="689141" y="36943"/>
                            <a:pt x="634460" y="5798"/>
                          </a:cubicBezTo>
                          <a:cubicBezTo>
                            <a:pt x="573122" y="-29150"/>
                            <a:pt x="523750" y="102322"/>
                            <a:pt x="513369" y="174676"/>
                          </a:cubicBezTo>
                          <a:cubicBezTo>
                            <a:pt x="492527" y="319858"/>
                            <a:pt x="497995" y="433579"/>
                            <a:pt x="498311" y="573452"/>
                          </a:cubicBezTo>
                          <a:cubicBezTo>
                            <a:pt x="342986" y="628450"/>
                            <a:pt x="174900" y="650322"/>
                            <a:pt x="10699" y="650322"/>
                          </a:cubicBezTo>
                          <a:cubicBezTo>
                            <a:pt x="12839" y="677980"/>
                            <a:pt x="397" y="767292"/>
                            <a:pt x="0" y="794633"/>
                          </a:cubicBezTo>
                          <a:close/>
                        </a:path>
                      </a:pathLst>
                    </a:custGeom>
                    <a:solidFill>
                      <a:srgbClr val="F69887"/>
                    </a:solidFill>
                    <a:ln w="7925" cap="flat">
                      <a:noFill/>
                      <a:prstDash val="solid"/>
                      <a:miter/>
                    </a:ln>
                  </p:spPr>
                  <p:txBody>
                    <a:bodyPr rtlCol="0" anchor="ctr"/>
                    <a:lstStyle/>
                    <a:p>
                      <a:endParaRPr lang="en-US"/>
                    </a:p>
                  </p:txBody>
                </p:sp>
              </p:grpSp>
            </p:grpSp>
            <p:grpSp>
              <p:nvGrpSpPr>
                <p:cNvPr id="244" name="Graphic 8">
                  <a:extLst>
                    <a:ext uri="{FF2B5EF4-FFF2-40B4-BE49-F238E27FC236}">
                      <a16:creationId xmlns:a16="http://schemas.microsoft.com/office/drawing/2014/main" id="{B049032B-B064-422B-879F-76A377DC5799}"/>
                    </a:ext>
                  </a:extLst>
                </p:cNvPr>
                <p:cNvGrpSpPr/>
                <p:nvPr/>
              </p:nvGrpSpPr>
              <p:grpSpPr>
                <a:xfrm>
                  <a:off x="3785793" y="4788116"/>
                  <a:ext cx="323322" cy="1001552"/>
                  <a:chOff x="3785793" y="4788116"/>
                  <a:chExt cx="323322" cy="1001552"/>
                </a:xfrm>
              </p:grpSpPr>
              <p:grpSp>
                <p:nvGrpSpPr>
                  <p:cNvPr id="245" name="Graphic 8">
                    <a:extLst>
                      <a:ext uri="{FF2B5EF4-FFF2-40B4-BE49-F238E27FC236}">
                        <a16:creationId xmlns:a16="http://schemas.microsoft.com/office/drawing/2014/main" id="{8B0218DC-A85B-49AD-8397-D17240A98BEF}"/>
                      </a:ext>
                    </a:extLst>
                  </p:cNvPr>
                  <p:cNvGrpSpPr/>
                  <p:nvPr/>
                </p:nvGrpSpPr>
                <p:grpSpPr>
                  <a:xfrm>
                    <a:off x="3862752" y="4788116"/>
                    <a:ext cx="246364" cy="362387"/>
                    <a:chOff x="3862752" y="4788116"/>
                    <a:chExt cx="246364" cy="362387"/>
                  </a:xfrm>
                </p:grpSpPr>
                <p:sp>
                  <p:nvSpPr>
                    <p:cNvPr id="246" name="Freeform: Shape 245">
                      <a:extLst>
                        <a:ext uri="{FF2B5EF4-FFF2-40B4-BE49-F238E27FC236}">
                          <a16:creationId xmlns:a16="http://schemas.microsoft.com/office/drawing/2014/main" id="{DB31DB12-5C75-4396-BC4C-44355AD6028B}"/>
                        </a:ext>
                      </a:extLst>
                    </p:cNvPr>
                    <p:cNvSpPr/>
                    <p:nvPr/>
                  </p:nvSpPr>
                  <p:spPr>
                    <a:xfrm>
                      <a:off x="3862752" y="4788116"/>
                      <a:ext cx="246364" cy="362387"/>
                    </a:xfrm>
                    <a:custGeom>
                      <a:avLst/>
                      <a:gdLst>
                        <a:gd name="connsiteX0" fmla="*/ 75629 w 246364"/>
                        <a:gd name="connsiteY0" fmla="*/ 310736 h 362387"/>
                        <a:gd name="connsiteX1" fmla="*/ 1374 w 246364"/>
                        <a:gd name="connsiteY1" fmla="*/ 169595 h 362387"/>
                        <a:gd name="connsiteX2" fmla="*/ 40364 w 246364"/>
                        <a:gd name="connsiteY2" fmla="*/ 15300 h 362387"/>
                        <a:gd name="connsiteX3" fmla="*/ 174927 w 246364"/>
                        <a:gd name="connsiteY3" fmla="*/ 18470 h 362387"/>
                        <a:gd name="connsiteX4" fmla="*/ 150281 w 246364"/>
                        <a:gd name="connsiteY4" fmla="*/ 40580 h 362387"/>
                        <a:gd name="connsiteX5" fmla="*/ 81177 w 246364"/>
                        <a:gd name="connsiteY5" fmla="*/ 54448 h 362387"/>
                        <a:gd name="connsiteX6" fmla="*/ 67308 w 246364"/>
                        <a:gd name="connsiteY6" fmla="*/ 103027 h 362387"/>
                        <a:gd name="connsiteX7" fmla="*/ 143308 w 246364"/>
                        <a:gd name="connsiteY7" fmla="*/ 61739 h 362387"/>
                        <a:gd name="connsiteX8" fmla="*/ 168350 w 246364"/>
                        <a:gd name="connsiteY8" fmla="*/ 96767 h 362387"/>
                        <a:gd name="connsiteX9" fmla="*/ 198702 w 246364"/>
                        <a:gd name="connsiteY9" fmla="*/ 93993 h 362387"/>
                        <a:gd name="connsiteX10" fmla="*/ 215740 w 246364"/>
                        <a:gd name="connsiteY10" fmla="*/ 136470 h 362387"/>
                        <a:gd name="connsiteX11" fmla="*/ 245775 w 246364"/>
                        <a:gd name="connsiteY11" fmla="*/ 178550 h 362387"/>
                        <a:gd name="connsiteX12" fmla="*/ 242209 w 246364"/>
                        <a:gd name="connsiteY12" fmla="*/ 248606 h 362387"/>
                        <a:gd name="connsiteX13" fmla="*/ 220416 w 246364"/>
                        <a:gd name="connsiteY13" fmla="*/ 268972 h 362387"/>
                        <a:gd name="connsiteX14" fmla="*/ 201475 w 246364"/>
                        <a:gd name="connsiteY14" fmla="*/ 209378 h 362387"/>
                        <a:gd name="connsiteX15" fmla="*/ 181980 w 246364"/>
                        <a:gd name="connsiteY15" fmla="*/ 228080 h 362387"/>
                        <a:gd name="connsiteX16" fmla="*/ 208687 w 246364"/>
                        <a:gd name="connsiteY16" fmla="*/ 349726 h 362387"/>
                        <a:gd name="connsiteX17" fmla="*/ 75629 w 246364"/>
                        <a:gd name="connsiteY17" fmla="*/ 310736 h 36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6364" h="362387">
                          <a:moveTo>
                            <a:pt x="75629" y="310736"/>
                          </a:moveTo>
                          <a:cubicBezTo>
                            <a:pt x="50270" y="260255"/>
                            <a:pt x="9854" y="206684"/>
                            <a:pt x="1374" y="169595"/>
                          </a:cubicBezTo>
                          <a:cubicBezTo>
                            <a:pt x="-6313" y="136074"/>
                            <a:pt x="19839" y="33685"/>
                            <a:pt x="40364" y="15300"/>
                          </a:cubicBezTo>
                          <a:cubicBezTo>
                            <a:pt x="64931" y="-6731"/>
                            <a:pt x="176354" y="-4354"/>
                            <a:pt x="174927" y="18470"/>
                          </a:cubicBezTo>
                          <a:cubicBezTo>
                            <a:pt x="174135" y="30753"/>
                            <a:pt x="162168" y="39232"/>
                            <a:pt x="150281" y="40580"/>
                          </a:cubicBezTo>
                          <a:cubicBezTo>
                            <a:pt x="138394" y="41927"/>
                            <a:pt x="87596" y="51991"/>
                            <a:pt x="81177" y="54448"/>
                          </a:cubicBezTo>
                          <a:cubicBezTo>
                            <a:pt x="73966" y="57222"/>
                            <a:pt x="68973" y="71724"/>
                            <a:pt x="67308" y="103027"/>
                          </a:cubicBezTo>
                          <a:cubicBezTo>
                            <a:pt x="105585" y="73705"/>
                            <a:pt x="118978" y="58886"/>
                            <a:pt x="143308" y="61739"/>
                          </a:cubicBezTo>
                          <a:cubicBezTo>
                            <a:pt x="157889" y="63482"/>
                            <a:pt x="169459" y="77034"/>
                            <a:pt x="168350" y="96767"/>
                          </a:cubicBezTo>
                          <a:cubicBezTo>
                            <a:pt x="174055" y="89872"/>
                            <a:pt x="191094" y="89555"/>
                            <a:pt x="198702" y="93993"/>
                          </a:cubicBezTo>
                          <a:cubicBezTo>
                            <a:pt x="214868" y="103503"/>
                            <a:pt x="218117" y="118005"/>
                            <a:pt x="215740" y="136470"/>
                          </a:cubicBezTo>
                          <a:cubicBezTo>
                            <a:pt x="243239" y="123711"/>
                            <a:pt x="244428" y="155172"/>
                            <a:pt x="245775" y="178550"/>
                          </a:cubicBezTo>
                          <a:cubicBezTo>
                            <a:pt x="247122" y="201929"/>
                            <a:pt x="246251" y="225544"/>
                            <a:pt x="242209" y="248606"/>
                          </a:cubicBezTo>
                          <a:cubicBezTo>
                            <a:pt x="239752" y="262712"/>
                            <a:pt x="230084" y="273014"/>
                            <a:pt x="220416" y="268972"/>
                          </a:cubicBezTo>
                          <a:cubicBezTo>
                            <a:pt x="205755" y="262950"/>
                            <a:pt x="203456" y="229824"/>
                            <a:pt x="201475" y="209378"/>
                          </a:cubicBezTo>
                          <a:cubicBezTo>
                            <a:pt x="196562" y="210804"/>
                            <a:pt x="183644" y="220473"/>
                            <a:pt x="181980" y="228080"/>
                          </a:cubicBezTo>
                          <a:cubicBezTo>
                            <a:pt x="208370" y="255817"/>
                            <a:pt x="228261" y="305268"/>
                            <a:pt x="208687" y="349726"/>
                          </a:cubicBezTo>
                          <a:cubicBezTo>
                            <a:pt x="146240" y="372470"/>
                            <a:pt x="104080" y="367478"/>
                            <a:pt x="75629" y="310736"/>
                          </a:cubicBezTo>
                          <a:close/>
                        </a:path>
                      </a:pathLst>
                    </a:custGeom>
                    <a:solidFill>
                      <a:srgbClr val="F69887"/>
                    </a:solidFill>
                    <a:ln w="7925" cap="flat">
                      <a:noFill/>
                      <a:prstDash val="solid"/>
                      <a:miter/>
                    </a:ln>
                  </p:spPr>
                  <p:txBody>
                    <a:bodyPr rtlCol="0" anchor="ctr"/>
                    <a:lstStyle/>
                    <a:p>
                      <a:endParaRPr lang="en-US"/>
                    </a:p>
                  </p:txBody>
                </p:sp>
                <p:grpSp>
                  <p:nvGrpSpPr>
                    <p:cNvPr id="247" name="Graphic 8">
                      <a:extLst>
                        <a:ext uri="{FF2B5EF4-FFF2-40B4-BE49-F238E27FC236}">
                          <a16:creationId xmlns:a16="http://schemas.microsoft.com/office/drawing/2014/main" id="{535CFB6A-AEA2-45AE-89C7-53F9A2C3E398}"/>
                        </a:ext>
                      </a:extLst>
                    </p:cNvPr>
                    <p:cNvGrpSpPr/>
                    <p:nvPr/>
                  </p:nvGrpSpPr>
                  <p:grpSpPr>
                    <a:xfrm>
                      <a:off x="3965722" y="4887894"/>
                      <a:ext cx="107222" cy="78930"/>
                      <a:chOff x="3965722" y="4887894"/>
                      <a:chExt cx="107222" cy="78930"/>
                    </a:xfrm>
                    <a:noFill/>
                  </p:grpSpPr>
                  <p:sp>
                    <p:nvSpPr>
                      <p:cNvPr id="248" name="Freeform: Shape 247">
                        <a:extLst>
                          <a:ext uri="{FF2B5EF4-FFF2-40B4-BE49-F238E27FC236}">
                            <a16:creationId xmlns:a16="http://schemas.microsoft.com/office/drawing/2014/main" id="{6C17E00C-3EF6-49E1-8231-203942024267}"/>
                          </a:ext>
                        </a:extLst>
                      </p:cNvPr>
                      <p:cNvSpPr/>
                      <p:nvPr/>
                    </p:nvSpPr>
                    <p:spPr>
                      <a:xfrm>
                        <a:off x="3965722" y="4887894"/>
                        <a:ext cx="60703" cy="41605"/>
                      </a:xfrm>
                      <a:custGeom>
                        <a:avLst/>
                        <a:gdLst>
                          <a:gd name="connsiteX0" fmla="*/ 60704 w 60703"/>
                          <a:gd name="connsiteY0" fmla="*/ 0 h 41605"/>
                          <a:gd name="connsiteX1" fmla="*/ 0 w 60703"/>
                          <a:gd name="connsiteY1" fmla="*/ 41605 h 41605"/>
                        </a:gdLst>
                        <a:ahLst/>
                        <a:cxnLst>
                          <a:cxn ang="0">
                            <a:pos x="connsiteX0" y="connsiteY0"/>
                          </a:cxn>
                          <a:cxn ang="0">
                            <a:pos x="connsiteX1" y="connsiteY1"/>
                          </a:cxn>
                        </a:cxnLst>
                        <a:rect l="l" t="t" r="r" b="b"/>
                        <a:pathLst>
                          <a:path w="60703" h="41605">
                            <a:moveTo>
                              <a:pt x="60704" y="0"/>
                            </a:moveTo>
                            <a:cubicBezTo>
                              <a:pt x="39069" y="11649"/>
                              <a:pt x="18623" y="25597"/>
                              <a:pt x="0" y="41605"/>
                            </a:cubicBezTo>
                          </a:path>
                        </a:pathLst>
                      </a:custGeom>
                      <a:noFill/>
                      <a:ln w="7925" cap="rnd">
                        <a:solidFill>
                          <a:srgbClr val="A83B4F"/>
                        </a:solid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4D884651-873D-4D0C-B4D5-5E7CD27A56BB}"/>
                          </a:ext>
                        </a:extLst>
                      </p:cNvPr>
                      <p:cNvSpPr/>
                      <p:nvPr/>
                    </p:nvSpPr>
                    <p:spPr>
                      <a:xfrm>
                        <a:off x="4018580" y="4925616"/>
                        <a:ext cx="54364" cy="41208"/>
                      </a:xfrm>
                      <a:custGeom>
                        <a:avLst/>
                        <a:gdLst>
                          <a:gd name="connsiteX0" fmla="*/ 54364 w 54364"/>
                          <a:gd name="connsiteY0" fmla="*/ 0 h 41208"/>
                          <a:gd name="connsiteX1" fmla="*/ 0 w 54364"/>
                          <a:gd name="connsiteY1" fmla="*/ 41209 h 41208"/>
                        </a:gdLst>
                        <a:ahLst/>
                        <a:cxnLst>
                          <a:cxn ang="0">
                            <a:pos x="connsiteX0" y="connsiteY0"/>
                          </a:cxn>
                          <a:cxn ang="0">
                            <a:pos x="connsiteX1" y="connsiteY1"/>
                          </a:cxn>
                        </a:cxnLst>
                        <a:rect l="l" t="t" r="r" b="b"/>
                        <a:pathLst>
                          <a:path w="54364" h="41208">
                            <a:moveTo>
                              <a:pt x="54364" y="0"/>
                            </a:moveTo>
                            <a:cubicBezTo>
                              <a:pt x="34077" y="10540"/>
                              <a:pt x="15612" y="24567"/>
                              <a:pt x="0" y="41209"/>
                            </a:cubicBezTo>
                          </a:path>
                        </a:pathLst>
                      </a:custGeom>
                      <a:noFill/>
                      <a:ln w="7925" cap="rnd">
                        <a:solidFill>
                          <a:srgbClr val="A83B4F"/>
                        </a:solidFill>
                        <a:prstDash val="solid"/>
                        <a:miter/>
                      </a:ln>
                    </p:spPr>
                    <p:txBody>
                      <a:bodyPr rtlCol="0" anchor="ctr"/>
                      <a:lstStyle/>
                      <a:p>
                        <a:endParaRPr lang="en-US"/>
                      </a:p>
                    </p:txBody>
                  </p:sp>
                </p:grpSp>
              </p:grpSp>
              <p:grpSp>
                <p:nvGrpSpPr>
                  <p:cNvPr id="250" name="Graphic 8">
                    <a:extLst>
                      <a:ext uri="{FF2B5EF4-FFF2-40B4-BE49-F238E27FC236}">
                        <a16:creationId xmlns:a16="http://schemas.microsoft.com/office/drawing/2014/main" id="{8E14A865-0F03-42C6-9A2C-722255CF1850}"/>
                      </a:ext>
                    </a:extLst>
                  </p:cNvPr>
                  <p:cNvGrpSpPr/>
                  <p:nvPr/>
                </p:nvGrpSpPr>
                <p:grpSpPr>
                  <a:xfrm>
                    <a:off x="3785793" y="5097584"/>
                    <a:ext cx="289924" cy="692084"/>
                    <a:chOff x="3785793" y="5097584"/>
                    <a:chExt cx="289924" cy="692084"/>
                  </a:xfrm>
                </p:grpSpPr>
                <p:sp>
                  <p:nvSpPr>
                    <p:cNvPr id="251" name="Freeform: Shape 250">
                      <a:extLst>
                        <a:ext uri="{FF2B5EF4-FFF2-40B4-BE49-F238E27FC236}">
                          <a16:creationId xmlns:a16="http://schemas.microsoft.com/office/drawing/2014/main" id="{BD7B37C1-FFBB-4CAD-B8A6-99F7C1751394}"/>
                        </a:ext>
                      </a:extLst>
                    </p:cNvPr>
                    <p:cNvSpPr/>
                    <p:nvPr/>
                  </p:nvSpPr>
                  <p:spPr>
                    <a:xfrm>
                      <a:off x="3785793" y="5097584"/>
                      <a:ext cx="289924" cy="692084"/>
                    </a:xfrm>
                    <a:custGeom>
                      <a:avLst/>
                      <a:gdLst>
                        <a:gd name="connsiteX0" fmla="*/ 289925 w 289924"/>
                        <a:gd name="connsiteY0" fmla="*/ 24963 h 692084"/>
                        <a:gd name="connsiteX1" fmla="*/ 235006 w 289924"/>
                        <a:gd name="connsiteY1" fmla="*/ 520976 h 692084"/>
                        <a:gd name="connsiteX2" fmla="*/ 234372 w 289924"/>
                        <a:gd name="connsiteY2" fmla="*/ 526286 h 692084"/>
                        <a:gd name="connsiteX3" fmla="*/ 170498 w 289924"/>
                        <a:gd name="connsiteY3" fmla="*/ 672499 h 692084"/>
                        <a:gd name="connsiteX4" fmla="*/ 8753 w 289924"/>
                        <a:gd name="connsiteY4" fmla="*/ 627406 h 692084"/>
                        <a:gd name="connsiteX5" fmla="*/ 5662 w 289924"/>
                        <a:gd name="connsiteY5" fmla="*/ 617738 h 692084"/>
                        <a:gd name="connsiteX6" fmla="*/ 52102 w 289924"/>
                        <a:gd name="connsiteY6" fmla="*/ 373971 h 692084"/>
                        <a:gd name="connsiteX7" fmla="*/ 161464 w 289924"/>
                        <a:gd name="connsiteY7" fmla="*/ 0 h 692084"/>
                        <a:gd name="connsiteX8" fmla="*/ 289925 w 289924"/>
                        <a:gd name="connsiteY8" fmla="*/ 24963 h 69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924" h="692084">
                          <a:moveTo>
                            <a:pt x="289925" y="24963"/>
                          </a:moveTo>
                          <a:cubicBezTo>
                            <a:pt x="271619" y="190354"/>
                            <a:pt x="253312" y="355665"/>
                            <a:pt x="235006" y="520976"/>
                          </a:cubicBezTo>
                          <a:cubicBezTo>
                            <a:pt x="234847" y="522720"/>
                            <a:pt x="234610" y="524463"/>
                            <a:pt x="234372" y="526286"/>
                          </a:cubicBezTo>
                          <a:cubicBezTo>
                            <a:pt x="228112" y="581443"/>
                            <a:pt x="216700" y="642464"/>
                            <a:pt x="170498" y="672499"/>
                          </a:cubicBezTo>
                          <a:cubicBezTo>
                            <a:pt x="124217" y="702692"/>
                            <a:pt x="37678" y="705228"/>
                            <a:pt x="8753" y="627406"/>
                          </a:cubicBezTo>
                          <a:cubicBezTo>
                            <a:pt x="7564" y="624316"/>
                            <a:pt x="6613" y="621067"/>
                            <a:pt x="5662" y="617738"/>
                          </a:cubicBezTo>
                          <a:cubicBezTo>
                            <a:pt x="-12327" y="552993"/>
                            <a:pt x="15093" y="451634"/>
                            <a:pt x="52102" y="373971"/>
                          </a:cubicBezTo>
                          <a:cubicBezTo>
                            <a:pt x="103137" y="267066"/>
                            <a:pt x="143554" y="117049"/>
                            <a:pt x="161464" y="0"/>
                          </a:cubicBezTo>
                          <a:cubicBezTo>
                            <a:pt x="202356" y="4359"/>
                            <a:pt x="243406" y="8797"/>
                            <a:pt x="289925" y="24963"/>
                          </a:cubicBezTo>
                          <a:close/>
                        </a:path>
                      </a:pathLst>
                    </a:custGeom>
                    <a:solidFill>
                      <a:srgbClr val="F69887"/>
                    </a:solidFill>
                    <a:ln w="79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7C194336-43CA-42F8-B22F-91B668D15307}"/>
                        </a:ext>
                      </a:extLst>
                    </p:cNvPr>
                    <p:cNvSpPr/>
                    <p:nvPr/>
                  </p:nvSpPr>
                  <p:spPr>
                    <a:xfrm>
                      <a:off x="3791376" y="5623870"/>
                      <a:ext cx="228709" cy="165798"/>
                    </a:xfrm>
                    <a:custGeom>
                      <a:avLst/>
                      <a:gdLst>
                        <a:gd name="connsiteX0" fmla="*/ 228710 w 228709"/>
                        <a:gd name="connsiteY0" fmla="*/ 0 h 165798"/>
                        <a:gd name="connsiteX1" fmla="*/ 164836 w 228709"/>
                        <a:gd name="connsiteY1" fmla="*/ 146213 h 165798"/>
                        <a:gd name="connsiteX2" fmla="*/ 3091 w 228709"/>
                        <a:gd name="connsiteY2" fmla="*/ 101121 h 165798"/>
                        <a:gd name="connsiteX3" fmla="*/ 0 w 228709"/>
                        <a:gd name="connsiteY3" fmla="*/ 91452 h 165798"/>
                        <a:gd name="connsiteX4" fmla="*/ 2061 w 228709"/>
                        <a:gd name="connsiteY4" fmla="*/ 93354 h 165798"/>
                        <a:gd name="connsiteX5" fmla="*/ 84795 w 228709"/>
                        <a:gd name="connsiteY5" fmla="*/ 124261 h 165798"/>
                        <a:gd name="connsiteX6" fmla="*/ 165470 w 228709"/>
                        <a:gd name="connsiteY6" fmla="*/ 84320 h 165798"/>
                        <a:gd name="connsiteX7" fmla="*/ 228710 w 228709"/>
                        <a:gd name="connsiteY7" fmla="*/ 0 h 16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709" h="165798">
                          <a:moveTo>
                            <a:pt x="228710" y="0"/>
                          </a:moveTo>
                          <a:cubicBezTo>
                            <a:pt x="222449" y="55157"/>
                            <a:pt x="211037" y="116178"/>
                            <a:pt x="164836" y="146213"/>
                          </a:cubicBezTo>
                          <a:cubicBezTo>
                            <a:pt x="118555" y="176406"/>
                            <a:pt x="32016" y="178942"/>
                            <a:pt x="3091" y="101121"/>
                          </a:cubicBezTo>
                          <a:cubicBezTo>
                            <a:pt x="1902" y="98030"/>
                            <a:pt x="951" y="94781"/>
                            <a:pt x="0" y="91452"/>
                          </a:cubicBezTo>
                          <a:cubicBezTo>
                            <a:pt x="634" y="92086"/>
                            <a:pt x="1426" y="92800"/>
                            <a:pt x="2061" y="93354"/>
                          </a:cubicBezTo>
                          <a:cubicBezTo>
                            <a:pt x="24725" y="113245"/>
                            <a:pt x="54602" y="126401"/>
                            <a:pt x="84795" y="124261"/>
                          </a:cubicBezTo>
                          <a:cubicBezTo>
                            <a:pt x="115306" y="122201"/>
                            <a:pt x="142963" y="105083"/>
                            <a:pt x="165470" y="84320"/>
                          </a:cubicBezTo>
                          <a:cubicBezTo>
                            <a:pt x="191860" y="60229"/>
                            <a:pt x="212305" y="31461"/>
                            <a:pt x="228710" y="0"/>
                          </a:cubicBezTo>
                          <a:close/>
                        </a:path>
                      </a:pathLst>
                    </a:custGeom>
                    <a:solidFill>
                      <a:srgbClr val="EB8175"/>
                    </a:solidFill>
                    <a:ln w="7925" cap="flat">
                      <a:noFill/>
                      <a:prstDash val="solid"/>
                      <a:miter/>
                    </a:ln>
                  </p:spPr>
                  <p:txBody>
                    <a:bodyPr rtlCol="0" anchor="ctr"/>
                    <a:lstStyle/>
                    <a:p>
                      <a:endParaRPr lang="en-US"/>
                    </a:p>
                  </p:txBody>
                </p:sp>
              </p:grpSp>
            </p:grpSp>
            <p:grpSp>
              <p:nvGrpSpPr>
                <p:cNvPr id="253" name="Graphic 8">
                  <a:extLst>
                    <a:ext uri="{FF2B5EF4-FFF2-40B4-BE49-F238E27FC236}">
                      <a16:creationId xmlns:a16="http://schemas.microsoft.com/office/drawing/2014/main" id="{BE55519A-EA6B-446F-AA5A-C1BF1F2D546B}"/>
                    </a:ext>
                  </a:extLst>
                </p:cNvPr>
                <p:cNvGrpSpPr/>
                <p:nvPr/>
              </p:nvGrpSpPr>
              <p:grpSpPr>
                <a:xfrm>
                  <a:off x="3924996" y="4228987"/>
                  <a:ext cx="733620" cy="689455"/>
                  <a:chOff x="3924996" y="4228987"/>
                  <a:chExt cx="733620" cy="689455"/>
                </a:xfrm>
              </p:grpSpPr>
              <p:sp>
                <p:nvSpPr>
                  <p:cNvPr id="254" name="Freeform: Shape 253">
                    <a:extLst>
                      <a:ext uri="{FF2B5EF4-FFF2-40B4-BE49-F238E27FC236}">
                        <a16:creationId xmlns:a16="http://schemas.microsoft.com/office/drawing/2014/main" id="{C76D5715-E84A-433C-9468-AA909F695F5F}"/>
                      </a:ext>
                    </a:extLst>
                  </p:cNvPr>
                  <p:cNvSpPr/>
                  <p:nvPr/>
                </p:nvSpPr>
                <p:spPr>
                  <a:xfrm>
                    <a:off x="3924996" y="4580006"/>
                    <a:ext cx="181778" cy="139021"/>
                  </a:xfrm>
                  <a:custGeom>
                    <a:avLst/>
                    <a:gdLst>
                      <a:gd name="connsiteX0" fmla="*/ 4826 w 181778"/>
                      <a:gd name="connsiteY0" fmla="*/ 31234 h 139021"/>
                      <a:gd name="connsiteX1" fmla="*/ 61726 w 181778"/>
                      <a:gd name="connsiteY1" fmla="*/ 127520 h 139021"/>
                      <a:gd name="connsiteX2" fmla="*/ 176953 w 181778"/>
                      <a:gd name="connsiteY2" fmla="*/ 107787 h 139021"/>
                      <a:gd name="connsiteX3" fmla="*/ 120053 w 181778"/>
                      <a:gd name="connsiteY3" fmla="*/ 11501 h 139021"/>
                      <a:gd name="connsiteX4" fmla="*/ 4826 w 181778"/>
                      <a:gd name="connsiteY4" fmla="*/ 31234 h 13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78" h="139021">
                        <a:moveTo>
                          <a:pt x="4826" y="31234"/>
                        </a:moveTo>
                        <a:cubicBezTo>
                          <a:pt x="-11261" y="63250"/>
                          <a:pt x="14177" y="106361"/>
                          <a:pt x="61726" y="127520"/>
                        </a:cubicBezTo>
                        <a:cubicBezTo>
                          <a:pt x="109275" y="148679"/>
                          <a:pt x="160865" y="139804"/>
                          <a:pt x="176953" y="107787"/>
                        </a:cubicBezTo>
                        <a:cubicBezTo>
                          <a:pt x="193040" y="75771"/>
                          <a:pt x="167601" y="32660"/>
                          <a:pt x="120053" y="11501"/>
                        </a:cubicBezTo>
                        <a:cubicBezTo>
                          <a:pt x="72583" y="-9658"/>
                          <a:pt x="20993" y="-782"/>
                          <a:pt x="4826" y="31234"/>
                        </a:cubicBezTo>
                        <a:close/>
                      </a:path>
                    </a:pathLst>
                  </a:custGeom>
                  <a:solidFill>
                    <a:srgbClr val="EB6C6A"/>
                  </a:solidFill>
                  <a:ln w="7925" cap="flat">
                    <a:noFill/>
                    <a:prstDash val="solid"/>
                    <a:miter/>
                  </a:ln>
                </p:spPr>
                <p:txBody>
                  <a:bodyPr rtlCol="0" anchor="ctr"/>
                  <a:lstStyle/>
                  <a:p>
                    <a:endParaRPr lang="en-US"/>
                  </a:p>
                </p:txBody>
              </p:sp>
              <p:grpSp>
                <p:nvGrpSpPr>
                  <p:cNvPr id="255" name="Graphic 8">
                    <a:extLst>
                      <a:ext uri="{FF2B5EF4-FFF2-40B4-BE49-F238E27FC236}">
                        <a16:creationId xmlns:a16="http://schemas.microsoft.com/office/drawing/2014/main" id="{CA2CB5B3-1CD9-43B5-BD88-8DFFFB04B471}"/>
                      </a:ext>
                    </a:extLst>
                  </p:cNvPr>
                  <p:cNvGrpSpPr/>
                  <p:nvPr/>
                </p:nvGrpSpPr>
                <p:grpSpPr>
                  <a:xfrm>
                    <a:off x="4015173" y="4294061"/>
                    <a:ext cx="561917" cy="624382"/>
                    <a:chOff x="4015173" y="4294061"/>
                    <a:chExt cx="561917" cy="624382"/>
                  </a:xfrm>
                </p:grpSpPr>
                <p:sp>
                  <p:nvSpPr>
                    <p:cNvPr id="256" name="Freeform: Shape 255">
                      <a:extLst>
                        <a:ext uri="{FF2B5EF4-FFF2-40B4-BE49-F238E27FC236}">
                          <a16:creationId xmlns:a16="http://schemas.microsoft.com/office/drawing/2014/main" id="{44A74F0E-2AC6-4F35-859E-8257E6979441}"/>
                        </a:ext>
                      </a:extLst>
                    </p:cNvPr>
                    <p:cNvSpPr/>
                    <p:nvPr/>
                  </p:nvSpPr>
                  <p:spPr>
                    <a:xfrm>
                      <a:off x="4015920" y="4294061"/>
                      <a:ext cx="561169" cy="624382"/>
                    </a:xfrm>
                    <a:custGeom>
                      <a:avLst/>
                      <a:gdLst>
                        <a:gd name="connsiteX0" fmla="*/ 45 w 561169"/>
                        <a:gd name="connsiteY0" fmla="*/ 312344 h 624382"/>
                        <a:gd name="connsiteX1" fmla="*/ 204267 w 561169"/>
                        <a:gd name="connsiteY1" fmla="*/ 623947 h 624382"/>
                        <a:gd name="connsiteX2" fmla="*/ 558902 w 561169"/>
                        <a:gd name="connsiteY2" fmla="*/ 306638 h 624382"/>
                        <a:gd name="connsiteX3" fmla="*/ 281692 w 561169"/>
                        <a:gd name="connsiteY3" fmla="*/ 28 h 624382"/>
                        <a:gd name="connsiteX4" fmla="*/ 45 w 561169"/>
                        <a:gd name="connsiteY4" fmla="*/ 312344 h 624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69" h="624382">
                          <a:moveTo>
                            <a:pt x="45" y="312344"/>
                          </a:moveTo>
                          <a:cubicBezTo>
                            <a:pt x="2818" y="482569"/>
                            <a:pt x="77629" y="616340"/>
                            <a:pt x="204267" y="623947"/>
                          </a:cubicBezTo>
                          <a:cubicBezTo>
                            <a:pt x="351826" y="632744"/>
                            <a:pt x="532829" y="507453"/>
                            <a:pt x="558902" y="306638"/>
                          </a:cubicBezTo>
                          <a:cubicBezTo>
                            <a:pt x="580853" y="137840"/>
                            <a:pt x="440109" y="-2270"/>
                            <a:pt x="281692" y="28"/>
                          </a:cubicBezTo>
                          <a:cubicBezTo>
                            <a:pt x="123355" y="2247"/>
                            <a:pt x="-2729" y="142119"/>
                            <a:pt x="45" y="312344"/>
                          </a:cubicBezTo>
                          <a:close/>
                        </a:path>
                      </a:pathLst>
                    </a:custGeom>
                    <a:solidFill>
                      <a:srgbClr val="F69887"/>
                    </a:solidFill>
                    <a:ln w="79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CFDD811A-C50B-4323-BC9F-8ADB840BD016}"/>
                        </a:ext>
                      </a:extLst>
                    </p:cNvPr>
                    <p:cNvSpPr/>
                    <p:nvPr/>
                  </p:nvSpPr>
                  <p:spPr>
                    <a:xfrm>
                      <a:off x="4015173" y="4320813"/>
                      <a:ext cx="493483" cy="272912"/>
                    </a:xfrm>
                    <a:custGeom>
                      <a:avLst/>
                      <a:gdLst>
                        <a:gd name="connsiteX0" fmla="*/ 493319 w 493483"/>
                        <a:gd name="connsiteY0" fmla="*/ 246127 h 272912"/>
                        <a:gd name="connsiteX1" fmla="*/ 185203 w 493483"/>
                        <a:gd name="connsiteY1" fmla="*/ 87472 h 272912"/>
                        <a:gd name="connsiteX2" fmla="*/ 0 w 493483"/>
                        <a:gd name="connsiteY2" fmla="*/ 272913 h 272912"/>
                        <a:gd name="connsiteX3" fmla="*/ 83448 w 493483"/>
                        <a:gd name="connsiteY3" fmla="*/ 46026 h 272912"/>
                        <a:gd name="connsiteX4" fmla="*/ 129808 w 493483"/>
                        <a:gd name="connsiteY4" fmla="*/ 7273 h 272912"/>
                        <a:gd name="connsiteX5" fmla="*/ 188373 w 493483"/>
                        <a:gd name="connsiteY5" fmla="*/ 141 h 272912"/>
                        <a:gd name="connsiteX6" fmla="*/ 450287 w 493483"/>
                        <a:gd name="connsiteY6" fmla="*/ 21617 h 272912"/>
                        <a:gd name="connsiteX7" fmla="*/ 469703 w 493483"/>
                        <a:gd name="connsiteY7" fmla="*/ 27799 h 272912"/>
                        <a:gd name="connsiteX8" fmla="*/ 481907 w 493483"/>
                        <a:gd name="connsiteY8" fmla="*/ 57358 h 272912"/>
                        <a:gd name="connsiteX9" fmla="*/ 493319 w 493483"/>
                        <a:gd name="connsiteY9" fmla="*/ 246127 h 27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483" h="272912">
                          <a:moveTo>
                            <a:pt x="493319" y="246127"/>
                          </a:moveTo>
                          <a:cubicBezTo>
                            <a:pt x="372624" y="248584"/>
                            <a:pt x="252405" y="186612"/>
                            <a:pt x="185203" y="87472"/>
                          </a:cubicBezTo>
                          <a:cubicBezTo>
                            <a:pt x="108649" y="131613"/>
                            <a:pt x="44062" y="196280"/>
                            <a:pt x="0" y="272913"/>
                          </a:cubicBezTo>
                          <a:cubicBezTo>
                            <a:pt x="1823" y="190891"/>
                            <a:pt x="31699" y="109662"/>
                            <a:pt x="83448" y="46026"/>
                          </a:cubicBezTo>
                          <a:cubicBezTo>
                            <a:pt x="96287" y="30255"/>
                            <a:pt x="111027" y="15119"/>
                            <a:pt x="129808" y="7273"/>
                          </a:cubicBezTo>
                          <a:cubicBezTo>
                            <a:pt x="148115" y="-334"/>
                            <a:pt x="168561" y="-255"/>
                            <a:pt x="188373" y="141"/>
                          </a:cubicBezTo>
                          <a:cubicBezTo>
                            <a:pt x="276021" y="2043"/>
                            <a:pt x="363511" y="9254"/>
                            <a:pt x="450287" y="21617"/>
                          </a:cubicBezTo>
                          <a:cubicBezTo>
                            <a:pt x="457102" y="22568"/>
                            <a:pt x="464156" y="23678"/>
                            <a:pt x="469703" y="27799"/>
                          </a:cubicBezTo>
                          <a:cubicBezTo>
                            <a:pt x="478499" y="34376"/>
                            <a:pt x="480560" y="46501"/>
                            <a:pt x="481907" y="57358"/>
                          </a:cubicBezTo>
                          <a:cubicBezTo>
                            <a:pt x="489119" y="116160"/>
                            <a:pt x="494508" y="175121"/>
                            <a:pt x="493319" y="246127"/>
                          </a:cubicBezTo>
                          <a:close/>
                        </a:path>
                      </a:pathLst>
                    </a:custGeom>
                    <a:solidFill>
                      <a:srgbClr val="EB6C6A"/>
                    </a:solidFill>
                    <a:ln w="7925" cap="flat">
                      <a:noFill/>
                      <a:prstDash val="solid"/>
                      <a:miter/>
                    </a:ln>
                  </p:spPr>
                  <p:txBody>
                    <a:bodyPr rtlCol="0" anchor="ctr"/>
                    <a:lstStyle/>
                    <a:p>
                      <a:endParaRPr lang="en-US"/>
                    </a:p>
                  </p:txBody>
                </p:sp>
              </p:grpSp>
              <p:grpSp>
                <p:nvGrpSpPr>
                  <p:cNvPr id="258" name="Graphic 8">
                    <a:extLst>
                      <a:ext uri="{FF2B5EF4-FFF2-40B4-BE49-F238E27FC236}">
                        <a16:creationId xmlns:a16="http://schemas.microsoft.com/office/drawing/2014/main" id="{63BE8D17-CD53-46E6-B69F-07EF540FF891}"/>
                      </a:ext>
                    </a:extLst>
                  </p:cNvPr>
                  <p:cNvGrpSpPr/>
                  <p:nvPr/>
                </p:nvGrpSpPr>
                <p:grpSpPr>
                  <a:xfrm>
                    <a:off x="4049408" y="4527656"/>
                    <a:ext cx="298130" cy="273144"/>
                    <a:chOff x="4049408" y="4527656"/>
                    <a:chExt cx="298130" cy="273144"/>
                  </a:xfrm>
                </p:grpSpPr>
                <p:sp>
                  <p:nvSpPr>
                    <p:cNvPr id="259" name="Freeform: Shape 258">
                      <a:extLst>
                        <a:ext uri="{FF2B5EF4-FFF2-40B4-BE49-F238E27FC236}">
                          <a16:creationId xmlns:a16="http://schemas.microsoft.com/office/drawing/2014/main" id="{612AA51C-143E-49E4-A9F0-A29D77E96E45}"/>
                        </a:ext>
                      </a:extLst>
                    </p:cNvPr>
                    <p:cNvSpPr/>
                    <p:nvPr/>
                  </p:nvSpPr>
                  <p:spPr>
                    <a:xfrm>
                      <a:off x="4131622" y="4649516"/>
                      <a:ext cx="8603" cy="70372"/>
                    </a:xfrm>
                    <a:custGeom>
                      <a:avLst/>
                      <a:gdLst>
                        <a:gd name="connsiteX0" fmla="*/ 8604 w 8603"/>
                        <a:gd name="connsiteY0" fmla="*/ 0 h 70372"/>
                        <a:gd name="connsiteX1" fmla="*/ 7811 w 8603"/>
                        <a:gd name="connsiteY1" fmla="*/ 70372 h 70372"/>
                      </a:gdLst>
                      <a:ahLst/>
                      <a:cxnLst>
                        <a:cxn ang="0">
                          <a:pos x="connsiteX0" y="connsiteY0"/>
                        </a:cxn>
                        <a:cxn ang="0">
                          <a:pos x="connsiteX1" y="connsiteY1"/>
                        </a:cxn>
                      </a:cxnLst>
                      <a:rect l="l" t="t" r="r" b="b"/>
                      <a:pathLst>
                        <a:path w="8603" h="70372">
                          <a:moveTo>
                            <a:pt x="8604" y="0"/>
                          </a:moveTo>
                          <a:cubicBezTo>
                            <a:pt x="-2570" y="21635"/>
                            <a:pt x="-2887" y="48500"/>
                            <a:pt x="7811" y="70372"/>
                          </a:cubicBezTo>
                        </a:path>
                      </a:pathLst>
                    </a:custGeom>
                    <a:noFill/>
                    <a:ln w="7925" cap="rnd">
                      <a:solidFill>
                        <a:srgbClr val="A83B4F"/>
                      </a:solid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34C874E4-B359-4767-B16A-2E5B45CBA5B5}"/>
                        </a:ext>
                      </a:extLst>
                    </p:cNvPr>
                    <p:cNvSpPr/>
                    <p:nvPr/>
                  </p:nvSpPr>
                  <p:spPr>
                    <a:xfrm>
                      <a:off x="4173748" y="4778346"/>
                      <a:ext cx="92957" cy="22454"/>
                    </a:xfrm>
                    <a:custGeom>
                      <a:avLst/>
                      <a:gdLst>
                        <a:gd name="connsiteX0" fmla="*/ 0 w 92957"/>
                        <a:gd name="connsiteY0" fmla="*/ 5416 h 22454"/>
                        <a:gd name="connsiteX1" fmla="*/ 92958 w 92957"/>
                        <a:gd name="connsiteY1" fmla="*/ 22454 h 22454"/>
                      </a:gdLst>
                      <a:ahLst/>
                      <a:cxnLst>
                        <a:cxn ang="0">
                          <a:pos x="connsiteX0" y="connsiteY0"/>
                        </a:cxn>
                        <a:cxn ang="0">
                          <a:pos x="connsiteX1" y="connsiteY1"/>
                        </a:cxn>
                      </a:cxnLst>
                      <a:rect l="l" t="t" r="r" b="b"/>
                      <a:pathLst>
                        <a:path w="92957" h="22454">
                          <a:moveTo>
                            <a:pt x="0" y="5416"/>
                          </a:moveTo>
                          <a:cubicBezTo>
                            <a:pt x="30986" y="-5916"/>
                            <a:pt x="67916" y="899"/>
                            <a:pt x="92958" y="22454"/>
                          </a:cubicBezTo>
                        </a:path>
                      </a:pathLst>
                    </a:custGeom>
                    <a:noFill/>
                    <a:ln w="7925" cap="rnd">
                      <a:solidFill>
                        <a:srgbClr val="A83B4F"/>
                      </a:solidFill>
                      <a:prstDash val="solid"/>
                      <a:miter/>
                    </a:ln>
                  </p:spPr>
                  <p:txBody>
                    <a:bodyPr rtlCol="0" anchor="ctr"/>
                    <a:lstStyle/>
                    <a:p>
                      <a:endParaRPr lang="en-US"/>
                    </a:p>
                  </p:txBody>
                </p:sp>
                <p:grpSp>
                  <p:nvGrpSpPr>
                    <p:cNvPr id="261" name="Graphic 8">
                      <a:extLst>
                        <a:ext uri="{FF2B5EF4-FFF2-40B4-BE49-F238E27FC236}">
                          <a16:creationId xmlns:a16="http://schemas.microsoft.com/office/drawing/2014/main" id="{62FF64E2-AFD7-4B90-B988-92CB86FD1D3C}"/>
                        </a:ext>
                      </a:extLst>
                    </p:cNvPr>
                    <p:cNvGrpSpPr/>
                    <p:nvPr/>
                  </p:nvGrpSpPr>
                  <p:grpSpPr>
                    <a:xfrm>
                      <a:off x="4049408" y="4527656"/>
                      <a:ext cx="298130" cy="132110"/>
                      <a:chOff x="4049408" y="4527656"/>
                      <a:chExt cx="298130" cy="132110"/>
                    </a:xfrm>
                  </p:grpSpPr>
                  <p:sp>
                    <p:nvSpPr>
                      <p:cNvPr id="262" name="Freeform: Shape 261">
                        <a:extLst>
                          <a:ext uri="{FF2B5EF4-FFF2-40B4-BE49-F238E27FC236}">
                            <a16:creationId xmlns:a16="http://schemas.microsoft.com/office/drawing/2014/main" id="{542F4C73-F984-434D-8E49-CA64376D6F07}"/>
                          </a:ext>
                        </a:extLst>
                      </p:cNvPr>
                      <p:cNvSpPr/>
                      <p:nvPr/>
                    </p:nvSpPr>
                    <p:spPr>
                      <a:xfrm>
                        <a:off x="4077384" y="4606140"/>
                        <a:ext cx="24642" cy="41897"/>
                      </a:xfrm>
                      <a:custGeom>
                        <a:avLst/>
                        <a:gdLst>
                          <a:gd name="connsiteX0" fmla="*/ 10617 w 24642"/>
                          <a:gd name="connsiteY0" fmla="*/ 41870 h 41897"/>
                          <a:gd name="connsiteX1" fmla="*/ 24486 w 24642"/>
                          <a:gd name="connsiteY1" fmla="*/ 21821 h 41897"/>
                          <a:gd name="connsiteX2" fmla="*/ 14025 w 24642"/>
                          <a:gd name="connsiteY2" fmla="*/ 27 h 41897"/>
                          <a:gd name="connsiteX3" fmla="*/ 156 w 24642"/>
                          <a:gd name="connsiteY3" fmla="*/ 20077 h 41897"/>
                          <a:gd name="connsiteX4" fmla="*/ 10617 w 24642"/>
                          <a:gd name="connsiteY4" fmla="*/ 41870 h 41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2" h="41897">
                            <a:moveTo>
                              <a:pt x="10617" y="41870"/>
                            </a:moveTo>
                            <a:cubicBezTo>
                              <a:pt x="17987" y="42425"/>
                              <a:pt x="23455" y="34500"/>
                              <a:pt x="24486" y="21821"/>
                            </a:cubicBezTo>
                            <a:cubicBezTo>
                              <a:pt x="25516" y="9141"/>
                              <a:pt x="21395" y="582"/>
                              <a:pt x="14025" y="27"/>
                            </a:cubicBezTo>
                            <a:cubicBezTo>
                              <a:pt x="6655" y="-527"/>
                              <a:pt x="1187" y="7397"/>
                              <a:pt x="156" y="20077"/>
                            </a:cubicBezTo>
                            <a:cubicBezTo>
                              <a:pt x="-874" y="32836"/>
                              <a:pt x="3247" y="41395"/>
                              <a:pt x="10617" y="41870"/>
                            </a:cubicBezTo>
                            <a:close/>
                          </a:path>
                        </a:pathLst>
                      </a:custGeom>
                      <a:solidFill>
                        <a:srgbClr val="1C2B45"/>
                      </a:solidFill>
                      <a:ln w="79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5BACE4B6-8F48-4752-BC9E-EBEC74754527}"/>
                          </a:ext>
                        </a:extLst>
                      </p:cNvPr>
                      <p:cNvSpPr/>
                      <p:nvPr/>
                    </p:nvSpPr>
                    <p:spPr>
                      <a:xfrm>
                        <a:off x="4267025" y="4617869"/>
                        <a:ext cx="24642" cy="41897"/>
                      </a:xfrm>
                      <a:custGeom>
                        <a:avLst/>
                        <a:gdLst>
                          <a:gd name="connsiteX0" fmla="*/ 10617 w 24642"/>
                          <a:gd name="connsiteY0" fmla="*/ 41870 h 41897"/>
                          <a:gd name="connsiteX1" fmla="*/ 24486 w 24642"/>
                          <a:gd name="connsiteY1" fmla="*/ 21821 h 41897"/>
                          <a:gd name="connsiteX2" fmla="*/ 14025 w 24642"/>
                          <a:gd name="connsiteY2" fmla="*/ 27 h 41897"/>
                          <a:gd name="connsiteX3" fmla="*/ 156 w 24642"/>
                          <a:gd name="connsiteY3" fmla="*/ 20077 h 41897"/>
                          <a:gd name="connsiteX4" fmla="*/ 10617 w 24642"/>
                          <a:gd name="connsiteY4" fmla="*/ 41870 h 41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2" h="41897">
                            <a:moveTo>
                              <a:pt x="10617" y="41870"/>
                            </a:moveTo>
                            <a:cubicBezTo>
                              <a:pt x="17987" y="42425"/>
                              <a:pt x="23455" y="34500"/>
                              <a:pt x="24486" y="21821"/>
                            </a:cubicBezTo>
                            <a:cubicBezTo>
                              <a:pt x="25516" y="9141"/>
                              <a:pt x="21395" y="582"/>
                              <a:pt x="14025" y="27"/>
                            </a:cubicBezTo>
                            <a:cubicBezTo>
                              <a:pt x="6655" y="-527"/>
                              <a:pt x="1187" y="7397"/>
                              <a:pt x="156" y="20077"/>
                            </a:cubicBezTo>
                            <a:cubicBezTo>
                              <a:pt x="-874" y="32757"/>
                              <a:pt x="3247" y="41315"/>
                              <a:pt x="10617" y="41870"/>
                            </a:cubicBezTo>
                            <a:close/>
                          </a:path>
                        </a:pathLst>
                      </a:custGeom>
                      <a:solidFill>
                        <a:srgbClr val="1C2B45"/>
                      </a:solidFill>
                      <a:ln w="79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6AD41F2C-DB5D-4285-B840-9F203A5DC589}"/>
                          </a:ext>
                        </a:extLst>
                      </p:cNvPr>
                      <p:cNvSpPr/>
                      <p:nvPr/>
                    </p:nvSpPr>
                    <p:spPr>
                      <a:xfrm>
                        <a:off x="4049408" y="4528346"/>
                        <a:ext cx="80674" cy="27768"/>
                      </a:xfrm>
                      <a:custGeom>
                        <a:avLst/>
                        <a:gdLst>
                          <a:gd name="connsiteX0" fmla="*/ 0 w 80674"/>
                          <a:gd name="connsiteY0" fmla="*/ 25439 h 27768"/>
                          <a:gd name="connsiteX1" fmla="*/ 80674 w 80674"/>
                          <a:gd name="connsiteY1" fmla="*/ 0 h 27768"/>
                        </a:gdLst>
                        <a:ahLst/>
                        <a:cxnLst>
                          <a:cxn ang="0">
                            <a:pos x="connsiteX0" y="connsiteY0"/>
                          </a:cxn>
                          <a:cxn ang="0">
                            <a:pos x="connsiteX1" y="connsiteY1"/>
                          </a:cxn>
                        </a:cxnLst>
                        <a:rect l="l" t="t" r="r" b="b"/>
                        <a:pathLst>
                          <a:path w="80674" h="27768">
                            <a:moveTo>
                              <a:pt x="0" y="25439"/>
                            </a:moveTo>
                            <a:cubicBezTo>
                              <a:pt x="27975" y="33284"/>
                              <a:pt x="65696" y="20446"/>
                              <a:pt x="80674" y="0"/>
                            </a:cubicBezTo>
                          </a:path>
                        </a:pathLst>
                      </a:custGeom>
                      <a:noFill/>
                      <a:ln w="7925" cap="rnd">
                        <a:solidFill>
                          <a:srgbClr val="271F64"/>
                        </a:solid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61F0D224-5115-4D27-BE99-5FAC1391CC39}"/>
                          </a:ext>
                        </a:extLst>
                      </p:cNvPr>
                      <p:cNvSpPr/>
                      <p:nvPr/>
                    </p:nvSpPr>
                    <p:spPr>
                      <a:xfrm>
                        <a:off x="4258226" y="4527656"/>
                        <a:ext cx="89312" cy="29060"/>
                      </a:xfrm>
                      <a:custGeom>
                        <a:avLst/>
                        <a:gdLst>
                          <a:gd name="connsiteX0" fmla="*/ 0 w 89312"/>
                          <a:gd name="connsiteY0" fmla="*/ 4335 h 29060"/>
                          <a:gd name="connsiteX1" fmla="*/ 89313 w 89312"/>
                          <a:gd name="connsiteY1" fmla="*/ 29061 h 29060"/>
                        </a:gdLst>
                        <a:ahLst/>
                        <a:cxnLst>
                          <a:cxn ang="0">
                            <a:pos x="connsiteX0" y="connsiteY0"/>
                          </a:cxn>
                          <a:cxn ang="0">
                            <a:pos x="connsiteX1" y="connsiteY1"/>
                          </a:cxn>
                        </a:cxnLst>
                        <a:rect l="l" t="t" r="r" b="b"/>
                        <a:pathLst>
                          <a:path w="89312" h="29060">
                            <a:moveTo>
                              <a:pt x="0" y="4335"/>
                            </a:moveTo>
                            <a:cubicBezTo>
                              <a:pt x="30986" y="-6601"/>
                              <a:pt x="68391" y="3701"/>
                              <a:pt x="89313" y="29061"/>
                            </a:cubicBezTo>
                          </a:path>
                        </a:pathLst>
                      </a:custGeom>
                      <a:noFill/>
                      <a:ln w="7925" cap="rnd">
                        <a:solidFill>
                          <a:srgbClr val="271F64"/>
                        </a:solidFill>
                        <a:prstDash val="solid"/>
                        <a:miter/>
                      </a:ln>
                    </p:spPr>
                    <p:txBody>
                      <a:bodyPr rtlCol="0" anchor="ctr"/>
                      <a:lstStyle/>
                      <a:p>
                        <a:endParaRPr lang="en-US"/>
                      </a:p>
                    </p:txBody>
                  </p:sp>
                </p:grpSp>
              </p:grpSp>
              <p:grpSp>
                <p:nvGrpSpPr>
                  <p:cNvPr id="266" name="Graphic 8">
                    <a:extLst>
                      <a:ext uri="{FF2B5EF4-FFF2-40B4-BE49-F238E27FC236}">
                        <a16:creationId xmlns:a16="http://schemas.microsoft.com/office/drawing/2014/main" id="{A4833246-75D1-4522-9F58-13B5B40C91A5}"/>
                      </a:ext>
                    </a:extLst>
                  </p:cNvPr>
                  <p:cNvGrpSpPr/>
                  <p:nvPr/>
                </p:nvGrpSpPr>
                <p:grpSpPr>
                  <a:xfrm>
                    <a:off x="3972535" y="4228987"/>
                    <a:ext cx="653725" cy="493674"/>
                    <a:chOff x="3972535" y="4228987"/>
                    <a:chExt cx="653725" cy="493674"/>
                  </a:xfrm>
                </p:grpSpPr>
                <p:sp>
                  <p:nvSpPr>
                    <p:cNvPr id="267" name="Freeform: Shape 266">
                      <a:extLst>
                        <a:ext uri="{FF2B5EF4-FFF2-40B4-BE49-F238E27FC236}">
                          <a16:creationId xmlns:a16="http://schemas.microsoft.com/office/drawing/2014/main" id="{730A1323-FB59-474C-B9FB-105CFBD82183}"/>
                        </a:ext>
                      </a:extLst>
                    </p:cNvPr>
                    <p:cNvSpPr/>
                    <p:nvPr/>
                  </p:nvSpPr>
                  <p:spPr>
                    <a:xfrm>
                      <a:off x="3972535" y="4228987"/>
                      <a:ext cx="653725" cy="493674"/>
                    </a:xfrm>
                    <a:custGeom>
                      <a:avLst/>
                      <a:gdLst>
                        <a:gd name="connsiteX0" fmla="*/ 626061 w 653725"/>
                        <a:gd name="connsiteY0" fmla="*/ 448583 h 493674"/>
                        <a:gd name="connsiteX1" fmla="*/ 562187 w 653725"/>
                        <a:gd name="connsiteY1" fmla="*/ 493675 h 493674"/>
                        <a:gd name="connsiteX2" fmla="*/ 508774 w 653725"/>
                        <a:gd name="connsiteY2" fmla="*/ 351028 h 493674"/>
                        <a:gd name="connsiteX3" fmla="*/ 233942 w 653725"/>
                        <a:gd name="connsiteY3" fmla="*/ 136425 h 493674"/>
                        <a:gd name="connsiteX4" fmla="*/ 43351 w 653725"/>
                        <a:gd name="connsiteY4" fmla="*/ 384788 h 493674"/>
                        <a:gd name="connsiteX5" fmla="*/ 2 w 653725"/>
                        <a:gd name="connsiteY5" fmla="*/ 221220 h 493674"/>
                        <a:gd name="connsiteX6" fmla="*/ 6184 w 653725"/>
                        <a:gd name="connsiteY6" fmla="*/ 150372 h 493674"/>
                        <a:gd name="connsiteX7" fmla="*/ 38041 w 653725"/>
                        <a:gd name="connsiteY7" fmla="*/ 62724 h 493674"/>
                        <a:gd name="connsiteX8" fmla="*/ 110474 w 653725"/>
                        <a:gd name="connsiteY8" fmla="*/ 6300 h 493674"/>
                        <a:gd name="connsiteX9" fmla="*/ 255736 w 653725"/>
                        <a:gd name="connsiteY9" fmla="*/ 23734 h 493674"/>
                        <a:gd name="connsiteX10" fmla="*/ 463048 w 653725"/>
                        <a:gd name="connsiteY10" fmla="*/ 16126 h 493674"/>
                        <a:gd name="connsiteX11" fmla="*/ 529696 w 653725"/>
                        <a:gd name="connsiteY11" fmla="*/ 44576 h 493674"/>
                        <a:gd name="connsiteX12" fmla="*/ 629866 w 653725"/>
                        <a:gd name="connsiteY12" fmla="*/ 146727 h 493674"/>
                        <a:gd name="connsiteX13" fmla="*/ 626061 w 653725"/>
                        <a:gd name="connsiteY13" fmla="*/ 448583 h 49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3725" h="493674">
                          <a:moveTo>
                            <a:pt x="626061" y="448583"/>
                          </a:moveTo>
                          <a:cubicBezTo>
                            <a:pt x="598324" y="479172"/>
                            <a:pt x="594679" y="475844"/>
                            <a:pt x="562187" y="493675"/>
                          </a:cubicBezTo>
                          <a:cubicBezTo>
                            <a:pt x="543485" y="443432"/>
                            <a:pt x="526843" y="399766"/>
                            <a:pt x="508774" y="351028"/>
                          </a:cubicBezTo>
                          <a:cubicBezTo>
                            <a:pt x="378649" y="326382"/>
                            <a:pt x="305107" y="243251"/>
                            <a:pt x="233942" y="136425"/>
                          </a:cubicBezTo>
                          <a:cubicBezTo>
                            <a:pt x="150098" y="187936"/>
                            <a:pt x="75842" y="262746"/>
                            <a:pt x="43351" y="384788"/>
                          </a:cubicBezTo>
                          <a:cubicBezTo>
                            <a:pt x="13474" y="335337"/>
                            <a:pt x="161" y="278754"/>
                            <a:pt x="2" y="221220"/>
                          </a:cubicBezTo>
                          <a:cubicBezTo>
                            <a:pt x="-77" y="197604"/>
                            <a:pt x="2142" y="173830"/>
                            <a:pt x="6184" y="150372"/>
                          </a:cubicBezTo>
                          <a:cubicBezTo>
                            <a:pt x="11652" y="119545"/>
                            <a:pt x="21003" y="88955"/>
                            <a:pt x="38041" y="62724"/>
                          </a:cubicBezTo>
                          <a:cubicBezTo>
                            <a:pt x="55159" y="36572"/>
                            <a:pt x="80439" y="14779"/>
                            <a:pt x="110474" y="6300"/>
                          </a:cubicBezTo>
                          <a:cubicBezTo>
                            <a:pt x="158974" y="-7569"/>
                            <a:pt x="209851" y="2892"/>
                            <a:pt x="255736" y="23734"/>
                          </a:cubicBezTo>
                          <a:cubicBezTo>
                            <a:pt x="323413" y="-357"/>
                            <a:pt x="394261" y="-3448"/>
                            <a:pt x="463048" y="16126"/>
                          </a:cubicBezTo>
                          <a:cubicBezTo>
                            <a:pt x="486030" y="22625"/>
                            <a:pt x="508616" y="32214"/>
                            <a:pt x="529696" y="44576"/>
                          </a:cubicBezTo>
                          <a:cubicBezTo>
                            <a:pt x="572014" y="68906"/>
                            <a:pt x="608468" y="104250"/>
                            <a:pt x="629866" y="146727"/>
                          </a:cubicBezTo>
                          <a:cubicBezTo>
                            <a:pt x="671153" y="228353"/>
                            <a:pt x="651500" y="355229"/>
                            <a:pt x="626061" y="448583"/>
                          </a:cubicBezTo>
                          <a:close/>
                        </a:path>
                      </a:pathLst>
                    </a:custGeom>
                    <a:solidFill>
                      <a:srgbClr val="17194D"/>
                    </a:solidFill>
                    <a:ln w="79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924C3EF3-78A1-4483-909B-C259D7DD4579}"/>
                        </a:ext>
                      </a:extLst>
                    </p:cNvPr>
                    <p:cNvSpPr/>
                    <p:nvPr/>
                  </p:nvSpPr>
                  <p:spPr>
                    <a:xfrm>
                      <a:off x="3972614" y="4228987"/>
                      <a:ext cx="529774" cy="221220"/>
                    </a:xfrm>
                    <a:custGeom>
                      <a:avLst/>
                      <a:gdLst>
                        <a:gd name="connsiteX0" fmla="*/ 529775 w 529774"/>
                        <a:gd name="connsiteY0" fmla="*/ 44576 h 221220"/>
                        <a:gd name="connsiteX1" fmla="*/ 262313 w 529774"/>
                        <a:gd name="connsiteY1" fmla="*/ 60981 h 221220"/>
                        <a:gd name="connsiteX2" fmla="*/ 65461 w 529774"/>
                        <a:gd name="connsiteY2" fmla="*/ 116771 h 221220"/>
                        <a:gd name="connsiteX3" fmla="*/ 2 w 529774"/>
                        <a:gd name="connsiteY3" fmla="*/ 221220 h 221220"/>
                        <a:gd name="connsiteX4" fmla="*/ 6184 w 529774"/>
                        <a:gd name="connsiteY4" fmla="*/ 150372 h 221220"/>
                        <a:gd name="connsiteX5" fmla="*/ 38041 w 529774"/>
                        <a:gd name="connsiteY5" fmla="*/ 62724 h 221220"/>
                        <a:gd name="connsiteX6" fmla="*/ 110474 w 529774"/>
                        <a:gd name="connsiteY6" fmla="*/ 6300 h 221220"/>
                        <a:gd name="connsiteX7" fmla="*/ 255736 w 529774"/>
                        <a:gd name="connsiteY7" fmla="*/ 23734 h 221220"/>
                        <a:gd name="connsiteX8" fmla="*/ 463048 w 529774"/>
                        <a:gd name="connsiteY8" fmla="*/ 16126 h 221220"/>
                        <a:gd name="connsiteX9" fmla="*/ 529775 w 529774"/>
                        <a:gd name="connsiteY9" fmla="*/ 44576 h 22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774" h="221220">
                          <a:moveTo>
                            <a:pt x="529775" y="44576"/>
                          </a:moveTo>
                          <a:cubicBezTo>
                            <a:pt x="442364" y="18821"/>
                            <a:pt x="345761" y="24210"/>
                            <a:pt x="262313" y="60981"/>
                          </a:cubicBezTo>
                          <a:cubicBezTo>
                            <a:pt x="194080" y="38474"/>
                            <a:pt x="116179" y="65894"/>
                            <a:pt x="65461" y="116771"/>
                          </a:cubicBezTo>
                          <a:cubicBezTo>
                            <a:pt x="36218" y="146252"/>
                            <a:pt x="14901" y="182389"/>
                            <a:pt x="2" y="221220"/>
                          </a:cubicBezTo>
                          <a:cubicBezTo>
                            <a:pt x="-77" y="197604"/>
                            <a:pt x="2142" y="173830"/>
                            <a:pt x="6184" y="150372"/>
                          </a:cubicBezTo>
                          <a:cubicBezTo>
                            <a:pt x="11652" y="119545"/>
                            <a:pt x="21003" y="88955"/>
                            <a:pt x="38041" y="62724"/>
                          </a:cubicBezTo>
                          <a:cubicBezTo>
                            <a:pt x="55159" y="36572"/>
                            <a:pt x="80439" y="14779"/>
                            <a:pt x="110474" y="6300"/>
                          </a:cubicBezTo>
                          <a:cubicBezTo>
                            <a:pt x="158974" y="-7569"/>
                            <a:pt x="209851" y="2892"/>
                            <a:pt x="255736" y="23734"/>
                          </a:cubicBezTo>
                          <a:cubicBezTo>
                            <a:pt x="323413" y="-357"/>
                            <a:pt x="394261" y="-3448"/>
                            <a:pt x="463048" y="16126"/>
                          </a:cubicBezTo>
                          <a:cubicBezTo>
                            <a:pt x="486030" y="22625"/>
                            <a:pt x="508616" y="32293"/>
                            <a:pt x="529775" y="44576"/>
                          </a:cubicBezTo>
                          <a:close/>
                        </a:path>
                      </a:pathLst>
                    </a:custGeom>
                    <a:solidFill>
                      <a:srgbClr val="2B356E"/>
                    </a:solidFill>
                    <a:ln w="7925" cap="flat">
                      <a:noFill/>
                      <a:prstDash val="solid"/>
                      <a:miter/>
                    </a:ln>
                  </p:spPr>
                  <p:txBody>
                    <a:bodyPr rtlCol="0" anchor="ctr"/>
                    <a:lstStyle/>
                    <a:p>
                      <a:endParaRPr lang="en-US"/>
                    </a:p>
                  </p:txBody>
                </p:sp>
              </p:grpSp>
              <p:sp>
                <p:nvSpPr>
                  <p:cNvPr id="269" name="Freeform: Shape 268">
                    <a:extLst>
                      <a:ext uri="{FF2B5EF4-FFF2-40B4-BE49-F238E27FC236}">
                        <a16:creationId xmlns:a16="http://schemas.microsoft.com/office/drawing/2014/main" id="{08EAE113-A48D-444B-8812-9586CD42BE0A}"/>
                      </a:ext>
                    </a:extLst>
                  </p:cNvPr>
                  <p:cNvSpPr/>
                  <p:nvPr/>
                </p:nvSpPr>
                <p:spPr>
                  <a:xfrm>
                    <a:off x="4476604" y="4648296"/>
                    <a:ext cx="182013" cy="128175"/>
                  </a:xfrm>
                  <a:custGeom>
                    <a:avLst/>
                    <a:gdLst>
                      <a:gd name="connsiteX0" fmla="*/ 180002 w 182013"/>
                      <a:gd name="connsiteY0" fmla="*/ 44014 h 128175"/>
                      <a:gd name="connsiteX1" fmla="*/ 109947 w 182013"/>
                      <a:gd name="connsiteY1" fmla="*/ 124926 h 128175"/>
                      <a:gd name="connsiteX2" fmla="*/ 2011 w 182013"/>
                      <a:gd name="connsiteY2" fmla="*/ 84192 h 128175"/>
                      <a:gd name="connsiteX3" fmla="*/ 72066 w 182013"/>
                      <a:gd name="connsiteY3" fmla="*/ 3280 h 128175"/>
                      <a:gd name="connsiteX4" fmla="*/ 180002 w 182013"/>
                      <a:gd name="connsiteY4" fmla="*/ 44014 h 12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13" h="128175">
                        <a:moveTo>
                          <a:pt x="180002" y="44014"/>
                        </a:moveTo>
                        <a:cubicBezTo>
                          <a:pt x="190463" y="77615"/>
                          <a:pt x="159081" y="113831"/>
                          <a:pt x="109947" y="124926"/>
                        </a:cubicBezTo>
                        <a:cubicBezTo>
                          <a:pt x="60813" y="136021"/>
                          <a:pt x="12472" y="117794"/>
                          <a:pt x="2011" y="84192"/>
                        </a:cubicBezTo>
                        <a:cubicBezTo>
                          <a:pt x="-8449" y="50591"/>
                          <a:pt x="22933" y="14375"/>
                          <a:pt x="72066" y="3280"/>
                        </a:cubicBezTo>
                        <a:cubicBezTo>
                          <a:pt x="121200" y="-7894"/>
                          <a:pt x="169541" y="10413"/>
                          <a:pt x="180002" y="44014"/>
                        </a:cubicBezTo>
                        <a:close/>
                      </a:path>
                    </a:pathLst>
                  </a:custGeom>
                  <a:solidFill>
                    <a:srgbClr val="F69887"/>
                  </a:solidFill>
                  <a:ln w="7925" cap="flat">
                    <a:noFill/>
                    <a:prstDash val="solid"/>
                    <a:miter/>
                  </a:ln>
                </p:spPr>
                <p:txBody>
                  <a:bodyPr rtlCol="0" anchor="ctr"/>
                  <a:lstStyle/>
                  <a:p>
                    <a:endParaRPr lang="en-US"/>
                  </a:p>
                </p:txBody>
              </p:sp>
            </p:grpSp>
          </p:grpSp>
        </p:grpSp>
      </p:grpSp>
      <p:grpSp>
        <p:nvGrpSpPr>
          <p:cNvPr id="16" name="Graphic 8">
            <a:extLst>
              <a:ext uri="{FF2B5EF4-FFF2-40B4-BE49-F238E27FC236}">
                <a16:creationId xmlns:a16="http://schemas.microsoft.com/office/drawing/2014/main" id="{48FE686E-C47E-4C37-928D-E1B7E9907577}"/>
              </a:ext>
            </a:extLst>
          </p:cNvPr>
          <p:cNvGrpSpPr/>
          <p:nvPr/>
        </p:nvGrpSpPr>
        <p:grpSpPr>
          <a:xfrm>
            <a:off x="78806" y="2972980"/>
            <a:ext cx="5221496" cy="1765600"/>
            <a:chOff x="-14000" y="3216793"/>
            <a:chExt cx="5221496" cy="1765600"/>
          </a:xfrm>
          <a:solidFill>
            <a:srgbClr val="6BC9ED"/>
          </a:solidFill>
        </p:grpSpPr>
        <p:sp>
          <p:nvSpPr>
            <p:cNvPr id="17" name="Freeform: Shape 16">
              <a:extLst>
                <a:ext uri="{FF2B5EF4-FFF2-40B4-BE49-F238E27FC236}">
                  <a16:creationId xmlns:a16="http://schemas.microsoft.com/office/drawing/2014/main" id="{81B90E59-FDFF-4C0C-91F4-8488DEA62F12}"/>
                </a:ext>
              </a:extLst>
            </p:cNvPr>
            <p:cNvSpPr/>
            <p:nvPr/>
          </p:nvSpPr>
          <p:spPr>
            <a:xfrm>
              <a:off x="1501578" y="4068014"/>
              <a:ext cx="607196" cy="908783"/>
            </a:xfrm>
            <a:custGeom>
              <a:avLst/>
              <a:gdLst>
                <a:gd name="connsiteX0" fmla="*/ 346954 w 607196"/>
                <a:gd name="connsiteY0" fmla="*/ 680166 h 908783"/>
                <a:gd name="connsiteX1" fmla="*/ 261921 w 607196"/>
                <a:gd name="connsiteY1" fmla="*/ 661067 h 908783"/>
                <a:gd name="connsiteX2" fmla="*/ 237117 w 607196"/>
                <a:gd name="connsiteY2" fmla="*/ 594499 h 908783"/>
                <a:gd name="connsiteX3" fmla="*/ 236245 w 607196"/>
                <a:gd name="connsiteY3" fmla="*/ 530070 h 908783"/>
                <a:gd name="connsiteX4" fmla="*/ 287994 w 607196"/>
                <a:gd name="connsiteY4" fmla="*/ 440124 h 908783"/>
                <a:gd name="connsiteX5" fmla="*/ 376831 w 607196"/>
                <a:gd name="connsiteY5" fmla="*/ 335120 h 908783"/>
                <a:gd name="connsiteX6" fmla="*/ 397752 w 607196"/>
                <a:gd name="connsiteY6" fmla="*/ 209829 h 908783"/>
                <a:gd name="connsiteX7" fmla="*/ 393632 w 607196"/>
                <a:gd name="connsiteY7" fmla="*/ 193980 h 908783"/>
                <a:gd name="connsiteX8" fmla="*/ 312323 w 607196"/>
                <a:gd name="connsiteY8" fmla="*/ 119090 h 908783"/>
                <a:gd name="connsiteX9" fmla="*/ 271590 w 607196"/>
                <a:gd name="connsiteY9" fmla="*/ 120517 h 908783"/>
                <a:gd name="connsiteX10" fmla="*/ 199632 w 607196"/>
                <a:gd name="connsiteY10" fmla="*/ 163311 h 908783"/>
                <a:gd name="connsiteX11" fmla="*/ 172688 w 607196"/>
                <a:gd name="connsiteY11" fmla="*/ 261182 h 908783"/>
                <a:gd name="connsiteX12" fmla="*/ 176254 w 607196"/>
                <a:gd name="connsiteY12" fmla="*/ 273624 h 908783"/>
                <a:gd name="connsiteX13" fmla="*/ 230856 w 607196"/>
                <a:gd name="connsiteY13" fmla="*/ 329097 h 908783"/>
                <a:gd name="connsiteX14" fmla="*/ 258276 w 607196"/>
                <a:gd name="connsiteY14" fmla="*/ 362778 h 908783"/>
                <a:gd name="connsiteX15" fmla="*/ 254155 w 607196"/>
                <a:gd name="connsiteY15" fmla="*/ 386394 h 908783"/>
                <a:gd name="connsiteX16" fmla="*/ 155571 w 607196"/>
                <a:gd name="connsiteY16" fmla="*/ 459936 h 908783"/>
                <a:gd name="connsiteX17" fmla="*/ 150974 w 607196"/>
                <a:gd name="connsiteY17" fmla="*/ 460887 h 908783"/>
                <a:gd name="connsiteX18" fmla="*/ 27347 w 607196"/>
                <a:gd name="connsiteY18" fmla="*/ 387741 h 908783"/>
                <a:gd name="connsiteX19" fmla="*/ 3177 w 607196"/>
                <a:gd name="connsiteY19" fmla="*/ 315071 h 908783"/>
                <a:gd name="connsiteX20" fmla="*/ 25366 w 607196"/>
                <a:gd name="connsiteY20" fmla="*/ 167907 h 908783"/>
                <a:gd name="connsiteX21" fmla="*/ 243457 w 607196"/>
                <a:gd name="connsiteY21" fmla="*/ 14007 h 908783"/>
                <a:gd name="connsiteX22" fmla="*/ 263269 w 607196"/>
                <a:gd name="connsiteY22" fmla="*/ 9807 h 908783"/>
                <a:gd name="connsiteX23" fmla="*/ 487620 w 607196"/>
                <a:gd name="connsiteY23" fmla="*/ 23279 h 908783"/>
                <a:gd name="connsiteX24" fmla="*/ 593891 w 607196"/>
                <a:gd name="connsiteY24" fmla="*/ 145559 h 908783"/>
                <a:gd name="connsiteX25" fmla="*/ 603242 w 607196"/>
                <a:gd name="connsiteY25" fmla="*/ 184311 h 908783"/>
                <a:gd name="connsiteX26" fmla="*/ 596190 w 607196"/>
                <a:gd name="connsiteY26" fmla="*/ 317448 h 908783"/>
                <a:gd name="connsiteX27" fmla="*/ 514802 w 607196"/>
                <a:gd name="connsiteY27" fmla="*/ 459143 h 908783"/>
                <a:gd name="connsiteX28" fmla="*/ 417485 w 607196"/>
                <a:gd name="connsiteY28" fmla="*/ 550358 h 908783"/>
                <a:gd name="connsiteX29" fmla="*/ 405677 w 607196"/>
                <a:gd name="connsiteY29" fmla="*/ 643791 h 908783"/>
                <a:gd name="connsiteX30" fmla="*/ 346954 w 607196"/>
                <a:gd name="connsiteY30" fmla="*/ 680166 h 908783"/>
                <a:gd name="connsiteX31" fmla="*/ 373186 w 607196"/>
                <a:gd name="connsiteY31" fmla="*/ 903170 h 908783"/>
                <a:gd name="connsiteX32" fmla="*/ 469472 w 607196"/>
                <a:gd name="connsiteY32" fmla="*/ 776215 h 908783"/>
                <a:gd name="connsiteX33" fmla="*/ 426757 w 607196"/>
                <a:gd name="connsiteY33" fmla="*/ 715907 h 908783"/>
                <a:gd name="connsiteX34" fmla="*/ 336415 w 607196"/>
                <a:gd name="connsiteY34" fmla="*/ 712341 h 908783"/>
                <a:gd name="connsiteX35" fmla="*/ 271590 w 607196"/>
                <a:gd name="connsiteY35" fmla="*/ 740474 h 908783"/>
                <a:gd name="connsiteX36" fmla="*/ 234422 w 607196"/>
                <a:gd name="connsiteY36" fmla="*/ 833273 h 908783"/>
                <a:gd name="connsiteX37" fmla="*/ 279277 w 607196"/>
                <a:gd name="connsiteY37" fmla="*/ 896830 h 908783"/>
                <a:gd name="connsiteX38" fmla="*/ 362646 w 607196"/>
                <a:gd name="connsiteY38" fmla="*/ 905468 h 908783"/>
                <a:gd name="connsiteX39" fmla="*/ 373186 w 607196"/>
                <a:gd name="connsiteY39" fmla="*/ 903170 h 90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7196" h="908783">
                  <a:moveTo>
                    <a:pt x="346954" y="680166"/>
                  </a:moveTo>
                  <a:cubicBezTo>
                    <a:pt x="317950" y="686347"/>
                    <a:pt x="283873" y="689914"/>
                    <a:pt x="261921" y="661067"/>
                  </a:cubicBezTo>
                  <a:cubicBezTo>
                    <a:pt x="250034" y="645614"/>
                    <a:pt x="241396" y="621126"/>
                    <a:pt x="237117" y="594499"/>
                  </a:cubicBezTo>
                  <a:cubicBezTo>
                    <a:pt x="233551" y="572468"/>
                    <a:pt x="233075" y="549882"/>
                    <a:pt x="236245" y="530070"/>
                  </a:cubicBezTo>
                  <a:cubicBezTo>
                    <a:pt x="240604" y="488465"/>
                    <a:pt x="259148" y="466593"/>
                    <a:pt x="287994" y="440124"/>
                  </a:cubicBezTo>
                  <a:cubicBezTo>
                    <a:pt x="316682" y="412466"/>
                    <a:pt x="353928" y="379499"/>
                    <a:pt x="376831" y="335120"/>
                  </a:cubicBezTo>
                  <a:cubicBezTo>
                    <a:pt x="397356" y="296051"/>
                    <a:pt x="404092" y="249136"/>
                    <a:pt x="397752" y="209829"/>
                  </a:cubicBezTo>
                  <a:lnTo>
                    <a:pt x="393632" y="193980"/>
                  </a:lnTo>
                  <a:cubicBezTo>
                    <a:pt x="382220" y="152137"/>
                    <a:pt x="351155" y="125192"/>
                    <a:pt x="312323" y="119090"/>
                  </a:cubicBezTo>
                  <a:cubicBezTo>
                    <a:pt x="299406" y="117030"/>
                    <a:pt x="285300" y="117585"/>
                    <a:pt x="271590" y="120517"/>
                  </a:cubicBezTo>
                  <a:cubicBezTo>
                    <a:pt x="244170" y="126302"/>
                    <a:pt x="218176" y="141438"/>
                    <a:pt x="199632" y="163311"/>
                  </a:cubicBezTo>
                  <a:cubicBezTo>
                    <a:pt x="177205" y="190810"/>
                    <a:pt x="167933" y="231068"/>
                    <a:pt x="172688" y="261182"/>
                  </a:cubicBezTo>
                  <a:lnTo>
                    <a:pt x="176254" y="273624"/>
                  </a:lnTo>
                  <a:cubicBezTo>
                    <a:pt x="184100" y="303104"/>
                    <a:pt x="209776" y="315625"/>
                    <a:pt x="230856" y="329097"/>
                  </a:cubicBezTo>
                  <a:cubicBezTo>
                    <a:pt x="243536" y="339558"/>
                    <a:pt x="256057" y="348909"/>
                    <a:pt x="258276" y="362778"/>
                  </a:cubicBezTo>
                  <a:cubicBezTo>
                    <a:pt x="259385" y="369672"/>
                    <a:pt x="258989" y="376963"/>
                    <a:pt x="254155" y="386394"/>
                  </a:cubicBezTo>
                  <a:cubicBezTo>
                    <a:pt x="239336" y="412308"/>
                    <a:pt x="199791" y="450585"/>
                    <a:pt x="155571" y="459936"/>
                  </a:cubicBezTo>
                  <a:lnTo>
                    <a:pt x="150974" y="460887"/>
                  </a:lnTo>
                  <a:cubicBezTo>
                    <a:pt x="104852" y="468257"/>
                    <a:pt x="56986" y="444879"/>
                    <a:pt x="27347" y="387741"/>
                  </a:cubicBezTo>
                  <a:cubicBezTo>
                    <a:pt x="16253" y="367374"/>
                    <a:pt x="7456" y="341698"/>
                    <a:pt x="3177" y="315071"/>
                  </a:cubicBezTo>
                  <a:cubicBezTo>
                    <a:pt x="-4431" y="267601"/>
                    <a:pt x="1116" y="213792"/>
                    <a:pt x="25366" y="167907"/>
                  </a:cubicBezTo>
                  <a:cubicBezTo>
                    <a:pt x="64118" y="95078"/>
                    <a:pt x="152876" y="39129"/>
                    <a:pt x="243457" y="14007"/>
                  </a:cubicBezTo>
                  <a:lnTo>
                    <a:pt x="263269" y="9807"/>
                  </a:lnTo>
                  <a:cubicBezTo>
                    <a:pt x="347113" y="-7944"/>
                    <a:pt x="430244" y="-495"/>
                    <a:pt x="487620" y="23279"/>
                  </a:cubicBezTo>
                  <a:cubicBezTo>
                    <a:pt x="548403" y="48718"/>
                    <a:pt x="579072" y="92463"/>
                    <a:pt x="593891" y="145559"/>
                  </a:cubicBezTo>
                  <a:lnTo>
                    <a:pt x="603242" y="184311"/>
                  </a:lnTo>
                  <a:cubicBezTo>
                    <a:pt x="610137" y="227185"/>
                    <a:pt x="608156" y="274258"/>
                    <a:pt x="596190" y="317448"/>
                  </a:cubicBezTo>
                  <a:cubicBezTo>
                    <a:pt x="581449" y="373239"/>
                    <a:pt x="551573" y="422689"/>
                    <a:pt x="514802" y="459143"/>
                  </a:cubicBezTo>
                  <a:cubicBezTo>
                    <a:pt x="478110" y="495597"/>
                    <a:pt x="434603" y="519213"/>
                    <a:pt x="417485" y="550358"/>
                  </a:cubicBezTo>
                  <a:cubicBezTo>
                    <a:pt x="401953" y="581185"/>
                    <a:pt x="411304" y="619858"/>
                    <a:pt x="405677" y="643791"/>
                  </a:cubicBezTo>
                  <a:cubicBezTo>
                    <a:pt x="399892" y="666535"/>
                    <a:pt x="375880" y="673985"/>
                    <a:pt x="346954" y="680166"/>
                  </a:cubicBezTo>
                  <a:close/>
                  <a:moveTo>
                    <a:pt x="373186" y="903170"/>
                  </a:moveTo>
                  <a:cubicBezTo>
                    <a:pt x="434920" y="885339"/>
                    <a:pt x="477476" y="825982"/>
                    <a:pt x="469472" y="776215"/>
                  </a:cubicBezTo>
                  <a:cubicBezTo>
                    <a:pt x="465034" y="748478"/>
                    <a:pt x="449105" y="727873"/>
                    <a:pt x="426757" y="715907"/>
                  </a:cubicBezTo>
                  <a:cubicBezTo>
                    <a:pt x="397515" y="700533"/>
                    <a:pt x="376355" y="706239"/>
                    <a:pt x="336415" y="712341"/>
                  </a:cubicBezTo>
                  <a:cubicBezTo>
                    <a:pt x="313512" y="717175"/>
                    <a:pt x="289737" y="725813"/>
                    <a:pt x="271590" y="740474"/>
                  </a:cubicBezTo>
                  <a:cubicBezTo>
                    <a:pt x="242347" y="764565"/>
                    <a:pt x="230064" y="795947"/>
                    <a:pt x="234422" y="833273"/>
                  </a:cubicBezTo>
                  <a:cubicBezTo>
                    <a:pt x="238464" y="858712"/>
                    <a:pt x="255106" y="883992"/>
                    <a:pt x="279277" y="896830"/>
                  </a:cubicBezTo>
                  <a:cubicBezTo>
                    <a:pt x="301862" y="909985"/>
                    <a:pt x="335147" y="911332"/>
                    <a:pt x="362646" y="905468"/>
                  </a:cubicBezTo>
                  <a:lnTo>
                    <a:pt x="373186" y="903170"/>
                  </a:lnTo>
                  <a:close/>
                </a:path>
              </a:pathLst>
            </a:custGeom>
            <a:solidFill>
              <a:srgbClr val="6BC9ED"/>
            </a:solidFill>
            <a:ln w="79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68C861C-E14C-460C-8559-CF3363BF86B7}"/>
                </a:ext>
              </a:extLst>
            </p:cNvPr>
            <p:cNvSpPr/>
            <p:nvPr/>
          </p:nvSpPr>
          <p:spPr>
            <a:xfrm>
              <a:off x="3292738" y="3750330"/>
              <a:ext cx="493389" cy="771856"/>
            </a:xfrm>
            <a:custGeom>
              <a:avLst/>
              <a:gdLst>
                <a:gd name="connsiteX0" fmla="*/ 284985 w 493389"/>
                <a:gd name="connsiteY0" fmla="*/ 577994 h 771856"/>
                <a:gd name="connsiteX1" fmla="*/ 215722 w 493389"/>
                <a:gd name="connsiteY1" fmla="*/ 560163 h 771856"/>
                <a:gd name="connsiteX2" fmla="*/ 195118 w 493389"/>
                <a:gd name="connsiteY2" fmla="*/ 503105 h 771856"/>
                <a:gd name="connsiteX3" fmla="*/ 193929 w 493389"/>
                <a:gd name="connsiteY3" fmla="*/ 448265 h 771856"/>
                <a:gd name="connsiteX4" fmla="*/ 235376 w 493389"/>
                <a:gd name="connsiteY4" fmla="*/ 372821 h 771856"/>
                <a:gd name="connsiteX5" fmla="*/ 306858 w 493389"/>
                <a:gd name="connsiteY5" fmla="*/ 285331 h 771856"/>
                <a:gd name="connsiteX6" fmla="*/ 323024 w 493389"/>
                <a:gd name="connsiteY6" fmla="*/ 179218 h 771856"/>
                <a:gd name="connsiteX7" fmla="*/ 319537 w 493389"/>
                <a:gd name="connsiteY7" fmla="*/ 165667 h 771856"/>
                <a:gd name="connsiteX8" fmla="*/ 252890 w 493389"/>
                <a:gd name="connsiteY8" fmla="*/ 100446 h 771856"/>
                <a:gd name="connsiteX9" fmla="*/ 219764 w 493389"/>
                <a:gd name="connsiteY9" fmla="*/ 100842 h 771856"/>
                <a:gd name="connsiteX10" fmla="*/ 161517 w 493389"/>
                <a:gd name="connsiteY10" fmla="*/ 135790 h 771856"/>
                <a:gd name="connsiteX11" fmla="*/ 140278 w 493389"/>
                <a:gd name="connsiteY11" fmla="*/ 218446 h 771856"/>
                <a:gd name="connsiteX12" fmla="*/ 143290 w 493389"/>
                <a:gd name="connsiteY12" fmla="*/ 229065 h 771856"/>
                <a:gd name="connsiteX13" fmla="*/ 188065 w 493389"/>
                <a:gd name="connsiteY13" fmla="*/ 277248 h 771856"/>
                <a:gd name="connsiteX14" fmla="*/ 210651 w 493389"/>
                <a:gd name="connsiteY14" fmla="*/ 306411 h 771856"/>
                <a:gd name="connsiteX15" fmla="*/ 207481 w 493389"/>
                <a:gd name="connsiteY15" fmla="*/ 326382 h 771856"/>
                <a:gd name="connsiteX16" fmla="*/ 127836 w 493389"/>
                <a:gd name="connsiteY16" fmla="*/ 387006 h 771856"/>
                <a:gd name="connsiteX17" fmla="*/ 124112 w 493389"/>
                <a:gd name="connsiteY17" fmla="*/ 387719 h 771856"/>
                <a:gd name="connsiteX18" fmla="*/ 23071 w 493389"/>
                <a:gd name="connsiteY18" fmla="*/ 323132 h 771856"/>
                <a:gd name="connsiteX19" fmla="*/ 2862 w 493389"/>
                <a:gd name="connsiteY19" fmla="*/ 260923 h 771856"/>
                <a:gd name="connsiteX20" fmla="*/ 19821 w 493389"/>
                <a:gd name="connsiteY20" fmla="*/ 136345 h 771856"/>
                <a:gd name="connsiteX21" fmla="*/ 196069 w 493389"/>
                <a:gd name="connsiteY21" fmla="*/ 9786 h 771856"/>
                <a:gd name="connsiteX22" fmla="*/ 212156 w 493389"/>
                <a:gd name="connsiteY22" fmla="*/ 6616 h 771856"/>
                <a:gd name="connsiteX23" fmla="*/ 394665 w 493389"/>
                <a:gd name="connsiteY23" fmla="*/ 22466 h 771856"/>
                <a:gd name="connsiteX24" fmla="*/ 481917 w 493389"/>
                <a:gd name="connsiteY24" fmla="*/ 128420 h 771856"/>
                <a:gd name="connsiteX25" fmla="*/ 489841 w 493389"/>
                <a:gd name="connsiteY25" fmla="*/ 161466 h 771856"/>
                <a:gd name="connsiteX26" fmla="*/ 485007 w 493389"/>
                <a:gd name="connsiteY26" fmla="*/ 274474 h 771856"/>
                <a:gd name="connsiteX27" fmla="*/ 419865 w 493389"/>
                <a:gd name="connsiteY27" fmla="*/ 393346 h 771856"/>
                <a:gd name="connsiteX28" fmla="*/ 341410 w 493389"/>
                <a:gd name="connsiteY28" fmla="*/ 469028 h 771856"/>
                <a:gd name="connsiteX29" fmla="*/ 332455 w 493389"/>
                <a:gd name="connsiteY29" fmla="*/ 548197 h 771856"/>
                <a:gd name="connsiteX30" fmla="*/ 284985 w 493389"/>
                <a:gd name="connsiteY30" fmla="*/ 577994 h 771856"/>
                <a:gd name="connsiteX31" fmla="*/ 307809 w 493389"/>
                <a:gd name="connsiteY31" fmla="*/ 768031 h 771856"/>
                <a:gd name="connsiteX32" fmla="*/ 385234 w 493389"/>
                <a:gd name="connsiteY32" fmla="*/ 661997 h 771856"/>
                <a:gd name="connsiteX33" fmla="*/ 350048 w 493389"/>
                <a:gd name="connsiteY33" fmla="*/ 609852 h 771856"/>
                <a:gd name="connsiteX34" fmla="*/ 276506 w 493389"/>
                <a:gd name="connsiteY34" fmla="*/ 605017 h 771856"/>
                <a:gd name="connsiteX35" fmla="*/ 223964 w 493389"/>
                <a:gd name="connsiteY35" fmla="*/ 627682 h 771856"/>
                <a:gd name="connsiteX36" fmla="*/ 194405 w 493389"/>
                <a:gd name="connsiteY36" fmla="*/ 705821 h 771856"/>
                <a:gd name="connsiteX37" fmla="*/ 231334 w 493389"/>
                <a:gd name="connsiteY37" fmla="*/ 760661 h 771856"/>
                <a:gd name="connsiteX38" fmla="*/ 299171 w 493389"/>
                <a:gd name="connsiteY38" fmla="*/ 769616 h 771856"/>
                <a:gd name="connsiteX39" fmla="*/ 307809 w 493389"/>
                <a:gd name="connsiteY39" fmla="*/ 768031 h 77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3389" h="771856">
                  <a:moveTo>
                    <a:pt x="284985" y="577994"/>
                  </a:moveTo>
                  <a:cubicBezTo>
                    <a:pt x="261449" y="582670"/>
                    <a:pt x="233791" y="585047"/>
                    <a:pt x="215722" y="560163"/>
                  </a:cubicBezTo>
                  <a:cubicBezTo>
                    <a:pt x="205896" y="546849"/>
                    <a:pt x="198763" y="525849"/>
                    <a:pt x="195118" y="503105"/>
                  </a:cubicBezTo>
                  <a:cubicBezTo>
                    <a:pt x="192107" y="484323"/>
                    <a:pt x="191552" y="465065"/>
                    <a:pt x="193929" y="448265"/>
                  </a:cubicBezTo>
                  <a:cubicBezTo>
                    <a:pt x="197178" y="413000"/>
                    <a:pt x="212156" y="394773"/>
                    <a:pt x="235376" y="372821"/>
                  </a:cubicBezTo>
                  <a:cubicBezTo>
                    <a:pt x="258517" y="349918"/>
                    <a:pt x="288551" y="322578"/>
                    <a:pt x="306858" y="285331"/>
                  </a:cubicBezTo>
                  <a:cubicBezTo>
                    <a:pt x="323262" y="252522"/>
                    <a:pt x="328413" y="212819"/>
                    <a:pt x="323024" y="179218"/>
                  </a:cubicBezTo>
                  <a:lnTo>
                    <a:pt x="319537" y="165667"/>
                  </a:lnTo>
                  <a:cubicBezTo>
                    <a:pt x="309948" y="129847"/>
                    <a:pt x="284510" y="106389"/>
                    <a:pt x="252890" y="100446"/>
                  </a:cubicBezTo>
                  <a:cubicBezTo>
                    <a:pt x="242350" y="98464"/>
                    <a:pt x="230938" y="98702"/>
                    <a:pt x="219764" y="100842"/>
                  </a:cubicBezTo>
                  <a:cubicBezTo>
                    <a:pt x="197495" y="105280"/>
                    <a:pt x="176495" y="117563"/>
                    <a:pt x="161517" y="135790"/>
                  </a:cubicBezTo>
                  <a:cubicBezTo>
                    <a:pt x="143528" y="158693"/>
                    <a:pt x="136158" y="192769"/>
                    <a:pt x="140278" y="218446"/>
                  </a:cubicBezTo>
                  <a:lnTo>
                    <a:pt x="143290" y="229065"/>
                  </a:lnTo>
                  <a:cubicBezTo>
                    <a:pt x="149867" y="254266"/>
                    <a:pt x="170789" y="265440"/>
                    <a:pt x="188065" y="277248"/>
                  </a:cubicBezTo>
                  <a:cubicBezTo>
                    <a:pt x="198446" y="286361"/>
                    <a:pt x="208669" y="294524"/>
                    <a:pt x="210651" y="306411"/>
                  </a:cubicBezTo>
                  <a:cubicBezTo>
                    <a:pt x="211602" y="312355"/>
                    <a:pt x="211364" y="318536"/>
                    <a:pt x="207481" y="326382"/>
                  </a:cubicBezTo>
                  <a:cubicBezTo>
                    <a:pt x="195594" y="348096"/>
                    <a:pt x="163736" y="379874"/>
                    <a:pt x="127836" y="387006"/>
                  </a:cubicBezTo>
                  <a:lnTo>
                    <a:pt x="124112" y="387719"/>
                  </a:lnTo>
                  <a:cubicBezTo>
                    <a:pt x="86707" y="393108"/>
                    <a:pt x="47558" y="372266"/>
                    <a:pt x="23071" y="323132"/>
                  </a:cubicBezTo>
                  <a:cubicBezTo>
                    <a:pt x="13878" y="305619"/>
                    <a:pt x="6508" y="283667"/>
                    <a:pt x="2862" y="260923"/>
                  </a:cubicBezTo>
                  <a:cubicBezTo>
                    <a:pt x="-3636" y="220427"/>
                    <a:pt x="485" y="174780"/>
                    <a:pt x="19821" y="136345"/>
                  </a:cubicBezTo>
                  <a:cubicBezTo>
                    <a:pt x="50807" y="75245"/>
                    <a:pt x="122606" y="29439"/>
                    <a:pt x="196069" y="9786"/>
                  </a:cubicBezTo>
                  <a:lnTo>
                    <a:pt x="212156" y="6616"/>
                  </a:lnTo>
                  <a:cubicBezTo>
                    <a:pt x="280230" y="-6856"/>
                    <a:pt x="347829" y="1148"/>
                    <a:pt x="394665" y="22466"/>
                  </a:cubicBezTo>
                  <a:cubicBezTo>
                    <a:pt x="444274" y="45210"/>
                    <a:pt x="469475" y="83011"/>
                    <a:pt x="481917" y="128420"/>
                  </a:cubicBezTo>
                  <a:lnTo>
                    <a:pt x="489841" y="161466"/>
                  </a:lnTo>
                  <a:cubicBezTo>
                    <a:pt x="495706" y="198000"/>
                    <a:pt x="494438" y="237941"/>
                    <a:pt x="485007" y="274474"/>
                  </a:cubicBezTo>
                  <a:cubicBezTo>
                    <a:pt x="473437" y="321627"/>
                    <a:pt x="449425" y="362994"/>
                    <a:pt x="419865" y="393346"/>
                  </a:cubicBezTo>
                  <a:cubicBezTo>
                    <a:pt x="390227" y="423619"/>
                    <a:pt x="355041" y="442876"/>
                    <a:pt x="341410" y="469028"/>
                  </a:cubicBezTo>
                  <a:cubicBezTo>
                    <a:pt x="328968" y="494863"/>
                    <a:pt x="336813" y="527988"/>
                    <a:pt x="332455" y="548197"/>
                  </a:cubicBezTo>
                  <a:cubicBezTo>
                    <a:pt x="327938" y="567454"/>
                    <a:pt x="308443" y="573398"/>
                    <a:pt x="284985" y="577994"/>
                  </a:cubicBezTo>
                  <a:close/>
                  <a:moveTo>
                    <a:pt x="307809" y="768031"/>
                  </a:moveTo>
                  <a:cubicBezTo>
                    <a:pt x="357893" y="754083"/>
                    <a:pt x="392049" y="704474"/>
                    <a:pt x="385234" y="661997"/>
                  </a:cubicBezTo>
                  <a:cubicBezTo>
                    <a:pt x="381430" y="638302"/>
                    <a:pt x="368354" y="620550"/>
                    <a:pt x="350048" y="609852"/>
                  </a:cubicBezTo>
                  <a:cubicBezTo>
                    <a:pt x="326194" y="596221"/>
                    <a:pt x="308997" y="600659"/>
                    <a:pt x="276506" y="605017"/>
                  </a:cubicBezTo>
                  <a:cubicBezTo>
                    <a:pt x="257962" y="608742"/>
                    <a:pt x="238625" y="615557"/>
                    <a:pt x="223964" y="627682"/>
                  </a:cubicBezTo>
                  <a:cubicBezTo>
                    <a:pt x="200348" y="647574"/>
                    <a:pt x="190522" y="674043"/>
                    <a:pt x="194405" y="705821"/>
                  </a:cubicBezTo>
                  <a:cubicBezTo>
                    <a:pt x="197892" y="727535"/>
                    <a:pt x="211602" y="749328"/>
                    <a:pt x="231334" y="760661"/>
                  </a:cubicBezTo>
                  <a:cubicBezTo>
                    <a:pt x="249799" y="772310"/>
                    <a:pt x="276902" y="774053"/>
                    <a:pt x="299171" y="769616"/>
                  </a:cubicBezTo>
                  <a:lnTo>
                    <a:pt x="307809" y="768031"/>
                  </a:lnTo>
                  <a:close/>
                </a:path>
              </a:pathLst>
            </a:custGeom>
            <a:solidFill>
              <a:srgbClr val="6BC9ED"/>
            </a:solidFill>
            <a:ln w="79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44BD366-7281-4306-92C5-877BD03255FF}"/>
                </a:ext>
              </a:extLst>
            </p:cNvPr>
            <p:cNvSpPr/>
            <p:nvPr/>
          </p:nvSpPr>
          <p:spPr>
            <a:xfrm>
              <a:off x="4419530" y="3249729"/>
              <a:ext cx="438191" cy="599467"/>
            </a:xfrm>
            <a:custGeom>
              <a:avLst/>
              <a:gdLst>
                <a:gd name="connsiteX0" fmla="*/ 118363 w 438191"/>
                <a:gd name="connsiteY0" fmla="*/ 451426 h 599467"/>
                <a:gd name="connsiteX1" fmla="*/ 74538 w 438191"/>
                <a:gd name="connsiteY1" fmla="*/ 412119 h 599467"/>
                <a:gd name="connsiteX2" fmla="*/ 81275 w 438191"/>
                <a:gd name="connsiteY2" fmla="*/ 363064 h 599467"/>
                <a:gd name="connsiteX3" fmla="*/ 101404 w 438191"/>
                <a:gd name="connsiteY3" fmla="*/ 323044 h 599467"/>
                <a:gd name="connsiteX4" fmla="*/ 160602 w 438191"/>
                <a:gd name="connsiteY4" fmla="*/ 284371 h 599467"/>
                <a:gd name="connsiteX5" fmla="*/ 246348 w 438191"/>
                <a:gd name="connsiteY5" fmla="*/ 248393 h 599467"/>
                <a:gd name="connsiteX6" fmla="*/ 298731 w 438191"/>
                <a:gd name="connsiteY6" fmla="*/ 177862 h 599467"/>
                <a:gd name="connsiteX7" fmla="*/ 301426 w 438191"/>
                <a:gd name="connsiteY7" fmla="*/ 166767 h 599467"/>
                <a:gd name="connsiteX8" fmla="*/ 277651 w 438191"/>
                <a:gd name="connsiteY8" fmla="*/ 94176 h 599467"/>
                <a:gd name="connsiteX9" fmla="*/ 253243 w 438191"/>
                <a:gd name="connsiteY9" fmla="*/ 81813 h 599467"/>
                <a:gd name="connsiteX10" fmla="*/ 197294 w 438191"/>
                <a:gd name="connsiteY10" fmla="*/ 84904 h 599467"/>
                <a:gd name="connsiteX11" fmla="*/ 150220 w 438191"/>
                <a:gd name="connsiteY11" fmla="*/ 136494 h 599467"/>
                <a:gd name="connsiteX12" fmla="*/ 148318 w 438191"/>
                <a:gd name="connsiteY12" fmla="*/ 145291 h 599467"/>
                <a:gd name="connsiteX13" fmla="*/ 162583 w 438191"/>
                <a:gd name="connsiteY13" fmla="*/ 197198 h 599467"/>
                <a:gd name="connsiteX14" fmla="*/ 167893 w 438191"/>
                <a:gd name="connsiteY14" fmla="*/ 226837 h 599467"/>
                <a:gd name="connsiteX15" fmla="*/ 157908 w 438191"/>
                <a:gd name="connsiteY15" fmla="*/ 240072 h 599467"/>
                <a:gd name="connsiteX16" fmla="*/ 76520 w 438191"/>
                <a:gd name="connsiteY16" fmla="*/ 253464 h 599467"/>
                <a:gd name="connsiteX17" fmla="*/ 73508 w 438191"/>
                <a:gd name="connsiteY17" fmla="*/ 252593 h 599467"/>
                <a:gd name="connsiteX18" fmla="*/ 24375 w 438191"/>
                <a:gd name="connsiteY18" fmla="*/ 167401 h 599467"/>
                <a:gd name="connsiteX19" fmla="*/ 33409 w 438191"/>
                <a:gd name="connsiteY19" fmla="*/ 114780 h 599467"/>
                <a:gd name="connsiteX20" fmla="*/ 93479 w 438191"/>
                <a:gd name="connsiteY20" fmla="*/ 31253 h 599467"/>
                <a:gd name="connsiteX21" fmla="*/ 270757 w 438191"/>
                <a:gd name="connsiteY21" fmla="*/ 7082 h 599467"/>
                <a:gd name="connsiteX22" fmla="*/ 283753 w 438191"/>
                <a:gd name="connsiteY22" fmla="*/ 10886 h 599467"/>
                <a:gd name="connsiteX23" fmla="*/ 411105 w 438191"/>
                <a:gd name="connsiteY23" fmla="*/ 91957 h 599467"/>
                <a:gd name="connsiteX24" fmla="*/ 434325 w 438191"/>
                <a:gd name="connsiteY24" fmla="*/ 201795 h 599467"/>
                <a:gd name="connsiteX25" fmla="*/ 427430 w 438191"/>
                <a:gd name="connsiteY25" fmla="*/ 228739 h 599467"/>
                <a:gd name="connsiteX26" fmla="*/ 380674 w 438191"/>
                <a:gd name="connsiteY26" fmla="*/ 308542 h 599467"/>
                <a:gd name="connsiteX27" fmla="*/ 287557 w 438191"/>
                <a:gd name="connsiteY27" fmla="*/ 369563 h 599467"/>
                <a:gd name="connsiteX28" fmla="*/ 201256 w 438191"/>
                <a:gd name="connsiteY28" fmla="*/ 394288 h 599467"/>
                <a:gd name="connsiteX29" fmla="*/ 164406 w 438191"/>
                <a:gd name="connsiteY29" fmla="*/ 448098 h 599467"/>
                <a:gd name="connsiteX30" fmla="*/ 118363 w 438191"/>
                <a:gd name="connsiteY30" fmla="*/ 451426 h 599467"/>
                <a:gd name="connsiteX31" fmla="*/ 62414 w 438191"/>
                <a:gd name="connsiteY31" fmla="*/ 597480 h 599467"/>
                <a:gd name="connsiteX32" fmla="*/ 159572 w 438191"/>
                <a:gd name="connsiteY32" fmla="*/ 550407 h 599467"/>
                <a:gd name="connsiteX33" fmla="*/ 153786 w 438191"/>
                <a:gd name="connsiteY33" fmla="*/ 499292 h 599467"/>
                <a:gd name="connsiteX34" fmla="*/ 101879 w 438191"/>
                <a:gd name="connsiteY34" fmla="*/ 467751 h 599467"/>
                <a:gd name="connsiteX35" fmla="*/ 54806 w 438191"/>
                <a:gd name="connsiteY35" fmla="*/ 464026 h 599467"/>
                <a:gd name="connsiteX36" fmla="*/ 3295 w 438191"/>
                <a:gd name="connsiteY36" fmla="*/ 509198 h 599467"/>
                <a:gd name="connsiteX37" fmla="*/ 9238 w 438191"/>
                <a:gd name="connsiteY37" fmla="*/ 562928 h 599467"/>
                <a:gd name="connsiteX38" fmla="*/ 55361 w 438191"/>
                <a:gd name="connsiteY38" fmla="*/ 595261 h 599467"/>
                <a:gd name="connsiteX39" fmla="*/ 62414 w 438191"/>
                <a:gd name="connsiteY39" fmla="*/ 597480 h 59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8191" h="599467">
                  <a:moveTo>
                    <a:pt x="118363" y="451426"/>
                  </a:moveTo>
                  <a:cubicBezTo>
                    <a:pt x="99422" y="445799"/>
                    <a:pt x="78184" y="437003"/>
                    <a:pt x="74538" y="412119"/>
                  </a:cubicBezTo>
                  <a:cubicBezTo>
                    <a:pt x="72478" y="398726"/>
                    <a:pt x="75252" y="380816"/>
                    <a:pt x="81275" y="363064"/>
                  </a:cubicBezTo>
                  <a:cubicBezTo>
                    <a:pt x="86268" y="348324"/>
                    <a:pt x="93241" y="334218"/>
                    <a:pt x="101404" y="323044"/>
                  </a:cubicBezTo>
                  <a:cubicBezTo>
                    <a:pt x="117253" y="298794"/>
                    <a:pt x="135163" y="291345"/>
                    <a:pt x="160602" y="284371"/>
                  </a:cubicBezTo>
                  <a:cubicBezTo>
                    <a:pt x="186278" y="276605"/>
                    <a:pt x="218691" y="268363"/>
                    <a:pt x="246348" y="248393"/>
                  </a:cubicBezTo>
                  <a:cubicBezTo>
                    <a:pt x="270915" y="230958"/>
                    <a:pt x="289856" y="204172"/>
                    <a:pt x="298731" y="177862"/>
                  </a:cubicBezTo>
                  <a:lnTo>
                    <a:pt x="301426" y="166767"/>
                  </a:lnTo>
                  <a:cubicBezTo>
                    <a:pt x="308162" y="137287"/>
                    <a:pt x="298493" y="110580"/>
                    <a:pt x="277651" y="94176"/>
                  </a:cubicBezTo>
                  <a:cubicBezTo>
                    <a:pt x="270757" y="88708"/>
                    <a:pt x="262277" y="84508"/>
                    <a:pt x="253243" y="81813"/>
                  </a:cubicBezTo>
                  <a:cubicBezTo>
                    <a:pt x="235254" y="76504"/>
                    <a:pt x="215204" y="77375"/>
                    <a:pt x="197294" y="84904"/>
                  </a:cubicBezTo>
                  <a:cubicBezTo>
                    <a:pt x="175342" y="94572"/>
                    <a:pt x="156957" y="116445"/>
                    <a:pt x="150220" y="136494"/>
                  </a:cubicBezTo>
                  <a:lnTo>
                    <a:pt x="148318" y="145291"/>
                  </a:lnTo>
                  <a:cubicBezTo>
                    <a:pt x="143484" y="165975"/>
                    <a:pt x="154500" y="182062"/>
                    <a:pt x="162583" y="197198"/>
                  </a:cubicBezTo>
                  <a:cubicBezTo>
                    <a:pt x="166704" y="207738"/>
                    <a:pt x="171063" y="217565"/>
                    <a:pt x="167893" y="226837"/>
                  </a:cubicBezTo>
                  <a:cubicBezTo>
                    <a:pt x="166308" y="231434"/>
                    <a:pt x="163772" y="235792"/>
                    <a:pt x="157908" y="240072"/>
                  </a:cubicBezTo>
                  <a:cubicBezTo>
                    <a:pt x="140948" y="251246"/>
                    <a:pt x="105445" y="262023"/>
                    <a:pt x="76520" y="253464"/>
                  </a:cubicBezTo>
                  <a:lnTo>
                    <a:pt x="73508" y="252593"/>
                  </a:lnTo>
                  <a:cubicBezTo>
                    <a:pt x="44108" y="242211"/>
                    <a:pt x="23503" y="212256"/>
                    <a:pt x="24375" y="167401"/>
                  </a:cubicBezTo>
                  <a:cubicBezTo>
                    <a:pt x="24375" y="151235"/>
                    <a:pt x="27386" y="132532"/>
                    <a:pt x="33409" y="114780"/>
                  </a:cubicBezTo>
                  <a:cubicBezTo>
                    <a:pt x="44108" y="83081"/>
                    <a:pt x="64632" y="51620"/>
                    <a:pt x="93479" y="31253"/>
                  </a:cubicBezTo>
                  <a:cubicBezTo>
                    <a:pt x="139522" y="-1080"/>
                    <a:pt x="209498" y="-6786"/>
                    <a:pt x="270757" y="7082"/>
                  </a:cubicBezTo>
                  <a:lnTo>
                    <a:pt x="283753" y="10886"/>
                  </a:lnTo>
                  <a:cubicBezTo>
                    <a:pt x="338672" y="27132"/>
                    <a:pt x="385032" y="58673"/>
                    <a:pt x="411105" y="91957"/>
                  </a:cubicBezTo>
                  <a:cubicBezTo>
                    <a:pt x="438683" y="127381"/>
                    <a:pt x="442646" y="164310"/>
                    <a:pt x="434325" y="201795"/>
                  </a:cubicBezTo>
                  <a:lnTo>
                    <a:pt x="427430" y="228739"/>
                  </a:lnTo>
                  <a:cubicBezTo>
                    <a:pt x="417762" y="257348"/>
                    <a:pt x="401516" y="285798"/>
                    <a:pt x="380674" y="308542"/>
                  </a:cubicBezTo>
                  <a:cubicBezTo>
                    <a:pt x="354205" y="338181"/>
                    <a:pt x="320762" y="358944"/>
                    <a:pt x="287557" y="369563"/>
                  </a:cubicBezTo>
                  <a:cubicBezTo>
                    <a:pt x="254352" y="380182"/>
                    <a:pt x="221227" y="380578"/>
                    <a:pt x="201256" y="394288"/>
                  </a:cubicBezTo>
                  <a:cubicBezTo>
                    <a:pt x="182237" y="408236"/>
                    <a:pt x="175342" y="435180"/>
                    <a:pt x="164406" y="448098"/>
                  </a:cubicBezTo>
                  <a:cubicBezTo>
                    <a:pt x="153866" y="460223"/>
                    <a:pt x="137303" y="457053"/>
                    <a:pt x="118363" y="451426"/>
                  </a:cubicBezTo>
                  <a:close/>
                  <a:moveTo>
                    <a:pt x="62414" y="597480"/>
                  </a:moveTo>
                  <a:cubicBezTo>
                    <a:pt x="104336" y="606514"/>
                    <a:pt x="148318" y="583691"/>
                    <a:pt x="159572" y="550407"/>
                  </a:cubicBezTo>
                  <a:cubicBezTo>
                    <a:pt x="165832" y="531863"/>
                    <a:pt x="163138" y="514032"/>
                    <a:pt x="153786" y="499292"/>
                  </a:cubicBezTo>
                  <a:cubicBezTo>
                    <a:pt x="141503" y="480352"/>
                    <a:pt x="127318" y="477023"/>
                    <a:pt x="101879" y="467751"/>
                  </a:cubicBezTo>
                  <a:cubicBezTo>
                    <a:pt x="86901" y="463313"/>
                    <a:pt x="70101" y="460936"/>
                    <a:pt x="54806" y="464026"/>
                  </a:cubicBezTo>
                  <a:cubicBezTo>
                    <a:pt x="29922" y="469415"/>
                    <a:pt x="12646" y="484789"/>
                    <a:pt x="3295" y="509198"/>
                  </a:cubicBezTo>
                  <a:cubicBezTo>
                    <a:pt x="-2490" y="526236"/>
                    <a:pt x="-747" y="547158"/>
                    <a:pt x="9238" y="562928"/>
                  </a:cubicBezTo>
                  <a:cubicBezTo>
                    <a:pt x="18273" y="578381"/>
                    <a:pt x="37450" y="589951"/>
                    <a:pt x="55361" y="595261"/>
                  </a:cubicBezTo>
                  <a:lnTo>
                    <a:pt x="62414" y="597480"/>
                  </a:lnTo>
                  <a:close/>
                </a:path>
              </a:pathLst>
            </a:custGeom>
            <a:solidFill>
              <a:srgbClr val="6BC9ED"/>
            </a:solidFill>
            <a:ln w="79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381F2ED-BCE7-46DF-8F91-AD9D7520ACAC}"/>
                </a:ext>
              </a:extLst>
            </p:cNvPr>
            <p:cNvSpPr/>
            <p:nvPr/>
          </p:nvSpPr>
          <p:spPr>
            <a:xfrm>
              <a:off x="746499" y="3216793"/>
              <a:ext cx="319156" cy="496600"/>
            </a:xfrm>
            <a:custGeom>
              <a:avLst/>
              <a:gdLst>
                <a:gd name="connsiteX0" fmla="*/ 198131 w 319156"/>
                <a:gd name="connsiteY0" fmla="*/ 371355 h 496600"/>
                <a:gd name="connsiteX1" fmla="*/ 152642 w 319156"/>
                <a:gd name="connsiteY1" fmla="*/ 362875 h 496600"/>
                <a:gd name="connsiteX2" fmla="*/ 137110 w 319156"/>
                <a:gd name="connsiteY2" fmla="*/ 327134 h 496600"/>
                <a:gd name="connsiteX3" fmla="*/ 134257 w 319156"/>
                <a:gd name="connsiteY3" fmla="*/ 292027 h 496600"/>
                <a:gd name="connsiteX4" fmla="*/ 158190 w 319156"/>
                <a:gd name="connsiteY4" fmla="*/ 241784 h 496600"/>
                <a:gd name="connsiteX5" fmla="*/ 201063 w 319156"/>
                <a:gd name="connsiteY5" fmla="*/ 182586 h 496600"/>
                <a:gd name="connsiteX6" fmla="*/ 207482 w 319156"/>
                <a:gd name="connsiteY6" fmla="*/ 113799 h 496600"/>
                <a:gd name="connsiteX7" fmla="*/ 204708 w 319156"/>
                <a:gd name="connsiteY7" fmla="*/ 105240 h 496600"/>
                <a:gd name="connsiteX8" fmla="*/ 159061 w 319156"/>
                <a:gd name="connsiteY8" fmla="*/ 66171 h 496600"/>
                <a:gd name="connsiteX9" fmla="*/ 137664 w 319156"/>
                <a:gd name="connsiteY9" fmla="*/ 67835 h 496600"/>
                <a:gd name="connsiteX10" fmla="*/ 101290 w 319156"/>
                <a:gd name="connsiteY10" fmla="*/ 92798 h 496600"/>
                <a:gd name="connsiteX11" fmla="*/ 90750 w 319156"/>
                <a:gd name="connsiteY11" fmla="*/ 146766 h 496600"/>
                <a:gd name="connsiteX12" fmla="*/ 93127 w 319156"/>
                <a:gd name="connsiteY12" fmla="*/ 153423 h 496600"/>
                <a:gd name="connsiteX13" fmla="*/ 123954 w 319156"/>
                <a:gd name="connsiteY13" fmla="*/ 182427 h 496600"/>
                <a:gd name="connsiteX14" fmla="*/ 139646 w 319156"/>
                <a:gd name="connsiteY14" fmla="*/ 200179 h 496600"/>
                <a:gd name="connsiteX15" fmla="*/ 138378 w 319156"/>
                <a:gd name="connsiteY15" fmla="*/ 213096 h 496600"/>
                <a:gd name="connsiteX16" fmla="*/ 89165 w 319156"/>
                <a:gd name="connsiteY16" fmla="*/ 255415 h 496600"/>
                <a:gd name="connsiteX17" fmla="*/ 86787 w 319156"/>
                <a:gd name="connsiteY17" fmla="*/ 256049 h 496600"/>
                <a:gd name="connsiteX18" fmla="*/ 18951 w 319156"/>
                <a:gd name="connsiteY18" fmla="*/ 218882 h 496600"/>
                <a:gd name="connsiteX19" fmla="*/ 3498 w 319156"/>
                <a:gd name="connsiteY19" fmla="*/ 179812 h 496600"/>
                <a:gd name="connsiteX20" fmla="*/ 9679 w 319156"/>
                <a:gd name="connsiteY20" fmla="*/ 99059 h 496600"/>
                <a:gd name="connsiteX21" fmla="*/ 118883 w 319156"/>
                <a:gd name="connsiteY21" fmla="*/ 10301 h 496600"/>
                <a:gd name="connsiteX22" fmla="*/ 129185 w 319156"/>
                <a:gd name="connsiteY22" fmla="*/ 7606 h 496600"/>
                <a:gd name="connsiteX23" fmla="*/ 247898 w 319156"/>
                <a:gd name="connsiteY23" fmla="*/ 9984 h 496600"/>
                <a:gd name="connsiteX24" fmla="*/ 308444 w 319156"/>
                <a:gd name="connsiteY24" fmla="*/ 74333 h 496600"/>
                <a:gd name="connsiteX25" fmla="*/ 314784 w 319156"/>
                <a:gd name="connsiteY25" fmla="*/ 95255 h 496600"/>
                <a:gd name="connsiteX26" fmla="*/ 315972 w 319156"/>
                <a:gd name="connsiteY26" fmla="*/ 168004 h 496600"/>
                <a:gd name="connsiteX27" fmla="*/ 278330 w 319156"/>
                <a:gd name="connsiteY27" fmla="*/ 247094 h 496600"/>
                <a:gd name="connsiteX28" fmla="*/ 230464 w 319156"/>
                <a:gd name="connsiteY28" fmla="*/ 299001 h 496600"/>
                <a:gd name="connsiteX29" fmla="*/ 227690 w 319156"/>
                <a:gd name="connsiteY29" fmla="*/ 350195 h 496600"/>
                <a:gd name="connsiteX30" fmla="*/ 198131 w 319156"/>
                <a:gd name="connsiteY30" fmla="*/ 371355 h 496600"/>
                <a:gd name="connsiteX31" fmla="*/ 220241 w 319156"/>
                <a:gd name="connsiteY31" fmla="*/ 492446 h 496600"/>
                <a:gd name="connsiteX32" fmla="*/ 266284 w 319156"/>
                <a:gd name="connsiteY32" fmla="*/ 421122 h 496600"/>
                <a:gd name="connsiteX33" fmla="*/ 241479 w 319156"/>
                <a:gd name="connsiteY33" fmla="*/ 389185 h 496600"/>
                <a:gd name="connsiteX34" fmla="*/ 193693 w 319156"/>
                <a:gd name="connsiteY34" fmla="*/ 389265 h 496600"/>
                <a:gd name="connsiteX35" fmla="*/ 160567 w 319156"/>
                <a:gd name="connsiteY35" fmla="*/ 406065 h 496600"/>
                <a:gd name="connsiteX36" fmla="*/ 144400 w 319156"/>
                <a:gd name="connsiteY36" fmla="*/ 457497 h 496600"/>
                <a:gd name="connsiteX37" fmla="*/ 170394 w 319156"/>
                <a:gd name="connsiteY37" fmla="*/ 491178 h 496600"/>
                <a:gd name="connsiteX38" fmla="*/ 214614 w 319156"/>
                <a:gd name="connsiteY38" fmla="*/ 494031 h 496600"/>
                <a:gd name="connsiteX39" fmla="*/ 220241 w 319156"/>
                <a:gd name="connsiteY39" fmla="*/ 492446 h 49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56" h="496600">
                  <a:moveTo>
                    <a:pt x="198131" y="371355"/>
                  </a:moveTo>
                  <a:cubicBezTo>
                    <a:pt x="183074" y="375317"/>
                    <a:pt x="165243" y="378091"/>
                    <a:pt x="152642" y="362875"/>
                  </a:cubicBezTo>
                  <a:cubicBezTo>
                    <a:pt x="145827" y="354713"/>
                    <a:pt x="140359" y="341557"/>
                    <a:pt x="137110" y="327134"/>
                  </a:cubicBezTo>
                  <a:cubicBezTo>
                    <a:pt x="134415" y="315247"/>
                    <a:pt x="133306" y="302884"/>
                    <a:pt x="134257" y="292027"/>
                  </a:cubicBezTo>
                  <a:cubicBezTo>
                    <a:pt x="135049" y="269204"/>
                    <a:pt x="144004" y="256921"/>
                    <a:pt x="158190" y="241784"/>
                  </a:cubicBezTo>
                  <a:cubicBezTo>
                    <a:pt x="172296" y="226093"/>
                    <a:pt x="190681" y="207232"/>
                    <a:pt x="201063" y="182586"/>
                  </a:cubicBezTo>
                  <a:cubicBezTo>
                    <a:pt x="210414" y="160793"/>
                    <a:pt x="212237" y="135116"/>
                    <a:pt x="207482" y="113799"/>
                  </a:cubicBezTo>
                  <a:lnTo>
                    <a:pt x="204708" y="105240"/>
                  </a:lnTo>
                  <a:cubicBezTo>
                    <a:pt x="197180" y="82654"/>
                    <a:pt x="179745" y="68627"/>
                    <a:pt x="159061" y="66171"/>
                  </a:cubicBezTo>
                  <a:cubicBezTo>
                    <a:pt x="152167" y="65299"/>
                    <a:pt x="144797" y="65933"/>
                    <a:pt x="137664" y="67835"/>
                  </a:cubicBezTo>
                  <a:cubicBezTo>
                    <a:pt x="123400" y="71639"/>
                    <a:pt x="110324" y="80435"/>
                    <a:pt x="101290" y="92798"/>
                  </a:cubicBezTo>
                  <a:cubicBezTo>
                    <a:pt x="90512" y="108251"/>
                    <a:pt x="87104" y="130441"/>
                    <a:pt x="90750" y="146766"/>
                  </a:cubicBezTo>
                  <a:lnTo>
                    <a:pt x="93127" y="153423"/>
                  </a:lnTo>
                  <a:cubicBezTo>
                    <a:pt x="98357" y="169272"/>
                    <a:pt x="112305" y="175612"/>
                    <a:pt x="123954" y="182427"/>
                  </a:cubicBezTo>
                  <a:cubicBezTo>
                    <a:pt x="131008" y="187896"/>
                    <a:pt x="137981" y="192650"/>
                    <a:pt x="139646" y="200179"/>
                  </a:cubicBezTo>
                  <a:cubicBezTo>
                    <a:pt x="140517" y="203904"/>
                    <a:pt x="140517" y="207945"/>
                    <a:pt x="138378" y="213096"/>
                  </a:cubicBezTo>
                  <a:cubicBezTo>
                    <a:pt x="131562" y="227520"/>
                    <a:pt x="112147" y="249313"/>
                    <a:pt x="89165" y="255415"/>
                  </a:cubicBezTo>
                  <a:lnTo>
                    <a:pt x="86787" y="256049"/>
                  </a:lnTo>
                  <a:cubicBezTo>
                    <a:pt x="62775" y="261121"/>
                    <a:pt x="36702" y="249392"/>
                    <a:pt x="18951" y="218882"/>
                  </a:cubicBezTo>
                  <a:cubicBezTo>
                    <a:pt x="12294" y="208025"/>
                    <a:pt x="6747" y="194235"/>
                    <a:pt x="3498" y="179812"/>
                  </a:cubicBezTo>
                  <a:cubicBezTo>
                    <a:pt x="-2288" y="154136"/>
                    <a:pt x="-1337" y="124656"/>
                    <a:pt x="9679" y="99059"/>
                  </a:cubicBezTo>
                  <a:cubicBezTo>
                    <a:pt x="27430" y="58484"/>
                    <a:pt x="72126" y="25992"/>
                    <a:pt x="118883" y="10301"/>
                  </a:cubicBezTo>
                  <a:lnTo>
                    <a:pt x="129185" y="7606"/>
                  </a:lnTo>
                  <a:cubicBezTo>
                    <a:pt x="172692" y="-3964"/>
                    <a:pt x="216833" y="-1666"/>
                    <a:pt x="247898" y="9984"/>
                  </a:cubicBezTo>
                  <a:cubicBezTo>
                    <a:pt x="280866" y="22505"/>
                    <a:pt x="298696" y="45725"/>
                    <a:pt x="308444" y="74333"/>
                  </a:cubicBezTo>
                  <a:lnTo>
                    <a:pt x="314784" y="95255"/>
                  </a:lnTo>
                  <a:cubicBezTo>
                    <a:pt x="320014" y="118474"/>
                    <a:pt x="320727" y="144151"/>
                    <a:pt x="315972" y="168004"/>
                  </a:cubicBezTo>
                  <a:cubicBezTo>
                    <a:pt x="310267" y="198753"/>
                    <a:pt x="296319" y="226410"/>
                    <a:pt x="278330" y="247094"/>
                  </a:cubicBezTo>
                  <a:cubicBezTo>
                    <a:pt x="260340" y="267778"/>
                    <a:pt x="238309" y="281646"/>
                    <a:pt x="230464" y="299001"/>
                  </a:cubicBezTo>
                  <a:cubicBezTo>
                    <a:pt x="223411" y="316119"/>
                    <a:pt x="229751" y="337040"/>
                    <a:pt x="227690" y="350195"/>
                  </a:cubicBezTo>
                  <a:cubicBezTo>
                    <a:pt x="225550" y="362796"/>
                    <a:pt x="213188" y="367392"/>
                    <a:pt x="198131" y="371355"/>
                  </a:cubicBezTo>
                  <a:close/>
                  <a:moveTo>
                    <a:pt x="220241" y="492446"/>
                  </a:moveTo>
                  <a:cubicBezTo>
                    <a:pt x="252099" y="481351"/>
                    <a:pt x="272307" y="448067"/>
                    <a:pt x="266284" y="421122"/>
                  </a:cubicBezTo>
                  <a:cubicBezTo>
                    <a:pt x="262955" y="406065"/>
                    <a:pt x="253763" y="395208"/>
                    <a:pt x="241479" y="389185"/>
                  </a:cubicBezTo>
                  <a:cubicBezTo>
                    <a:pt x="225471" y="381419"/>
                    <a:pt x="214535" y="385065"/>
                    <a:pt x="193693" y="389265"/>
                  </a:cubicBezTo>
                  <a:cubicBezTo>
                    <a:pt x="181806" y="392435"/>
                    <a:pt x="169601" y="397665"/>
                    <a:pt x="160567" y="406065"/>
                  </a:cubicBezTo>
                  <a:cubicBezTo>
                    <a:pt x="146065" y="419854"/>
                    <a:pt x="140755" y="437210"/>
                    <a:pt x="144400" y="457497"/>
                  </a:cubicBezTo>
                  <a:cubicBezTo>
                    <a:pt x="147491" y="471286"/>
                    <a:pt x="157239" y="484679"/>
                    <a:pt x="170394" y="491178"/>
                  </a:cubicBezTo>
                  <a:cubicBezTo>
                    <a:pt x="182757" y="497834"/>
                    <a:pt x="200429" y="497834"/>
                    <a:pt x="214614" y="494031"/>
                  </a:cubicBezTo>
                  <a:lnTo>
                    <a:pt x="220241" y="492446"/>
                  </a:lnTo>
                  <a:close/>
                </a:path>
              </a:pathLst>
            </a:custGeom>
            <a:solidFill>
              <a:srgbClr val="6BC9ED"/>
            </a:solidFill>
            <a:ln w="79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5A18ED7-9A7E-4741-986D-C6559702AE44}"/>
                </a:ext>
              </a:extLst>
            </p:cNvPr>
            <p:cNvSpPr/>
            <p:nvPr/>
          </p:nvSpPr>
          <p:spPr>
            <a:xfrm>
              <a:off x="2383972" y="3465101"/>
              <a:ext cx="275627" cy="383517"/>
            </a:xfrm>
            <a:custGeom>
              <a:avLst/>
              <a:gdLst>
                <a:gd name="connsiteX0" fmla="*/ 159407 w 275627"/>
                <a:gd name="connsiteY0" fmla="*/ 286773 h 383517"/>
                <a:gd name="connsiteX1" fmla="*/ 120734 w 275627"/>
                <a:gd name="connsiteY1" fmla="*/ 281463 h 383517"/>
                <a:gd name="connsiteX2" fmla="*/ 109164 w 275627"/>
                <a:gd name="connsiteY2" fmla="*/ 254281 h 383517"/>
                <a:gd name="connsiteX3" fmla="*/ 108451 w 275627"/>
                <a:gd name="connsiteY3" fmla="*/ 227178 h 383517"/>
                <a:gd name="connsiteX4" fmla="*/ 131591 w 275627"/>
                <a:gd name="connsiteY4" fmla="*/ 187713 h 383517"/>
                <a:gd name="connsiteX5" fmla="*/ 171453 w 275627"/>
                <a:gd name="connsiteY5" fmla="*/ 140798 h 383517"/>
                <a:gd name="connsiteX6" fmla="*/ 180408 w 275627"/>
                <a:gd name="connsiteY6" fmla="*/ 87464 h 383517"/>
                <a:gd name="connsiteX7" fmla="*/ 178427 w 275627"/>
                <a:gd name="connsiteY7" fmla="*/ 80886 h 383517"/>
                <a:gd name="connsiteX8" fmla="*/ 141180 w 275627"/>
                <a:gd name="connsiteY8" fmla="*/ 51961 h 383517"/>
                <a:gd name="connsiteX9" fmla="*/ 122715 w 275627"/>
                <a:gd name="connsiteY9" fmla="*/ 53863 h 383517"/>
                <a:gd name="connsiteX10" fmla="*/ 90224 w 275627"/>
                <a:gd name="connsiteY10" fmla="*/ 74150 h 383517"/>
                <a:gd name="connsiteX11" fmla="*/ 78416 w 275627"/>
                <a:gd name="connsiteY11" fmla="*/ 116152 h 383517"/>
                <a:gd name="connsiteX12" fmla="*/ 80080 w 275627"/>
                <a:gd name="connsiteY12" fmla="*/ 121224 h 383517"/>
                <a:gd name="connsiteX13" fmla="*/ 105122 w 275627"/>
                <a:gd name="connsiteY13" fmla="*/ 142779 h 383517"/>
                <a:gd name="connsiteX14" fmla="*/ 117723 w 275627"/>
                <a:gd name="connsiteY14" fmla="*/ 156093 h 383517"/>
                <a:gd name="connsiteX15" fmla="*/ 115979 w 275627"/>
                <a:gd name="connsiteY15" fmla="*/ 166157 h 383517"/>
                <a:gd name="connsiteX16" fmla="*/ 71521 w 275627"/>
                <a:gd name="connsiteY16" fmla="*/ 200234 h 383517"/>
                <a:gd name="connsiteX17" fmla="*/ 69461 w 275627"/>
                <a:gd name="connsiteY17" fmla="*/ 200789 h 383517"/>
                <a:gd name="connsiteX18" fmla="*/ 12957 w 275627"/>
                <a:gd name="connsiteY18" fmla="*/ 173924 h 383517"/>
                <a:gd name="connsiteX19" fmla="*/ 1624 w 275627"/>
                <a:gd name="connsiteY19" fmla="*/ 144126 h 383517"/>
                <a:gd name="connsiteX20" fmla="*/ 11055 w 275627"/>
                <a:gd name="connsiteY20" fmla="*/ 81520 h 383517"/>
                <a:gd name="connsiteX21" fmla="*/ 109402 w 275627"/>
                <a:gd name="connsiteY21" fmla="*/ 9959 h 383517"/>
                <a:gd name="connsiteX22" fmla="*/ 118357 w 275627"/>
                <a:gd name="connsiteY22" fmla="*/ 7582 h 383517"/>
                <a:gd name="connsiteX23" fmla="*/ 220349 w 275627"/>
                <a:gd name="connsiteY23" fmla="*/ 6156 h 383517"/>
                <a:gd name="connsiteX24" fmla="*/ 269166 w 275627"/>
                <a:gd name="connsiteY24" fmla="*/ 54259 h 383517"/>
                <a:gd name="connsiteX25" fmla="*/ 273603 w 275627"/>
                <a:gd name="connsiteY25" fmla="*/ 70267 h 383517"/>
                <a:gd name="connsiteX26" fmla="*/ 270988 w 275627"/>
                <a:gd name="connsiteY26" fmla="*/ 126454 h 383517"/>
                <a:gd name="connsiteX27" fmla="*/ 234693 w 275627"/>
                <a:gd name="connsiteY27" fmla="*/ 188584 h 383517"/>
                <a:gd name="connsiteX28" fmla="*/ 190869 w 275627"/>
                <a:gd name="connsiteY28" fmla="*/ 230031 h 383517"/>
                <a:gd name="connsiteX29" fmla="*/ 185955 w 275627"/>
                <a:gd name="connsiteY29" fmla="*/ 269734 h 383517"/>
                <a:gd name="connsiteX30" fmla="*/ 159407 w 275627"/>
                <a:gd name="connsiteY30" fmla="*/ 286773 h 383517"/>
                <a:gd name="connsiteX31" fmla="*/ 172325 w 275627"/>
                <a:gd name="connsiteY31" fmla="*/ 379731 h 383517"/>
                <a:gd name="connsiteX32" fmla="*/ 215515 w 275627"/>
                <a:gd name="connsiteY32" fmla="*/ 323306 h 383517"/>
                <a:gd name="connsiteX33" fmla="*/ 195782 w 275627"/>
                <a:gd name="connsiteY33" fmla="*/ 299294 h 383517"/>
                <a:gd name="connsiteX34" fmla="*/ 154731 w 275627"/>
                <a:gd name="connsiteY34" fmla="*/ 300641 h 383517"/>
                <a:gd name="connsiteX35" fmla="*/ 125410 w 275627"/>
                <a:gd name="connsiteY35" fmla="*/ 314509 h 383517"/>
                <a:gd name="connsiteX36" fmla="*/ 108926 w 275627"/>
                <a:gd name="connsiteY36" fmla="*/ 354688 h 383517"/>
                <a:gd name="connsiteX37" fmla="*/ 129610 w 275627"/>
                <a:gd name="connsiteY37" fmla="*/ 379968 h 383517"/>
                <a:gd name="connsiteX38" fmla="*/ 167491 w 275627"/>
                <a:gd name="connsiteY38" fmla="*/ 380999 h 383517"/>
                <a:gd name="connsiteX39" fmla="*/ 172325 w 275627"/>
                <a:gd name="connsiteY39" fmla="*/ 379731 h 3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5627" h="383517">
                  <a:moveTo>
                    <a:pt x="159407" y="286773"/>
                  </a:moveTo>
                  <a:cubicBezTo>
                    <a:pt x="146252" y="290260"/>
                    <a:pt x="130799" y="292875"/>
                    <a:pt x="120734" y="281463"/>
                  </a:cubicBezTo>
                  <a:cubicBezTo>
                    <a:pt x="115266" y="275361"/>
                    <a:pt x="111224" y="265296"/>
                    <a:pt x="109164" y="254281"/>
                  </a:cubicBezTo>
                  <a:cubicBezTo>
                    <a:pt x="107420" y="245167"/>
                    <a:pt x="107103" y="235658"/>
                    <a:pt x="108451" y="227178"/>
                  </a:cubicBezTo>
                  <a:cubicBezTo>
                    <a:pt x="110273" y="209585"/>
                    <a:pt x="118594" y="199758"/>
                    <a:pt x="131591" y="187713"/>
                  </a:cubicBezTo>
                  <a:cubicBezTo>
                    <a:pt x="144508" y="175192"/>
                    <a:pt x="161309" y="160134"/>
                    <a:pt x="171453" y="140798"/>
                  </a:cubicBezTo>
                  <a:cubicBezTo>
                    <a:pt x="180646" y="123680"/>
                    <a:pt x="183419" y="103789"/>
                    <a:pt x="180408" y="87464"/>
                  </a:cubicBezTo>
                  <a:lnTo>
                    <a:pt x="178427" y="80886"/>
                  </a:lnTo>
                  <a:cubicBezTo>
                    <a:pt x="173038" y="63610"/>
                    <a:pt x="158773" y="53308"/>
                    <a:pt x="141180" y="51961"/>
                  </a:cubicBezTo>
                  <a:cubicBezTo>
                    <a:pt x="135316" y="51485"/>
                    <a:pt x="128897" y="52199"/>
                    <a:pt x="122715" y="53863"/>
                  </a:cubicBezTo>
                  <a:cubicBezTo>
                    <a:pt x="110273" y="57191"/>
                    <a:pt x="98545" y="64324"/>
                    <a:pt x="90224" y="74150"/>
                  </a:cubicBezTo>
                  <a:cubicBezTo>
                    <a:pt x="80159" y="86434"/>
                    <a:pt x="76118" y="103631"/>
                    <a:pt x="78416" y="116152"/>
                  </a:cubicBezTo>
                  <a:lnTo>
                    <a:pt x="80080" y="121224"/>
                  </a:lnTo>
                  <a:cubicBezTo>
                    <a:pt x="83805" y="133349"/>
                    <a:pt x="95454" y="137786"/>
                    <a:pt x="105122" y="142779"/>
                  </a:cubicBezTo>
                  <a:cubicBezTo>
                    <a:pt x="110907" y="146821"/>
                    <a:pt x="116693" y="150308"/>
                    <a:pt x="117723" y="156093"/>
                  </a:cubicBezTo>
                  <a:cubicBezTo>
                    <a:pt x="118277" y="158946"/>
                    <a:pt x="118119" y="162036"/>
                    <a:pt x="115979" y="166157"/>
                  </a:cubicBezTo>
                  <a:cubicBezTo>
                    <a:pt x="109402" y="177490"/>
                    <a:pt x="91571" y="194845"/>
                    <a:pt x="71521" y="200234"/>
                  </a:cubicBezTo>
                  <a:lnTo>
                    <a:pt x="69461" y="200789"/>
                  </a:lnTo>
                  <a:cubicBezTo>
                    <a:pt x="48539" y="205385"/>
                    <a:pt x="26667" y="197064"/>
                    <a:pt x="12957" y="173924"/>
                  </a:cubicBezTo>
                  <a:cubicBezTo>
                    <a:pt x="7806" y="165682"/>
                    <a:pt x="3685" y="155221"/>
                    <a:pt x="1624" y="144126"/>
                  </a:cubicBezTo>
                  <a:cubicBezTo>
                    <a:pt x="-2021" y="124394"/>
                    <a:pt x="198" y="101570"/>
                    <a:pt x="11055" y="81520"/>
                  </a:cubicBezTo>
                  <a:cubicBezTo>
                    <a:pt x="28331" y="49663"/>
                    <a:pt x="68431" y="23352"/>
                    <a:pt x="109402" y="9959"/>
                  </a:cubicBezTo>
                  <a:lnTo>
                    <a:pt x="118357" y="7582"/>
                  </a:lnTo>
                  <a:cubicBezTo>
                    <a:pt x="156396" y="-2562"/>
                    <a:pt x="194197" y="-2007"/>
                    <a:pt x="220349" y="6156"/>
                  </a:cubicBezTo>
                  <a:cubicBezTo>
                    <a:pt x="248086" y="14952"/>
                    <a:pt x="262192" y="32387"/>
                    <a:pt x="269166" y="54259"/>
                  </a:cubicBezTo>
                  <a:lnTo>
                    <a:pt x="273603" y="70267"/>
                  </a:lnTo>
                  <a:cubicBezTo>
                    <a:pt x="276932" y="88098"/>
                    <a:pt x="276219" y="107910"/>
                    <a:pt x="270988" y="126454"/>
                  </a:cubicBezTo>
                  <a:cubicBezTo>
                    <a:pt x="264569" y="150387"/>
                    <a:pt x="251176" y="172101"/>
                    <a:pt x="234693" y="188584"/>
                  </a:cubicBezTo>
                  <a:cubicBezTo>
                    <a:pt x="218209" y="205068"/>
                    <a:pt x="198556" y="216400"/>
                    <a:pt x="190869" y="230031"/>
                  </a:cubicBezTo>
                  <a:cubicBezTo>
                    <a:pt x="183974" y="243503"/>
                    <a:pt x="188333" y="259432"/>
                    <a:pt x="185955" y="269734"/>
                  </a:cubicBezTo>
                  <a:cubicBezTo>
                    <a:pt x="183419" y="279403"/>
                    <a:pt x="172483" y="283286"/>
                    <a:pt x="159407" y="286773"/>
                  </a:cubicBezTo>
                  <a:close/>
                  <a:moveTo>
                    <a:pt x="172325" y="379731"/>
                  </a:moveTo>
                  <a:cubicBezTo>
                    <a:pt x="200299" y="370300"/>
                    <a:pt x="219319" y="343990"/>
                    <a:pt x="215515" y="323306"/>
                  </a:cubicBezTo>
                  <a:cubicBezTo>
                    <a:pt x="213375" y="311736"/>
                    <a:pt x="206084" y="303653"/>
                    <a:pt x="195782" y="299294"/>
                  </a:cubicBezTo>
                  <a:cubicBezTo>
                    <a:pt x="182389" y="293747"/>
                    <a:pt x="172879" y="296837"/>
                    <a:pt x="154731" y="300641"/>
                  </a:cubicBezTo>
                  <a:cubicBezTo>
                    <a:pt x="144350" y="303415"/>
                    <a:pt x="133572" y="307773"/>
                    <a:pt x="125410" y="314509"/>
                  </a:cubicBezTo>
                  <a:cubicBezTo>
                    <a:pt x="112255" y="325604"/>
                    <a:pt x="106787" y="339156"/>
                    <a:pt x="108926" y="354688"/>
                  </a:cubicBezTo>
                  <a:cubicBezTo>
                    <a:pt x="110907" y="365307"/>
                    <a:pt x="118594" y="375372"/>
                    <a:pt x="129610" y="379968"/>
                  </a:cubicBezTo>
                  <a:cubicBezTo>
                    <a:pt x="139912" y="384802"/>
                    <a:pt x="155049" y="384248"/>
                    <a:pt x="167491" y="380999"/>
                  </a:cubicBezTo>
                  <a:lnTo>
                    <a:pt x="172325" y="379731"/>
                  </a:lnTo>
                  <a:close/>
                </a:path>
              </a:pathLst>
            </a:custGeom>
            <a:solidFill>
              <a:srgbClr val="6BC9ED"/>
            </a:solidFill>
            <a:ln w="79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9E3739F-51BE-49D8-BC3B-6EF95812F589}"/>
                </a:ext>
              </a:extLst>
            </p:cNvPr>
            <p:cNvSpPr/>
            <p:nvPr/>
          </p:nvSpPr>
          <p:spPr>
            <a:xfrm>
              <a:off x="-14000" y="4329359"/>
              <a:ext cx="268921" cy="386032"/>
            </a:xfrm>
            <a:custGeom>
              <a:avLst/>
              <a:gdLst>
                <a:gd name="connsiteX0" fmla="*/ 186596 w 268921"/>
                <a:gd name="connsiteY0" fmla="*/ 287903 h 386032"/>
                <a:gd name="connsiteX1" fmla="*/ 147527 w 268921"/>
                <a:gd name="connsiteY1" fmla="*/ 289409 h 386032"/>
                <a:gd name="connsiteX2" fmla="*/ 131360 w 268921"/>
                <a:gd name="connsiteY2" fmla="*/ 264604 h 386032"/>
                <a:gd name="connsiteX3" fmla="*/ 125971 w 268921"/>
                <a:gd name="connsiteY3" fmla="*/ 238056 h 386032"/>
                <a:gd name="connsiteX4" fmla="*/ 141821 w 268921"/>
                <a:gd name="connsiteY4" fmla="*/ 195183 h 386032"/>
                <a:gd name="connsiteX5" fmla="*/ 172886 w 268921"/>
                <a:gd name="connsiteY5" fmla="*/ 142007 h 386032"/>
                <a:gd name="connsiteX6" fmla="*/ 172411 w 268921"/>
                <a:gd name="connsiteY6" fmla="*/ 87881 h 386032"/>
                <a:gd name="connsiteX7" fmla="*/ 169320 w 268921"/>
                <a:gd name="connsiteY7" fmla="*/ 81779 h 386032"/>
                <a:gd name="connsiteX8" fmla="*/ 127556 w 268921"/>
                <a:gd name="connsiteY8" fmla="*/ 59748 h 386032"/>
                <a:gd name="connsiteX9" fmla="*/ 109646 w 268921"/>
                <a:gd name="connsiteY9" fmla="*/ 64820 h 386032"/>
                <a:gd name="connsiteX10" fmla="*/ 81196 w 268921"/>
                <a:gd name="connsiteY10" fmla="*/ 90417 h 386032"/>
                <a:gd name="connsiteX11" fmla="*/ 76917 w 268921"/>
                <a:gd name="connsiteY11" fmla="*/ 133845 h 386032"/>
                <a:gd name="connsiteX12" fmla="*/ 79453 w 268921"/>
                <a:gd name="connsiteY12" fmla="*/ 138600 h 386032"/>
                <a:gd name="connsiteX13" fmla="*/ 107903 w 268921"/>
                <a:gd name="connsiteY13" fmla="*/ 155479 h 386032"/>
                <a:gd name="connsiteX14" fmla="*/ 122643 w 268921"/>
                <a:gd name="connsiteY14" fmla="*/ 166416 h 386032"/>
                <a:gd name="connsiteX15" fmla="*/ 122643 w 268921"/>
                <a:gd name="connsiteY15" fmla="*/ 176639 h 386032"/>
                <a:gd name="connsiteX16" fmla="*/ 84842 w 268921"/>
                <a:gd name="connsiteY16" fmla="*/ 217927 h 386032"/>
                <a:gd name="connsiteX17" fmla="*/ 82860 w 268921"/>
                <a:gd name="connsiteY17" fmla="*/ 218799 h 386032"/>
                <a:gd name="connsiteX18" fmla="*/ 22553 w 268921"/>
                <a:gd name="connsiteY18" fmla="*/ 202236 h 386032"/>
                <a:gd name="connsiteX19" fmla="*/ 6228 w 268921"/>
                <a:gd name="connsiteY19" fmla="*/ 174895 h 386032"/>
                <a:gd name="connsiteX20" fmla="*/ 4563 w 268921"/>
                <a:gd name="connsiteY20" fmla="*/ 111655 h 386032"/>
                <a:gd name="connsiteX21" fmla="*/ 88963 w 268921"/>
                <a:gd name="connsiteY21" fmla="*/ 24007 h 386032"/>
                <a:gd name="connsiteX22" fmla="*/ 97363 w 268921"/>
                <a:gd name="connsiteY22" fmla="*/ 20124 h 386032"/>
                <a:gd name="connsiteX23" fmla="*/ 197532 w 268921"/>
                <a:gd name="connsiteY23" fmla="*/ 946 h 386032"/>
                <a:gd name="connsiteX24" fmla="*/ 253957 w 268921"/>
                <a:gd name="connsiteY24" fmla="*/ 39777 h 386032"/>
                <a:gd name="connsiteX25" fmla="*/ 261089 w 268921"/>
                <a:gd name="connsiteY25" fmla="*/ 54755 h 386032"/>
                <a:gd name="connsiteX26" fmla="*/ 268301 w 268921"/>
                <a:gd name="connsiteY26" fmla="*/ 110546 h 386032"/>
                <a:gd name="connsiteX27" fmla="*/ 243417 w 268921"/>
                <a:gd name="connsiteY27" fmla="*/ 178065 h 386032"/>
                <a:gd name="connsiteX28" fmla="*/ 207518 w 268921"/>
                <a:gd name="connsiteY28" fmla="*/ 226486 h 386032"/>
                <a:gd name="connsiteX29" fmla="*/ 209578 w 268921"/>
                <a:gd name="connsiteY29" fmla="*/ 266427 h 386032"/>
                <a:gd name="connsiteX30" fmla="*/ 186596 w 268921"/>
                <a:gd name="connsiteY30" fmla="*/ 287903 h 386032"/>
                <a:gd name="connsiteX31" fmla="*/ 215522 w 268921"/>
                <a:gd name="connsiteY31" fmla="*/ 377136 h 386032"/>
                <a:gd name="connsiteX32" fmla="*/ 248172 w 268921"/>
                <a:gd name="connsiteY32" fmla="*/ 314055 h 386032"/>
                <a:gd name="connsiteX33" fmla="*/ 224556 w 268921"/>
                <a:gd name="connsiteY33" fmla="*/ 293846 h 386032"/>
                <a:gd name="connsiteX34" fmla="*/ 184377 w 268921"/>
                <a:gd name="connsiteY34" fmla="*/ 302326 h 386032"/>
                <a:gd name="connsiteX35" fmla="*/ 157908 w 268921"/>
                <a:gd name="connsiteY35" fmla="*/ 321108 h 386032"/>
                <a:gd name="connsiteX36" fmla="*/ 148716 w 268921"/>
                <a:gd name="connsiteY36" fmla="*/ 363585 h 386032"/>
                <a:gd name="connsiteX37" fmla="*/ 173441 w 268921"/>
                <a:gd name="connsiteY37" fmla="*/ 384902 h 386032"/>
                <a:gd name="connsiteX38" fmla="*/ 210925 w 268921"/>
                <a:gd name="connsiteY38" fmla="*/ 379276 h 386032"/>
                <a:gd name="connsiteX39" fmla="*/ 215522 w 268921"/>
                <a:gd name="connsiteY39" fmla="*/ 377136 h 38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8921" h="386032">
                  <a:moveTo>
                    <a:pt x="186596" y="287903"/>
                  </a:moveTo>
                  <a:cubicBezTo>
                    <a:pt x="174233" y="293609"/>
                    <a:pt x="159493" y="298918"/>
                    <a:pt x="147527" y="289409"/>
                  </a:cubicBezTo>
                  <a:cubicBezTo>
                    <a:pt x="141028" y="284337"/>
                    <a:pt x="135323" y="275144"/>
                    <a:pt x="131360" y="264604"/>
                  </a:cubicBezTo>
                  <a:cubicBezTo>
                    <a:pt x="128111" y="255887"/>
                    <a:pt x="126130" y="246615"/>
                    <a:pt x="125971" y="238056"/>
                  </a:cubicBezTo>
                  <a:cubicBezTo>
                    <a:pt x="124703" y="220383"/>
                    <a:pt x="131202" y="209289"/>
                    <a:pt x="141821" y="195183"/>
                  </a:cubicBezTo>
                  <a:cubicBezTo>
                    <a:pt x="152361" y="180601"/>
                    <a:pt x="166229" y="162849"/>
                    <a:pt x="172886" y="142007"/>
                  </a:cubicBezTo>
                  <a:cubicBezTo>
                    <a:pt x="178909" y="123622"/>
                    <a:pt x="178196" y="103493"/>
                    <a:pt x="172411" y="87881"/>
                  </a:cubicBezTo>
                  <a:lnTo>
                    <a:pt x="169320" y="81779"/>
                  </a:lnTo>
                  <a:cubicBezTo>
                    <a:pt x="160999" y="65771"/>
                    <a:pt x="145149" y="58004"/>
                    <a:pt x="127556" y="59748"/>
                  </a:cubicBezTo>
                  <a:cubicBezTo>
                    <a:pt x="121692" y="60303"/>
                    <a:pt x="115511" y="62125"/>
                    <a:pt x="109646" y="64820"/>
                  </a:cubicBezTo>
                  <a:cubicBezTo>
                    <a:pt x="97997" y="70288"/>
                    <a:pt x="87695" y="79322"/>
                    <a:pt x="81196" y="90417"/>
                  </a:cubicBezTo>
                  <a:cubicBezTo>
                    <a:pt x="73430" y="104285"/>
                    <a:pt x="72479" y="121957"/>
                    <a:pt x="76917" y="133845"/>
                  </a:cubicBezTo>
                  <a:lnTo>
                    <a:pt x="79453" y="138600"/>
                  </a:lnTo>
                  <a:cubicBezTo>
                    <a:pt x="85238" y="149932"/>
                    <a:pt x="97521" y="152230"/>
                    <a:pt x="107903" y="155479"/>
                  </a:cubicBezTo>
                  <a:cubicBezTo>
                    <a:pt x="114322" y="158412"/>
                    <a:pt x="120582" y="160868"/>
                    <a:pt x="122643" y="166416"/>
                  </a:cubicBezTo>
                  <a:cubicBezTo>
                    <a:pt x="123673" y="169189"/>
                    <a:pt x="124069" y="172201"/>
                    <a:pt x="122643" y="176639"/>
                  </a:cubicBezTo>
                  <a:cubicBezTo>
                    <a:pt x="118126" y="189001"/>
                    <a:pt x="103623" y="209130"/>
                    <a:pt x="84842" y="217927"/>
                  </a:cubicBezTo>
                  <a:lnTo>
                    <a:pt x="82860" y="218799"/>
                  </a:lnTo>
                  <a:cubicBezTo>
                    <a:pt x="63048" y="226961"/>
                    <a:pt x="40067" y="222523"/>
                    <a:pt x="22553" y="202236"/>
                  </a:cubicBezTo>
                  <a:cubicBezTo>
                    <a:pt x="16054" y="195024"/>
                    <a:pt x="10190" y="185435"/>
                    <a:pt x="6228" y="174895"/>
                  </a:cubicBezTo>
                  <a:cubicBezTo>
                    <a:pt x="-825" y="156113"/>
                    <a:pt x="-2569" y="133290"/>
                    <a:pt x="4563" y="111655"/>
                  </a:cubicBezTo>
                  <a:cubicBezTo>
                    <a:pt x="16054" y="77262"/>
                    <a:pt x="50923" y="44374"/>
                    <a:pt x="88963" y="24007"/>
                  </a:cubicBezTo>
                  <a:lnTo>
                    <a:pt x="97363" y="20124"/>
                  </a:lnTo>
                  <a:cubicBezTo>
                    <a:pt x="133024" y="3561"/>
                    <a:pt x="170350" y="-2541"/>
                    <a:pt x="197532" y="946"/>
                  </a:cubicBezTo>
                  <a:cubicBezTo>
                    <a:pt x="226379" y="4750"/>
                    <a:pt x="243338" y="19411"/>
                    <a:pt x="253957" y="39777"/>
                  </a:cubicBezTo>
                  <a:lnTo>
                    <a:pt x="261089" y="54755"/>
                  </a:lnTo>
                  <a:cubicBezTo>
                    <a:pt x="267429" y="71714"/>
                    <a:pt x="270282" y="91368"/>
                    <a:pt x="268301" y="110546"/>
                  </a:cubicBezTo>
                  <a:cubicBezTo>
                    <a:pt x="266161" y="135192"/>
                    <a:pt x="256731" y="158966"/>
                    <a:pt x="243417" y="178065"/>
                  </a:cubicBezTo>
                  <a:cubicBezTo>
                    <a:pt x="230024" y="197164"/>
                    <a:pt x="212669" y="211745"/>
                    <a:pt x="207518" y="226486"/>
                  </a:cubicBezTo>
                  <a:cubicBezTo>
                    <a:pt x="203000" y="240909"/>
                    <a:pt x="210212" y="255887"/>
                    <a:pt x="209578" y="266427"/>
                  </a:cubicBezTo>
                  <a:cubicBezTo>
                    <a:pt x="208944" y="276412"/>
                    <a:pt x="198879" y="282197"/>
                    <a:pt x="186596" y="287903"/>
                  </a:cubicBezTo>
                  <a:close/>
                  <a:moveTo>
                    <a:pt x="215522" y="377136"/>
                  </a:moveTo>
                  <a:cubicBezTo>
                    <a:pt x="241436" y="362951"/>
                    <a:pt x="255621" y="333708"/>
                    <a:pt x="248172" y="314055"/>
                  </a:cubicBezTo>
                  <a:cubicBezTo>
                    <a:pt x="244051" y="303039"/>
                    <a:pt x="235413" y="296303"/>
                    <a:pt x="224556" y="293846"/>
                  </a:cubicBezTo>
                  <a:cubicBezTo>
                    <a:pt x="210450" y="290756"/>
                    <a:pt x="201574" y="295431"/>
                    <a:pt x="184377" y="302326"/>
                  </a:cubicBezTo>
                  <a:cubicBezTo>
                    <a:pt x="174630" y="306843"/>
                    <a:pt x="164803" y="313024"/>
                    <a:pt x="157908" y="321108"/>
                  </a:cubicBezTo>
                  <a:cubicBezTo>
                    <a:pt x="146893" y="334263"/>
                    <a:pt x="143881" y="348607"/>
                    <a:pt x="148716" y="363585"/>
                  </a:cubicBezTo>
                  <a:cubicBezTo>
                    <a:pt x="152519" y="373649"/>
                    <a:pt x="161791" y="382208"/>
                    <a:pt x="173441" y="384902"/>
                  </a:cubicBezTo>
                  <a:cubicBezTo>
                    <a:pt x="184456" y="387835"/>
                    <a:pt x="199276" y="384744"/>
                    <a:pt x="210925" y="379276"/>
                  </a:cubicBezTo>
                  <a:lnTo>
                    <a:pt x="215522" y="377136"/>
                  </a:lnTo>
                  <a:close/>
                </a:path>
              </a:pathLst>
            </a:custGeom>
            <a:solidFill>
              <a:srgbClr val="6BC9ED"/>
            </a:solidFill>
            <a:ln w="79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E586A7D-D937-4A08-9E1B-A47262BB68B2}"/>
                </a:ext>
              </a:extLst>
            </p:cNvPr>
            <p:cNvSpPr/>
            <p:nvPr/>
          </p:nvSpPr>
          <p:spPr>
            <a:xfrm>
              <a:off x="4923522" y="4621421"/>
              <a:ext cx="283973" cy="360973"/>
            </a:xfrm>
            <a:custGeom>
              <a:avLst/>
              <a:gdLst>
                <a:gd name="connsiteX0" fmla="*/ 77892 w 283973"/>
                <a:gd name="connsiteY0" fmla="*/ 271704 h 360973"/>
                <a:gd name="connsiteX1" fmla="*/ 46034 w 283973"/>
                <a:gd name="connsiteY1" fmla="*/ 249118 h 360973"/>
                <a:gd name="connsiteX2" fmla="*/ 48333 w 283973"/>
                <a:gd name="connsiteY2" fmla="*/ 219638 h 360973"/>
                <a:gd name="connsiteX3" fmla="*/ 60220 w 283973"/>
                <a:gd name="connsiteY3" fmla="*/ 195309 h 360973"/>
                <a:gd name="connsiteX4" fmla="*/ 98972 w 283973"/>
                <a:gd name="connsiteY4" fmla="*/ 170980 h 360973"/>
                <a:gd name="connsiteX5" fmla="*/ 156031 w 283973"/>
                <a:gd name="connsiteY5" fmla="*/ 147760 h 360973"/>
                <a:gd name="connsiteX6" fmla="*/ 188601 w 283973"/>
                <a:gd name="connsiteY6" fmla="*/ 104570 h 360973"/>
                <a:gd name="connsiteX7" fmla="*/ 189870 w 283973"/>
                <a:gd name="connsiteY7" fmla="*/ 97834 h 360973"/>
                <a:gd name="connsiteX8" fmla="*/ 170216 w 283973"/>
                <a:gd name="connsiteY8" fmla="*/ 54961 h 360973"/>
                <a:gd name="connsiteX9" fmla="*/ 152940 w 283973"/>
                <a:gd name="connsiteY9" fmla="*/ 48066 h 360973"/>
                <a:gd name="connsiteX10" fmla="*/ 114743 w 283973"/>
                <a:gd name="connsiteY10" fmla="*/ 50998 h 360973"/>
                <a:gd name="connsiteX11" fmla="*/ 84866 w 283973"/>
                <a:gd name="connsiteY11" fmla="*/ 82777 h 360973"/>
                <a:gd name="connsiteX12" fmla="*/ 83994 w 283973"/>
                <a:gd name="connsiteY12" fmla="*/ 88086 h 360973"/>
                <a:gd name="connsiteX13" fmla="*/ 96198 w 283973"/>
                <a:gd name="connsiteY13" fmla="*/ 118834 h 360973"/>
                <a:gd name="connsiteX14" fmla="*/ 101270 w 283973"/>
                <a:gd name="connsiteY14" fmla="*/ 136427 h 360973"/>
                <a:gd name="connsiteX15" fmla="*/ 95089 w 283973"/>
                <a:gd name="connsiteY15" fmla="*/ 144511 h 360973"/>
                <a:gd name="connsiteX16" fmla="*/ 39933 w 283973"/>
                <a:gd name="connsiteY16" fmla="*/ 154179 h 360973"/>
                <a:gd name="connsiteX17" fmla="*/ 37872 w 283973"/>
                <a:gd name="connsiteY17" fmla="*/ 153703 h 360973"/>
                <a:gd name="connsiteX18" fmla="*/ 229 w 283973"/>
                <a:gd name="connsiteY18" fmla="*/ 103777 h 360973"/>
                <a:gd name="connsiteX19" fmla="*/ 3954 w 283973"/>
                <a:gd name="connsiteY19" fmla="*/ 72157 h 360973"/>
                <a:gd name="connsiteX20" fmla="*/ 41200 w 283973"/>
                <a:gd name="connsiteY20" fmla="*/ 21042 h 360973"/>
                <a:gd name="connsiteX21" fmla="*/ 161499 w 283973"/>
                <a:gd name="connsiteY21" fmla="*/ 3053 h 360973"/>
                <a:gd name="connsiteX22" fmla="*/ 170533 w 283973"/>
                <a:gd name="connsiteY22" fmla="*/ 5113 h 360973"/>
                <a:gd name="connsiteX23" fmla="*/ 261589 w 283973"/>
                <a:gd name="connsiteY23" fmla="*/ 50998 h 360973"/>
                <a:gd name="connsiteX24" fmla="*/ 282669 w 283973"/>
                <a:gd name="connsiteY24" fmla="*/ 116219 h 360973"/>
                <a:gd name="connsiteX25" fmla="*/ 279182 w 283973"/>
                <a:gd name="connsiteY25" fmla="*/ 132465 h 360973"/>
                <a:gd name="connsiteX26" fmla="*/ 250891 w 283973"/>
                <a:gd name="connsiteY26" fmla="*/ 181123 h 360973"/>
                <a:gd name="connsiteX27" fmla="*/ 189949 w 283973"/>
                <a:gd name="connsiteY27" fmla="*/ 219479 h 360973"/>
                <a:gd name="connsiteX28" fmla="*/ 131939 w 283973"/>
                <a:gd name="connsiteY28" fmla="*/ 235963 h 360973"/>
                <a:gd name="connsiteX29" fmla="*/ 109195 w 283973"/>
                <a:gd name="connsiteY29" fmla="*/ 268851 h 360973"/>
                <a:gd name="connsiteX30" fmla="*/ 77892 w 283973"/>
                <a:gd name="connsiteY30" fmla="*/ 271704 h 360973"/>
                <a:gd name="connsiteX31" fmla="*/ 46431 w 283973"/>
                <a:gd name="connsiteY31" fmla="*/ 360144 h 360973"/>
                <a:gd name="connsiteX32" fmla="*/ 110780 w 283973"/>
                <a:gd name="connsiteY32" fmla="*/ 330109 h 360973"/>
                <a:gd name="connsiteX33" fmla="*/ 104440 w 283973"/>
                <a:gd name="connsiteY33" fmla="*/ 299678 h 360973"/>
                <a:gd name="connsiteX34" fmla="*/ 67352 w 283973"/>
                <a:gd name="connsiteY34" fmla="*/ 281927 h 360973"/>
                <a:gd name="connsiteX35" fmla="*/ 34940 w 283973"/>
                <a:gd name="connsiteY35" fmla="*/ 280659 h 360973"/>
                <a:gd name="connsiteX36" fmla="*/ 1735 w 283973"/>
                <a:gd name="connsiteY36" fmla="*/ 308713 h 360973"/>
                <a:gd name="connsiteX37" fmla="*/ 8392 w 283973"/>
                <a:gd name="connsiteY37" fmla="*/ 340729 h 360973"/>
                <a:gd name="connsiteX38" fmla="*/ 41517 w 283973"/>
                <a:gd name="connsiteY38" fmla="*/ 359114 h 360973"/>
                <a:gd name="connsiteX39" fmla="*/ 46431 w 283973"/>
                <a:gd name="connsiteY39" fmla="*/ 360144 h 36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3973" h="360973">
                  <a:moveTo>
                    <a:pt x="77892" y="271704"/>
                  </a:moveTo>
                  <a:cubicBezTo>
                    <a:pt x="64658" y="268772"/>
                    <a:pt x="49680" y="263937"/>
                    <a:pt x="46034" y="249118"/>
                  </a:cubicBezTo>
                  <a:cubicBezTo>
                    <a:pt x="43974" y="241193"/>
                    <a:pt x="45083" y="230416"/>
                    <a:pt x="48333" y="219638"/>
                  </a:cubicBezTo>
                  <a:cubicBezTo>
                    <a:pt x="51027" y="210762"/>
                    <a:pt x="55148" y="202203"/>
                    <a:pt x="60220" y="195309"/>
                  </a:cubicBezTo>
                  <a:cubicBezTo>
                    <a:pt x="69967" y="180489"/>
                    <a:pt x="81855" y="175655"/>
                    <a:pt x="98972" y="170980"/>
                  </a:cubicBezTo>
                  <a:cubicBezTo>
                    <a:pt x="116248" y="165828"/>
                    <a:pt x="138041" y="160202"/>
                    <a:pt x="156031" y="147760"/>
                  </a:cubicBezTo>
                  <a:cubicBezTo>
                    <a:pt x="172039" y="136824"/>
                    <a:pt x="183767" y="120499"/>
                    <a:pt x="188601" y="104570"/>
                  </a:cubicBezTo>
                  <a:lnTo>
                    <a:pt x="189870" y="97834"/>
                  </a:lnTo>
                  <a:cubicBezTo>
                    <a:pt x="193039" y="80082"/>
                    <a:pt x="185194" y="64312"/>
                    <a:pt x="170216" y="54961"/>
                  </a:cubicBezTo>
                  <a:cubicBezTo>
                    <a:pt x="165224" y="51870"/>
                    <a:pt x="159201" y="49492"/>
                    <a:pt x="152940" y="48066"/>
                  </a:cubicBezTo>
                  <a:cubicBezTo>
                    <a:pt x="140340" y="45213"/>
                    <a:pt x="126630" y="46164"/>
                    <a:pt x="114743" y="50998"/>
                  </a:cubicBezTo>
                  <a:cubicBezTo>
                    <a:pt x="100161" y="57259"/>
                    <a:pt x="88591" y="70652"/>
                    <a:pt x="84866" y="82777"/>
                  </a:cubicBezTo>
                  <a:lnTo>
                    <a:pt x="83994" y="88086"/>
                  </a:lnTo>
                  <a:cubicBezTo>
                    <a:pt x="81696" y="100528"/>
                    <a:pt x="90017" y="109959"/>
                    <a:pt x="96198" y="118834"/>
                  </a:cubicBezTo>
                  <a:cubicBezTo>
                    <a:pt x="99527" y="125095"/>
                    <a:pt x="102934" y="130880"/>
                    <a:pt x="101270" y="136427"/>
                  </a:cubicBezTo>
                  <a:cubicBezTo>
                    <a:pt x="100398" y="139201"/>
                    <a:pt x="98893" y="141895"/>
                    <a:pt x="95089" y="144511"/>
                  </a:cubicBezTo>
                  <a:cubicBezTo>
                    <a:pt x="83994" y="151485"/>
                    <a:pt x="60141" y="158696"/>
                    <a:pt x="39933" y="154179"/>
                  </a:cubicBezTo>
                  <a:lnTo>
                    <a:pt x="37872" y="153703"/>
                  </a:lnTo>
                  <a:cubicBezTo>
                    <a:pt x="17188" y="148077"/>
                    <a:pt x="1656" y="130642"/>
                    <a:pt x="229" y="103777"/>
                  </a:cubicBezTo>
                  <a:cubicBezTo>
                    <a:pt x="-563" y="94109"/>
                    <a:pt x="705" y="82856"/>
                    <a:pt x="3954" y="72157"/>
                  </a:cubicBezTo>
                  <a:cubicBezTo>
                    <a:pt x="9818" y="52979"/>
                    <a:pt x="22339" y="33801"/>
                    <a:pt x="41200" y="21042"/>
                  </a:cubicBezTo>
                  <a:cubicBezTo>
                    <a:pt x="71235" y="834"/>
                    <a:pt x="118943" y="-4000"/>
                    <a:pt x="161499" y="3053"/>
                  </a:cubicBezTo>
                  <a:lnTo>
                    <a:pt x="170533" y="5113"/>
                  </a:lnTo>
                  <a:cubicBezTo>
                    <a:pt x="208889" y="13672"/>
                    <a:pt x="242173" y="31662"/>
                    <a:pt x="261589" y="50998"/>
                  </a:cubicBezTo>
                  <a:cubicBezTo>
                    <a:pt x="282114" y="71603"/>
                    <a:pt x="286631" y="93554"/>
                    <a:pt x="282669" y="116219"/>
                  </a:cubicBezTo>
                  <a:lnTo>
                    <a:pt x="279182" y="132465"/>
                  </a:lnTo>
                  <a:cubicBezTo>
                    <a:pt x="273872" y="149741"/>
                    <a:pt x="264125" y="167096"/>
                    <a:pt x="250891" y="181123"/>
                  </a:cubicBezTo>
                  <a:cubicBezTo>
                    <a:pt x="234169" y="199350"/>
                    <a:pt x="212218" y="212426"/>
                    <a:pt x="189949" y="219479"/>
                  </a:cubicBezTo>
                  <a:cubicBezTo>
                    <a:pt x="167680" y="226453"/>
                    <a:pt x="145015" y="227404"/>
                    <a:pt x="131939" y="235963"/>
                  </a:cubicBezTo>
                  <a:cubicBezTo>
                    <a:pt x="119577" y="244680"/>
                    <a:pt x="116090" y="260926"/>
                    <a:pt x="109195" y="268851"/>
                  </a:cubicBezTo>
                  <a:cubicBezTo>
                    <a:pt x="102618" y="276300"/>
                    <a:pt x="91127" y="274715"/>
                    <a:pt x="77892" y="271704"/>
                  </a:cubicBezTo>
                  <a:close/>
                  <a:moveTo>
                    <a:pt x="46431" y="360144"/>
                  </a:moveTo>
                  <a:cubicBezTo>
                    <a:pt x="75594" y="364662"/>
                    <a:pt x="104678" y="350159"/>
                    <a:pt x="110780" y="330109"/>
                  </a:cubicBezTo>
                  <a:cubicBezTo>
                    <a:pt x="114188" y="318856"/>
                    <a:pt x="111493" y="308316"/>
                    <a:pt x="104440" y="299678"/>
                  </a:cubicBezTo>
                  <a:cubicBezTo>
                    <a:pt x="95168" y="288584"/>
                    <a:pt x="85262" y="286919"/>
                    <a:pt x="67352" y="281927"/>
                  </a:cubicBezTo>
                  <a:cubicBezTo>
                    <a:pt x="56891" y="279549"/>
                    <a:pt x="45242" y="278519"/>
                    <a:pt x="34940" y="280659"/>
                  </a:cubicBezTo>
                  <a:cubicBezTo>
                    <a:pt x="18139" y="284383"/>
                    <a:pt x="7044" y="293893"/>
                    <a:pt x="1735" y="308713"/>
                  </a:cubicBezTo>
                  <a:cubicBezTo>
                    <a:pt x="-1435" y="319015"/>
                    <a:pt x="705" y="331457"/>
                    <a:pt x="8392" y="340729"/>
                  </a:cubicBezTo>
                  <a:cubicBezTo>
                    <a:pt x="15286" y="349763"/>
                    <a:pt x="28996" y="356341"/>
                    <a:pt x="41517" y="359114"/>
                  </a:cubicBezTo>
                  <a:lnTo>
                    <a:pt x="46431" y="360144"/>
                  </a:lnTo>
                  <a:close/>
                </a:path>
              </a:pathLst>
            </a:custGeom>
            <a:solidFill>
              <a:srgbClr val="6BC9ED"/>
            </a:solidFill>
            <a:ln w="7925" cap="flat">
              <a:noFill/>
              <a:prstDash val="solid"/>
              <a:miter/>
            </a:ln>
          </p:spPr>
          <p:txBody>
            <a:bodyPr rtlCol="0" anchor="ctr"/>
            <a:lstStyle/>
            <a:p>
              <a:endParaRPr lang="en-US"/>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838200"/>
            <a:ext cx="5720727" cy="314647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609" y="3679119"/>
            <a:ext cx="5740460" cy="332298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0149" y="338277"/>
            <a:ext cx="5763920" cy="3620462"/>
          </a:xfrm>
          <a:prstGeom prst="rect">
            <a:avLst/>
          </a:prstGeom>
        </p:spPr>
      </p:pic>
      <p:sp>
        <p:nvSpPr>
          <p:cNvPr id="271" name="Rectangle: Diagonal Corners Rounded 1">
            <a:extLst>
              <a:ext uri="{FF2B5EF4-FFF2-40B4-BE49-F238E27FC236}">
                <a16:creationId xmlns:a16="http://schemas.microsoft.com/office/drawing/2014/main" id="{C512ACC4-A459-4AD0-BD69-08A3CFAB6770}"/>
              </a:ext>
            </a:extLst>
          </p:cNvPr>
          <p:cNvSpPr/>
          <p:nvPr/>
        </p:nvSpPr>
        <p:spPr>
          <a:xfrm>
            <a:off x="175448" y="183419"/>
            <a:ext cx="9733157" cy="796143"/>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I. </a:t>
            </a:r>
            <a:r>
              <a:rPr lang="en-US" sz="3200" b="1" dirty="0">
                <a:solidFill>
                  <a:srgbClr val="000000"/>
                </a:solidFill>
                <a:latin typeface="Times New Roman" panose="02020603050405020304" pitchFamily="18" charset="0"/>
                <a:cs typeface="Times New Roman" panose="02020603050405020304" pitchFamily="18" charset="0"/>
              </a:rPr>
              <a:t>ÁP SUẤT CHẤT LỎNG</a:t>
            </a:r>
            <a:endParaRPr lang="vi-VN"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621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6"/>
                                        </p:tgtEl>
                                        <p:attrNameLst>
                                          <p:attrName>style.visibility</p:attrName>
                                        </p:attrNameLst>
                                      </p:cBhvr>
                                      <p:to>
                                        <p:strVal val="visible"/>
                                      </p:to>
                                    </p:set>
                                    <p:animEffect transition="in" filter="barn(inVertical)">
                                      <p:cBhvr>
                                        <p:cTn id="17" dur="500"/>
                                        <p:tgtEl>
                                          <p:spTgt spid="27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41">
            <a:extLst>
              <a:ext uri="{FF2B5EF4-FFF2-40B4-BE49-F238E27FC236}">
                <a16:creationId xmlns:a16="http://schemas.microsoft.com/office/drawing/2014/main" id="{2B2FF2A9-FECC-4590-B9E6-516E6801BE46}"/>
              </a:ext>
            </a:extLst>
          </p:cNvPr>
          <p:cNvSpPr/>
          <p:nvPr/>
        </p:nvSpPr>
        <p:spPr>
          <a:xfrm>
            <a:off x="990600" y="862306"/>
            <a:ext cx="9296400" cy="487899"/>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rgbClr val="00AF92">
                  <a:lumMod val="5000"/>
                  <a:lumOff val="95000"/>
                </a:srgbClr>
              </a:gs>
              <a:gs pos="100000">
                <a:srgbClr val="FFFFFF">
                  <a:lumMod val="65000"/>
                </a:srgbClr>
              </a:gs>
            </a:gsLst>
            <a:lin ang="13500000" scaled="1"/>
            <a:tileRect/>
          </a:gradFill>
          <a:ln w="25400" cap="flat" cmpd="sng" algn="ctr">
            <a:gradFill flip="none" rotWithShape="1">
              <a:gsLst>
                <a:gs pos="0">
                  <a:srgbClr val="FFBF53">
                    <a:lumMod val="5000"/>
                    <a:lumOff val="95000"/>
                  </a:srgbClr>
                </a:gs>
                <a:gs pos="100000">
                  <a:srgbClr val="FFFFFF">
                    <a:lumMod val="65000"/>
                  </a:srgbClr>
                </a:gs>
              </a:gsLst>
              <a:lin ang="2700000" scaled="1"/>
              <a:tileRect/>
            </a:gradFill>
            <a:prstDash val="solid"/>
          </a:ln>
          <a:effectLst>
            <a:outerShdw blurRad="508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1" name="文本框 44">
            <a:extLst>
              <a:ext uri="{FF2B5EF4-FFF2-40B4-BE49-F238E27FC236}">
                <a16:creationId xmlns:a16="http://schemas.microsoft.com/office/drawing/2014/main" id="{A87E37CC-6E3E-481F-8024-DDE9FC98A66B}"/>
              </a:ext>
            </a:extLst>
          </p:cNvPr>
          <p:cNvSpPr txBox="1"/>
          <p:nvPr/>
        </p:nvSpPr>
        <p:spPr>
          <a:xfrm>
            <a:off x="1219200" y="776650"/>
            <a:ext cx="7772400" cy="1147109"/>
          </a:xfrm>
          <a:prstGeom prst="rect">
            <a:avLst/>
          </a:prstGeom>
          <a:noFill/>
        </p:spPr>
        <p:txBody>
          <a:bodyPr wrap="square" rtlCol="0">
            <a:spAutoFit/>
          </a:bodyPr>
          <a:lstStyle/>
          <a:p>
            <a:pPr algn="just">
              <a:lnSpc>
                <a:spcPct val="150000"/>
              </a:lnSpc>
              <a:spcAft>
                <a:spcPts val="1000"/>
              </a:spcAft>
            </a:pP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rPr>
              <a:t> không </a:t>
            </a:r>
            <a:r>
              <a:rPr lang="vi-VN" sz="2400" b="1" u="none" strike="noStrike" spc="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endParaRPr lang="vi-VN" sz="2400" b="1"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000"/>
              </a:spcAft>
            </a:pPr>
            <a:endParaRPr lang="vi-VN"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Diagonal Corners Rounded 3">
            <a:extLst>
              <a:ext uri="{FF2B5EF4-FFF2-40B4-BE49-F238E27FC236}">
                <a16:creationId xmlns:a16="http://schemas.microsoft.com/office/drawing/2014/main" id="{C147ADE0-41E5-4DCF-A3F9-FD32B71A5787}"/>
              </a:ext>
            </a:extLst>
          </p:cNvPr>
          <p:cNvSpPr/>
          <p:nvPr/>
        </p:nvSpPr>
        <p:spPr>
          <a:xfrm>
            <a:off x="76200" y="152400"/>
            <a:ext cx="102870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II.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quyển</a:t>
            </a:r>
            <a:endParaRPr lang="en-US" sz="3600" b="1" dirty="0">
              <a:latin typeface="Times New Roman" panose="02020603050405020304" pitchFamily="18" charset="0"/>
              <a:cs typeface="Times New Roman" panose="02020603050405020304" pitchFamily="18" charset="0"/>
            </a:endParaRPr>
          </a:p>
        </p:txBody>
      </p:sp>
      <p:sp>
        <p:nvSpPr>
          <p:cNvPr id="6" name="Rectangle: Diagonal Corners Rounded 8">
            <a:extLst>
              <a:ext uri="{FF2B5EF4-FFF2-40B4-BE49-F238E27FC236}">
                <a16:creationId xmlns:a16="http://schemas.microsoft.com/office/drawing/2014/main" id="{AA45311B-F26C-4CB4-AB28-09E66EFFE49A}"/>
              </a:ext>
            </a:extLst>
          </p:cNvPr>
          <p:cNvSpPr/>
          <p:nvPr/>
        </p:nvSpPr>
        <p:spPr>
          <a:xfrm>
            <a:off x="1143000" y="1580859"/>
            <a:ext cx="10601326" cy="685800"/>
          </a:xfrm>
          <a:prstGeom prst="round2DiagRect">
            <a:avLst>
              <a:gd name="adj1" fmla="val 50000"/>
              <a:gd name="adj2" fmla="val 5000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i="1" dirty="0">
                <a:solidFill>
                  <a:srgbClr val="FF0000"/>
                </a:solidFill>
                <a:latin typeface="+mj-lt"/>
              </a:rPr>
              <a:t>a) </a:t>
            </a:r>
            <a:r>
              <a:rPr lang="vi-VN" sz="2800" i="1" dirty="0" err="1">
                <a:solidFill>
                  <a:srgbClr val="FF0000"/>
                </a:solidFill>
                <a:latin typeface="+mj-lt"/>
              </a:rPr>
              <a:t>Sự</a:t>
            </a:r>
            <a:r>
              <a:rPr lang="vi-VN" sz="2800" i="1" dirty="0">
                <a:solidFill>
                  <a:srgbClr val="FF0000"/>
                </a:solidFill>
                <a:latin typeface="+mj-lt"/>
              </a:rPr>
              <a:t> </a:t>
            </a:r>
            <a:r>
              <a:rPr lang="vi-VN" sz="2800" i="1" dirty="0" err="1">
                <a:solidFill>
                  <a:srgbClr val="FF0000"/>
                </a:solidFill>
                <a:latin typeface="+mj-lt"/>
              </a:rPr>
              <a:t>tạo</a:t>
            </a:r>
            <a:r>
              <a:rPr lang="vi-VN" sz="2800" i="1" dirty="0">
                <a:solidFill>
                  <a:srgbClr val="FF0000"/>
                </a:solidFill>
                <a:latin typeface="+mj-lt"/>
              </a:rPr>
              <a:t> </a:t>
            </a:r>
            <a:r>
              <a:rPr lang="vi-VN" sz="2800" i="1" dirty="0" err="1">
                <a:solidFill>
                  <a:srgbClr val="FF0000"/>
                </a:solidFill>
                <a:latin typeface="+mj-lt"/>
              </a:rPr>
              <a:t>thành</a:t>
            </a:r>
            <a:r>
              <a:rPr lang="vi-VN" sz="2800" i="1" dirty="0">
                <a:solidFill>
                  <a:srgbClr val="FF0000"/>
                </a:solidFill>
                <a:latin typeface="+mj-lt"/>
              </a:rPr>
              <a:t> </a:t>
            </a:r>
            <a:r>
              <a:rPr lang="vi-VN" sz="2800" i="1" dirty="0" err="1">
                <a:solidFill>
                  <a:srgbClr val="FF0000"/>
                </a:solidFill>
                <a:latin typeface="+mj-lt"/>
              </a:rPr>
              <a:t>tiếng</a:t>
            </a:r>
            <a:r>
              <a:rPr lang="vi-VN" sz="2800" i="1" dirty="0">
                <a:solidFill>
                  <a:srgbClr val="FF0000"/>
                </a:solidFill>
                <a:latin typeface="+mj-lt"/>
              </a:rPr>
              <a:t> </a:t>
            </a:r>
            <a:r>
              <a:rPr lang="vi-VN" sz="2800" i="1" dirty="0" err="1">
                <a:solidFill>
                  <a:srgbClr val="FF0000"/>
                </a:solidFill>
                <a:latin typeface="+mj-lt"/>
              </a:rPr>
              <a:t>động</a:t>
            </a:r>
            <a:r>
              <a:rPr lang="vi-VN" sz="2800" i="1" dirty="0">
                <a:solidFill>
                  <a:srgbClr val="FF0000"/>
                </a:solidFill>
                <a:latin typeface="+mj-lt"/>
              </a:rPr>
              <a:t> trong tai khi thay </a:t>
            </a:r>
            <a:r>
              <a:rPr lang="vi-VN" sz="2800" i="1" dirty="0" err="1">
                <a:solidFill>
                  <a:srgbClr val="FF0000"/>
                </a:solidFill>
                <a:latin typeface="+mj-lt"/>
              </a:rPr>
              <a:t>đổi</a:t>
            </a:r>
            <a:r>
              <a:rPr lang="vi-VN" sz="2800" i="1" dirty="0">
                <a:solidFill>
                  <a:srgbClr val="FF0000"/>
                </a:solidFill>
                <a:latin typeface="+mj-lt"/>
              </a:rPr>
              <a:t> </a:t>
            </a:r>
            <a:r>
              <a:rPr lang="vi-VN" sz="2800" i="1" dirty="0" err="1">
                <a:solidFill>
                  <a:srgbClr val="FF0000"/>
                </a:solidFill>
                <a:latin typeface="+mj-lt"/>
              </a:rPr>
              <a:t>áp</a:t>
            </a:r>
            <a:r>
              <a:rPr lang="vi-VN" sz="2800" i="1" dirty="0">
                <a:solidFill>
                  <a:srgbClr val="FF0000"/>
                </a:solidFill>
                <a:latin typeface="+mj-lt"/>
              </a:rPr>
              <a:t> </a:t>
            </a:r>
            <a:r>
              <a:rPr lang="vi-VN" sz="2800" i="1" dirty="0" err="1">
                <a:solidFill>
                  <a:srgbClr val="FF0000"/>
                </a:solidFill>
                <a:latin typeface="+mj-lt"/>
              </a:rPr>
              <a:t>suất</a:t>
            </a:r>
            <a:r>
              <a:rPr lang="vi-VN" sz="2800" i="1" dirty="0">
                <a:solidFill>
                  <a:srgbClr val="FF0000"/>
                </a:solidFill>
                <a:latin typeface="+mj-lt"/>
              </a:rPr>
              <a:t> </a:t>
            </a:r>
            <a:r>
              <a:rPr lang="vi-VN" sz="2800" i="1" dirty="0" err="1">
                <a:solidFill>
                  <a:srgbClr val="FF0000"/>
                </a:solidFill>
                <a:latin typeface="+mj-lt"/>
              </a:rPr>
              <a:t>đột</a:t>
            </a:r>
            <a:r>
              <a:rPr lang="vi-VN" sz="2800" i="1" dirty="0">
                <a:solidFill>
                  <a:srgbClr val="FF0000"/>
                </a:solidFill>
                <a:latin typeface="+mj-lt"/>
              </a:rPr>
              <a:t> </a:t>
            </a:r>
            <a:r>
              <a:rPr lang="vi-VN" sz="2800" i="1" dirty="0" err="1">
                <a:solidFill>
                  <a:srgbClr val="FF0000"/>
                </a:solidFill>
                <a:latin typeface="+mj-lt"/>
              </a:rPr>
              <a:t>ngột</a:t>
            </a:r>
            <a:endParaRPr lang="vi-VN" sz="2800" dirty="0">
              <a:solidFill>
                <a:srgbClr val="FF0000"/>
              </a:solidFill>
              <a:latin typeface="+mj-lt"/>
            </a:endParaRPr>
          </a:p>
        </p:txBody>
      </p:sp>
      <p:pic>
        <p:nvPicPr>
          <p:cNvPr id="3" name="Hình ảnh 2">
            <a:extLst>
              <a:ext uri="{FF2B5EF4-FFF2-40B4-BE49-F238E27FC236}">
                <a16:creationId xmlns:a16="http://schemas.microsoft.com/office/drawing/2014/main" id="{9B78B1DD-9CD3-4124-B9C6-FB888BC0AC30}"/>
              </a:ext>
            </a:extLst>
          </p:cNvPr>
          <p:cNvPicPr>
            <a:picLocks noChangeAspect="1"/>
          </p:cNvPicPr>
          <p:nvPr/>
        </p:nvPicPr>
        <p:blipFill>
          <a:blip r:embed="rId3"/>
          <a:stretch>
            <a:fillRect/>
          </a:stretch>
        </p:blipFill>
        <p:spPr>
          <a:xfrm>
            <a:off x="1143000" y="2497312"/>
            <a:ext cx="5105400" cy="3932315"/>
          </a:xfrm>
          <a:prstGeom prst="rect">
            <a:avLst/>
          </a:prstGeom>
        </p:spPr>
      </p:pic>
      <p:pic>
        <p:nvPicPr>
          <p:cNvPr id="5" name="Hình ảnh 4">
            <a:extLst>
              <a:ext uri="{FF2B5EF4-FFF2-40B4-BE49-F238E27FC236}">
                <a16:creationId xmlns:a16="http://schemas.microsoft.com/office/drawing/2014/main" id="{92FA3E3A-03DC-4B6F-AF81-2D3D89063156}"/>
              </a:ext>
            </a:extLst>
          </p:cNvPr>
          <p:cNvPicPr>
            <a:picLocks noChangeAspect="1"/>
          </p:cNvPicPr>
          <p:nvPr/>
        </p:nvPicPr>
        <p:blipFill>
          <a:blip r:embed="rId4"/>
          <a:stretch>
            <a:fillRect/>
          </a:stretch>
        </p:blipFill>
        <p:spPr>
          <a:xfrm>
            <a:off x="6781800" y="2923990"/>
            <a:ext cx="3810000" cy="3477733"/>
          </a:xfrm>
          <a:prstGeom prst="rect">
            <a:avLst/>
          </a:prstGeom>
        </p:spPr>
      </p:pic>
    </p:spTree>
    <p:extLst>
      <p:ext uri="{BB962C8B-B14F-4D97-AF65-F5344CB8AC3E}">
        <p14:creationId xmlns:p14="http://schemas.microsoft.com/office/powerpoint/2010/main" val="287235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06F6EC8-97F8-46C5-B926-674EA5A94CE4}"/>
              </a:ext>
            </a:extLst>
          </p:cNvPr>
          <p:cNvPicPr>
            <a:picLocks noChangeAspect="1"/>
          </p:cNvPicPr>
          <p:nvPr/>
        </p:nvPicPr>
        <p:blipFill>
          <a:blip r:embed="rId2"/>
          <a:stretch>
            <a:fillRect/>
          </a:stretch>
        </p:blipFill>
        <p:spPr>
          <a:xfrm>
            <a:off x="685800" y="1219200"/>
            <a:ext cx="4612769" cy="3352800"/>
          </a:xfrm>
          <a:prstGeom prst="rect">
            <a:avLst/>
          </a:prstGeom>
        </p:spPr>
      </p:pic>
      <p:pic>
        <p:nvPicPr>
          <p:cNvPr id="5" name="Hình ảnh 4">
            <a:extLst>
              <a:ext uri="{FF2B5EF4-FFF2-40B4-BE49-F238E27FC236}">
                <a16:creationId xmlns:a16="http://schemas.microsoft.com/office/drawing/2014/main" id="{DBEFFBD5-2A02-40C3-A398-195422551765}"/>
              </a:ext>
            </a:extLst>
          </p:cNvPr>
          <p:cNvPicPr>
            <a:picLocks noChangeAspect="1"/>
          </p:cNvPicPr>
          <p:nvPr/>
        </p:nvPicPr>
        <p:blipFill>
          <a:blip r:embed="rId3"/>
          <a:stretch>
            <a:fillRect/>
          </a:stretch>
        </p:blipFill>
        <p:spPr>
          <a:xfrm>
            <a:off x="6476999" y="1148292"/>
            <a:ext cx="4470917" cy="3042708"/>
          </a:xfrm>
          <a:prstGeom prst="rect">
            <a:avLst/>
          </a:prstGeom>
        </p:spPr>
      </p:pic>
    </p:spTree>
    <p:extLst>
      <p:ext uri="{BB962C8B-B14F-4D97-AF65-F5344CB8AC3E}">
        <p14:creationId xmlns:p14="http://schemas.microsoft.com/office/powerpoint/2010/main" val="2921624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2">
            <a:extLst>
              <a:ext uri="{FF2B5EF4-FFF2-40B4-BE49-F238E27FC236}">
                <a16:creationId xmlns:a16="http://schemas.microsoft.com/office/drawing/2014/main" id="{ED75BCC0-E2F8-4A6D-B7B4-9E558B895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447801"/>
            <a:ext cx="21336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1">
            <a:extLst>
              <a:ext uri="{FF2B5EF4-FFF2-40B4-BE49-F238E27FC236}">
                <a16:creationId xmlns:a16="http://schemas.microsoft.com/office/drawing/2014/main" id="{26F2E115-350C-4207-A17F-A26AD7D8C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465264"/>
            <a:ext cx="2590800"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CGHL">
            <a:extLst>
              <a:ext uri="{FF2B5EF4-FFF2-40B4-BE49-F238E27FC236}">
                <a16:creationId xmlns:a16="http://schemas.microsoft.com/office/drawing/2014/main" id="{10ACA611-33D7-4BE6-917E-F8CD98DD0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462088"/>
            <a:ext cx="205740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00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2864"/>
            <a:ext cx="9144000" cy="681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2057400" y="533400"/>
            <a:ext cx="8077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
                <a:srgbClr val="FF5050"/>
              </a:buClr>
              <a:buFontTx/>
              <a:buNone/>
            </a:pPr>
            <a:r>
              <a:rPr lang="en-US"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sym typeface="Wingdings 2" panose="05020102010507070707" pitchFamily="18" charset="2"/>
              </a:rPr>
              <a:t> </a:t>
            </a:r>
            <a:r>
              <a:rPr lang="en-US" alt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rPr>
              <a:t>Nắp</a:t>
            </a:r>
            <a:r>
              <a:rPr lang="en-US"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rPr>
              <a:t>ấm</a:t>
            </a:r>
            <a:r>
              <a:rPr lang="en-US"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rPr>
              <a:t>trà</a:t>
            </a:r>
            <a:r>
              <a:rPr lang="en-US"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rPr>
              <a:t>thường</a:t>
            </a:r>
            <a:r>
              <a:rPr lang="en-US"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rPr>
              <a:t>có</a:t>
            </a:r>
            <a:r>
              <a:rPr lang="en-US"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rPr>
              <a:t>một</a:t>
            </a:r>
            <a:r>
              <a:rPr lang="en-US"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rPr>
              <a:t>lỗ</a:t>
            </a:r>
            <a:r>
              <a:rPr lang="en-US"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rPr>
              <a:t>nhỏ</a:t>
            </a:r>
            <a:r>
              <a:rPr lang="en-US"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rPr>
              <a:t>để</a:t>
            </a:r>
            <a:r>
              <a:rPr lang="en-US"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rPr>
              <a:t>dễ</a:t>
            </a:r>
            <a:r>
              <a:rPr lang="en-US"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rPr>
              <a:t>rót</a:t>
            </a:r>
            <a:r>
              <a:rPr lang="en-US"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rPr>
              <a:t>nước</a:t>
            </a:r>
            <a:r>
              <a:rPr lang="en-US"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alt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rPr>
              <a:t>ra</a:t>
            </a:r>
            <a:endParaRPr lang="en-US"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25604" name="Oval 4"/>
          <p:cNvSpPr>
            <a:spLocks noChangeArrowheads="1"/>
          </p:cNvSpPr>
          <p:nvPr/>
        </p:nvSpPr>
        <p:spPr bwMode="auto">
          <a:xfrm>
            <a:off x="5867400" y="4191000"/>
            <a:ext cx="914400" cy="914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vi-VN" altLang="en-US" sz="240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Nuoc-khoang%20Vinh-Hao-binh-20-lit-2"/>
          <p:cNvPicPr>
            <a:picLocks noChangeAspect="1" noChangeArrowheads="1"/>
          </p:cNvPicPr>
          <p:nvPr/>
        </p:nvPicPr>
        <p:blipFill>
          <a:blip r:embed="rId2">
            <a:extLst>
              <a:ext uri="{28A0092B-C50C-407E-A947-70E740481C1C}">
                <a14:useLocalDpi xmlns:a14="http://schemas.microsoft.com/office/drawing/2010/main" val="0"/>
              </a:ext>
            </a:extLst>
          </a:blip>
          <a:srcRect l="23531" t="3174" r="22353" b="3174"/>
          <a:stretch>
            <a:fillRect/>
          </a:stretch>
        </p:blipFill>
        <p:spPr bwMode="auto">
          <a:xfrm>
            <a:off x="6324600" y="914401"/>
            <a:ext cx="3733800" cy="571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1" name="Line 3"/>
          <p:cNvSpPr>
            <a:spLocks noChangeShapeType="1"/>
          </p:cNvSpPr>
          <p:nvPr/>
        </p:nvSpPr>
        <p:spPr bwMode="auto">
          <a:xfrm>
            <a:off x="5943600" y="0"/>
            <a:ext cx="2209800" cy="990600"/>
          </a:xfrm>
          <a:prstGeom prst="line">
            <a:avLst/>
          </a:prstGeom>
          <a:noFill/>
          <a:ln w="571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Text Box 3"/>
          <p:cNvSpPr txBox="1">
            <a:spLocks noChangeArrowheads="1"/>
          </p:cNvSpPr>
          <p:nvPr/>
        </p:nvSpPr>
        <p:spPr bwMode="auto">
          <a:xfrm>
            <a:off x="1828800" y="1219200"/>
            <a:ext cx="480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
                <a:srgbClr val="FF5050"/>
              </a:buClr>
              <a:buFontTx/>
              <a:buNone/>
            </a:pPr>
            <a:r>
              <a:rPr lang="en-US" altLang="en-US">
                <a:solidFill>
                  <a:srgbClr val="002060"/>
                </a:solidFill>
                <a:latin typeface="Times New Roman" panose="02020603050405020304" pitchFamily="18" charset="0"/>
                <a:sym typeface="Wingdings 2" panose="05020102010507070707" pitchFamily="18" charset="2"/>
              </a:rPr>
              <a:t> </a:t>
            </a:r>
            <a:r>
              <a:rPr lang="en-US" altLang="en-US">
                <a:solidFill>
                  <a:srgbClr val="002060"/>
                </a:solidFill>
                <a:latin typeface="Times New Roman" panose="02020603050405020304" pitchFamily="18" charset="0"/>
              </a:rPr>
              <a:t>Nắp bình nước lọc, có một lỗ nhỏ để dễ lấy nước ra.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78530"/>
                                        </p:tgtEl>
                                        <p:attrNameLst>
                                          <p:attrName>style.visibility</p:attrName>
                                        </p:attrNameLst>
                                      </p:cBhvr>
                                      <p:to>
                                        <p:strVal val="visible"/>
                                      </p:to>
                                    </p:set>
                                    <p:anim calcmode="lin" valueType="num">
                                      <p:cBhvr>
                                        <p:cTn id="7" dur="500" fill="hold"/>
                                        <p:tgtEl>
                                          <p:spTgt spid="278530"/>
                                        </p:tgtEl>
                                        <p:attrNameLst>
                                          <p:attrName>ppt_w</p:attrName>
                                        </p:attrNameLst>
                                      </p:cBhvr>
                                      <p:tavLst>
                                        <p:tav tm="0">
                                          <p:val>
                                            <p:fltVal val="0"/>
                                          </p:val>
                                        </p:tav>
                                        <p:tav tm="100000">
                                          <p:val>
                                            <p:strVal val="#ppt_w"/>
                                          </p:val>
                                        </p:tav>
                                      </p:tavLst>
                                    </p:anim>
                                    <p:anim calcmode="lin" valueType="num">
                                      <p:cBhvr>
                                        <p:cTn id="8" dur="500" fill="hold"/>
                                        <p:tgtEl>
                                          <p:spTgt spid="278530"/>
                                        </p:tgtEl>
                                        <p:attrNameLst>
                                          <p:attrName>ppt_h</p:attrName>
                                        </p:attrNameLst>
                                      </p:cBhvr>
                                      <p:tavLst>
                                        <p:tav tm="0">
                                          <p:val>
                                            <p:fltVal val="0"/>
                                          </p:val>
                                        </p:tav>
                                        <p:tav tm="100000">
                                          <p:val>
                                            <p:strVal val="#ppt_h"/>
                                          </p:val>
                                        </p:tav>
                                      </p:tavLst>
                                    </p:anim>
                                    <p:animEffect transition="in" filter="fade">
                                      <p:cBhvr>
                                        <p:cTn id="9" dur="500"/>
                                        <p:tgtEl>
                                          <p:spTgt spid="278530"/>
                                        </p:tgtEl>
                                      </p:cBhvr>
                                    </p:animEffect>
                                  </p:childTnLst>
                                </p:cTn>
                              </p:par>
                              <p:par>
                                <p:cTn id="10" presetID="37" presetClass="entr" presetSubtype="0" fill="hold" grpId="0" nodeType="withEffect">
                                  <p:stCondLst>
                                    <p:cond delay="0"/>
                                  </p:stCondLst>
                                  <p:childTnLst>
                                    <p:set>
                                      <p:cBhvr>
                                        <p:cTn id="11" dur="1" fill="hold">
                                          <p:stCondLst>
                                            <p:cond delay="0"/>
                                          </p:stCondLst>
                                        </p:cTn>
                                        <p:tgtEl>
                                          <p:spTgt spid="278531"/>
                                        </p:tgtEl>
                                        <p:attrNameLst>
                                          <p:attrName>style.visibility</p:attrName>
                                        </p:attrNameLst>
                                      </p:cBhvr>
                                      <p:to>
                                        <p:strVal val="visible"/>
                                      </p:to>
                                    </p:set>
                                    <p:animEffect transition="in" filter="fade">
                                      <p:cBhvr>
                                        <p:cTn id="12" dur="1000"/>
                                        <p:tgtEl>
                                          <p:spTgt spid="278531"/>
                                        </p:tgtEl>
                                      </p:cBhvr>
                                    </p:animEffect>
                                    <p:anim calcmode="lin" valueType="num">
                                      <p:cBhvr>
                                        <p:cTn id="13" dur="1000" fill="hold"/>
                                        <p:tgtEl>
                                          <p:spTgt spid="278531"/>
                                        </p:tgtEl>
                                        <p:attrNameLst>
                                          <p:attrName>ppt_x</p:attrName>
                                        </p:attrNameLst>
                                      </p:cBhvr>
                                      <p:tavLst>
                                        <p:tav tm="0">
                                          <p:val>
                                            <p:strVal val="#ppt_x"/>
                                          </p:val>
                                        </p:tav>
                                        <p:tav tm="100000">
                                          <p:val>
                                            <p:strVal val="#ppt_x"/>
                                          </p:val>
                                        </p:tav>
                                      </p:tavLst>
                                    </p:anim>
                                    <p:anim calcmode="lin" valueType="num">
                                      <p:cBhvr>
                                        <p:cTn id="14" dur="900" decel="100000" fill="hold"/>
                                        <p:tgtEl>
                                          <p:spTgt spid="27853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78531"/>
                                        </p:tgtEl>
                                        <p:attrNameLst>
                                          <p:attrName>ppt_y</p:attrName>
                                        </p:attrNameLst>
                                      </p:cBhvr>
                                      <p:tavLst>
                                        <p:tav tm="0">
                                          <p:val>
                                            <p:strVal val="#ppt_y-.03"/>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3"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1519556" y="4057325"/>
            <a:ext cx="9152890" cy="872098"/>
          </a:xfrm>
          <a:prstGeom prst="rect">
            <a:avLst/>
          </a:prstGeom>
          <a:noFill/>
        </p:spPr>
        <p:txBody>
          <a:bodyPr wrap="none" lIns="91440" tIns="45720" rIns="91440" bIns="45720">
            <a:spAutoFit/>
          </a:bodyPr>
          <a:lstStyle/>
          <a:p>
            <a:pPr algn="ctr" defTabSz="914377"/>
            <a:r>
              <a:rPr lang="en-US" sz="5067" b="1">
                <a:ln w="6600">
                  <a:solidFill>
                    <a:srgbClr val="7030A0"/>
                  </a:solidFill>
                  <a:prstDash val="solid"/>
                </a:ln>
                <a:solidFill>
                  <a:srgbClr val="002060"/>
                </a:solidFill>
                <a:effectLst>
                  <a:outerShdw dist="38100" dir="2700000" algn="tl" rotWithShape="0">
                    <a:srgbClr val="48CFAD"/>
                  </a:outerShdw>
                </a:effectLst>
                <a:latin typeface="Times New Roman" panose="02020603050405020304" pitchFamily="18" charset="0"/>
                <a:ea typeface="Tahoma" panose="020B0604030504040204" pitchFamily="34" charset="0"/>
                <a:cs typeface="Times New Roman" panose="02020603050405020304" pitchFamily="18" charset="0"/>
                <a:sym typeface="Arial"/>
              </a:rPr>
              <a:t>TRÒ CH</a:t>
            </a:r>
            <a:r>
              <a:rPr lang="vi-VN" sz="5067" b="1">
                <a:ln w="6600">
                  <a:solidFill>
                    <a:srgbClr val="7030A0"/>
                  </a:solidFill>
                  <a:prstDash val="solid"/>
                </a:ln>
                <a:solidFill>
                  <a:srgbClr val="002060"/>
                </a:solidFill>
                <a:effectLst>
                  <a:outerShdw dist="38100" dir="2700000" algn="tl" rotWithShape="0">
                    <a:srgbClr val="48CFAD"/>
                  </a:outerShdw>
                </a:effectLst>
                <a:latin typeface="Times New Roman" panose="02020603050405020304" pitchFamily="18" charset="0"/>
                <a:ea typeface="Tahoma" panose="020B0604030504040204" pitchFamily="34" charset="0"/>
                <a:cs typeface="Times New Roman" panose="02020603050405020304" pitchFamily="18" charset="0"/>
                <a:sym typeface="Arial"/>
              </a:rPr>
              <a:t>Ơ</a:t>
            </a:r>
            <a:r>
              <a:rPr lang="en-US" sz="5067" b="1">
                <a:ln w="6600">
                  <a:solidFill>
                    <a:srgbClr val="7030A0"/>
                  </a:solidFill>
                  <a:prstDash val="solid"/>
                </a:ln>
                <a:solidFill>
                  <a:srgbClr val="002060"/>
                </a:solidFill>
                <a:effectLst>
                  <a:outerShdw dist="38100" dir="2700000" algn="tl" rotWithShape="0">
                    <a:srgbClr val="48CFAD"/>
                  </a:outerShdw>
                </a:effectLst>
                <a:latin typeface="Times New Roman" panose="02020603050405020304" pitchFamily="18" charset="0"/>
                <a:ea typeface="Tahoma" panose="020B0604030504040204" pitchFamily="34" charset="0"/>
                <a:cs typeface="Times New Roman" panose="02020603050405020304" pitchFamily="18" charset="0"/>
                <a:sym typeface="Arial"/>
              </a:rPr>
              <a:t>I 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7" y="-800100"/>
            <a:ext cx="609600" cy="609600"/>
          </a:xfrm>
          <a:prstGeom prst="rect">
            <a:avLst/>
          </a:prstGeom>
        </p:spPr>
      </p:pic>
      <p:sp>
        <p:nvSpPr>
          <p:cNvPr id="2" name="Rectangle 1">
            <a:extLst>
              <a:ext uri="{FF2B5EF4-FFF2-40B4-BE49-F238E27FC236}">
                <a16:creationId xmlns:a16="http://schemas.microsoft.com/office/drawing/2014/main" id="{CF9CBF7A-1036-423F-8D43-D419755DA147}"/>
              </a:ext>
            </a:extLst>
          </p:cNvPr>
          <p:cNvSpPr/>
          <p:nvPr/>
        </p:nvSpPr>
        <p:spPr>
          <a:xfrm>
            <a:off x="10146364" y="6344920"/>
            <a:ext cx="1545256" cy="38516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A2.Jovis-Doanvandai-San"/>
              <a:sym typeface="Arial"/>
            </a:endParaRPr>
          </a:p>
        </p:txBody>
      </p:sp>
      <p:sp>
        <p:nvSpPr>
          <p:cNvPr id="7" name="Oval 6">
            <a:hlinkClick r:id="rId8" action="ppaction://hlinksldjump"/>
            <a:extLst>
              <a:ext uri="{FF2B5EF4-FFF2-40B4-BE49-F238E27FC236}">
                <a16:creationId xmlns:a16="http://schemas.microsoft.com/office/drawing/2014/main" id="{655831D5-F906-4E7B-8BB8-C5A54DBA7A1B}"/>
              </a:ext>
            </a:extLst>
          </p:cNvPr>
          <p:cNvSpPr/>
          <p:nvPr/>
        </p:nvSpPr>
        <p:spPr>
          <a:xfrm>
            <a:off x="9741682" y="5546902"/>
            <a:ext cx="2250089" cy="990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2552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3.08642E-6 L 0 -0.07223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EAC19C-489D-4EDC-986C-62CD3E3EF0B8}"/>
              </a:ext>
            </a:extLst>
          </p:cNvPr>
          <p:cNvSpPr/>
          <p:nvPr/>
        </p:nvSpPr>
        <p:spPr>
          <a:xfrm>
            <a:off x="3343966" y="727261"/>
            <a:ext cx="5504071" cy="1231106"/>
          </a:xfrm>
          <a:prstGeom prst="rect">
            <a:avLst/>
          </a:prstGeom>
          <a:noFill/>
        </p:spPr>
        <p:txBody>
          <a:bodyPr wrap="none" lIns="121920" tIns="60960" rIns="121920" bIns="60960">
            <a:spAutoFit/>
          </a:bodyPr>
          <a:lstStyle/>
          <a:p>
            <a:pPr algn="ctr" defTabSz="1219170">
              <a:buClr>
                <a:srgbClr val="000000"/>
              </a:buClr>
            </a:pPr>
            <a:r>
              <a:rPr lang="en-US" sz="7200" b="1" kern="0">
                <a:ln w="13462">
                  <a:solidFill>
                    <a:prstClr val="white"/>
                  </a:solidFill>
                  <a:prstDash val="solid"/>
                </a:ln>
                <a:solidFill>
                  <a:prstClr val="black">
                    <a:lumMod val="85000"/>
                    <a:lumOff val="15000"/>
                  </a:prstClr>
                </a:solidFill>
                <a:effectLst>
                  <a:outerShdw dist="38100" dir="2700000" algn="bl" rotWithShape="0">
                    <a:srgbClr val="DF8822"/>
                  </a:outerShdw>
                </a:effectLst>
                <a:latin typeface="Times New Roman" panose="02020603050405020304" pitchFamily="18" charset="0"/>
                <a:cs typeface="Times New Roman" panose="02020603050405020304" pitchFamily="18" charset="0"/>
                <a:sym typeface="Arial"/>
              </a:rPr>
              <a:t>LUẬT CHƠI</a:t>
            </a:r>
          </a:p>
        </p:txBody>
      </p:sp>
      <p:sp>
        <p:nvSpPr>
          <p:cNvPr id="7" name="TextBox 6">
            <a:extLst>
              <a:ext uri="{FF2B5EF4-FFF2-40B4-BE49-F238E27FC236}">
                <a16:creationId xmlns:a16="http://schemas.microsoft.com/office/drawing/2014/main" id="{F9722035-CFDD-443C-B9CA-8A6536A42619}"/>
              </a:ext>
            </a:extLst>
          </p:cNvPr>
          <p:cNvSpPr txBox="1"/>
          <p:nvPr/>
        </p:nvSpPr>
        <p:spPr>
          <a:xfrm>
            <a:off x="650240" y="2218412"/>
            <a:ext cx="10891520" cy="2390141"/>
          </a:xfrm>
          <a:prstGeom prst="rect">
            <a:avLst/>
          </a:prstGeom>
          <a:solidFill>
            <a:schemeClr val="accent3">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219170">
              <a:buClr>
                <a:srgbClr val="000000"/>
              </a:buClr>
            </a:pPr>
            <a:r>
              <a:rPr lang="en-US" sz="3733" kern="0">
                <a:solidFill>
                  <a:prstClr val="black"/>
                </a:solidFill>
                <a:latin typeface="Times New Roman" panose="02020603050405020304" pitchFamily="18" charset="0"/>
                <a:cs typeface="Times New Roman" panose="02020603050405020304" pitchFamily="18" charset="0"/>
                <a:sym typeface="Arial"/>
              </a:rPr>
              <a:t>Các học sinh xung phong để trả lời câu hỏi, chọn gói quà mà mình mong muốn. Nếu trả lời đúng sẽ nhận được phần quà tương ứng với gói quà đã chọn. Trả lời sai, cơ hội sẽ được nhường cho các bạn khác.</a:t>
            </a:r>
            <a:endParaRPr lang="vi-VN" sz="3733" kern="0">
              <a:solidFill>
                <a:prstClr val="black"/>
              </a:solidFill>
              <a:latin typeface="Times New Roman" panose="02020603050405020304" pitchFamily="18" charset="0"/>
              <a:cs typeface="Times New Roman" panose="02020603050405020304" pitchFamily="18" charset="0"/>
              <a:sym typeface="Arial"/>
            </a:endParaRPr>
          </a:p>
        </p:txBody>
      </p:sp>
      <p:grpSp>
        <p:nvGrpSpPr>
          <p:cNvPr id="19" name="Graphic 8">
            <a:extLst>
              <a:ext uri="{FF2B5EF4-FFF2-40B4-BE49-F238E27FC236}">
                <a16:creationId xmlns:a16="http://schemas.microsoft.com/office/drawing/2014/main" id="{7E10D2FC-12A9-43A4-A30A-12D057252B83}"/>
              </a:ext>
            </a:extLst>
          </p:cNvPr>
          <p:cNvGrpSpPr/>
          <p:nvPr/>
        </p:nvGrpSpPr>
        <p:grpSpPr>
          <a:xfrm>
            <a:off x="169" y="4648331"/>
            <a:ext cx="2249617" cy="2091219"/>
            <a:chOff x="2127476" y="1590043"/>
            <a:chExt cx="4682769" cy="3530528"/>
          </a:xfrm>
        </p:grpSpPr>
        <p:sp>
          <p:nvSpPr>
            <p:cNvPr id="20" name="Freeform: Shape 19">
              <a:extLst>
                <a:ext uri="{FF2B5EF4-FFF2-40B4-BE49-F238E27FC236}">
                  <a16:creationId xmlns:a16="http://schemas.microsoft.com/office/drawing/2014/main" id="{3DF43CC6-5CE3-4D65-8922-43DBB765FB0C}"/>
                </a:ext>
              </a:extLst>
            </p:cNvPr>
            <p:cNvSpPr/>
            <p:nvPr/>
          </p:nvSpPr>
          <p:spPr>
            <a:xfrm>
              <a:off x="3949345" y="2766887"/>
              <a:ext cx="987750" cy="2353684"/>
            </a:xfrm>
            <a:custGeom>
              <a:avLst/>
              <a:gdLst>
                <a:gd name="connsiteX0" fmla="*/ 186496 w 987750"/>
                <a:gd name="connsiteY0" fmla="*/ 20810 h 2353684"/>
                <a:gd name="connsiteX1" fmla="*/ 1530 w 987750"/>
                <a:gd name="connsiteY1" fmla="*/ 2219979 h 2353684"/>
                <a:gd name="connsiteX2" fmla="*/ 81298 w 987750"/>
                <a:gd name="connsiteY2" fmla="*/ 2353510 h 2353684"/>
                <a:gd name="connsiteX3" fmla="*/ 892796 w 987750"/>
                <a:gd name="connsiteY3" fmla="*/ 2353510 h 2353684"/>
                <a:gd name="connsiteX4" fmla="*/ 771587 w 987750"/>
                <a:gd name="connsiteY4" fmla="*/ 2263319 h 2353684"/>
                <a:gd name="connsiteX5" fmla="*/ 987750 w 987750"/>
                <a:gd name="connsiteY5" fmla="*/ 0 h 2353684"/>
                <a:gd name="connsiteX6" fmla="*/ 186496 w 987750"/>
                <a:gd name="connsiteY6" fmla="*/ 20810 h 235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7750" h="2353684">
                  <a:moveTo>
                    <a:pt x="186496" y="20810"/>
                  </a:moveTo>
                  <a:lnTo>
                    <a:pt x="1530" y="2219979"/>
                  </a:lnTo>
                  <a:cubicBezTo>
                    <a:pt x="1530" y="2219979"/>
                    <a:pt x="-17847" y="2353295"/>
                    <a:pt x="81298" y="2353510"/>
                  </a:cubicBezTo>
                  <a:cubicBezTo>
                    <a:pt x="244342" y="2353904"/>
                    <a:pt x="892796" y="2353510"/>
                    <a:pt x="892796" y="2353510"/>
                  </a:cubicBezTo>
                  <a:cubicBezTo>
                    <a:pt x="892796" y="2353510"/>
                    <a:pt x="770083" y="2325751"/>
                    <a:pt x="771587" y="2263319"/>
                  </a:cubicBezTo>
                  <a:cubicBezTo>
                    <a:pt x="773342" y="2189713"/>
                    <a:pt x="987750" y="0"/>
                    <a:pt x="987750" y="0"/>
                  </a:cubicBezTo>
                  <a:lnTo>
                    <a:pt x="186496" y="20810"/>
                  </a:lnTo>
                  <a:close/>
                </a:path>
              </a:pathLst>
            </a:custGeom>
            <a:solidFill>
              <a:srgbClr val="798EE8"/>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21" name="Freeform: Shape 20">
              <a:extLst>
                <a:ext uri="{FF2B5EF4-FFF2-40B4-BE49-F238E27FC236}">
                  <a16:creationId xmlns:a16="http://schemas.microsoft.com/office/drawing/2014/main" id="{83244B9E-83C6-45D3-BCAC-4ED82792DD6A}"/>
                </a:ext>
              </a:extLst>
            </p:cNvPr>
            <p:cNvSpPr/>
            <p:nvPr/>
          </p:nvSpPr>
          <p:spPr>
            <a:xfrm>
              <a:off x="4002645" y="2726019"/>
              <a:ext cx="988320" cy="2354768"/>
            </a:xfrm>
            <a:custGeom>
              <a:avLst/>
              <a:gdLst>
                <a:gd name="connsiteX0" fmla="*/ 900566 w 988320"/>
                <a:gd name="connsiteY0" fmla="*/ 2354405 h 2354768"/>
                <a:gd name="connsiteX1" fmla="*/ 81940 w 988320"/>
                <a:gd name="connsiteY1" fmla="*/ 2353545 h 2354768"/>
                <a:gd name="connsiteX2" fmla="*/ 24 w 988320"/>
                <a:gd name="connsiteY2" fmla="*/ 2252753 h 2354768"/>
                <a:gd name="connsiteX3" fmla="*/ 2137 w 988320"/>
                <a:gd name="connsiteY3" fmla="*/ 2220015 h 2354768"/>
                <a:gd name="connsiteX4" fmla="*/ 6936 w 988320"/>
                <a:gd name="connsiteY4" fmla="*/ 2162849 h 2354768"/>
                <a:gd name="connsiteX5" fmla="*/ 19186 w 988320"/>
                <a:gd name="connsiteY5" fmla="*/ 2017176 h 2354768"/>
                <a:gd name="connsiteX6" fmla="*/ 30004 w 988320"/>
                <a:gd name="connsiteY6" fmla="*/ 1888446 h 2354768"/>
                <a:gd name="connsiteX7" fmla="*/ 43901 w 988320"/>
                <a:gd name="connsiteY7" fmla="*/ 1723037 h 2354768"/>
                <a:gd name="connsiteX8" fmla="*/ 55613 w 988320"/>
                <a:gd name="connsiteY8" fmla="*/ 1583453 h 2354768"/>
                <a:gd name="connsiteX9" fmla="*/ 187031 w 988320"/>
                <a:gd name="connsiteY9" fmla="*/ 20810 h 2354768"/>
                <a:gd name="connsiteX10" fmla="*/ 988321 w 988320"/>
                <a:gd name="connsiteY10" fmla="*/ 0 h 2354768"/>
                <a:gd name="connsiteX11" fmla="*/ 834123 w 988320"/>
                <a:gd name="connsiteY11" fmla="*/ 1583453 h 2354768"/>
                <a:gd name="connsiteX12" fmla="*/ 813922 w 988320"/>
                <a:gd name="connsiteY12" fmla="*/ 1795569 h 2354768"/>
                <a:gd name="connsiteX13" fmla="*/ 808048 w 988320"/>
                <a:gd name="connsiteY13" fmla="*/ 1857785 h 2354768"/>
                <a:gd name="connsiteX14" fmla="*/ 792001 w 988320"/>
                <a:gd name="connsiteY14" fmla="*/ 2030035 h 2354768"/>
                <a:gd name="connsiteX15" fmla="*/ 785160 w 988320"/>
                <a:gd name="connsiteY15" fmla="*/ 2105038 h 2354768"/>
                <a:gd name="connsiteX16" fmla="*/ 772158 w 988320"/>
                <a:gd name="connsiteY16" fmla="*/ 2263355 h 2354768"/>
                <a:gd name="connsiteX17" fmla="*/ 773734 w 988320"/>
                <a:gd name="connsiteY17" fmla="*/ 2281156 h 2354768"/>
                <a:gd name="connsiteX18" fmla="*/ 900566 w 988320"/>
                <a:gd name="connsiteY18" fmla="*/ 2354405 h 235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88320" h="2354768">
                  <a:moveTo>
                    <a:pt x="900566" y="2354405"/>
                  </a:moveTo>
                  <a:cubicBezTo>
                    <a:pt x="868509" y="2354513"/>
                    <a:pt x="240722" y="2355551"/>
                    <a:pt x="81940" y="2353545"/>
                  </a:cubicBezTo>
                  <a:cubicBezTo>
                    <a:pt x="12739" y="2352686"/>
                    <a:pt x="597" y="2292009"/>
                    <a:pt x="24" y="2252753"/>
                  </a:cubicBezTo>
                  <a:cubicBezTo>
                    <a:pt x="-263" y="2233948"/>
                    <a:pt x="2137" y="2220015"/>
                    <a:pt x="2137" y="2220015"/>
                  </a:cubicBezTo>
                  <a:lnTo>
                    <a:pt x="6936" y="2162849"/>
                  </a:lnTo>
                  <a:lnTo>
                    <a:pt x="19186" y="2017176"/>
                  </a:lnTo>
                  <a:lnTo>
                    <a:pt x="30004" y="1888446"/>
                  </a:lnTo>
                  <a:lnTo>
                    <a:pt x="43901" y="1723037"/>
                  </a:lnTo>
                  <a:lnTo>
                    <a:pt x="55613" y="1583453"/>
                  </a:lnTo>
                  <a:lnTo>
                    <a:pt x="187031" y="20810"/>
                  </a:lnTo>
                  <a:lnTo>
                    <a:pt x="988321" y="0"/>
                  </a:lnTo>
                  <a:cubicBezTo>
                    <a:pt x="988321" y="0"/>
                    <a:pt x="898023" y="916374"/>
                    <a:pt x="834123" y="1583453"/>
                  </a:cubicBezTo>
                  <a:cubicBezTo>
                    <a:pt x="826995" y="1657776"/>
                    <a:pt x="820226" y="1729054"/>
                    <a:pt x="813922" y="1795569"/>
                  </a:cubicBezTo>
                  <a:cubicBezTo>
                    <a:pt x="811880" y="1816809"/>
                    <a:pt x="809946" y="1837583"/>
                    <a:pt x="808048" y="1857785"/>
                  </a:cubicBezTo>
                  <a:cubicBezTo>
                    <a:pt x="802137" y="1920897"/>
                    <a:pt x="796693" y="1978851"/>
                    <a:pt x="792001" y="2030035"/>
                  </a:cubicBezTo>
                  <a:cubicBezTo>
                    <a:pt x="789529" y="2057006"/>
                    <a:pt x="787237" y="2082079"/>
                    <a:pt x="785160" y="2105038"/>
                  </a:cubicBezTo>
                  <a:cubicBezTo>
                    <a:pt x="776993" y="2194978"/>
                    <a:pt x="772229" y="2252431"/>
                    <a:pt x="772158" y="2263355"/>
                  </a:cubicBezTo>
                  <a:cubicBezTo>
                    <a:pt x="772122" y="2269731"/>
                    <a:pt x="772659" y="2275641"/>
                    <a:pt x="773734" y="2281156"/>
                  </a:cubicBezTo>
                  <a:cubicBezTo>
                    <a:pt x="786915" y="2351253"/>
                    <a:pt x="888531" y="2354405"/>
                    <a:pt x="900566" y="2354405"/>
                  </a:cubicBezTo>
                  <a:close/>
                </a:path>
              </a:pathLst>
            </a:custGeom>
            <a:solidFill>
              <a:srgbClr val="AEC3F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22" name="Freeform: Shape 21">
              <a:extLst>
                <a:ext uri="{FF2B5EF4-FFF2-40B4-BE49-F238E27FC236}">
                  <a16:creationId xmlns:a16="http://schemas.microsoft.com/office/drawing/2014/main" id="{E854262B-3DBE-40C0-9A94-2510790D3E26}"/>
                </a:ext>
              </a:extLst>
            </p:cNvPr>
            <p:cNvSpPr/>
            <p:nvPr/>
          </p:nvSpPr>
          <p:spPr>
            <a:xfrm>
              <a:off x="2189907" y="1590043"/>
              <a:ext cx="4620338" cy="2900346"/>
            </a:xfrm>
            <a:custGeom>
              <a:avLst/>
              <a:gdLst>
                <a:gd name="connsiteX0" fmla="*/ 0 w 4620338"/>
                <a:gd name="connsiteY0" fmla="*/ 0 h 2900346"/>
                <a:gd name="connsiteX1" fmla="*/ 450522 w 4620338"/>
                <a:gd name="connsiteY1" fmla="*/ 1809645 h 2900346"/>
                <a:gd name="connsiteX2" fmla="*/ 512201 w 4620338"/>
                <a:gd name="connsiteY2" fmla="*/ 2057472 h 2900346"/>
                <a:gd name="connsiteX3" fmla="*/ 722024 w 4620338"/>
                <a:gd name="connsiteY3" fmla="*/ 2900347 h 2900346"/>
                <a:gd name="connsiteX4" fmla="*/ 4620339 w 4620338"/>
                <a:gd name="connsiteY4" fmla="*/ 2900347 h 2900346"/>
                <a:gd name="connsiteX5" fmla="*/ 3846915 w 4620338"/>
                <a:gd name="connsiteY5" fmla="*/ 0 h 290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0338" h="2900346">
                  <a:moveTo>
                    <a:pt x="0" y="0"/>
                  </a:moveTo>
                  <a:lnTo>
                    <a:pt x="450522" y="1809645"/>
                  </a:lnTo>
                  <a:lnTo>
                    <a:pt x="512201" y="2057472"/>
                  </a:lnTo>
                  <a:lnTo>
                    <a:pt x="722024" y="2900347"/>
                  </a:lnTo>
                  <a:lnTo>
                    <a:pt x="4620339" y="2900347"/>
                  </a:lnTo>
                  <a:lnTo>
                    <a:pt x="3846915" y="0"/>
                  </a:lnTo>
                  <a:close/>
                </a:path>
              </a:pathLst>
            </a:custGeom>
            <a:solidFill>
              <a:srgbClr val="AEC3F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23" name="Freeform: Shape 22">
              <a:extLst>
                <a:ext uri="{FF2B5EF4-FFF2-40B4-BE49-F238E27FC236}">
                  <a16:creationId xmlns:a16="http://schemas.microsoft.com/office/drawing/2014/main" id="{97903239-6D96-4C0E-81E7-E517932392E1}"/>
                </a:ext>
              </a:extLst>
            </p:cNvPr>
            <p:cNvSpPr/>
            <p:nvPr/>
          </p:nvSpPr>
          <p:spPr>
            <a:xfrm>
              <a:off x="2127476" y="1590043"/>
              <a:ext cx="784455" cy="2963314"/>
            </a:xfrm>
            <a:custGeom>
              <a:avLst/>
              <a:gdLst>
                <a:gd name="connsiteX0" fmla="*/ 62431 w 784455"/>
                <a:gd name="connsiteY0" fmla="*/ 0 h 2963314"/>
                <a:gd name="connsiteX1" fmla="*/ 0 w 784455"/>
                <a:gd name="connsiteY1" fmla="*/ 20810 h 2963314"/>
                <a:gd name="connsiteX2" fmla="*/ 701464 w 784455"/>
                <a:gd name="connsiteY2" fmla="*/ 2963315 h 2963314"/>
                <a:gd name="connsiteX3" fmla="*/ 784455 w 784455"/>
                <a:gd name="connsiteY3" fmla="*/ 2900383 h 2963314"/>
              </a:gdLst>
              <a:ahLst/>
              <a:cxnLst>
                <a:cxn ang="0">
                  <a:pos x="connsiteX0" y="connsiteY0"/>
                </a:cxn>
                <a:cxn ang="0">
                  <a:pos x="connsiteX1" y="connsiteY1"/>
                </a:cxn>
                <a:cxn ang="0">
                  <a:pos x="connsiteX2" y="connsiteY2"/>
                </a:cxn>
                <a:cxn ang="0">
                  <a:pos x="connsiteX3" y="connsiteY3"/>
                </a:cxn>
              </a:cxnLst>
              <a:rect l="l" t="t" r="r" b="b"/>
              <a:pathLst>
                <a:path w="784455" h="2963314">
                  <a:moveTo>
                    <a:pt x="62431" y="0"/>
                  </a:moveTo>
                  <a:lnTo>
                    <a:pt x="0" y="20810"/>
                  </a:lnTo>
                  <a:lnTo>
                    <a:pt x="701464" y="2963315"/>
                  </a:lnTo>
                  <a:lnTo>
                    <a:pt x="784455" y="2900383"/>
                  </a:lnTo>
                  <a:close/>
                </a:path>
              </a:pathLst>
            </a:custGeom>
            <a:solidFill>
              <a:srgbClr val="798EE8"/>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24" name="Freeform: Shape 23">
              <a:extLst>
                <a:ext uri="{FF2B5EF4-FFF2-40B4-BE49-F238E27FC236}">
                  <a16:creationId xmlns:a16="http://schemas.microsoft.com/office/drawing/2014/main" id="{D31B0009-3C3D-460E-BB8A-CFD27FFEDD0C}"/>
                </a:ext>
              </a:extLst>
            </p:cNvPr>
            <p:cNvSpPr/>
            <p:nvPr/>
          </p:nvSpPr>
          <p:spPr>
            <a:xfrm>
              <a:off x="2828940" y="4490426"/>
              <a:ext cx="3981269" cy="62932"/>
            </a:xfrm>
            <a:custGeom>
              <a:avLst/>
              <a:gdLst>
                <a:gd name="connsiteX0" fmla="*/ 0 w 3981269"/>
                <a:gd name="connsiteY0" fmla="*/ 62932 h 62932"/>
                <a:gd name="connsiteX1" fmla="*/ 3874281 w 3981269"/>
                <a:gd name="connsiteY1" fmla="*/ 62932 h 62932"/>
                <a:gd name="connsiteX2" fmla="*/ 3981270 w 3981269"/>
                <a:gd name="connsiteY2" fmla="*/ 0 h 62932"/>
                <a:gd name="connsiteX3" fmla="*/ 82991 w 3981269"/>
                <a:gd name="connsiteY3" fmla="*/ 0 h 62932"/>
              </a:gdLst>
              <a:ahLst/>
              <a:cxnLst>
                <a:cxn ang="0">
                  <a:pos x="connsiteX0" y="connsiteY0"/>
                </a:cxn>
                <a:cxn ang="0">
                  <a:pos x="connsiteX1" y="connsiteY1"/>
                </a:cxn>
                <a:cxn ang="0">
                  <a:pos x="connsiteX2" y="connsiteY2"/>
                </a:cxn>
                <a:cxn ang="0">
                  <a:pos x="connsiteX3" y="connsiteY3"/>
                </a:cxn>
              </a:cxnLst>
              <a:rect l="l" t="t" r="r" b="b"/>
              <a:pathLst>
                <a:path w="3981269" h="62932">
                  <a:moveTo>
                    <a:pt x="0" y="62932"/>
                  </a:moveTo>
                  <a:lnTo>
                    <a:pt x="3874281" y="62932"/>
                  </a:lnTo>
                  <a:lnTo>
                    <a:pt x="3981270" y="0"/>
                  </a:lnTo>
                  <a:lnTo>
                    <a:pt x="82991" y="0"/>
                  </a:lnTo>
                  <a:close/>
                </a:path>
              </a:pathLst>
            </a:custGeom>
            <a:solidFill>
              <a:srgbClr val="849DE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25" name="Freeform: Shape 24">
              <a:extLst>
                <a:ext uri="{FF2B5EF4-FFF2-40B4-BE49-F238E27FC236}">
                  <a16:creationId xmlns:a16="http://schemas.microsoft.com/office/drawing/2014/main" id="{E4347165-D19E-487A-91CF-9C9484BB14C4}"/>
                </a:ext>
              </a:extLst>
            </p:cNvPr>
            <p:cNvSpPr/>
            <p:nvPr/>
          </p:nvSpPr>
          <p:spPr>
            <a:xfrm rot="-10800000">
              <a:off x="4189496" y="5080424"/>
              <a:ext cx="838827" cy="39865"/>
            </a:xfrm>
            <a:custGeom>
              <a:avLst/>
              <a:gdLst>
                <a:gd name="connsiteX0" fmla="*/ 0 w 838827"/>
                <a:gd name="connsiteY0" fmla="*/ 0 h 39865"/>
                <a:gd name="connsiteX1" fmla="*/ 838827 w 838827"/>
                <a:gd name="connsiteY1" fmla="*/ 0 h 39865"/>
                <a:gd name="connsiteX2" fmla="*/ 838827 w 838827"/>
                <a:gd name="connsiteY2" fmla="*/ 39866 h 39865"/>
                <a:gd name="connsiteX3" fmla="*/ 0 w 838827"/>
                <a:gd name="connsiteY3" fmla="*/ 39866 h 39865"/>
              </a:gdLst>
              <a:ahLst/>
              <a:cxnLst>
                <a:cxn ang="0">
                  <a:pos x="connsiteX0" y="connsiteY0"/>
                </a:cxn>
                <a:cxn ang="0">
                  <a:pos x="connsiteX1" y="connsiteY1"/>
                </a:cxn>
                <a:cxn ang="0">
                  <a:pos x="connsiteX2" y="connsiteY2"/>
                </a:cxn>
                <a:cxn ang="0">
                  <a:pos x="connsiteX3" y="connsiteY3"/>
                </a:cxn>
              </a:cxnLst>
              <a:rect l="l" t="t" r="r" b="b"/>
              <a:pathLst>
                <a:path w="838827" h="39865">
                  <a:moveTo>
                    <a:pt x="0" y="0"/>
                  </a:moveTo>
                  <a:lnTo>
                    <a:pt x="838827" y="0"/>
                  </a:lnTo>
                  <a:lnTo>
                    <a:pt x="838827" y="39866"/>
                  </a:lnTo>
                  <a:lnTo>
                    <a:pt x="0" y="39866"/>
                  </a:lnTo>
                  <a:close/>
                </a:path>
              </a:pathLst>
            </a:custGeom>
            <a:solidFill>
              <a:srgbClr val="AEC3F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26" name="Freeform: Shape 25">
              <a:extLst>
                <a:ext uri="{FF2B5EF4-FFF2-40B4-BE49-F238E27FC236}">
                  <a16:creationId xmlns:a16="http://schemas.microsoft.com/office/drawing/2014/main" id="{D5B0998E-D3A3-4DB5-B638-06D33B2C4577}"/>
                </a:ext>
              </a:extLst>
            </p:cNvPr>
            <p:cNvSpPr/>
            <p:nvPr/>
          </p:nvSpPr>
          <p:spPr>
            <a:xfrm>
              <a:off x="4021867" y="4553358"/>
              <a:ext cx="793194" cy="189836"/>
            </a:xfrm>
            <a:custGeom>
              <a:avLst/>
              <a:gdLst>
                <a:gd name="connsiteX0" fmla="*/ 793195 w 793194"/>
                <a:gd name="connsiteY0" fmla="*/ 0 h 189836"/>
                <a:gd name="connsiteX1" fmla="*/ 788861 w 793194"/>
                <a:gd name="connsiteY1" fmla="*/ 30446 h 189836"/>
                <a:gd name="connsiteX2" fmla="*/ 0 w 793194"/>
                <a:gd name="connsiteY2" fmla="*/ 189837 h 189836"/>
                <a:gd name="connsiteX3" fmla="*/ 10817 w 793194"/>
                <a:gd name="connsiteY3" fmla="*/ 61106 h 189836"/>
                <a:gd name="connsiteX4" fmla="*/ 15975 w 793194"/>
                <a:gd name="connsiteY4" fmla="*/ 0 h 189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194" h="189836">
                  <a:moveTo>
                    <a:pt x="793195" y="0"/>
                  </a:moveTo>
                  <a:lnTo>
                    <a:pt x="788861" y="30446"/>
                  </a:lnTo>
                  <a:lnTo>
                    <a:pt x="0" y="189837"/>
                  </a:lnTo>
                  <a:lnTo>
                    <a:pt x="10817" y="61106"/>
                  </a:lnTo>
                  <a:lnTo>
                    <a:pt x="15975" y="0"/>
                  </a:lnTo>
                  <a:close/>
                </a:path>
              </a:pathLst>
            </a:custGeom>
            <a:solidFill>
              <a:srgbClr val="8C9DF4"/>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27" name="Freeform: Shape 26">
              <a:extLst>
                <a:ext uri="{FF2B5EF4-FFF2-40B4-BE49-F238E27FC236}">
                  <a16:creationId xmlns:a16="http://schemas.microsoft.com/office/drawing/2014/main" id="{C2748BC3-D468-4267-BB15-52F88C0D6E1C}"/>
                </a:ext>
              </a:extLst>
            </p:cNvPr>
            <p:cNvSpPr/>
            <p:nvPr/>
          </p:nvSpPr>
          <p:spPr>
            <a:xfrm>
              <a:off x="4002669" y="4831057"/>
              <a:ext cx="900542" cy="249730"/>
            </a:xfrm>
            <a:custGeom>
              <a:avLst/>
              <a:gdLst>
                <a:gd name="connsiteX0" fmla="*/ 900542 w 900542"/>
                <a:gd name="connsiteY0" fmla="*/ 249367 h 249730"/>
                <a:gd name="connsiteX1" fmla="*/ 81916 w 900542"/>
                <a:gd name="connsiteY1" fmla="*/ 248507 h 249730"/>
                <a:gd name="connsiteX2" fmla="*/ 0 w 900542"/>
                <a:gd name="connsiteY2" fmla="*/ 147714 h 249730"/>
                <a:gd name="connsiteX3" fmla="*/ 785172 w 900542"/>
                <a:gd name="connsiteY3" fmla="*/ 0 h 249730"/>
                <a:gd name="connsiteX4" fmla="*/ 772170 w 900542"/>
                <a:gd name="connsiteY4" fmla="*/ 158316 h 249730"/>
                <a:gd name="connsiteX5" fmla="*/ 773745 w 900542"/>
                <a:gd name="connsiteY5" fmla="*/ 176118 h 249730"/>
                <a:gd name="connsiteX6" fmla="*/ 900542 w 900542"/>
                <a:gd name="connsiteY6" fmla="*/ 249367 h 24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542" h="249730">
                  <a:moveTo>
                    <a:pt x="900542" y="249367"/>
                  </a:moveTo>
                  <a:cubicBezTo>
                    <a:pt x="868485" y="249474"/>
                    <a:pt x="240698" y="250513"/>
                    <a:pt x="81916" y="248507"/>
                  </a:cubicBezTo>
                  <a:cubicBezTo>
                    <a:pt x="12715" y="247647"/>
                    <a:pt x="573" y="186971"/>
                    <a:pt x="0" y="147714"/>
                  </a:cubicBezTo>
                  <a:lnTo>
                    <a:pt x="785172" y="0"/>
                  </a:lnTo>
                  <a:cubicBezTo>
                    <a:pt x="777005" y="89940"/>
                    <a:pt x="772241" y="147392"/>
                    <a:pt x="772170" y="158316"/>
                  </a:cubicBezTo>
                  <a:cubicBezTo>
                    <a:pt x="772134" y="164692"/>
                    <a:pt x="772671" y="170602"/>
                    <a:pt x="773745" y="176118"/>
                  </a:cubicBezTo>
                  <a:cubicBezTo>
                    <a:pt x="786891" y="246215"/>
                    <a:pt x="888507" y="249367"/>
                    <a:pt x="900542" y="249367"/>
                  </a:cubicBezTo>
                  <a:close/>
                </a:path>
              </a:pathLst>
            </a:custGeom>
            <a:solidFill>
              <a:srgbClr val="8C9DF4"/>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28" name="Freeform: Shape 27">
              <a:extLst>
                <a:ext uri="{FF2B5EF4-FFF2-40B4-BE49-F238E27FC236}">
                  <a16:creationId xmlns:a16="http://schemas.microsoft.com/office/drawing/2014/main" id="{B92807DD-AC66-4524-9B34-24CE090368C5}"/>
                </a:ext>
              </a:extLst>
            </p:cNvPr>
            <p:cNvSpPr/>
            <p:nvPr/>
          </p:nvSpPr>
          <p:spPr>
            <a:xfrm>
              <a:off x="2189907" y="1590043"/>
              <a:ext cx="4471083" cy="2330979"/>
            </a:xfrm>
            <a:custGeom>
              <a:avLst/>
              <a:gdLst>
                <a:gd name="connsiteX0" fmla="*/ 0 w 4471083"/>
                <a:gd name="connsiteY0" fmla="*/ 0 h 2330979"/>
                <a:gd name="connsiteX1" fmla="*/ 3846915 w 4471083"/>
                <a:gd name="connsiteY1" fmla="*/ 0 h 2330979"/>
                <a:gd name="connsiteX2" fmla="*/ 4471084 w 4471083"/>
                <a:gd name="connsiteY2" fmla="*/ 2330980 h 2330979"/>
                <a:gd name="connsiteX3" fmla="*/ 580291 w 4471083"/>
                <a:gd name="connsiteY3" fmla="*/ 2330980 h 2330979"/>
              </a:gdLst>
              <a:ahLst/>
              <a:cxnLst>
                <a:cxn ang="0">
                  <a:pos x="connsiteX0" y="connsiteY0"/>
                </a:cxn>
                <a:cxn ang="0">
                  <a:pos x="connsiteX1" y="connsiteY1"/>
                </a:cxn>
                <a:cxn ang="0">
                  <a:pos x="connsiteX2" y="connsiteY2"/>
                </a:cxn>
                <a:cxn ang="0">
                  <a:pos x="connsiteX3" y="connsiteY3"/>
                </a:cxn>
              </a:cxnLst>
              <a:rect l="l" t="t" r="r" b="b"/>
              <a:pathLst>
                <a:path w="4471083" h="2330979">
                  <a:moveTo>
                    <a:pt x="0" y="0"/>
                  </a:moveTo>
                  <a:lnTo>
                    <a:pt x="3846915" y="0"/>
                  </a:lnTo>
                  <a:lnTo>
                    <a:pt x="4471084" y="2330980"/>
                  </a:lnTo>
                  <a:lnTo>
                    <a:pt x="580291" y="2330980"/>
                  </a:lnTo>
                  <a:close/>
                </a:path>
              </a:pathLst>
            </a:custGeom>
            <a:solidFill>
              <a:srgbClr val="8C9DF4"/>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29" name="Freeform: Shape 28">
              <a:extLst>
                <a:ext uri="{FF2B5EF4-FFF2-40B4-BE49-F238E27FC236}">
                  <a16:creationId xmlns:a16="http://schemas.microsoft.com/office/drawing/2014/main" id="{B2031BAA-A1B9-494A-924A-07CAFA8D727C}"/>
                </a:ext>
              </a:extLst>
            </p:cNvPr>
            <p:cNvSpPr/>
            <p:nvPr/>
          </p:nvSpPr>
          <p:spPr>
            <a:xfrm>
              <a:off x="2349227" y="1714941"/>
              <a:ext cx="4130344" cy="2105074"/>
            </a:xfrm>
            <a:custGeom>
              <a:avLst/>
              <a:gdLst>
                <a:gd name="connsiteX0" fmla="*/ 4130345 w 4130344"/>
                <a:gd name="connsiteY0" fmla="*/ 2105074 h 2105074"/>
                <a:gd name="connsiteX1" fmla="*/ 528427 w 4130344"/>
                <a:gd name="connsiteY1" fmla="*/ 2105074 h 2105074"/>
                <a:gd name="connsiteX2" fmla="*/ 399732 w 4130344"/>
                <a:gd name="connsiteY2" fmla="*/ 1592300 h 2105074"/>
                <a:gd name="connsiteX3" fmla="*/ 349944 w 4130344"/>
                <a:gd name="connsiteY3" fmla="*/ 1393939 h 2105074"/>
                <a:gd name="connsiteX4" fmla="*/ 329635 w 4130344"/>
                <a:gd name="connsiteY4" fmla="*/ 1313025 h 2105074"/>
                <a:gd name="connsiteX5" fmla="*/ 197323 w 4130344"/>
                <a:gd name="connsiteY5" fmla="*/ 786067 h 2105074"/>
                <a:gd name="connsiteX6" fmla="*/ 190481 w 4130344"/>
                <a:gd name="connsiteY6" fmla="*/ 758631 h 2105074"/>
                <a:gd name="connsiteX7" fmla="*/ 120528 w 4130344"/>
                <a:gd name="connsiteY7" fmla="*/ 480108 h 2105074"/>
                <a:gd name="connsiteX8" fmla="*/ 89259 w 4130344"/>
                <a:gd name="connsiteY8" fmla="*/ 355496 h 2105074"/>
                <a:gd name="connsiteX9" fmla="*/ 62575 w 4130344"/>
                <a:gd name="connsiteY9" fmla="*/ 249152 h 2105074"/>
                <a:gd name="connsiteX10" fmla="*/ 40797 w 4130344"/>
                <a:gd name="connsiteY10" fmla="*/ 162472 h 2105074"/>
                <a:gd name="connsiteX11" fmla="*/ 0 w 4130344"/>
                <a:gd name="connsiteY11" fmla="*/ 0 h 2105074"/>
                <a:gd name="connsiteX12" fmla="*/ 3549982 w 4130344"/>
                <a:gd name="connsiteY12" fmla="*/ 0 h 2105074"/>
                <a:gd name="connsiteX13" fmla="*/ 3594791 w 4130344"/>
                <a:gd name="connsiteY13" fmla="*/ 162472 h 2105074"/>
                <a:gd name="connsiteX14" fmla="*/ 3618682 w 4130344"/>
                <a:gd name="connsiteY14" fmla="*/ 249152 h 2105074"/>
                <a:gd name="connsiteX15" fmla="*/ 3647981 w 4130344"/>
                <a:gd name="connsiteY15" fmla="*/ 355496 h 2105074"/>
                <a:gd name="connsiteX16" fmla="*/ 3682331 w 4130344"/>
                <a:gd name="connsiteY16" fmla="*/ 480108 h 2105074"/>
                <a:gd name="connsiteX17" fmla="*/ 3908702 w 4130344"/>
                <a:gd name="connsiteY17" fmla="*/ 1301169 h 2105074"/>
                <a:gd name="connsiteX18" fmla="*/ 3908702 w 4130344"/>
                <a:gd name="connsiteY18" fmla="*/ 1301205 h 2105074"/>
                <a:gd name="connsiteX19" fmla="*/ 3927865 w 4130344"/>
                <a:gd name="connsiteY19" fmla="*/ 1370764 h 2105074"/>
                <a:gd name="connsiteX20" fmla="*/ 3936784 w 4130344"/>
                <a:gd name="connsiteY20" fmla="*/ 1403037 h 2105074"/>
                <a:gd name="connsiteX21" fmla="*/ 4093059 w 4130344"/>
                <a:gd name="connsiteY21" fmla="*/ 1969860 h 210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30344" h="2105074">
                  <a:moveTo>
                    <a:pt x="4130345" y="2105074"/>
                  </a:moveTo>
                  <a:lnTo>
                    <a:pt x="528427" y="2105074"/>
                  </a:lnTo>
                  <a:lnTo>
                    <a:pt x="399732" y="1592300"/>
                  </a:lnTo>
                  <a:lnTo>
                    <a:pt x="349944" y="1393939"/>
                  </a:lnTo>
                  <a:lnTo>
                    <a:pt x="329635" y="1313025"/>
                  </a:lnTo>
                  <a:lnTo>
                    <a:pt x="197323" y="786067"/>
                  </a:lnTo>
                  <a:lnTo>
                    <a:pt x="190481" y="758631"/>
                  </a:lnTo>
                  <a:lnTo>
                    <a:pt x="120528" y="480108"/>
                  </a:lnTo>
                  <a:lnTo>
                    <a:pt x="89259" y="355496"/>
                  </a:lnTo>
                  <a:lnTo>
                    <a:pt x="62575" y="249152"/>
                  </a:lnTo>
                  <a:lnTo>
                    <a:pt x="40797" y="162472"/>
                  </a:lnTo>
                  <a:lnTo>
                    <a:pt x="0" y="0"/>
                  </a:lnTo>
                  <a:lnTo>
                    <a:pt x="3549982" y="0"/>
                  </a:lnTo>
                  <a:lnTo>
                    <a:pt x="3594791" y="162472"/>
                  </a:lnTo>
                  <a:lnTo>
                    <a:pt x="3618682" y="249152"/>
                  </a:lnTo>
                  <a:lnTo>
                    <a:pt x="3647981" y="355496"/>
                  </a:lnTo>
                  <a:lnTo>
                    <a:pt x="3682331" y="480108"/>
                  </a:lnTo>
                  <a:lnTo>
                    <a:pt x="3908702" y="1301169"/>
                  </a:lnTo>
                  <a:lnTo>
                    <a:pt x="3908702" y="1301205"/>
                  </a:lnTo>
                  <a:lnTo>
                    <a:pt x="3927865" y="1370764"/>
                  </a:lnTo>
                  <a:lnTo>
                    <a:pt x="3936784" y="1403037"/>
                  </a:lnTo>
                  <a:lnTo>
                    <a:pt x="4093059" y="1969860"/>
                  </a:lnTo>
                  <a:close/>
                </a:path>
              </a:pathLst>
            </a:custGeom>
            <a:solidFill>
              <a:srgbClr val="5D70C1"/>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30" name="Freeform: Shape 29">
              <a:extLst>
                <a:ext uri="{FF2B5EF4-FFF2-40B4-BE49-F238E27FC236}">
                  <a16:creationId xmlns:a16="http://schemas.microsoft.com/office/drawing/2014/main" id="{87B2D121-0F9C-4A3C-92A7-4CD7CEBC4C9F}"/>
                </a:ext>
              </a:extLst>
            </p:cNvPr>
            <p:cNvSpPr/>
            <p:nvPr/>
          </p:nvSpPr>
          <p:spPr>
            <a:xfrm>
              <a:off x="2770199" y="3921023"/>
              <a:ext cx="1461563" cy="576172"/>
            </a:xfrm>
            <a:custGeom>
              <a:avLst/>
              <a:gdLst>
                <a:gd name="connsiteX0" fmla="*/ 1461564 w 1461563"/>
                <a:gd name="connsiteY0" fmla="*/ 0 h 576172"/>
                <a:gd name="connsiteX1" fmla="*/ 143058 w 1461563"/>
                <a:gd name="connsiteY1" fmla="*/ 576173 h 576172"/>
                <a:gd name="connsiteX2" fmla="*/ 0 w 1461563"/>
                <a:gd name="connsiteY2" fmla="*/ 0 h 576172"/>
              </a:gdLst>
              <a:ahLst/>
              <a:cxnLst>
                <a:cxn ang="0">
                  <a:pos x="connsiteX0" y="connsiteY0"/>
                </a:cxn>
                <a:cxn ang="0">
                  <a:pos x="connsiteX1" y="connsiteY1"/>
                </a:cxn>
                <a:cxn ang="0">
                  <a:pos x="connsiteX2" y="connsiteY2"/>
                </a:cxn>
              </a:cxnLst>
              <a:rect l="l" t="t" r="r" b="b"/>
              <a:pathLst>
                <a:path w="1461563" h="576172">
                  <a:moveTo>
                    <a:pt x="1461564" y="0"/>
                  </a:moveTo>
                  <a:lnTo>
                    <a:pt x="143058" y="576173"/>
                  </a:lnTo>
                  <a:lnTo>
                    <a:pt x="0" y="0"/>
                  </a:lnTo>
                  <a:close/>
                </a:path>
              </a:pathLst>
            </a:custGeom>
            <a:solidFill>
              <a:srgbClr val="8C9DF4"/>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grpSp>
        <p:nvGrpSpPr>
          <p:cNvPr id="31" name="Graphic 8">
            <a:extLst>
              <a:ext uri="{FF2B5EF4-FFF2-40B4-BE49-F238E27FC236}">
                <a16:creationId xmlns:a16="http://schemas.microsoft.com/office/drawing/2014/main" id="{5D6294CF-150E-4767-81AB-0EDA20FBEDEB}"/>
              </a:ext>
            </a:extLst>
          </p:cNvPr>
          <p:cNvGrpSpPr/>
          <p:nvPr/>
        </p:nvGrpSpPr>
        <p:grpSpPr>
          <a:xfrm>
            <a:off x="5380293" y="5231063"/>
            <a:ext cx="1291220" cy="1325660"/>
            <a:chOff x="669450" y="2886810"/>
            <a:chExt cx="2687786" cy="2238062"/>
          </a:xfrm>
        </p:grpSpPr>
        <p:sp>
          <p:nvSpPr>
            <p:cNvPr id="32" name="Freeform: Shape 31">
              <a:extLst>
                <a:ext uri="{FF2B5EF4-FFF2-40B4-BE49-F238E27FC236}">
                  <a16:creationId xmlns:a16="http://schemas.microsoft.com/office/drawing/2014/main" id="{40D5691B-3506-414D-AA6A-5FB1FF97D90A}"/>
                </a:ext>
              </a:extLst>
            </p:cNvPr>
            <p:cNvSpPr/>
            <p:nvPr/>
          </p:nvSpPr>
          <p:spPr>
            <a:xfrm>
              <a:off x="1317804" y="2886810"/>
              <a:ext cx="431965" cy="265302"/>
            </a:xfrm>
            <a:custGeom>
              <a:avLst/>
              <a:gdLst>
                <a:gd name="connsiteX0" fmla="*/ 384079 w 431965"/>
                <a:gd name="connsiteY0" fmla="*/ 92981 h 265302"/>
                <a:gd name="connsiteX1" fmla="*/ 126259 w 431965"/>
                <a:gd name="connsiteY1" fmla="*/ 3471 h 265302"/>
                <a:gd name="connsiteX2" fmla="*/ 16154 w 431965"/>
                <a:gd name="connsiteY2" fmla="*/ 75967 h 265302"/>
                <a:gd name="connsiteX3" fmla="*/ 0 w 431965"/>
                <a:gd name="connsiteY3" fmla="*/ 122531 h 265302"/>
                <a:gd name="connsiteX4" fmla="*/ 411158 w 431965"/>
                <a:gd name="connsiteY4" fmla="*/ 265302 h 265302"/>
                <a:gd name="connsiteX5" fmla="*/ 424697 w 431965"/>
                <a:gd name="connsiteY5" fmla="*/ 215551 h 265302"/>
                <a:gd name="connsiteX6" fmla="*/ 384079 w 431965"/>
                <a:gd name="connsiteY6" fmla="*/ 92981 h 26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965" h="265302">
                  <a:moveTo>
                    <a:pt x="384079" y="92981"/>
                  </a:moveTo>
                  <a:lnTo>
                    <a:pt x="126259" y="3471"/>
                  </a:lnTo>
                  <a:cubicBezTo>
                    <a:pt x="84388" y="-11071"/>
                    <a:pt x="35102" y="21416"/>
                    <a:pt x="16154" y="75967"/>
                  </a:cubicBezTo>
                  <a:lnTo>
                    <a:pt x="0" y="122531"/>
                  </a:lnTo>
                  <a:lnTo>
                    <a:pt x="411158" y="265302"/>
                  </a:lnTo>
                  <a:lnTo>
                    <a:pt x="424697" y="215551"/>
                  </a:lnTo>
                  <a:cubicBezTo>
                    <a:pt x="443251" y="162074"/>
                    <a:pt x="425055" y="107201"/>
                    <a:pt x="384079" y="92981"/>
                  </a:cubicBezTo>
                  <a:close/>
                </a:path>
              </a:pathLst>
            </a:custGeom>
            <a:solidFill>
              <a:srgbClr val="233862"/>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33" name="Freeform: Shape 32">
              <a:extLst>
                <a:ext uri="{FF2B5EF4-FFF2-40B4-BE49-F238E27FC236}">
                  <a16:creationId xmlns:a16="http://schemas.microsoft.com/office/drawing/2014/main" id="{2F49FA84-0951-49F7-B528-FCA66AC182B1}"/>
                </a:ext>
              </a:extLst>
            </p:cNvPr>
            <p:cNvSpPr/>
            <p:nvPr/>
          </p:nvSpPr>
          <p:spPr>
            <a:xfrm>
              <a:off x="2894953" y="3434435"/>
              <a:ext cx="431970" cy="265302"/>
            </a:xfrm>
            <a:custGeom>
              <a:avLst/>
              <a:gdLst>
                <a:gd name="connsiteX0" fmla="*/ 384079 w 431970"/>
                <a:gd name="connsiteY0" fmla="*/ 92981 h 265302"/>
                <a:gd name="connsiteX1" fmla="*/ 126259 w 431970"/>
                <a:gd name="connsiteY1" fmla="*/ 3471 h 265302"/>
                <a:gd name="connsiteX2" fmla="*/ 16154 w 431970"/>
                <a:gd name="connsiteY2" fmla="*/ 75967 h 265302"/>
                <a:gd name="connsiteX3" fmla="*/ 0 w 431970"/>
                <a:gd name="connsiteY3" fmla="*/ 122531 h 265302"/>
                <a:gd name="connsiteX4" fmla="*/ 411158 w 431970"/>
                <a:gd name="connsiteY4" fmla="*/ 265302 h 265302"/>
                <a:gd name="connsiteX5" fmla="*/ 424697 w 431970"/>
                <a:gd name="connsiteY5" fmla="*/ 215551 h 265302"/>
                <a:gd name="connsiteX6" fmla="*/ 384079 w 431970"/>
                <a:gd name="connsiteY6" fmla="*/ 92981 h 26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970" h="265302">
                  <a:moveTo>
                    <a:pt x="384079" y="92981"/>
                  </a:moveTo>
                  <a:lnTo>
                    <a:pt x="126259" y="3471"/>
                  </a:lnTo>
                  <a:cubicBezTo>
                    <a:pt x="84388" y="-11071"/>
                    <a:pt x="35102" y="21416"/>
                    <a:pt x="16154" y="75967"/>
                  </a:cubicBezTo>
                  <a:lnTo>
                    <a:pt x="0" y="122531"/>
                  </a:lnTo>
                  <a:lnTo>
                    <a:pt x="411158" y="265302"/>
                  </a:lnTo>
                  <a:lnTo>
                    <a:pt x="424697" y="215551"/>
                  </a:lnTo>
                  <a:cubicBezTo>
                    <a:pt x="443251" y="162074"/>
                    <a:pt x="425091" y="107236"/>
                    <a:pt x="384079" y="92981"/>
                  </a:cubicBezTo>
                  <a:close/>
                </a:path>
              </a:pathLst>
            </a:custGeom>
            <a:solidFill>
              <a:srgbClr val="233862"/>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34" name="Freeform: Shape 33">
              <a:extLst>
                <a:ext uri="{FF2B5EF4-FFF2-40B4-BE49-F238E27FC236}">
                  <a16:creationId xmlns:a16="http://schemas.microsoft.com/office/drawing/2014/main" id="{AE6576B3-8AFE-4309-B32F-355114146AC1}"/>
                </a:ext>
              </a:extLst>
            </p:cNvPr>
            <p:cNvSpPr/>
            <p:nvPr/>
          </p:nvSpPr>
          <p:spPr>
            <a:xfrm>
              <a:off x="669450" y="2962936"/>
              <a:ext cx="2687786" cy="2161936"/>
            </a:xfrm>
            <a:custGeom>
              <a:avLst/>
              <a:gdLst>
                <a:gd name="connsiteX0" fmla="*/ 2230375 w 2687786"/>
                <a:gd name="connsiteY0" fmla="*/ 2156315 h 2161936"/>
                <a:gd name="connsiteX1" fmla="*/ 1907724 w 2687786"/>
                <a:gd name="connsiteY1" fmla="*/ 1872455 h 2161936"/>
                <a:gd name="connsiteX2" fmla="*/ 1861555 w 2687786"/>
                <a:gd name="connsiteY2" fmla="*/ 1611627 h 2161936"/>
                <a:gd name="connsiteX3" fmla="*/ 1643206 w 2687786"/>
                <a:gd name="connsiteY3" fmla="*/ 1339946 h 2161936"/>
                <a:gd name="connsiteX4" fmla="*/ 1107330 w 2687786"/>
                <a:gd name="connsiteY4" fmla="*/ 1153870 h 2161936"/>
                <a:gd name="connsiteX5" fmla="*/ 738581 w 2687786"/>
                <a:gd name="connsiteY5" fmla="*/ 1238401 h 2161936"/>
                <a:gd name="connsiteX6" fmla="*/ 553114 w 2687786"/>
                <a:gd name="connsiteY6" fmla="*/ 1402090 h 2161936"/>
                <a:gd name="connsiteX7" fmla="*/ 123976 w 2687786"/>
                <a:gd name="connsiteY7" fmla="*/ 1424906 h 2161936"/>
                <a:gd name="connsiteX8" fmla="*/ 32747 w 2687786"/>
                <a:gd name="connsiteY8" fmla="*/ 1101503 h 2161936"/>
                <a:gd name="connsiteX9" fmla="*/ 599535 w 2687786"/>
                <a:gd name="connsiteY9" fmla="*/ 89387 h 2161936"/>
                <a:gd name="connsiteX10" fmla="*/ 649394 w 2687786"/>
                <a:gd name="connsiteY10" fmla="*/ 27422 h 2161936"/>
                <a:gd name="connsiteX11" fmla="*/ 759176 w 2687786"/>
                <a:gd name="connsiteY11" fmla="*/ 6217 h 2161936"/>
                <a:gd name="connsiteX12" fmla="*/ 971113 w 2687786"/>
                <a:gd name="connsiteY12" fmla="*/ 79824 h 2161936"/>
                <a:gd name="connsiteX13" fmla="*/ 1033258 w 2687786"/>
                <a:gd name="connsiteY13" fmla="*/ 112347 h 2161936"/>
                <a:gd name="connsiteX14" fmla="*/ 1338286 w 2687786"/>
                <a:gd name="connsiteY14" fmla="*/ 312893 h 2161936"/>
                <a:gd name="connsiteX15" fmla="*/ 2061277 w 2687786"/>
                <a:gd name="connsiteY15" fmla="*/ 563943 h 2161936"/>
                <a:gd name="connsiteX16" fmla="*/ 2241515 w 2687786"/>
                <a:gd name="connsiteY16" fmla="*/ 537223 h 2161936"/>
                <a:gd name="connsiteX17" fmla="*/ 2241837 w 2687786"/>
                <a:gd name="connsiteY17" fmla="*/ 537115 h 2161936"/>
                <a:gd name="connsiteX18" fmla="*/ 2300901 w 2687786"/>
                <a:gd name="connsiteY18" fmla="*/ 538799 h 2161936"/>
                <a:gd name="connsiteX19" fmla="*/ 2621510 w 2687786"/>
                <a:gd name="connsiteY19" fmla="*/ 650122 h 2161936"/>
                <a:gd name="connsiteX20" fmla="*/ 2677996 w 2687786"/>
                <a:gd name="connsiteY20" fmla="*/ 708506 h 2161936"/>
                <a:gd name="connsiteX21" fmla="*/ 2684801 w 2687786"/>
                <a:gd name="connsiteY21" fmla="*/ 813417 h 2161936"/>
                <a:gd name="connsiteX22" fmla="*/ 2502379 w 2687786"/>
                <a:gd name="connsiteY22" fmla="*/ 1958992 h 2161936"/>
                <a:gd name="connsiteX23" fmla="*/ 2230375 w 2687786"/>
                <a:gd name="connsiteY23" fmla="*/ 2156315 h 216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87786" h="2161936">
                  <a:moveTo>
                    <a:pt x="2230375" y="2156315"/>
                  </a:moveTo>
                  <a:cubicBezTo>
                    <a:pt x="2216406" y="2153163"/>
                    <a:pt x="1971159" y="2108318"/>
                    <a:pt x="1907724" y="1872455"/>
                  </a:cubicBezTo>
                  <a:cubicBezTo>
                    <a:pt x="1887666" y="1797882"/>
                    <a:pt x="1872587" y="1707441"/>
                    <a:pt x="1861555" y="1611627"/>
                  </a:cubicBezTo>
                  <a:cubicBezTo>
                    <a:pt x="1847156" y="1486693"/>
                    <a:pt x="1762016" y="1381208"/>
                    <a:pt x="1643206" y="1339946"/>
                  </a:cubicBezTo>
                  <a:lnTo>
                    <a:pt x="1107330" y="1153870"/>
                  </a:lnTo>
                  <a:cubicBezTo>
                    <a:pt x="978384" y="1109097"/>
                    <a:pt x="835469" y="1142264"/>
                    <a:pt x="738581" y="1238401"/>
                  </a:cubicBezTo>
                  <a:cubicBezTo>
                    <a:pt x="674717" y="1301835"/>
                    <a:pt x="611283" y="1358786"/>
                    <a:pt x="553114" y="1402090"/>
                  </a:cubicBezTo>
                  <a:cubicBezTo>
                    <a:pt x="357188" y="1547906"/>
                    <a:pt x="136906" y="1431103"/>
                    <a:pt x="123976" y="1424906"/>
                  </a:cubicBezTo>
                  <a:cubicBezTo>
                    <a:pt x="-1460" y="1364839"/>
                    <a:pt x="-31404" y="1216014"/>
                    <a:pt x="32747" y="1101503"/>
                  </a:cubicBezTo>
                  <a:lnTo>
                    <a:pt x="599535" y="89387"/>
                  </a:lnTo>
                  <a:cubicBezTo>
                    <a:pt x="612966" y="65389"/>
                    <a:pt x="629944" y="44614"/>
                    <a:pt x="649394" y="27422"/>
                  </a:cubicBezTo>
                  <a:cubicBezTo>
                    <a:pt x="679373" y="988"/>
                    <a:pt x="721388" y="-6892"/>
                    <a:pt x="759176" y="6217"/>
                  </a:cubicBezTo>
                  <a:lnTo>
                    <a:pt x="971113" y="79824"/>
                  </a:lnTo>
                  <a:cubicBezTo>
                    <a:pt x="984366" y="84444"/>
                    <a:pt x="1017211" y="95691"/>
                    <a:pt x="1033258" y="112347"/>
                  </a:cubicBezTo>
                  <a:cubicBezTo>
                    <a:pt x="1116678" y="199063"/>
                    <a:pt x="1207836" y="265971"/>
                    <a:pt x="1338286" y="312893"/>
                  </a:cubicBezTo>
                  <a:lnTo>
                    <a:pt x="2061277" y="563943"/>
                  </a:lnTo>
                  <a:cubicBezTo>
                    <a:pt x="2145773" y="593278"/>
                    <a:pt x="2155981" y="563442"/>
                    <a:pt x="2241515" y="537223"/>
                  </a:cubicBezTo>
                  <a:cubicBezTo>
                    <a:pt x="2241622" y="537187"/>
                    <a:pt x="2241730" y="537151"/>
                    <a:pt x="2241837" y="537115"/>
                  </a:cubicBezTo>
                  <a:cubicBezTo>
                    <a:pt x="2261143" y="531277"/>
                    <a:pt x="2281846" y="532172"/>
                    <a:pt x="2300901" y="538799"/>
                  </a:cubicBezTo>
                  <a:lnTo>
                    <a:pt x="2621510" y="650122"/>
                  </a:lnTo>
                  <a:cubicBezTo>
                    <a:pt x="2648553" y="659506"/>
                    <a:pt x="2669829" y="681069"/>
                    <a:pt x="2677996" y="708506"/>
                  </a:cubicBezTo>
                  <a:cubicBezTo>
                    <a:pt x="2687810" y="741494"/>
                    <a:pt x="2690568" y="777169"/>
                    <a:pt x="2684801" y="813417"/>
                  </a:cubicBezTo>
                  <a:lnTo>
                    <a:pt x="2502379" y="1958992"/>
                  </a:lnTo>
                  <a:cubicBezTo>
                    <a:pt x="2481783" y="2088654"/>
                    <a:pt x="2366019" y="2186904"/>
                    <a:pt x="2230375" y="2156315"/>
                  </a:cubicBezTo>
                  <a:close/>
                </a:path>
              </a:pathLst>
            </a:custGeom>
            <a:solidFill>
              <a:srgbClr val="F77D48"/>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35" name="Freeform: Shape 34">
              <a:extLst>
                <a:ext uri="{FF2B5EF4-FFF2-40B4-BE49-F238E27FC236}">
                  <a16:creationId xmlns:a16="http://schemas.microsoft.com/office/drawing/2014/main" id="{839EFD67-64B5-4C6E-A7D5-13692D4CEDC3}"/>
                </a:ext>
              </a:extLst>
            </p:cNvPr>
            <p:cNvSpPr/>
            <p:nvPr/>
          </p:nvSpPr>
          <p:spPr>
            <a:xfrm>
              <a:off x="1152665" y="3157300"/>
              <a:ext cx="663875" cy="669491"/>
            </a:xfrm>
            <a:custGeom>
              <a:avLst/>
              <a:gdLst>
                <a:gd name="connsiteX0" fmla="*/ 18822 w 663875"/>
                <a:gd name="connsiteY0" fmla="*/ 226020 h 669491"/>
                <a:gd name="connsiteX1" fmla="*/ 441835 w 663875"/>
                <a:gd name="connsiteY1" fmla="*/ 18238 h 669491"/>
                <a:gd name="connsiteX2" fmla="*/ 645068 w 663875"/>
                <a:gd name="connsiteY2" fmla="*/ 443472 h 669491"/>
                <a:gd name="connsiteX3" fmla="*/ 222054 w 663875"/>
                <a:gd name="connsiteY3" fmla="*/ 651254 h 669491"/>
                <a:gd name="connsiteX4" fmla="*/ 18822 w 663875"/>
                <a:gd name="connsiteY4" fmla="*/ 226020 h 669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75" h="669491">
                  <a:moveTo>
                    <a:pt x="18822" y="226020"/>
                  </a:moveTo>
                  <a:cubicBezTo>
                    <a:pt x="79534" y="51227"/>
                    <a:pt x="268905" y="-41794"/>
                    <a:pt x="441835" y="18238"/>
                  </a:cubicBezTo>
                  <a:cubicBezTo>
                    <a:pt x="614766" y="78269"/>
                    <a:pt x="705744" y="268679"/>
                    <a:pt x="645068" y="443472"/>
                  </a:cubicBezTo>
                  <a:cubicBezTo>
                    <a:pt x="584356" y="618265"/>
                    <a:pt x="394985" y="711285"/>
                    <a:pt x="222054" y="651254"/>
                  </a:cubicBezTo>
                  <a:cubicBezTo>
                    <a:pt x="49124" y="591187"/>
                    <a:pt x="-41890" y="400813"/>
                    <a:pt x="18822" y="226020"/>
                  </a:cubicBezTo>
                  <a:close/>
                </a:path>
              </a:pathLst>
            </a:custGeom>
            <a:solidFill>
              <a:srgbClr val="CC613B"/>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36" name="Freeform: Shape 35">
              <a:extLst>
                <a:ext uri="{FF2B5EF4-FFF2-40B4-BE49-F238E27FC236}">
                  <a16:creationId xmlns:a16="http://schemas.microsoft.com/office/drawing/2014/main" id="{448B6AB0-F09C-45A0-80E2-ED4D49E653B7}"/>
                </a:ext>
              </a:extLst>
            </p:cNvPr>
            <p:cNvSpPr/>
            <p:nvPr/>
          </p:nvSpPr>
          <p:spPr>
            <a:xfrm>
              <a:off x="1687886" y="3863577"/>
              <a:ext cx="337379" cy="337379"/>
            </a:xfrm>
            <a:custGeom>
              <a:avLst/>
              <a:gdLst>
                <a:gd name="connsiteX0" fmla="*/ 9377 w 337379"/>
                <a:gd name="connsiteY0" fmla="*/ 113358 h 337379"/>
                <a:gd name="connsiteX1" fmla="*/ 224000 w 337379"/>
                <a:gd name="connsiteY1" fmla="*/ 9377 h 337379"/>
                <a:gd name="connsiteX2" fmla="*/ 328016 w 337379"/>
                <a:gd name="connsiteY2" fmla="*/ 224000 h 337379"/>
                <a:gd name="connsiteX3" fmla="*/ 113393 w 337379"/>
                <a:gd name="connsiteY3" fmla="*/ 328016 h 337379"/>
                <a:gd name="connsiteX4" fmla="*/ 9377 w 337379"/>
                <a:gd name="connsiteY4" fmla="*/ 113358 h 337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379" h="337379">
                  <a:moveTo>
                    <a:pt x="9377" y="113358"/>
                  </a:moveTo>
                  <a:cubicBezTo>
                    <a:pt x="39930" y="25388"/>
                    <a:pt x="136030" y="-21176"/>
                    <a:pt x="224000" y="9377"/>
                  </a:cubicBezTo>
                  <a:cubicBezTo>
                    <a:pt x="312005" y="39930"/>
                    <a:pt x="358533" y="136031"/>
                    <a:pt x="328016" y="224000"/>
                  </a:cubicBezTo>
                  <a:cubicBezTo>
                    <a:pt x="297463" y="312006"/>
                    <a:pt x="201363" y="358534"/>
                    <a:pt x="113393" y="328016"/>
                  </a:cubicBezTo>
                  <a:cubicBezTo>
                    <a:pt x="25388" y="297463"/>
                    <a:pt x="-21176" y="201363"/>
                    <a:pt x="9377" y="113358"/>
                  </a:cubicBezTo>
                  <a:close/>
                </a:path>
              </a:pathLst>
            </a:custGeom>
            <a:solidFill>
              <a:srgbClr val="233862"/>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37" name="Freeform: Shape 36">
              <a:extLst>
                <a:ext uri="{FF2B5EF4-FFF2-40B4-BE49-F238E27FC236}">
                  <a16:creationId xmlns:a16="http://schemas.microsoft.com/office/drawing/2014/main" id="{D3B6EB05-34B4-4DF6-AB80-3A0CA035BC8E}"/>
                </a:ext>
              </a:extLst>
            </p:cNvPr>
            <p:cNvSpPr/>
            <p:nvPr/>
          </p:nvSpPr>
          <p:spPr>
            <a:xfrm>
              <a:off x="1746977" y="3922637"/>
              <a:ext cx="219190" cy="219186"/>
            </a:xfrm>
            <a:custGeom>
              <a:avLst/>
              <a:gdLst>
                <a:gd name="connsiteX0" fmla="*/ 6091 w 219190"/>
                <a:gd name="connsiteY0" fmla="*/ 73676 h 219186"/>
                <a:gd name="connsiteX1" fmla="*/ 145532 w 219190"/>
                <a:gd name="connsiteY1" fmla="*/ 6087 h 219186"/>
                <a:gd name="connsiteX2" fmla="*/ 213085 w 219190"/>
                <a:gd name="connsiteY2" fmla="*/ 145528 h 219186"/>
                <a:gd name="connsiteX3" fmla="*/ 73644 w 219190"/>
                <a:gd name="connsiteY3" fmla="*/ 213081 h 219186"/>
                <a:gd name="connsiteX4" fmla="*/ 6091 w 219190"/>
                <a:gd name="connsiteY4" fmla="*/ 73676 h 21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90" h="219186">
                  <a:moveTo>
                    <a:pt x="6091" y="73676"/>
                  </a:moveTo>
                  <a:cubicBezTo>
                    <a:pt x="25935" y="16510"/>
                    <a:pt x="88366" y="-13756"/>
                    <a:pt x="145532" y="6087"/>
                  </a:cubicBezTo>
                  <a:cubicBezTo>
                    <a:pt x="202698" y="25931"/>
                    <a:pt x="232964" y="88362"/>
                    <a:pt x="213085" y="145528"/>
                  </a:cubicBezTo>
                  <a:cubicBezTo>
                    <a:pt x="193242" y="202694"/>
                    <a:pt x="130810" y="232960"/>
                    <a:pt x="73644" y="213081"/>
                  </a:cubicBezTo>
                  <a:cubicBezTo>
                    <a:pt x="16479" y="193273"/>
                    <a:pt x="-13752" y="130842"/>
                    <a:pt x="6091" y="73676"/>
                  </a:cubicBezTo>
                  <a:close/>
                </a:path>
              </a:pathLst>
            </a:custGeom>
            <a:solidFill>
              <a:srgbClr val="505ABA"/>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38" name="Freeform: Shape 37">
              <a:extLst>
                <a:ext uri="{FF2B5EF4-FFF2-40B4-BE49-F238E27FC236}">
                  <a16:creationId xmlns:a16="http://schemas.microsoft.com/office/drawing/2014/main" id="{5186EEC2-47C1-4F81-B29C-2622431415BB}"/>
                </a:ext>
              </a:extLst>
            </p:cNvPr>
            <p:cNvSpPr/>
            <p:nvPr/>
          </p:nvSpPr>
          <p:spPr>
            <a:xfrm>
              <a:off x="2135578" y="4019007"/>
              <a:ext cx="337378" cy="337347"/>
            </a:xfrm>
            <a:custGeom>
              <a:avLst/>
              <a:gdLst>
                <a:gd name="connsiteX0" fmla="*/ 9377 w 337378"/>
                <a:gd name="connsiteY0" fmla="*/ 113379 h 337347"/>
                <a:gd name="connsiteX1" fmla="*/ 224000 w 337378"/>
                <a:gd name="connsiteY1" fmla="*/ 9363 h 337347"/>
                <a:gd name="connsiteX2" fmla="*/ 328016 w 337378"/>
                <a:gd name="connsiteY2" fmla="*/ 223986 h 337347"/>
                <a:gd name="connsiteX3" fmla="*/ 113393 w 337378"/>
                <a:gd name="connsiteY3" fmla="*/ 327966 h 337347"/>
                <a:gd name="connsiteX4" fmla="*/ 9377 w 337378"/>
                <a:gd name="connsiteY4" fmla="*/ 113379 h 337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378" h="337347">
                  <a:moveTo>
                    <a:pt x="9377" y="113379"/>
                  </a:moveTo>
                  <a:cubicBezTo>
                    <a:pt x="39930" y="25374"/>
                    <a:pt x="136030" y="-21154"/>
                    <a:pt x="224000" y="9363"/>
                  </a:cubicBezTo>
                  <a:cubicBezTo>
                    <a:pt x="312005" y="39916"/>
                    <a:pt x="358533" y="136016"/>
                    <a:pt x="328016" y="223986"/>
                  </a:cubicBezTo>
                  <a:cubicBezTo>
                    <a:pt x="297463" y="311991"/>
                    <a:pt x="201363" y="358519"/>
                    <a:pt x="113393" y="327966"/>
                  </a:cubicBezTo>
                  <a:cubicBezTo>
                    <a:pt x="25388" y="297485"/>
                    <a:pt x="-21176" y="201385"/>
                    <a:pt x="9377" y="113379"/>
                  </a:cubicBezTo>
                  <a:close/>
                </a:path>
              </a:pathLst>
            </a:custGeom>
            <a:solidFill>
              <a:srgbClr val="233862"/>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39" name="Freeform: Shape 38">
              <a:extLst>
                <a:ext uri="{FF2B5EF4-FFF2-40B4-BE49-F238E27FC236}">
                  <a16:creationId xmlns:a16="http://schemas.microsoft.com/office/drawing/2014/main" id="{643D18F7-5CF6-4AC6-AF00-EA58757A0B69}"/>
                </a:ext>
              </a:extLst>
            </p:cNvPr>
            <p:cNvSpPr/>
            <p:nvPr/>
          </p:nvSpPr>
          <p:spPr>
            <a:xfrm>
              <a:off x="2194672" y="4078105"/>
              <a:ext cx="219186" cy="219204"/>
            </a:xfrm>
            <a:custGeom>
              <a:avLst/>
              <a:gdLst>
                <a:gd name="connsiteX0" fmla="*/ 6088 w 219186"/>
                <a:gd name="connsiteY0" fmla="*/ 73659 h 219204"/>
                <a:gd name="connsiteX1" fmla="*/ 145528 w 219186"/>
                <a:gd name="connsiteY1" fmla="*/ 6105 h 219204"/>
                <a:gd name="connsiteX2" fmla="*/ 213081 w 219186"/>
                <a:gd name="connsiteY2" fmla="*/ 145546 h 219204"/>
                <a:gd name="connsiteX3" fmla="*/ 73641 w 219186"/>
                <a:gd name="connsiteY3" fmla="*/ 213099 h 219204"/>
                <a:gd name="connsiteX4" fmla="*/ 6088 w 219186"/>
                <a:gd name="connsiteY4" fmla="*/ 73659 h 219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86" h="219204">
                  <a:moveTo>
                    <a:pt x="6088" y="73659"/>
                  </a:moveTo>
                  <a:cubicBezTo>
                    <a:pt x="25931" y="16493"/>
                    <a:pt x="88362" y="-13774"/>
                    <a:pt x="145528" y="6105"/>
                  </a:cubicBezTo>
                  <a:cubicBezTo>
                    <a:pt x="202694" y="25949"/>
                    <a:pt x="232960" y="88380"/>
                    <a:pt x="213081" y="145546"/>
                  </a:cubicBezTo>
                  <a:cubicBezTo>
                    <a:pt x="193238" y="202712"/>
                    <a:pt x="130807" y="232978"/>
                    <a:pt x="73641" y="213099"/>
                  </a:cubicBezTo>
                  <a:cubicBezTo>
                    <a:pt x="16511" y="193256"/>
                    <a:pt x="-13756" y="130860"/>
                    <a:pt x="6088" y="73659"/>
                  </a:cubicBezTo>
                  <a:close/>
                </a:path>
              </a:pathLst>
            </a:custGeom>
            <a:solidFill>
              <a:srgbClr val="505ABA"/>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40" name="Freeform: Shape 39">
              <a:extLst>
                <a:ext uri="{FF2B5EF4-FFF2-40B4-BE49-F238E27FC236}">
                  <a16:creationId xmlns:a16="http://schemas.microsoft.com/office/drawing/2014/main" id="{9BDC0F58-7AD3-4706-9450-9871CD0D616D}"/>
                </a:ext>
              </a:extLst>
            </p:cNvPr>
            <p:cNvSpPr/>
            <p:nvPr/>
          </p:nvSpPr>
          <p:spPr>
            <a:xfrm>
              <a:off x="1897246" y="3257346"/>
              <a:ext cx="747660" cy="478608"/>
            </a:xfrm>
            <a:custGeom>
              <a:avLst/>
              <a:gdLst>
                <a:gd name="connsiteX0" fmla="*/ 545574 w 747660"/>
                <a:gd name="connsiteY0" fmla="*/ 472264 h 478608"/>
                <a:gd name="connsiteX1" fmla="*/ 78325 w 747660"/>
                <a:gd name="connsiteY1" fmla="*/ 310043 h 478608"/>
                <a:gd name="connsiteX2" fmla="*/ 6473 w 747660"/>
                <a:gd name="connsiteY2" fmla="*/ 161791 h 478608"/>
                <a:gd name="connsiteX3" fmla="*/ 62636 w 747660"/>
                <a:gd name="connsiteY3" fmla="*/ 0 h 478608"/>
                <a:gd name="connsiteX4" fmla="*/ 747660 w 747660"/>
                <a:gd name="connsiteY4" fmla="*/ 237869 h 478608"/>
                <a:gd name="connsiteX5" fmla="*/ 690673 w 747660"/>
                <a:gd name="connsiteY5" fmla="*/ 401952 h 478608"/>
                <a:gd name="connsiteX6" fmla="*/ 545574 w 747660"/>
                <a:gd name="connsiteY6" fmla="*/ 472264 h 47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660" h="478608">
                  <a:moveTo>
                    <a:pt x="545574" y="472264"/>
                  </a:moveTo>
                  <a:lnTo>
                    <a:pt x="78325" y="310043"/>
                  </a:lnTo>
                  <a:cubicBezTo>
                    <a:pt x="17541" y="288946"/>
                    <a:pt x="-14624" y="222575"/>
                    <a:pt x="6473" y="161791"/>
                  </a:cubicBezTo>
                  <a:lnTo>
                    <a:pt x="62636" y="0"/>
                  </a:lnTo>
                  <a:lnTo>
                    <a:pt x="747660" y="237869"/>
                  </a:lnTo>
                  <a:lnTo>
                    <a:pt x="690673" y="401952"/>
                  </a:lnTo>
                  <a:cubicBezTo>
                    <a:pt x="670042" y="461447"/>
                    <a:pt x="605068" y="492931"/>
                    <a:pt x="545574" y="472264"/>
                  </a:cubicBezTo>
                  <a:close/>
                </a:path>
              </a:pathLst>
            </a:custGeom>
            <a:solidFill>
              <a:srgbClr val="233862"/>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nvGrpSpPr>
            <p:cNvPr id="41" name="Graphic 8">
              <a:extLst>
                <a:ext uri="{FF2B5EF4-FFF2-40B4-BE49-F238E27FC236}">
                  <a16:creationId xmlns:a16="http://schemas.microsoft.com/office/drawing/2014/main" id="{212BCD9A-4B9C-450D-AD95-6CAD76E69181}"/>
                </a:ext>
              </a:extLst>
            </p:cNvPr>
            <p:cNvGrpSpPr/>
            <p:nvPr/>
          </p:nvGrpSpPr>
          <p:grpSpPr>
            <a:xfrm>
              <a:off x="1244063" y="3252351"/>
              <a:ext cx="484997" cy="456296"/>
              <a:chOff x="1244063" y="3252351"/>
              <a:chExt cx="484997" cy="456296"/>
            </a:xfrm>
            <a:solidFill>
              <a:srgbClr val="FFA25C"/>
            </a:solidFill>
          </p:grpSpPr>
          <p:sp>
            <p:nvSpPr>
              <p:cNvPr id="42" name="Freeform: Shape 41">
                <a:extLst>
                  <a:ext uri="{FF2B5EF4-FFF2-40B4-BE49-F238E27FC236}">
                    <a16:creationId xmlns:a16="http://schemas.microsoft.com/office/drawing/2014/main" id="{2CE9FFAF-3561-43FC-9C4F-B795674C7312}"/>
                  </a:ext>
                </a:extLst>
              </p:cNvPr>
              <p:cNvSpPr/>
              <p:nvPr/>
            </p:nvSpPr>
            <p:spPr>
              <a:xfrm>
                <a:off x="1433156" y="3252351"/>
                <a:ext cx="209547" cy="201825"/>
              </a:xfrm>
              <a:custGeom>
                <a:avLst/>
                <a:gdLst>
                  <a:gd name="connsiteX0" fmla="*/ 60409 w 209547"/>
                  <a:gd name="connsiteY0" fmla="*/ 2559 h 201825"/>
                  <a:gd name="connsiteX1" fmla="*/ 174741 w 209547"/>
                  <a:gd name="connsiteY1" fmla="*/ 42246 h 201825"/>
                  <a:gd name="connsiteX2" fmla="*/ 185343 w 209547"/>
                  <a:gd name="connsiteY2" fmla="*/ 136018 h 201825"/>
                  <a:gd name="connsiteX3" fmla="*/ 91499 w 209547"/>
                  <a:gd name="connsiteY3" fmla="*/ 196587 h 201825"/>
                  <a:gd name="connsiteX4" fmla="*/ 43181 w 209547"/>
                  <a:gd name="connsiteY4" fmla="*/ 179788 h 201825"/>
                  <a:gd name="connsiteX5" fmla="*/ 2563 w 209547"/>
                  <a:gd name="connsiteY5" fmla="*/ 60943 h 201825"/>
                  <a:gd name="connsiteX6" fmla="*/ 60409 w 209547"/>
                  <a:gd name="connsiteY6" fmla="*/ 2559 h 20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7" h="201825">
                    <a:moveTo>
                      <a:pt x="60409" y="2559"/>
                    </a:moveTo>
                    <a:lnTo>
                      <a:pt x="174741" y="42246"/>
                    </a:lnTo>
                    <a:cubicBezTo>
                      <a:pt x="215753" y="56502"/>
                      <a:pt x="222093" y="112307"/>
                      <a:pt x="185343" y="136018"/>
                    </a:cubicBezTo>
                    <a:lnTo>
                      <a:pt x="91499" y="196587"/>
                    </a:lnTo>
                    <a:cubicBezTo>
                      <a:pt x="73698" y="208085"/>
                      <a:pt x="50022" y="199846"/>
                      <a:pt x="43181" y="179788"/>
                    </a:cubicBezTo>
                    <a:lnTo>
                      <a:pt x="2563" y="60943"/>
                    </a:lnTo>
                    <a:cubicBezTo>
                      <a:pt x="-9795" y="24910"/>
                      <a:pt x="24662" y="-9834"/>
                      <a:pt x="60409" y="2559"/>
                    </a:cubicBezTo>
                    <a:close/>
                  </a:path>
                </a:pathLst>
              </a:custGeom>
              <a:solidFill>
                <a:srgbClr val="FFA25C"/>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43" name="Freeform: Shape 42">
                <a:extLst>
                  <a:ext uri="{FF2B5EF4-FFF2-40B4-BE49-F238E27FC236}">
                    <a16:creationId xmlns:a16="http://schemas.microsoft.com/office/drawing/2014/main" id="{92DE8B5B-A25D-42D2-8E8F-2DE33E3FEED6}"/>
                  </a:ext>
                </a:extLst>
              </p:cNvPr>
              <p:cNvSpPr/>
              <p:nvPr/>
            </p:nvSpPr>
            <p:spPr>
              <a:xfrm>
                <a:off x="1322986" y="3506811"/>
                <a:ext cx="209532" cy="201836"/>
              </a:xfrm>
              <a:custGeom>
                <a:avLst/>
                <a:gdLst>
                  <a:gd name="connsiteX0" fmla="*/ 149123 w 209532"/>
                  <a:gd name="connsiteY0" fmla="*/ 199266 h 201836"/>
                  <a:gd name="connsiteX1" fmla="*/ 34792 w 209532"/>
                  <a:gd name="connsiteY1" fmla="*/ 159580 h 201836"/>
                  <a:gd name="connsiteX2" fmla="*/ 24189 w 209532"/>
                  <a:gd name="connsiteY2" fmla="*/ 65807 h 201836"/>
                  <a:gd name="connsiteX3" fmla="*/ 118033 w 209532"/>
                  <a:gd name="connsiteY3" fmla="*/ 5239 h 201836"/>
                  <a:gd name="connsiteX4" fmla="*/ 166352 w 209532"/>
                  <a:gd name="connsiteY4" fmla="*/ 22038 h 201836"/>
                  <a:gd name="connsiteX5" fmla="*/ 206970 w 209532"/>
                  <a:gd name="connsiteY5" fmla="*/ 140883 h 201836"/>
                  <a:gd name="connsiteX6" fmla="*/ 149123 w 209532"/>
                  <a:gd name="connsiteY6" fmla="*/ 199266 h 20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32" h="201836">
                    <a:moveTo>
                      <a:pt x="149123" y="199266"/>
                    </a:moveTo>
                    <a:lnTo>
                      <a:pt x="34792" y="159580"/>
                    </a:lnTo>
                    <a:cubicBezTo>
                      <a:pt x="-6220" y="145324"/>
                      <a:pt x="-12524" y="89519"/>
                      <a:pt x="24189" y="65807"/>
                    </a:cubicBezTo>
                    <a:lnTo>
                      <a:pt x="118033" y="5239"/>
                    </a:lnTo>
                    <a:cubicBezTo>
                      <a:pt x="135835" y="-6259"/>
                      <a:pt x="159511" y="1979"/>
                      <a:pt x="166352" y="22038"/>
                    </a:cubicBezTo>
                    <a:lnTo>
                      <a:pt x="206970" y="140883"/>
                    </a:lnTo>
                    <a:cubicBezTo>
                      <a:pt x="219327" y="176915"/>
                      <a:pt x="184870" y="211695"/>
                      <a:pt x="149123" y="199266"/>
                    </a:cubicBezTo>
                    <a:close/>
                  </a:path>
                </a:pathLst>
              </a:custGeom>
              <a:solidFill>
                <a:srgbClr val="FFA25C"/>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nvGrpSpPr>
              <p:cNvPr id="44" name="Graphic 8">
                <a:extLst>
                  <a:ext uri="{FF2B5EF4-FFF2-40B4-BE49-F238E27FC236}">
                    <a16:creationId xmlns:a16="http://schemas.microsoft.com/office/drawing/2014/main" id="{EE798027-74CD-4B3E-A556-238C5974026D}"/>
                  </a:ext>
                </a:extLst>
              </p:cNvPr>
              <p:cNvGrpSpPr/>
              <p:nvPr/>
            </p:nvGrpSpPr>
            <p:grpSpPr>
              <a:xfrm>
                <a:off x="1244063" y="3320446"/>
                <a:ext cx="484997" cy="331951"/>
                <a:chOff x="1244063" y="3320446"/>
                <a:chExt cx="484997" cy="331951"/>
              </a:xfrm>
              <a:solidFill>
                <a:srgbClr val="FFA25C"/>
              </a:solidFill>
            </p:grpSpPr>
            <p:sp>
              <p:nvSpPr>
                <p:cNvPr id="45" name="Freeform: Shape 44">
                  <a:extLst>
                    <a:ext uri="{FF2B5EF4-FFF2-40B4-BE49-F238E27FC236}">
                      <a16:creationId xmlns:a16="http://schemas.microsoft.com/office/drawing/2014/main" id="{EBAF917C-5A5F-48E1-A78F-1F64D6E94405}"/>
                    </a:ext>
                  </a:extLst>
                </p:cNvPr>
                <p:cNvSpPr/>
                <p:nvPr/>
              </p:nvSpPr>
              <p:spPr>
                <a:xfrm>
                  <a:off x="1528743" y="3440732"/>
                  <a:ext cx="200317" cy="211666"/>
                </a:xfrm>
                <a:custGeom>
                  <a:avLst/>
                  <a:gdLst>
                    <a:gd name="connsiteX0" fmla="*/ 197676 w 200317"/>
                    <a:gd name="connsiteY0" fmla="*/ 60644 h 211666"/>
                    <a:gd name="connsiteX1" fmla="*/ 157560 w 200317"/>
                    <a:gd name="connsiteY1" fmla="*/ 176230 h 211666"/>
                    <a:gd name="connsiteX2" fmla="*/ 64504 w 200317"/>
                    <a:gd name="connsiteY2" fmla="*/ 187548 h 211666"/>
                    <a:gd name="connsiteX3" fmla="*/ 5082 w 200317"/>
                    <a:gd name="connsiteY3" fmla="*/ 93311 h 211666"/>
                    <a:gd name="connsiteX4" fmla="*/ 22060 w 200317"/>
                    <a:gd name="connsiteY4" fmla="*/ 44455 h 211666"/>
                    <a:gd name="connsiteX5" fmla="*/ 140188 w 200317"/>
                    <a:gd name="connsiteY5" fmla="*/ 2690 h 211666"/>
                    <a:gd name="connsiteX6" fmla="*/ 197676 w 200317"/>
                    <a:gd name="connsiteY6" fmla="*/ 60644 h 21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17" h="211666">
                      <a:moveTo>
                        <a:pt x="197676" y="60644"/>
                      </a:moveTo>
                      <a:lnTo>
                        <a:pt x="157560" y="176230"/>
                      </a:lnTo>
                      <a:cubicBezTo>
                        <a:pt x="143161" y="217707"/>
                        <a:pt x="87786" y="224441"/>
                        <a:pt x="64504" y="187548"/>
                      </a:cubicBezTo>
                      <a:lnTo>
                        <a:pt x="5082" y="93311"/>
                      </a:lnTo>
                      <a:cubicBezTo>
                        <a:pt x="-6201" y="75437"/>
                        <a:pt x="2109" y="51511"/>
                        <a:pt x="22060" y="44455"/>
                      </a:cubicBezTo>
                      <a:lnTo>
                        <a:pt x="140188" y="2690"/>
                      </a:lnTo>
                      <a:cubicBezTo>
                        <a:pt x="175971" y="-10025"/>
                        <a:pt x="210213" y="24504"/>
                        <a:pt x="197676" y="60644"/>
                      </a:cubicBezTo>
                      <a:close/>
                    </a:path>
                  </a:pathLst>
                </a:custGeom>
                <a:solidFill>
                  <a:srgbClr val="FFA25C"/>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46" name="Freeform: Shape 45">
                  <a:extLst>
                    <a:ext uri="{FF2B5EF4-FFF2-40B4-BE49-F238E27FC236}">
                      <a16:creationId xmlns:a16="http://schemas.microsoft.com/office/drawing/2014/main" id="{519D0AFC-2883-4A02-8543-531CD6C2515E}"/>
                    </a:ext>
                  </a:extLst>
                </p:cNvPr>
                <p:cNvSpPr/>
                <p:nvPr/>
              </p:nvSpPr>
              <p:spPr>
                <a:xfrm>
                  <a:off x="1244063" y="3320446"/>
                  <a:ext cx="200320" cy="211654"/>
                </a:xfrm>
                <a:custGeom>
                  <a:avLst/>
                  <a:gdLst>
                    <a:gd name="connsiteX0" fmla="*/ 2643 w 200320"/>
                    <a:gd name="connsiteY0" fmla="*/ 151022 h 211654"/>
                    <a:gd name="connsiteX1" fmla="*/ 42759 w 200320"/>
                    <a:gd name="connsiteY1" fmla="*/ 35436 h 211654"/>
                    <a:gd name="connsiteX2" fmla="*/ 135815 w 200320"/>
                    <a:gd name="connsiteY2" fmla="*/ 24118 h 211654"/>
                    <a:gd name="connsiteX3" fmla="*/ 195237 w 200320"/>
                    <a:gd name="connsiteY3" fmla="*/ 118356 h 211654"/>
                    <a:gd name="connsiteX4" fmla="*/ 178295 w 200320"/>
                    <a:gd name="connsiteY4" fmla="*/ 167212 h 211654"/>
                    <a:gd name="connsiteX5" fmla="*/ 60167 w 200320"/>
                    <a:gd name="connsiteY5" fmla="*/ 208976 h 211654"/>
                    <a:gd name="connsiteX6" fmla="*/ 2643 w 200320"/>
                    <a:gd name="connsiteY6" fmla="*/ 151022 h 21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320" h="211654">
                      <a:moveTo>
                        <a:pt x="2643" y="151022"/>
                      </a:moveTo>
                      <a:lnTo>
                        <a:pt x="42759" y="35436"/>
                      </a:lnTo>
                      <a:cubicBezTo>
                        <a:pt x="57158" y="-6041"/>
                        <a:pt x="112533" y="-12775"/>
                        <a:pt x="135815" y="24118"/>
                      </a:cubicBezTo>
                      <a:lnTo>
                        <a:pt x="195237" y="118356"/>
                      </a:lnTo>
                      <a:cubicBezTo>
                        <a:pt x="206520" y="136229"/>
                        <a:pt x="198210" y="160155"/>
                        <a:pt x="178295" y="167212"/>
                      </a:cubicBezTo>
                      <a:lnTo>
                        <a:pt x="60167" y="208976"/>
                      </a:lnTo>
                      <a:cubicBezTo>
                        <a:pt x="24313" y="221655"/>
                        <a:pt x="-9894" y="187162"/>
                        <a:pt x="2643" y="151022"/>
                      </a:cubicBezTo>
                      <a:close/>
                    </a:path>
                  </a:pathLst>
                </a:custGeom>
                <a:solidFill>
                  <a:srgbClr val="FFA25C"/>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grpSp>
        <p:sp>
          <p:nvSpPr>
            <p:cNvPr id="47" name="Freeform: Shape 46">
              <a:extLst>
                <a:ext uri="{FF2B5EF4-FFF2-40B4-BE49-F238E27FC236}">
                  <a16:creationId xmlns:a16="http://schemas.microsoft.com/office/drawing/2014/main" id="{03C9EC2F-9848-4F73-9DCF-DD61F14B35B1}"/>
                </a:ext>
              </a:extLst>
            </p:cNvPr>
            <p:cNvSpPr/>
            <p:nvPr/>
          </p:nvSpPr>
          <p:spPr>
            <a:xfrm>
              <a:off x="2550845" y="3642780"/>
              <a:ext cx="663861" cy="669491"/>
            </a:xfrm>
            <a:custGeom>
              <a:avLst/>
              <a:gdLst>
                <a:gd name="connsiteX0" fmla="*/ 18808 w 663861"/>
                <a:gd name="connsiteY0" fmla="*/ 226020 h 669491"/>
                <a:gd name="connsiteX1" fmla="*/ 441821 w 663861"/>
                <a:gd name="connsiteY1" fmla="*/ 18238 h 669491"/>
                <a:gd name="connsiteX2" fmla="*/ 645054 w 663861"/>
                <a:gd name="connsiteY2" fmla="*/ 443472 h 669491"/>
                <a:gd name="connsiteX3" fmla="*/ 222040 w 663861"/>
                <a:gd name="connsiteY3" fmla="*/ 651254 h 669491"/>
                <a:gd name="connsiteX4" fmla="*/ 18808 w 663861"/>
                <a:gd name="connsiteY4" fmla="*/ 226020 h 669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861" h="669491">
                  <a:moveTo>
                    <a:pt x="18808" y="226020"/>
                  </a:moveTo>
                  <a:cubicBezTo>
                    <a:pt x="79519" y="51226"/>
                    <a:pt x="268891" y="-41794"/>
                    <a:pt x="441821" y="18238"/>
                  </a:cubicBezTo>
                  <a:cubicBezTo>
                    <a:pt x="614752" y="78269"/>
                    <a:pt x="705730" y="268679"/>
                    <a:pt x="645054" y="443472"/>
                  </a:cubicBezTo>
                  <a:cubicBezTo>
                    <a:pt x="584342" y="618265"/>
                    <a:pt x="394971" y="711285"/>
                    <a:pt x="222040" y="651254"/>
                  </a:cubicBezTo>
                  <a:cubicBezTo>
                    <a:pt x="49110" y="591186"/>
                    <a:pt x="-41868" y="400813"/>
                    <a:pt x="18808" y="226020"/>
                  </a:cubicBezTo>
                  <a:close/>
                </a:path>
              </a:pathLst>
            </a:custGeom>
            <a:solidFill>
              <a:srgbClr val="CC613B"/>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48" name="Freeform: Shape 47">
              <a:extLst>
                <a:ext uri="{FF2B5EF4-FFF2-40B4-BE49-F238E27FC236}">
                  <a16:creationId xmlns:a16="http://schemas.microsoft.com/office/drawing/2014/main" id="{A953FD9C-6F9D-4CF6-8F58-868027F1BA37}"/>
                </a:ext>
              </a:extLst>
            </p:cNvPr>
            <p:cNvSpPr/>
            <p:nvPr/>
          </p:nvSpPr>
          <p:spPr>
            <a:xfrm>
              <a:off x="2879727" y="3757008"/>
              <a:ext cx="138157" cy="138157"/>
            </a:xfrm>
            <a:custGeom>
              <a:avLst/>
              <a:gdLst>
                <a:gd name="connsiteX0" fmla="*/ 3836 w 138157"/>
                <a:gd name="connsiteY0" fmla="*/ 46424 h 138157"/>
                <a:gd name="connsiteX1" fmla="*/ 91734 w 138157"/>
                <a:gd name="connsiteY1" fmla="*/ 3836 h 138157"/>
                <a:gd name="connsiteX2" fmla="*/ 134322 w 138157"/>
                <a:gd name="connsiteY2" fmla="*/ 91734 h 138157"/>
                <a:gd name="connsiteX3" fmla="*/ 46424 w 138157"/>
                <a:gd name="connsiteY3" fmla="*/ 134322 h 138157"/>
                <a:gd name="connsiteX4" fmla="*/ 3836 w 138157"/>
                <a:gd name="connsiteY4" fmla="*/ 46424 h 13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57" h="138157">
                  <a:moveTo>
                    <a:pt x="3836" y="46424"/>
                  </a:moveTo>
                  <a:cubicBezTo>
                    <a:pt x="16336" y="10391"/>
                    <a:pt x="55701" y="-8665"/>
                    <a:pt x="91734" y="3836"/>
                  </a:cubicBezTo>
                  <a:cubicBezTo>
                    <a:pt x="127767" y="16336"/>
                    <a:pt x="146822" y="55701"/>
                    <a:pt x="134322" y="91734"/>
                  </a:cubicBezTo>
                  <a:cubicBezTo>
                    <a:pt x="121821" y="127767"/>
                    <a:pt x="82457" y="146822"/>
                    <a:pt x="46424" y="134322"/>
                  </a:cubicBezTo>
                  <a:cubicBezTo>
                    <a:pt x="10391" y="121821"/>
                    <a:pt x="-8665" y="82457"/>
                    <a:pt x="3836" y="46424"/>
                  </a:cubicBezTo>
                  <a:close/>
                </a:path>
              </a:pathLst>
            </a:custGeom>
            <a:solidFill>
              <a:srgbClr val="FFA25C"/>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49" name="Freeform: Shape 48">
              <a:extLst>
                <a:ext uri="{FF2B5EF4-FFF2-40B4-BE49-F238E27FC236}">
                  <a16:creationId xmlns:a16="http://schemas.microsoft.com/office/drawing/2014/main" id="{C5FFB0D6-B070-4287-9A5E-12C1F5140C92}"/>
                </a:ext>
              </a:extLst>
            </p:cNvPr>
            <p:cNvSpPr/>
            <p:nvPr/>
          </p:nvSpPr>
          <p:spPr>
            <a:xfrm>
              <a:off x="2778057" y="4049858"/>
              <a:ext cx="138175" cy="138157"/>
            </a:xfrm>
            <a:custGeom>
              <a:avLst/>
              <a:gdLst>
                <a:gd name="connsiteX0" fmla="*/ 3854 w 138175"/>
                <a:gd name="connsiteY0" fmla="*/ 46424 h 138157"/>
                <a:gd name="connsiteX1" fmla="*/ 91752 w 138175"/>
                <a:gd name="connsiteY1" fmla="*/ 3836 h 138157"/>
                <a:gd name="connsiteX2" fmla="*/ 134339 w 138175"/>
                <a:gd name="connsiteY2" fmla="*/ 91734 h 138157"/>
                <a:gd name="connsiteX3" fmla="*/ 46442 w 138175"/>
                <a:gd name="connsiteY3" fmla="*/ 134322 h 138157"/>
                <a:gd name="connsiteX4" fmla="*/ 3854 w 138175"/>
                <a:gd name="connsiteY4" fmla="*/ 46424 h 13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75" h="138157">
                  <a:moveTo>
                    <a:pt x="3854" y="46424"/>
                  </a:moveTo>
                  <a:cubicBezTo>
                    <a:pt x="16354" y="10390"/>
                    <a:pt x="55719" y="-8665"/>
                    <a:pt x="91752" y="3836"/>
                  </a:cubicBezTo>
                  <a:cubicBezTo>
                    <a:pt x="127785" y="16336"/>
                    <a:pt x="146840" y="55701"/>
                    <a:pt x="134339" y="91734"/>
                  </a:cubicBezTo>
                  <a:cubicBezTo>
                    <a:pt x="121839" y="127767"/>
                    <a:pt x="82475" y="146822"/>
                    <a:pt x="46442" y="134322"/>
                  </a:cubicBezTo>
                  <a:cubicBezTo>
                    <a:pt x="10373" y="121786"/>
                    <a:pt x="-8683" y="82457"/>
                    <a:pt x="3854" y="46424"/>
                  </a:cubicBezTo>
                  <a:close/>
                </a:path>
              </a:pathLst>
            </a:custGeom>
            <a:solidFill>
              <a:srgbClr val="A8D29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50" name="Freeform: Shape 49">
              <a:extLst>
                <a:ext uri="{FF2B5EF4-FFF2-40B4-BE49-F238E27FC236}">
                  <a16:creationId xmlns:a16="http://schemas.microsoft.com/office/drawing/2014/main" id="{44408156-4F2B-430F-83FC-B110C22AFF3E}"/>
                </a:ext>
              </a:extLst>
            </p:cNvPr>
            <p:cNvSpPr/>
            <p:nvPr/>
          </p:nvSpPr>
          <p:spPr>
            <a:xfrm>
              <a:off x="2976329" y="3954639"/>
              <a:ext cx="138157" cy="138171"/>
            </a:xfrm>
            <a:custGeom>
              <a:avLst/>
              <a:gdLst>
                <a:gd name="connsiteX0" fmla="*/ 91734 w 138157"/>
                <a:gd name="connsiteY0" fmla="*/ 3850 h 138171"/>
                <a:gd name="connsiteX1" fmla="*/ 134322 w 138157"/>
                <a:gd name="connsiteY1" fmla="*/ 91748 h 138171"/>
                <a:gd name="connsiteX2" fmla="*/ 46424 w 138157"/>
                <a:gd name="connsiteY2" fmla="*/ 134336 h 138171"/>
                <a:gd name="connsiteX3" fmla="*/ 3836 w 138157"/>
                <a:gd name="connsiteY3" fmla="*/ 46438 h 138171"/>
                <a:gd name="connsiteX4" fmla="*/ 91734 w 138157"/>
                <a:gd name="connsiteY4" fmla="*/ 3850 h 13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57" h="138171">
                  <a:moveTo>
                    <a:pt x="91734" y="3850"/>
                  </a:moveTo>
                  <a:cubicBezTo>
                    <a:pt x="127767" y="16350"/>
                    <a:pt x="146822" y="55715"/>
                    <a:pt x="134322" y="91748"/>
                  </a:cubicBezTo>
                  <a:cubicBezTo>
                    <a:pt x="121821" y="127781"/>
                    <a:pt x="82457" y="146836"/>
                    <a:pt x="46424" y="134336"/>
                  </a:cubicBezTo>
                  <a:cubicBezTo>
                    <a:pt x="10390" y="121835"/>
                    <a:pt x="-8665" y="82471"/>
                    <a:pt x="3836" y="46438"/>
                  </a:cubicBezTo>
                  <a:cubicBezTo>
                    <a:pt x="16372" y="10404"/>
                    <a:pt x="55701" y="-8687"/>
                    <a:pt x="91734" y="3850"/>
                  </a:cubicBezTo>
                  <a:close/>
                </a:path>
              </a:pathLst>
            </a:custGeom>
            <a:solidFill>
              <a:srgbClr val="739AF0"/>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51" name="Freeform: Shape 50">
              <a:extLst>
                <a:ext uri="{FF2B5EF4-FFF2-40B4-BE49-F238E27FC236}">
                  <a16:creationId xmlns:a16="http://schemas.microsoft.com/office/drawing/2014/main" id="{E03771FC-A2CE-4F1E-B5E1-4A0740F0E11A}"/>
                </a:ext>
              </a:extLst>
            </p:cNvPr>
            <p:cNvSpPr/>
            <p:nvPr/>
          </p:nvSpPr>
          <p:spPr>
            <a:xfrm>
              <a:off x="2683508" y="3852958"/>
              <a:ext cx="138171" cy="138171"/>
            </a:xfrm>
            <a:custGeom>
              <a:avLst/>
              <a:gdLst>
                <a:gd name="connsiteX0" fmla="*/ 94176 w 138171"/>
                <a:gd name="connsiteY0" fmla="*/ 4738 h 138171"/>
                <a:gd name="connsiteX1" fmla="*/ 133433 w 138171"/>
                <a:gd name="connsiteY1" fmla="*/ 94176 h 138171"/>
                <a:gd name="connsiteX2" fmla="*/ 43995 w 138171"/>
                <a:gd name="connsiteY2" fmla="*/ 133433 h 138171"/>
                <a:gd name="connsiteX3" fmla="*/ 4738 w 138171"/>
                <a:gd name="connsiteY3" fmla="*/ 43995 h 138171"/>
                <a:gd name="connsiteX4" fmla="*/ 94176 w 138171"/>
                <a:gd name="connsiteY4" fmla="*/ 4738 h 13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71" h="138171">
                  <a:moveTo>
                    <a:pt x="94176" y="4738"/>
                  </a:moveTo>
                  <a:cubicBezTo>
                    <a:pt x="129708" y="18600"/>
                    <a:pt x="147295" y="58609"/>
                    <a:pt x="133433" y="94176"/>
                  </a:cubicBezTo>
                  <a:cubicBezTo>
                    <a:pt x="119572" y="129708"/>
                    <a:pt x="79527" y="147295"/>
                    <a:pt x="43995" y="133433"/>
                  </a:cubicBezTo>
                  <a:cubicBezTo>
                    <a:pt x="8463" y="119571"/>
                    <a:pt x="-9123" y="79527"/>
                    <a:pt x="4738" y="43995"/>
                  </a:cubicBezTo>
                  <a:cubicBezTo>
                    <a:pt x="18600" y="8464"/>
                    <a:pt x="58645" y="-9123"/>
                    <a:pt x="94176" y="4738"/>
                  </a:cubicBezTo>
                  <a:close/>
                </a:path>
              </a:pathLst>
            </a:custGeom>
            <a:solidFill>
              <a:srgbClr val="233862"/>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grpSp>
        <p:nvGrpSpPr>
          <p:cNvPr id="85" name="Graphic 8">
            <a:extLst>
              <a:ext uri="{FF2B5EF4-FFF2-40B4-BE49-F238E27FC236}">
                <a16:creationId xmlns:a16="http://schemas.microsoft.com/office/drawing/2014/main" id="{9BB9918E-9041-4F20-BEE9-B289CFC09AE9}"/>
              </a:ext>
            </a:extLst>
          </p:cNvPr>
          <p:cNvGrpSpPr/>
          <p:nvPr/>
        </p:nvGrpSpPr>
        <p:grpSpPr>
          <a:xfrm>
            <a:off x="1149444" y="5195630"/>
            <a:ext cx="742117" cy="1666236"/>
            <a:chOff x="3519541" y="2306706"/>
            <a:chExt cx="1544780" cy="2813045"/>
          </a:xfrm>
        </p:grpSpPr>
        <p:sp>
          <p:nvSpPr>
            <p:cNvPr id="86" name="Freeform: Shape 85">
              <a:extLst>
                <a:ext uri="{FF2B5EF4-FFF2-40B4-BE49-F238E27FC236}">
                  <a16:creationId xmlns:a16="http://schemas.microsoft.com/office/drawing/2014/main" id="{4FBC282B-D49A-411B-8D11-0D8D669D88F4}"/>
                </a:ext>
              </a:extLst>
            </p:cNvPr>
            <p:cNvSpPr/>
            <p:nvPr/>
          </p:nvSpPr>
          <p:spPr>
            <a:xfrm>
              <a:off x="4887666" y="2846859"/>
              <a:ext cx="176656" cy="143927"/>
            </a:xfrm>
            <a:custGeom>
              <a:avLst/>
              <a:gdLst>
                <a:gd name="connsiteX0" fmla="*/ 133924 w 176656"/>
                <a:gd name="connsiteY0" fmla="*/ 94606 h 143927"/>
                <a:gd name="connsiteX1" fmla="*/ 45991 w 176656"/>
                <a:gd name="connsiteY1" fmla="*/ 116813 h 143927"/>
                <a:gd name="connsiteX2" fmla="*/ 21777 w 176656"/>
                <a:gd name="connsiteY2" fmla="*/ 143928 h 143927"/>
                <a:gd name="connsiteX3" fmla="*/ 9098 w 176656"/>
                <a:gd name="connsiteY3" fmla="*/ 99478 h 143927"/>
                <a:gd name="connsiteX4" fmla="*/ 0 w 176656"/>
                <a:gd name="connsiteY4" fmla="*/ 86046 h 143927"/>
                <a:gd name="connsiteX5" fmla="*/ 24965 w 176656"/>
                <a:gd name="connsiteY5" fmla="*/ 41882 h 143927"/>
                <a:gd name="connsiteX6" fmla="*/ 53441 w 176656"/>
                <a:gd name="connsiteY6" fmla="*/ 15126 h 143927"/>
                <a:gd name="connsiteX7" fmla="*/ 90835 w 176656"/>
                <a:gd name="connsiteY7" fmla="*/ 512 h 143927"/>
                <a:gd name="connsiteX8" fmla="*/ 61393 w 176656"/>
                <a:gd name="connsiteY8" fmla="*/ 33178 h 143927"/>
                <a:gd name="connsiteX9" fmla="*/ 66729 w 176656"/>
                <a:gd name="connsiteY9" fmla="*/ 42455 h 143927"/>
                <a:gd name="connsiteX10" fmla="*/ 66909 w 176656"/>
                <a:gd name="connsiteY10" fmla="*/ 42491 h 143927"/>
                <a:gd name="connsiteX11" fmla="*/ 176548 w 176656"/>
                <a:gd name="connsiteY11" fmla="*/ 40557 h 143927"/>
                <a:gd name="connsiteX12" fmla="*/ 133924 w 176656"/>
                <a:gd name="connsiteY12" fmla="*/ 94606 h 14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656" h="143927">
                  <a:moveTo>
                    <a:pt x="133924" y="94606"/>
                  </a:moveTo>
                  <a:cubicBezTo>
                    <a:pt x="105342" y="110080"/>
                    <a:pt x="67374" y="110080"/>
                    <a:pt x="45991" y="116813"/>
                  </a:cubicBezTo>
                  <a:cubicBezTo>
                    <a:pt x="26112" y="123118"/>
                    <a:pt x="21777" y="143928"/>
                    <a:pt x="21777" y="143928"/>
                  </a:cubicBezTo>
                  <a:lnTo>
                    <a:pt x="9098" y="99478"/>
                  </a:lnTo>
                  <a:lnTo>
                    <a:pt x="0" y="86046"/>
                  </a:lnTo>
                  <a:cubicBezTo>
                    <a:pt x="0" y="86046"/>
                    <a:pt x="20810" y="53057"/>
                    <a:pt x="24965" y="41882"/>
                  </a:cubicBezTo>
                  <a:cubicBezTo>
                    <a:pt x="29120" y="30707"/>
                    <a:pt x="41083" y="18277"/>
                    <a:pt x="53441" y="15126"/>
                  </a:cubicBezTo>
                  <a:cubicBezTo>
                    <a:pt x="65798" y="11974"/>
                    <a:pt x="88077" y="-2927"/>
                    <a:pt x="90835" y="512"/>
                  </a:cubicBezTo>
                  <a:cubicBezTo>
                    <a:pt x="97569" y="8822"/>
                    <a:pt x="62324" y="25226"/>
                    <a:pt x="61393" y="33178"/>
                  </a:cubicBezTo>
                  <a:cubicBezTo>
                    <a:pt x="60533" y="40342"/>
                    <a:pt x="65726" y="42168"/>
                    <a:pt x="66729" y="42455"/>
                  </a:cubicBezTo>
                  <a:cubicBezTo>
                    <a:pt x="66801" y="42455"/>
                    <a:pt x="66873" y="42491"/>
                    <a:pt x="66909" y="42491"/>
                  </a:cubicBezTo>
                  <a:cubicBezTo>
                    <a:pt x="97712" y="52162"/>
                    <a:pt x="170817" y="23005"/>
                    <a:pt x="176548" y="40557"/>
                  </a:cubicBezTo>
                  <a:cubicBezTo>
                    <a:pt x="178769" y="47147"/>
                    <a:pt x="146103" y="88016"/>
                    <a:pt x="133924" y="94606"/>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87" name="Freeform: Shape 86">
              <a:extLst>
                <a:ext uri="{FF2B5EF4-FFF2-40B4-BE49-F238E27FC236}">
                  <a16:creationId xmlns:a16="http://schemas.microsoft.com/office/drawing/2014/main" id="{AC937B77-9BC1-4D14-92E9-96CF1DDB4FA6}"/>
                </a:ext>
              </a:extLst>
            </p:cNvPr>
            <p:cNvSpPr/>
            <p:nvPr/>
          </p:nvSpPr>
          <p:spPr>
            <a:xfrm>
              <a:off x="4272917" y="2752657"/>
              <a:ext cx="664034" cy="563261"/>
            </a:xfrm>
            <a:custGeom>
              <a:avLst/>
              <a:gdLst>
                <a:gd name="connsiteX0" fmla="*/ 664035 w 664034"/>
                <a:gd name="connsiteY0" fmla="*/ 218681 h 563261"/>
                <a:gd name="connsiteX1" fmla="*/ 385225 w 664034"/>
                <a:gd name="connsiteY1" fmla="*/ 562178 h 563261"/>
                <a:gd name="connsiteX2" fmla="*/ 326268 w 664034"/>
                <a:gd name="connsiteY2" fmla="*/ 554190 h 563261"/>
                <a:gd name="connsiteX3" fmla="*/ 326232 w 664034"/>
                <a:gd name="connsiteY3" fmla="*/ 554154 h 563261"/>
                <a:gd name="connsiteX4" fmla="*/ 122749 w 664034"/>
                <a:gd name="connsiteY4" fmla="*/ 381689 h 563261"/>
                <a:gd name="connsiteX5" fmla="*/ 0 w 664034"/>
                <a:gd name="connsiteY5" fmla="*/ 216496 h 563261"/>
                <a:gd name="connsiteX6" fmla="*/ 69774 w 664034"/>
                <a:gd name="connsiteY6" fmla="*/ 2052 h 563261"/>
                <a:gd name="connsiteX7" fmla="*/ 371543 w 664034"/>
                <a:gd name="connsiteY7" fmla="*/ 378609 h 563261"/>
                <a:gd name="connsiteX8" fmla="*/ 608552 w 664034"/>
                <a:gd name="connsiteY8" fmla="*/ 174767 h 563261"/>
                <a:gd name="connsiteX9" fmla="*/ 664035 w 664034"/>
                <a:gd name="connsiteY9" fmla="*/ 218681 h 563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034" h="563261">
                  <a:moveTo>
                    <a:pt x="664035" y="218681"/>
                  </a:moveTo>
                  <a:cubicBezTo>
                    <a:pt x="664035" y="218681"/>
                    <a:pt x="533799" y="538645"/>
                    <a:pt x="385225" y="562178"/>
                  </a:cubicBezTo>
                  <a:cubicBezTo>
                    <a:pt x="366743" y="565115"/>
                    <a:pt x="346864" y="561963"/>
                    <a:pt x="326268" y="554190"/>
                  </a:cubicBezTo>
                  <a:cubicBezTo>
                    <a:pt x="326268" y="554190"/>
                    <a:pt x="326268" y="554190"/>
                    <a:pt x="326232" y="554154"/>
                  </a:cubicBezTo>
                  <a:cubicBezTo>
                    <a:pt x="259037" y="528795"/>
                    <a:pt x="183927" y="454293"/>
                    <a:pt x="122749" y="381689"/>
                  </a:cubicBezTo>
                  <a:cubicBezTo>
                    <a:pt x="52080" y="297839"/>
                    <a:pt x="0" y="216496"/>
                    <a:pt x="0" y="216496"/>
                  </a:cubicBezTo>
                  <a:cubicBezTo>
                    <a:pt x="0" y="216496"/>
                    <a:pt x="19915" y="-24561"/>
                    <a:pt x="69774" y="2052"/>
                  </a:cubicBezTo>
                  <a:cubicBezTo>
                    <a:pt x="174363" y="57892"/>
                    <a:pt x="299118" y="323055"/>
                    <a:pt x="371543" y="378609"/>
                  </a:cubicBezTo>
                  <a:lnTo>
                    <a:pt x="608552" y="174767"/>
                  </a:lnTo>
                  <a:cubicBezTo>
                    <a:pt x="608552" y="174803"/>
                    <a:pt x="645624" y="183364"/>
                    <a:pt x="664035" y="218681"/>
                  </a:cubicBezTo>
                  <a:close/>
                </a:path>
              </a:pathLst>
            </a:custGeom>
            <a:solidFill>
              <a:srgbClr val="F77D48"/>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88" name="Freeform: Shape 87">
              <a:extLst>
                <a:ext uri="{FF2B5EF4-FFF2-40B4-BE49-F238E27FC236}">
                  <a16:creationId xmlns:a16="http://schemas.microsoft.com/office/drawing/2014/main" id="{26BD7212-BA4F-4059-868D-2C2221241A7A}"/>
                </a:ext>
              </a:extLst>
            </p:cNvPr>
            <p:cNvSpPr/>
            <p:nvPr/>
          </p:nvSpPr>
          <p:spPr>
            <a:xfrm>
              <a:off x="4395702" y="2945789"/>
              <a:ext cx="203483" cy="361022"/>
            </a:xfrm>
            <a:custGeom>
              <a:avLst/>
              <a:gdLst>
                <a:gd name="connsiteX0" fmla="*/ 203483 w 203483"/>
                <a:gd name="connsiteY0" fmla="*/ 361022 h 361022"/>
                <a:gd name="connsiteX1" fmla="*/ 0 w 203483"/>
                <a:gd name="connsiteY1" fmla="*/ 188558 h 361022"/>
                <a:gd name="connsiteX2" fmla="*/ 14721 w 203483"/>
                <a:gd name="connsiteY2" fmla="*/ 21716 h 361022"/>
                <a:gd name="connsiteX3" fmla="*/ 203483 w 203483"/>
                <a:gd name="connsiteY3" fmla="*/ 361022 h 361022"/>
              </a:gdLst>
              <a:ahLst/>
              <a:cxnLst>
                <a:cxn ang="0">
                  <a:pos x="connsiteX0" y="connsiteY0"/>
                </a:cxn>
                <a:cxn ang="0">
                  <a:pos x="connsiteX1" y="connsiteY1"/>
                </a:cxn>
                <a:cxn ang="0">
                  <a:pos x="connsiteX2" y="connsiteY2"/>
                </a:cxn>
                <a:cxn ang="0">
                  <a:pos x="connsiteX3" y="connsiteY3"/>
                </a:cxn>
              </a:cxnLst>
              <a:rect l="l" t="t" r="r" b="b"/>
              <a:pathLst>
                <a:path w="203483" h="361022">
                  <a:moveTo>
                    <a:pt x="203483" y="361022"/>
                  </a:moveTo>
                  <a:cubicBezTo>
                    <a:pt x="136288" y="335663"/>
                    <a:pt x="61177" y="261161"/>
                    <a:pt x="0" y="188558"/>
                  </a:cubicBezTo>
                  <a:cubicBezTo>
                    <a:pt x="931" y="71217"/>
                    <a:pt x="5946" y="-50601"/>
                    <a:pt x="14721" y="21716"/>
                  </a:cubicBezTo>
                  <a:cubicBezTo>
                    <a:pt x="29908" y="147832"/>
                    <a:pt x="200797" y="357727"/>
                    <a:pt x="203483" y="361022"/>
                  </a:cubicBezTo>
                  <a:close/>
                </a:path>
              </a:pathLst>
            </a:custGeom>
            <a:solidFill>
              <a:srgbClr val="D86036"/>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89" name="Freeform: Shape 88">
              <a:extLst>
                <a:ext uri="{FF2B5EF4-FFF2-40B4-BE49-F238E27FC236}">
                  <a16:creationId xmlns:a16="http://schemas.microsoft.com/office/drawing/2014/main" id="{D5791992-F9FA-4649-A3CF-E42B1D3A582F}"/>
                </a:ext>
              </a:extLst>
            </p:cNvPr>
            <p:cNvSpPr/>
            <p:nvPr/>
          </p:nvSpPr>
          <p:spPr>
            <a:xfrm>
              <a:off x="3520354" y="4880307"/>
              <a:ext cx="219741" cy="239444"/>
            </a:xfrm>
            <a:custGeom>
              <a:avLst/>
              <a:gdLst>
                <a:gd name="connsiteX0" fmla="*/ 218477 w 219741"/>
                <a:gd name="connsiteY0" fmla="*/ 239445 h 239444"/>
                <a:gd name="connsiteX1" fmla="*/ 95155 w 219741"/>
                <a:gd name="connsiteY1" fmla="*/ 239445 h 239444"/>
                <a:gd name="connsiteX2" fmla="*/ 61414 w 219741"/>
                <a:gd name="connsiteY2" fmla="*/ 185395 h 239444"/>
                <a:gd name="connsiteX3" fmla="*/ 1239 w 219741"/>
                <a:gd name="connsiteY3" fmla="*/ 95563 h 239444"/>
                <a:gd name="connsiteX4" fmla="*/ 40962 w 219741"/>
                <a:gd name="connsiteY4" fmla="*/ 20739 h 239444"/>
                <a:gd name="connsiteX5" fmla="*/ 49200 w 219741"/>
                <a:gd name="connsiteY5" fmla="*/ 10566 h 239444"/>
                <a:gd name="connsiteX6" fmla="*/ 57796 w 219741"/>
                <a:gd name="connsiteY6" fmla="*/ 0 h 239444"/>
                <a:gd name="connsiteX7" fmla="*/ 139641 w 219741"/>
                <a:gd name="connsiteY7" fmla="*/ 18446 h 239444"/>
                <a:gd name="connsiteX8" fmla="*/ 142900 w 219741"/>
                <a:gd name="connsiteY8" fmla="*/ 60855 h 239444"/>
                <a:gd name="connsiteX9" fmla="*/ 143259 w 219741"/>
                <a:gd name="connsiteY9" fmla="*/ 115156 h 239444"/>
                <a:gd name="connsiteX10" fmla="*/ 193870 w 219741"/>
                <a:gd name="connsiteY10" fmla="*/ 209322 h 239444"/>
                <a:gd name="connsiteX11" fmla="*/ 218477 w 219741"/>
                <a:gd name="connsiteY11" fmla="*/ 239445 h 23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9741" h="239444">
                  <a:moveTo>
                    <a:pt x="218477" y="239445"/>
                  </a:moveTo>
                  <a:lnTo>
                    <a:pt x="95155" y="239445"/>
                  </a:lnTo>
                  <a:cubicBezTo>
                    <a:pt x="79645" y="231386"/>
                    <a:pt x="65784" y="212903"/>
                    <a:pt x="61414" y="185395"/>
                  </a:cubicBezTo>
                  <a:cubicBezTo>
                    <a:pt x="55396" y="147392"/>
                    <a:pt x="10874" y="126653"/>
                    <a:pt x="1239" y="95563"/>
                  </a:cubicBezTo>
                  <a:cubicBezTo>
                    <a:pt x="-8360" y="64509"/>
                    <a:pt x="40962" y="20739"/>
                    <a:pt x="40962" y="20739"/>
                  </a:cubicBezTo>
                  <a:lnTo>
                    <a:pt x="49200" y="10566"/>
                  </a:lnTo>
                  <a:lnTo>
                    <a:pt x="57796" y="0"/>
                  </a:lnTo>
                  <a:lnTo>
                    <a:pt x="139641" y="18446"/>
                  </a:lnTo>
                  <a:cubicBezTo>
                    <a:pt x="139641" y="18446"/>
                    <a:pt x="141683" y="37108"/>
                    <a:pt x="142900" y="60855"/>
                  </a:cubicBezTo>
                  <a:cubicBezTo>
                    <a:pt x="143796" y="77976"/>
                    <a:pt x="144261" y="97784"/>
                    <a:pt x="143259" y="115156"/>
                  </a:cubicBezTo>
                  <a:cubicBezTo>
                    <a:pt x="140859" y="156597"/>
                    <a:pt x="155365" y="201263"/>
                    <a:pt x="193870" y="209322"/>
                  </a:cubicBezTo>
                  <a:cubicBezTo>
                    <a:pt x="222345" y="215268"/>
                    <a:pt x="221092" y="231422"/>
                    <a:pt x="218477" y="239445"/>
                  </a:cubicBezTo>
                  <a:close/>
                </a:path>
              </a:pathLst>
            </a:custGeom>
            <a:solidFill>
              <a:srgbClr val="182B49"/>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90" name="Freeform: Shape 89">
              <a:extLst>
                <a:ext uri="{FF2B5EF4-FFF2-40B4-BE49-F238E27FC236}">
                  <a16:creationId xmlns:a16="http://schemas.microsoft.com/office/drawing/2014/main" id="{8AAF6FDB-92A8-4687-9AB2-1D90F0F617E9}"/>
                </a:ext>
              </a:extLst>
            </p:cNvPr>
            <p:cNvSpPr/>
            <p:nvPr/>
          </p:nvSpPr>
          <p:spPr>
            <a:xfrm>
              <a:off x="4163353" y="4981775"/>
              <a:ext cx="291126" cy="137976"/>
            </a:xfrm>
            <a:custGeom>
              <a:avLst/>
              <a:gdLst>
                <a:gd name="connsiteX0" fmla="*/ 291127 w 291126"/>
                <a:gd name="connsiteY0" fmla="*/ 137977 h 137976"/>
                <a:gd name="connsiteX1" fmla="*/ 9130 w 291126"/>
                <a:gd name="connsiteY1" fmla="*/ 137977 h 137976"/>
                <a:gd name="connsiteX2" fmla="*/ 2611 w 291126"/>
                <a:gd name="connsiteY2" fmla="*/ 44634 h 137976"/>
                <a:gd name="connsiteX3" fmla="*/ 3327 w 291126"/>
                <a:gd name="connsiteY3" fmla="*/ 38545 h 137976"/>
                <a:gd name="connsiteX4" fmla="*/ 112859 w 291126"/>
                <a:gd name="connsiteY4" fmla="*/ 21281 h 137976"/>
                <a:gd name="connsiteX5" fmla="*/ 114292 w 291126"/>
                <a:gd name="connsiteY5" fmla="*/ 26510 h 137976"/>
                <a:gd name="connsiteX6" fmla="*/ 248861 w 291126"/>
                <a:gd name="connsiteY6" fmla="*/ 109967 h 137976"/>
                <a:gd name="connsiteX7" fmla="*/ 291127 w 291126"/>
                <a:gd name="connsiteY7" fmla="*/ 137977 h 13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126" h="137976">
                  <a:moveTo>
                    <a:pt x="291127" y="137977"/>
                  </a:moveTo>
                  <a:lnTo>
                    <a:pt x="9130" y="137977"/>
                  </a:lnTo>
                  <a:cubicBezTo>
                    <a:pt x="-4445" y="122145"/>
                    <a:pt x="569" y="63690"/>
                    <a:pt x="2611" y="44634"/>
                  </a:cubicBezTo>
                  <a:cubicBezTo>
                    <a:pt x="3041" y="40802"/>
                    <a:pt x="3327" y="38545"/>
                    <a:pt x="3327" y="38545"/>
                  </a:cubicBezTo>
                  <a:cubicBezTo>
                    <a:pt x="3327" y="38545"/>
                    <a:pt x="99642" y="-35169"/>
                    <a:pt x="112859" y="21281"/>
                  </a:cubicBezTo>
                  <a:cubicBezTo>
                    <a:pt x="113253" y="23072"/>
                    <a:pt x="113755" y="24791"/>
                    <a:pt x="114292" y="26510"/>
                  </a:cubicBezTo>
                  <a:cubicBezTo>
                    <a:pt x="130947" y="79306"/>
                    <a:pt x="205700" y="103269"/>
                    <a:pt x="248861" y="109967"/>
                  </a:cubicBezTo>
                  <a:cubicBezTo>
                    <a:pt x="276907" y="114301"/>
                    <a:pt x="287294" y="128270"/>
                    <a:pt x="291127" y="137977"/>
                  </a:cubicBezTo>
                  <a:close/>
                </a:path>
              </a:pathLst>
            </a:custGeom>
            <a:solidFill>
              <a:srgbClr val="182B49"/>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91" name="Freeform: Shape 90">
              <a:extLst>
                <a:ext uri="{FF2B5EF4-FFF2-40B4-BE49-F238E27FC236}">
                  <a16:creationId xmlns:a16="http://schemas.microsoft.com/office/drawing/2014/main" id="{A13B7070-C6D9-48D7-ABE6-4E3749427F07}"/>
                </a:ext>
              </a:extLst>
            </p:cNvPr>
            <p:cNvSpPr/>
            <p:nvPr/>
          </p:nvSpPr>
          <p:spPr>
            <a:xfrm>
              <a:off x="3992210" y="3589489"/>
              <a:ext cx="408542" cy="1439307"/>
            </a:xfrm>
            <a:custGeom>
              <a:avLst/>
              <a:gdLst>
                <a:gd name="connsiteX0" fmla="*/ 408543 w 408542"/>
                <a:gd name="connsiteY0" fmla="*/ 24141 h 1439307"/>
                <a:gd name="connsiteX1" fmla="*/ 376737 w 408542"/>
                <a:gd name="connsiteY1" fmla="*/ 408543 h 1439307"/>
                <a:gd name="connsiteX2" fmla="*/ 322508 w 408542"/>
                <a:gd name="connsiteY2" fmla="*/ 1110043 h 1439307"/>
                <a:gd name="connsiteX3" fmla="*/ 298437 w 408542"/>
                <a:gd name="connsiteY3" fmla="*/ 1409448 h 1439307"/>
                <a:gd name="connsiteX4" fmla="*/ 161218 w 408542"/>
                <a:gd name="connsiteY4" fmla="*/ 1434771 h 1439307"/>
                <a:gd name="connsiteX5" fmla="*/ 56414 w 408542"/>
                <a:gd name="connsiteY5" fmla="*/ 893522 h 1439307"/>
                <a:gd name="connsiteX6" fmla="*/ 55339 w 408542"/>
                <a:gd name="connsiteY6" fmla="*/ 879768 h 1439307"/>
                <a:gd name="connsiteX7" fmla="*/ 0 w 408542"/>
                <a:gd name="connsiteY7" fmla="*/ 0 h 1439307"/>
                <a:gd name="connsiteX8" fmla="*/ 408543 w 408542"/>
                <a:gd name="connsiteY8" fmla="*/ 24141 h 14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542" h="1439307">
                  <a:moveTo>
                    <a:pt x="408543" y="24141"/>
                  </a:moveTo>
                  <a:cubicBezTo>
                    <a:pt x="408543" y="24141"/>
                    <a:pt x="393929" y="198684"/>
                    <a:pt x="376737" y="408543"/>
                  </a:cubicBezTo>
                  <a:cubicBezTo>
                    <a:pt x="353383" y="693585"/>
                    <a:pt x="325301" y="1043708"/>
                    <a:pt x="322508" y="1110043"/>
                  </a:cubicBezTo>
                  <a:cubicBezTo>
                    <a:pt x="317708" y="1225235"/>
                    <a:pt x="298437" y="1409448"/>
                    <a:pt x="298437" y="1409448"/>
                  </a:cubicBezTo>
                  <a:cubicBezTo>
                    <a:pt x="298437" y="1409448"/>
                    <a:pt x="252733" y="1453218"/>
                    <a:pt x="161218" y="1434771"/>
                  </a:cubicBezTo>
                  <a:cubicBezTo>
                    <a:pt x="161218" y="1434771"/>
                    <a:pt x="79696" y="1171758"/>
                    <a:pt x="56414" y="893522"/>
                  </a:cubicBezTo>
                  <a:cubicBezTo>
                    <a:pt x="56056" y="888973"/>
                    <a:pt x="55698" y="884353"/>
                    <a:pt x="55339" y="879768"/>
                  </a:cubicBezTo>
                  <a:cubicBezTo>
                    <a:pt x="33669" y="596481"/>
                    <a:pt x="0" y="0"/>
                    <a:pt x="0" y="0"/>
                  </a:cubicBezTo>
                  <a:lnTo>
                    <a:pt x="408543" y="24141"/>
                  </a:lnTo>
                  <a:close/>
                </a:path>
              </a:pathLst>
            </a:custGeom>
            <a:solidFill>
              <a:srgbClr val="2B478B"/>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92" name="Freeform: Shape 91">
              <a:extLst>
                <a:ext uri="{FF2B5EF4-FFF2-40B4-BE49-F238E27FC236}">
                  <a16:creationId xmlns:a16="http://schemas.microsoft.com/office/drawing/2014/main" id="{1FE6DF0B-6A9C-4F2F-9052-05002835EEE5}"/>
                </a:ext>
              </a:extLst>
            </p:cNvPr>
            <p:cNvSpPr/>
            <p:nvPr/>
          </p:nvSpPr>
          <p:spPr>
            <a:xfrm>
              <a:off x="3992210" y="3589453"/>
              <a:ext cx="408542" cy="893521"/>
            </a:xfrm>
            <a:custGeom>
              <a:avLst/>
              <a:gdLst>
                <a:gd name="connsiteX0" fmla="*/ 408543 w 408542"/>
                <a:gd name="connsiteY0" fmla="*/ 24177 h 893521"/>
                <a:gd name="connsiteX1" fmla="*/ 376737 w 408542"/>
                <a:gd name="connsiteY1" fmla="*/ 408579 h 893521"/>
                <a:gd name="connsiteX2" fmla="*/ 56414 w 408542"/>
                <a:gd name="connsiteY2" fmla="*/ 893522 h 893521"/>
                <a:gd name="connsiteX3" fmla="*/ 55339 w 408542"/>
                <a:gd name="connsiteY3" fmla="*/ 879768 h 893521"/>
                <a:gd name="connsiteX4" fmla="*/ 0 w 408542"/>
                <a:gd name="connsiteY4" fmla="*/ 0 h 893521"/>
                <a:gd name="connsiteX5" fmla="*/ 408543 w 408542"/>
                <a:gd name="connsiteY5" fmla="*/ 24177 h 8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542" h="893521">
                  <a:moveTo>
                    <a:pt x="408543" y="24177"/>
                  </a:moveTo>
                  <a:cubicBezTo>
                    <a:pt x="408543" y="24177"/>
                    <a:pt x="393929" y="198720"/>
                    <a:pt x="376737" y="408579"/>
                  </a:cubicBezTo>
                  <a:lnTo>
                    <a:pt x="56414" y="893522"/>
                  </a:lnTo>
                  <a:cubicBezTo>
                    <a:pt x="56056" y="888973"/>
                    <a:pt x="55698" y="884353"/>
                    <a:pt x="55339" y="879768"/>
                  </a:cubicBezTo>
                  <a:cubicBezTo>
                    <a:pt x="33669" y="596481"/>
                    <a:pt x="0" y="0"/>
                    <a:pt x="0" y="0"/>
                  </a:cubicBezTo>
                  <a:lnTo>
                    <a:pt x="408543" y="24177"/>
                  </a:lnTo>
                  <a:close/>
                </a:path>
              </a:pathLst>
            </a:custGeom>
            <a:solidFill>
              <a:srgbClr val="233862"/>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93" name="Freeform: Shape 92">
              <a:extLst>
                <a:ext uri="{FF2B5EF4-FFF2-40B4-BE49-F238E27FC236}">
                  <a16:creationId xmlns:a16="http://schemas.microsoft.com/office/drawing/2014/main" id="{C06775F1-2016-4BB9-BF54-F755DD8E1D72}"/>
                </a:ext>
              </a:extLst>
            </p:cNvPr>
            <p:cNvSpPr/>
            <p:nvPr/>
          </p:nvSpPr>
          <p:spPr>
            <a:xfrm>
              <a:off x="3561316" y="3520324"/>
              <a:ext cx="772635" cy="1423273"/>
            </a:xfrm>
            <a:custGeom>
              <a:avLst/>
              <a:gdLst>
                <a:gd name="connsiteX0" fmla="*/ 772635 w 772635"/>
                <a:gd name="connsiteY0" fmla="*/ 114009 h 1423273"/>
                <a:gd name="connsiteX1" fmla="*/ 335760 w 772635"/>
                <a:gd name="connsiteY1" fmla="*/ 1043278 h 1423273"/>
                <a:gd name="connsiteX2" fmla="*/ 108314 w 772635"/>
                <a:gd name="connsiteY2" fmla="*/ 1423274 h 1423273"/>
                <a:gd name="connsiteX3" fmla="*/ 0 w 772635"/>
                <a:gd name="connsiteY3" fmla="*/ 1359374 h 1423273"/>
                <a:gd name="connsiteX4" fmla="*/ 182315 w 772635"/>
                <a:gd name="connsiteY4" fmla="*/ 646018 h 1423273"/>
                <a:gd name="connsiteX5" fmla="*/ 328525 w 772635"/>
                <a:gd name="connsiteY5" fmla="*/ 247003 h 1423273"/>
                <a:gd name="connsiteX6" fmla="*/ 351986 w 772635"/>
                <a:gd name="connsiteY6" fmla="*/ 0 h 1423273"/>
                <a:gd name="connsiteX7" fmla="*/ 772635 w 772635"/>
                <a:gd name="connsiteY7" fmla="*/ 114009 h 142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635" h="1423273">
                  <a:moveTo>
                    <a:pt x="772635" y="114009"/>
                  </a:moveTo>
                  <a:cubicBezTo>
                    <a:pt x="772635" y="114009"/>
                    <a:pt x="509085" y="746202"/>
                    <a:pt x="335760" y="1043278"/>
                  </a:cubicBezTo>
                  <a:cubicBezTo>
                    <a:pt x="162472" y="1340355"/>
                    <a:pt x="108314" y="1423274"/>
                    <a:pt x="108314" y="1423274"/>
                  </a:cubicBezTo>
                  <a:cubicBezTo>
                    <a:pt x="108314" y="1423274"/>
                    <a:pt x="9026" y="1385270"/>
                    <a:pt x="0" y="1359374"/>
                  </a:cubicBezTo>
                  <a:cubicBezTo>
                    <a:pt x="0" y="1359374"/>
                    <a:pt x="66264" y="785816"/>
                    <a:pt x="182315" y="646018"/>
                  </a:cubicBezTo>
                  <a:cubicBezTo>
                    <a:pt x="247898" y="567003"/>
                    <a:pt x="324943" y="329922"/>
                    <a:pt x="328525" y="247003"/>
                  </a:cubicBezTo>
                  <a:cubicBezTo>
                    <a:pt x="332143" y="164083"/>
                    <a:pt x="351986" y="0"/>
                    <a:pt x="351986" y="0"/>
                  </a:cubicBezTo>
                  <a:lnTo>
                    <a:pt x="772635" y="114009"/>
                  </a:lnTo>
                  <a:close/>
                </a:path>
              </a:pathLst>
            </a:custGeom>
            <a:solidFill>
              <a:srgbClr val="2B478B"/>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94" name="Freeform: Shape 93">
              <a:extLst>
                <a:ext uri="{FF2B5EF4-FFF2-40B4-BE49-F238E27FC236}">
                  <a16:creationId xmlns:a16="http://schemas.microsoft.com/office/drawing/2014/main" id="{888FA719-6511-4935-B694-5E63C402A583}"/>
                </a:ext>
              </a:extLst>
            </p:cNvPr>
            <p:cNvSpPr/>
            <p:nvPr/>
          </p:nvSpPr>
          <p:spPr>
            <a:xfrm>
              <a:off x="3876028" y="2714791"/>
              <a:ext cx="573164" cy="965431"/>
            </a:xfrm>
            <a:custGeom>
              <a:avLst/>
              <a:gdLst>
                <a:gd name="connsiteX0" fmla="*/ 570966 w 573164"/>
                <a:gd name="connsiteY0" fmla="*/ 809437 h 965431"/>
                <a:gd name="connsiteX1" fmla="*/ 523399 w 573164"/>
                <a:gd name="connsiteY1" fmla="*/ 918217 h 965431"/>
                <a:gd name="connsiteX2" fmla="*/ 236853 w 573164"/>
                <a:gd name="connsiteY2" fmla="*/ 965426 h 965431"/>
                <a:gd name="connsiteX3" fmla="*/ 127321 w 573164"/>
                <a:gd name="connsiteY3" fmla="*/ 953713 h 965431"/>
                <a:gd name="connsiteX4" fmla="*/ 61773 w 573164"/>
                <a:gd name="connsiteY4" fmla="*/ 941248 h 965431"/>
                <a:gd name="connsiteX5" fmla="*/ 417 w 573164"/>
                <a:gd name="connsiteY5" fmla="*/ 878889 h 965431"/>
                <a:gd name="connsiteX6" fmla="*/ 5861 w 573164"/>
                <a:gd name="connsiteY6" fmla="*/ 807073 h 965431"/>
                <a:gd name="connsiteX7" fmla="*/ 6112 w 573164"/>
                <a:gd name="connsiteY7" fmla="*/ 801593 h 965431"/>
                <a:gd name="connsiteX8" fmla="*/ 9156 w 573164"/>
                <a:gd name="connsiteY8" fmla="*/ 595029 h 965431"/>
                <a:gd name="connsiteX9" fmla="*/ 9372 w 573164"/>
                <a:gd name="connsiteY9" fmla="*/ 495311 h 965431"/>
                <a:gd name="connsiteX10" fmla="*/ 10195 w 573164"/>
                <a:gd name="connsiteY10" fmla="*/ 402757 h 965431"/>
                <a:gd name="connsiteX11" fmla="*/ 12595 w 573164"/>
                <a:gd name="connsiteY11" fmla="*/ 307910 h 965431"/>
                <a:gd name="connsiteX12" fmla="*/ 18075 w 573164"/>
                <a:gd name="connsiteY12" fmla="*/ 76417 h 965431"/>
                <a:gd name="connsiteX13" fmla="*/ 260708 w 573164"/>
                <a:gd name="connsiteY13" fmla="*/ 196 h 965431"/>
                <a:gd name="connsiteX14" fmla="*/ 504272 w 573164"/>
                <a:gd name="connsiteY14" fmla="*/ 73981 h 965431"/>
                <a:gd name="connsiteX15" fmla="*/ 559289 w 573164"/>
                <a:gd name="connsiteY15" fmla="*/ 231797 h 965431"/>
                <a:gd name="connsiteX16" fmla="*/ 556710 w 573164"/>
                <a:gd name="connsiteY16" fmla="*/ 460066 h 965431"/>
                <a:gd name="connsiteX17" fmla="*/ 561760 w 573164"/>
                <a:gd name="connsiteY17" fmla="*/ 525363 h 965431"/>
                <a:gd name="connsiteX18" fmla="*/ 568387 w 573164"/>
                <a:gd name="connsiteY18" fmla="*/ 615374 h 965431"/>
                <a:gd name="connsiteX19" fmla="*/ 571109 w 573164"/>
                <a:gd name="connsiteY19" fmla="*/ 664481 h 965431"/>
                <a:gd name="connsiteX20" fmla="*/ 570966 w 573164"/>
                <a:gd name="connsiteY20" fmla="*/ 809437 h 96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3164" h="965431">
                  <a:moveTo>
                    <a:pt x="570966" y="809437"/>
                  </a:moveTo>
                  <a:cubicBezTo>
                    <a:pt x="566166" y="872836"/>
                    <a:pt x="552770" y="918217"/>
                    <a:pt x="523399" y="918217"/>
                  </a:cubicBezTo>
                  <a:cubicBezTo>
                    <a:pt x="523399" y="918217"/>
                    <a:pt x="392877" y="964172"/>
                    <a:pt x="236853" y="965426"/>
                  </a:cubicBezTo>
                  <a:cubicBezTo>
                    <a:pt x="206372" y="965641"/>
                    <a:pt x="163139" y="959695"/>
                    <a:pt x="127321" y="953713"/>
                  </a:cubicBezTo>
                  <a:cubicBezTo>
                    <a:pt x="90751" y="947481"/>
                    <a:pt x="61773" y="941248"/>
                    <a:pt x="61773" y="941248"/>
                  </a:cubicBezTo>
                  <a:cubicBezTo>
                    <a:pt x="30432" y="934013"/>
                    <a:pt x="-4204" y="914635"/>
                    <a:pt x="417" y="878889"/>
                  </a:cubicBezTo>
                  <a:cubicBezTo>
                    <a:pt x="2888" y="859834"/>
                    <a:pt x="4643" y="835406"/>
                    <a:pt x="5861" y="807073"/>
                  </a:cubicBezTo>
                  <a:cubicBezTo>
                    <a:pt x="5969" y="805247"/>
                    <a:pt x="6040" y="803420"/>
                    <a:pt x="6112" y="801593"/>
                  </a:cubicBezTo>
                  <a:cubicBezTo>
                    <a:pt x="8476" y="743854"/>
                    <a:pt x="8977" y="670892"/>
                    <a:pt x="9156" y="595029"/>
                  </a:cubicBezTo>
                  <a:cubicBezTo>
                    <a:pt x="9228" y="562005"/>
                    <a:pt x="9264" y="528407"/>
                    <a:pt x="9372" y="495311"/>
                  </a:cubicBezTo>
                  <a:cubicBezTo>
                    <a:pt x="9550" y="463720"/>
                    <a:pt x="9730" y="432594"/>
                    <a:pt x="10195" y="402757"/>
                  </a:cubicBezTo>
                  <a:cubicBezTo>
                    <a:pt x="10661" y="369124"/>
                    <a:pt x="11377" y="337066"/>
                    <a:pt x="12595" y="307910"/>
                  </a:cubicBezTo>
                  <a:cubicBezTo>
                    <a:pt x="12595" y="307910"/>
                    <a:pt x="-16096" y="111877"/>
                    <a:pt x="18075" y="76417"/>
                  </a:cubicBezTo>
                  <a:cubicBezTo>
                    <a:pt x="58156" y="34904"/>
                    <a:pt x="175246" y="-3064"/>
                    <a:pt x="260708" y="196"/>
                  </a:cubicBezTo>
                  <a:cubicBezTo>
                    <a:pt x="438904" y="196"/>
                    <a:pt x="473039" y="40957"/>
                    <a:pt x="504272" y="73981"/>
                  </a:cubicBezTo>
                  <a:cubicBezTo>
                    <a:pt x="515053" y="85372"/>
                    <a:pt x="558071" y="155145"/>
                    <a:pt x="559289" y="231797"/>
                  </a:cubicBezTo>
                  <a:cubicBezTo>
                    <a:pt x="560901" y="338678"/>
                    <a:pt x="556710" y="460030"/>
                    <a:pt x="556710" y="460066"/>
                  </a:cubicBezTo>
                  <a:cubicBezTo>
                    <a:pt x="557821" y="477438"/>
                    <a:pt x="559719" y="499788"/>
                    <a:pt x="561760" y="525363"/>
                  </a:cubicBezTo>
                  <a:cubicBezTo>
                    <a:pt x="563945" y="552549"/>
                    <a:pt x="566381" y="583317"/>
                    <a:pt x="568387" y="615374"/>
                  </a:cubicBezTo>
                  <a:cubicBezTo>
                    <a:pt x="569426" y="631528"/>
                    <a:pt x="570321" y="648004"/>
                    <a:pt x="571109" y="664481"/>
                  </a:cubicBezTo>
                  <a:cubicBezTo>
                    <a:pt x="573509" y="715307"/>
                    <a:pt x="574225" y="766491"/>
                    <a:pt x="570966" y="809437"/>
                  </a:cubicBezTo>
                  <a:close/>
                </a:path>
              </a:pathLst>
            </a:custGeom>
            <a:solidFill>
              <a:srgbClr val="F77D48"/>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95" name="Freeform: Shape 94">
              <a:extLst>
                <a:ext uri="{FF2B5EF4-FFF2-40B4-BE49-F238E27FC236}">
                  <a16:creationId xmlns:a16="http://schemas.microsoft.com/office/drawing/2014/main" id="{7B2CE153-C107-46D8-9F5F-0F98A82524F5}"/>
                </a:ext>
              </a:extLst>
            </p:cNvPr>
            <p:cNvSpPr/>
            <p:nvPr/>
          </p:nvSpPr>
          <p:spPr>
            <a:xfrm>
              <a:off x="4038368" y="2613543"/>
              <a:ext cx="188283" cy="147475"/>
            </a:xfrm>
            <a:custGeom>
              <a:avLst/>
              <a:gdLst>
                <a:gd name="connsiteX0" fmla="*/ 181789 w 188283"/>
                <a:gd name="connsiteY0" fmla="*/ 127878 h 147475"/>
                <a:gd name="connsiteX1" fmla="*/ 22648 w 188283"/>
                <a:gd name="connsiteY1" fmla="*/ 125334 h 147475"/>
                <a:gd name="connsiteX2" fmla="*/ 14088 w 188283"/>
                <a:gd name="connsiteY2" fmla="*/ 111437 h 147475"/>
                <a:gd name="connsiteX3" fmla="*/ 11 w 188283"/>
                <a:gd name="connsiteY3" fmla="*/ 794 h 147475"/>
                <a:gd name="connsiteX4" fmla="*/ 24797 w 188283"/>
                <a:gd name="connsiteY4" fmla="*/ 1117 h 147475"/>
                <a:gd name="connsiteX5" fmla="*/ 165420 w 188283"/>
                <a:gd name="connsiteY5" fmla="*/ 16734 h 147475"/>
                <a:gd name="connsiteX6" fmla="*/ 165563 w 188283"/>
                <a:gd name="connsiteY6" fmla="*/ 16698 h 147475"/>
                <a:gd name="connsiteX7" fmla="*/ 179031 w 188283"/>
                <a:gd name="connsiteY7" fmla="*/ 73470 h 147475"/>
                <a:gd name="connsiteX8" fmla="*/ 181610 w 188283"/>
                <a:gd name="connsiteY8" fmla="*/ 83463 h 147475"/>
                <a:gd name="connsiteX9" fmla="*/ 185084 w 188283"/>
                <a:gd name="connsiteY9" fmla="*/ 96895 h 147475"/>
                <a:gd name="connsiteX10" fmla="*/ 188129 w 188283"/>
                <a:gd name="connsiteY10" fmla="*/ 112225 h 147475"/>
                <a:gd name="connsiteX11" fmla="*/ 181789 w 188283"/>
                <a:gd name="connsiteY11" fmla="*/ 127878 h 1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283" h="147475">
                  <a:moveTo>
                    <a:pt x="181789" y="127878"/>
                  </a:moveTo>
                  <a:cubicBezTo>
                    <a:pt x="132897" y="167206"/>
                    <a:pt x="50228" y="137155"/>
                    <a:pt x="22648" y="125334"/>
                  </a:cubicBezTo>
                  <a:cubicBezTo>
                    <a:pt x="17132" y="122970"/>
                    <a:pt x="13765" y="117419"/>
                    <a:pt x="14088" y="111437"/>
                  </a:cubicBezTo>
                  <a:cubicBezTo>
                    <a:pt x="15664" y="81923"/>
                    <a:pt x="12942" y="44528"/>
                    <a:pt x="11" y="794"/>
                  </a:cubicBezTo>
                  <a:cubicBezTo>
                    <a:pt x="-383" y="-459"/>
                    <a:pt x="9610" y="-137"/>
                    <a:pt x="24797" y="1117"/>
                  </a:cubicBezTo>
                  <a:cubicBezTo>
                    <a:pt x="69964" y="4770"/>
                    <a:pt x="161372" y="16232"/>
                    <a:pt x="165420" y="16734"/>
                  </a:cubicBezTo>
                  <a:cubicBezTo>
                    <a:pt x="165527" y="16698"/>
                    <a:pt x="165563" y="16698"/>
                    <a:pt x="165563" y="16698"/>
                  </a:cubicBezTo>
                  <a:cubicBezTo>
                    <a:pt x="165563" y="16698"/>
                    <a:pt x="169790" y="37114"/>
                    <a:pt x="179031" y="73470"/>
                  </a:cubicBezTo>
                  <a:cubicBezTo>
                    <a:pt x="179819" y="76658"/>
                    <a:pt x="180678" y="80024"/>
                    <a:pt x="181610" y="83463"/>
                  </a:cubicBezTo>
                  <a:cubicBezTo>
                    <a:pt x="182684" y="87725"/>
                    <a:pt x="183866" y="92238"/>
                    <a:pt x="185084" y="96895"/>
                  </a:cubicBezTo>
                  <a:cubicBezTo>
                    <a:pt x="186374" y="101730"/>
                    <a:pt x="187340" y="106888"/>
                    <a:pt x="188129" y="112225"/>
                  </a:cubicBezTo>
                  <a:cubicBezTo>
                    <a:pt x="188952" y="118207"/>
                    <a:pt x="186445" y="124117"/>
                    <a:pt x="181789" y="127878"/>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96" name="Freeform: Shape 95">
              <a:extLst>
                <a:ext uri="{FF2B5EF4-FFF2-40B4-BE49-F238E27FC236}">
                  <a16:creationId xmlns:a16="http://schemas.microsoft.com/office/drawing/2014/main" id="{D4FE1FA2-A62D-43EC-9580-207455F05C7B}"/>
                </a:ext>
              </a:extLst>
            </p:cNvPr>
            <p:cNvSpPr/>
            <p:nvPr/>
          </p:nvSpPr>
          <p:spPr>
            <a:xfrm>
              <a:off x="4042821" y="2614696"/>
              <a:ext cx="174578" cy="77083"/>
            </a:xfrm>
            <a:custGeom>
              <a:avLst/>
              <a:gdLst>
                <a:gd name="connsiteX0" fmla="*/ 174578 w 174578"/>
                <a:gd name="connsiteY0" fmla="*/ 72353 h 77083"/>
                <a:gd name="connsiteX1" fmla="*/ 0 w 174578"/>
                <a:gd name="connsiteY1" fmla="*/ 16011 h 77083"/>
                <a:gd name="connsiteX2" fmla="*/ 20309 w 174578"/>
                <a:gd name="connsiteY2" fmla="*/ 0 h 77083"/>
                <a:gd name="connsiteX3" fmla="*/ 160931 w 174578"/>
                <a:gd name="connsiteY3" fmla="*/ 15617 h 77083"/>
                <a:gd name="connsiteX4" fmla="*/ 161075 w 174578"/>
                <a:gd name="connsiteY4" fmla="*/ 15581 h 77083"/>
                <a:gd name="connsiteX5" fmla="*/ 174578 w 174578"/>
                <a:gd name="connsiteY5" fmla="*/ 72353 h 7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78" h="77083">
                  <a:moveTo>
                    <a:pt x="174578" y="72353"/>
                  </a:moveTo>
                  <a:cubicBezTo>
                    <a:pt x="111789" y="97211"/>
                    <a:pt x="0" y="16011"/>
                    <a:pt x="0" y="16011"/>
                  </a:cubicBezTo>
                  <a:cubicBezTo>
                    <a:pt x="6304" y="9635"/>
                    <a:pt x="13110" y="4334"/>
                    <a:pt x="20309" y="0"/>
                  </a:cubicBezTo>
                  <a:cubicBezTo>
                    <a:pt x="65476" y="3654"/>
                    <a:pt x="156884" y="15115"/>
                    <a:pt x="160931" y="15617"/>
                  </a:cubicBezTo>
                  <a:cubicBezTo>
                    <a:pt x="161039" y="15617"/>
                    <a:pt x="161075" y="15581"/>
                    <a:pt x="161075" y="15581"/>
                  </a:cubicBezTo>
                  <a:cubicBezTo>
                    <a:pt x="161075" y="15581"/>
                    <a:pt x="165301" y="35997"/>
                    <a:pt x="174578" y="72353"/>
                  </a:cubicBezTo>
                  <a:close/>
                </a:path>
              </a:pathLst>
            </a:custGeom>
            <a:solidFill>
              <a:srgbClr val="ED975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nvGrpSpPr>
            <p:cNvPr id="97" name="Graphic 8">
              <a:extLst>
                <a:ext uri="{FF2B5EF4-FFF2-40B4-BE49-F238E27FC236}">
                  <a16:creationId xmlns:a16="http://schemas.microsoft.com/office/drawing/2014/main" id="{870BCA99-BFDB-4E0D-B4BD-B8AD8F459253}"/>
                </a:ext>
              </a:extLst>
            </p:cNvPr>
            <p:cNvGrpSpPr/>
            <p:nvPr/>
          </p:nvGrpSpPr>
          <p:grpSpPr>
            <a:xfrm>
              <a:off x="3879280" y="2306706"/>
              <a:ext cx="362351" cy="347549"/>
              <a:chOff x="3879280" y="2306706"/>
              <a:chExt cx="362351" cy="347549"/>
            </a:xfrm>
          </p:grpSpPr>
          <p:sp>
            <p:nvSpPr>
              <p:cNvPr id="98" name="Freeform: Shape 97">
                <a:extLst>
                  <a:ext uri="{FF2B5EF4-FFF2-40B4-BE49-F238E27FC236}">
                    <a16:creationId xmlns:a16="http://schemas.microsoft.com/office/drawing/2014/main" id="{9C1C4876-847F-4033-8F18-0448DC680DA0}"/>
                  </a:ext>
                </a:extLst>
              </p:cNvPr>
              <p:cNvSpPr/>
              <p:nvPr/>
            </p:nvSpPr>
            <p:spPr>
              <a:xfrm>
                <a:off x="3965210" y="2366526"/>
                <a:ext cx="276421" cy="287729"/>
              </a:xfrm>
              <a:custGeom>
                <a:avLst/>
                <a:gdLst>
                  <a:gd name="connsiteX0" fmla="*/ 264689 w 276421"/>
                  <a:gd name="connsiteY0" fmla="*/ 254473 h 287729"/>
                  <a:gd name="connsiteX1" fmla="*/ 205983 w 276421"/>
                  <a:gd name="connsiteY1" fmla="*/ 277970 h 287729"/>
                  <a:gd name="connsiteX2" fmla="*/ 61099 w 276421"/>
                  <a:gd name="connsiteY2" fmla="*/ 241185 h 287729"/>
                  <a:gd name="connsiteX3" fmla="*/ 53004 w 276421"/>
                  <a:gd name="connsiteY3" fmla="*/ 33690 h 287729"/>
                  <a:gd name="connsiteX4" fmla="*/ 164148 w 276421"/>
                  <a:gd name="connsiteY4" fmla="*/ 1453 h 287729"/>
                  <a:gd name="connsiteX5" fmla="*/ 211714 w 276421"/>
                  <a:gd name="connsiteY5" fmla="*/ 31397 h 287729"/>
                  <a:gd name="connsiteX6" fmla="*/ 264689 w 276421"/>
                  <a:gd name="connsiteY6" fmla="*/ 254473 h 28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421" h="287729">
                    <a:moveTo>
                      <a:pt x="264689" y="254473"/>
                    </a:moveTo>
                    <a:cubicBezTo>
                      <a:pt x="264689" y="254473"/>
                      <a:pt x="239402" y="268156"/>
                      <a:pt x="205983" y="277970"/>
                    </a:cubicBezTo>
                    <a:cubicBezTo>
                      <a:pt x="157127" y="292333"/>
                      <a:pt x="90935" y="298387"/>
                      <a:pt x="61099" y="241185"/>
                    </a:cubicBezTo>
                    <a:cubicBezTo>
                      <a:pt x="10846" y="144905"/>
                      <a:pt x="-42774" y="90784"/>
                      <a:pt x="53004" y="33690"/>
                    </a:cubicBezTo>
                    <a:cubicBezTo>
                      <a:pt x="104295" y="3137"/>
                      <a:pt x="139075" y="-3418"/>
                      <a:pt x="164148" y="1453"/>
                    </a:cubicBezTo>
                    <a:cubicBezTo>
                      <a:pt x="185925" y="5608"/>
                      <a:pt x="200324" y="18360"/>
                      <a:pt x="211714" y="31397"/>
                    </a:cubicBezTo>
                    <a:cubicBezTo>
                      <a:pt x="236321" y="59443"/>
                      <a:pt x="303302" y="230368"/>
                      <a:pt x="264689" y="254473"/>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99" name="Freeform: Shape 98">
                <a:extLst>
                  <a:ext uri="{FF2B5EF4-FFF2-40B4-BE49-F238E27FC236}">
                    <a16:creationId xmlns:a16="http://schemas.microsoft.com/office/drawing/2014/main" id="{A73EA21C-FC86-4862-9EF7-E9FA87D5978E}"/>
                  </a:ext>
                </a:extLst>
              </p:cNvPr>
              <p:cNvSpPr/>
              <p:nvPr/>
            </p:nvSpPr>
            <p:spPr>
              <a:xfrm>
                <a:off x="3879280" y="2306706"/>
                <a:ext cx="303170" cy="326665"/>
              </a:xfrm>
              <a:custGeom>
                <a:avLst/>
                <a:gdLst>
                  <a:gd name="connsiteX0" fmla="*/ 281813 w 303170"/>
                  <a:gd name="connsiteY0" fmla="*/ 89928 h 326665"/>
                  <a:gd name="connsiteX1" fmla="*/ 214761 w 303170"/>
                  <a:gd name="connsiteY1" fmla="*/ 124421 h 326665"/>
                  <a:gd name="connsiteX2" fmla="*/ 197854 w 303170"/>
                  <a:gd name="connsiteY2" fmla="*/ 149315 h 326665"/>
                  <a:gd name="connsiteX3" fmla="*/ 194666 w 303170"/>
                  <a:gd name="connsiteY3" fmla="*/ 196451 h 326665"/>
                  <a:gd name="connsiteX4" fmla="*/ 160496 w 303170"/>
                  <a:gd name="connsiteY4" fmla="*/ 218945 h 326665"/>
                  <a:gd name="connsiteX5" fmla="*/ 155732 w 303170"/>
                  <a:gd name="connsiteY5" fmla="*/ 218945 h 326665"/>
                  <a:gd name="connsiteX6" fmla="*/ 148103 w 303170"/>
                  <a:gd name="connsiteY6" fmla="*/ 221596 h 326665"/>
                  <a:gd name="connsiteX7" fmla="*/ 166549 w 303170"/>
                  <a:gd name="connsiteY7" fmla="*/ 278690 h 326665"/>
                  <a:gd name="connsiteX8" fmla="*/ 171134 w 303170"/>
                  <a:gd name="connsiteY8" fmla="*/ 297781 h 326665"/>
                  <a:gd name="connsiteX9" fmla="*/ 163863 w 303170"/>
                  <a:gd name="connsiteY9" fmla="*/ 323678 h 326665"/>
                  <a:gd name="connsiteX10" fmla="*/ 163576 w 303170"/>
                  <a:gd name="connsiteY10" fmla="*/ 324000 h 326665"/>
                  <a:gd name="connsiteX11" fmla="*/ 93516 w 303170"/>
                  <a:gd name="connsiteY11" fmla="*/ 296707 h 326665"/>
                  <a:gd name="connsiteX12" fmla="*/ 65900 w 303170"/>
                  <a:gd name="connsiteY12" fmla="*/ 272458 h 326665"/>
                  <a:gd name="connsiteX13" fmla="*/ 26572 w 303170"/>
                  <a:gd name="connsiteY13" fmla="*/ 231589 h 326665"/>
                  <a:gd name="connsiteX14" fmla="*/ 4615 w 303170"/>
                  <a:gd name="connsiteY14" fmla="*/ 123812 h 326665"/>
                  <a:gd name="connsiteX15" fmla="*/ 147494 w 303170"/>
                  <a:gd name="connsiteY15" fmla="*/ 2424 h 326665"/>
                  <a:gd name="connsiteX16" fmla="*/ 265157 w 303170"/>
                  <a:gd name="connsiteY16" fmla="*/ 12202 h 326665"/>
                  <a:gd name="connsiteX17" fmla="*/ 281813 w 303170"/>
                  <a:gd name="connsiteY17" fmla="*/ 89928 h 32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3170" h="326665">
                    <a:moveTo>
                      <a:pt x="281813" y="89928"/>
                    </a:moveTo>
                    <a:cubicBezTo>
                      <a:pt x="258925" y="107407"/>
                      <a:pt x="226007" y="117186"/>
                      <a:pt x="214761" y="124421"/>
                    </a:cubicBezTo>
                    <a:cubicBezTo>
                      <a:pt x="206129" y="129937"/>
                      <a:pt x="200899" y="139142"/>
                      <a:pt x="197854" y="149315"/>
                    </a:cubicBezTo>
                    <a:cubicBezTo>
                      <a:pt x="192446" y="167116"/>
                      <a:pt x="193628" y="187819"/>
                      <a:pt x="194666" y="196451"/>
                    </a:cubicBezTo>
                    <a:cubicBezTo>
                      <a:pt x="196279" y="210098"/>
                      <a:pt x="196243" y="221775"/>
                      <a:pt x="160496" y="218945"/>
                    </a:cubicBezTo>
                    <a:cubicBezTo>
                      <a:pt x="158741" y="218802"/>
                      <a:pt x="157165" y="218802"/>
                      <a:pt x="155732" y="218945"/>
                    </a:cubicBezTo>
                    <a:cubicBezTo>
                      <a:pt x="152365" y="219196"/>
                      <a:pt x="149894" y="220127"/>
                      <a:pt x="148103" y="221596"/>
                    </a:cubicBezTo>
                    <a:cubicBezTo>
                      <a:pt x="135101" y="232306"/>
                      <a:pt x="159672" y="270595"/>
                      <a:pt x="166549" y="278690"/>
                    </a:cubicBezTo>
                    <a:cubicBezTo>
                      <a:pt x="166549" y="278690"/>
                      <a:pt x="170310" y="287251"/>
                      <a:pt x="171134" y="297781"/>
                    </a:cubicBezTo>
                    <a:cubicBezTo>
                      <a:pt x="171779" y="306270"/>
                      <a:pt x="170525" y="316084"/>
                      <a:pt x="163863" y="323678"/>
                    </a:cubicBezTo>
                    <a:cubicBezTo>
                      <a:pt x="163755" y="323785"/>
                      <a:pt x="163648" y="323893"/>
                      <a:pt x="163576" y="324000"/>
                    </a:cubicBezTo>
                    <a:cubicBezTo>
                      <a:pt x="162215" y="325505"/>
                      <a:pt x="144235" y="337038"/>
                      <a:pt x="93516" y="296707"/>
                    </a:cubicBezTo>
                    <a:cubicBezTo>
                      <a:pt x="85206" y="290116"/>
                      <a:pt x="76001" y="282129"/>
                      <a:pt x="65900" y="272458"/>
                    </a:cubicBezTo>
                    <a:cubicBezTo>
                      <a:pt x="54080" y="261247"/>
                      <a:pt x="41042" y="247743"/>
                      <a:pt x="26572" y="231589"/>
                    </a:cubicBezTo>
                    <a:cubicBezTo>
                      <a:pt x="10382" y="213573"/>
                      <a:pt x="-9032" y="170340"/>
                      <a:pt x="4615" y="123812"/>
                    </a:cubicBezTo>
                    <a:cubicBezTo>
                      <a:pt x="18154" y="77284"/>
                      <a:pt x="72490" y="13922"/>
                      <a:pt x="147494" y="2424"/>
                    </a:cubicBezTo>
                    <a:cubicBezTo>
                      <a:pt x="206881" y="-6674"/>
                      <a:pt x="214331" y="12811"/>
                      <a:pt x="265157" y="12202"/>
                    </a:cubicBezTo>
                    <a:cubicBezTo>
                      <a:pt x="300330" y="11808"/>
                      <a:pt x="321284" y="59805"/>
                      <a:pt x="281813" y="89928"/>
                    </a:cubicBezTo>
                    <a:close/>
                  </a:path>
                </a:pathLst>
              </a:custGeom>
              <a:solidFill>
                <a:srgbClr val="B5453C"/>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00" name="Freeform: Shape 99">
                <a:extLst>
                  <a:ext uri="{FF2B5EF4-FFF2-40B4-BE49-F238E27FC236}">
                    <a16:creationId xmlns:a16="http://schemas.microsoft.com/office/drawing/2014/main" id="{45DE53F1-9205-4F3A-B9E8-15BF51B4B7AE}"/>
                  </a:ext>
                </a:extLst>
              </p:cNvPr>
              <p:cNvSpPr/>
              <p:nvPr/>
            </p:nvSpPr>
            <p:spPr>
              <a:xfrm>
                <a:off x="4164782" y="2555273"/>
                <a:ext cx="56082" cy="33666"/>
              </a:xfrm>
              <a:custGeom>
                <a:avLst/>
                <a:gdLst>
                  <a:gd name="connsiteX0" fmla="*/ 55876 w 56082"/>
                  <a:gd name="connsiteY0" fmla="*/ 0 h 33666"/>
                  <a:gd name="connsiteX1" fmla="*/ 31054 w 56082"/>
                  <a:gd name="connsiteY1" fmla="*/ 28010 h 33666"/>
                  <a:gd name="connsiteX2" fmla="*/ 0 w 56082"/>
                  <a:gd name="connsiteY2" fmla="*/ 27974 h 33666"/>
                  <a:gd name="connsiteX3" fmla="*/ 55876 w 56082"/>
                  <a:gd name="connsiteY3" fmla="*/ 0 h 33666"/>
                </a:gdLst>
                <a:ahLst/>
                <a:cxnLst>
                  <a:cxn ang="0">
                    <a:pos x="connsiteX0" y="connsiteY0"/>
                  </a:cxn>
                  <a:cxn ang="0">
                    <a:pos x="connsiteX1" y="connsiteY1"/>
                  </a:cxn>
                  <a:cxn ang="0">
                    <a:pos x="connsiteX2" y="connsiteY2"/>
                  </a:cxn>
                  <a:cxn ang="0">
                    <a:pos x="connsiteX3" y="connsiteY3"/>
                  </a:cxn>
                </a:cxnLst>
                <a:rect l="l" t="t" r="r" b="b"/>
                <a:pathLst>
                  <a:path w="56082" h="33666">
                    <a:moveTo>
                      <a:pt x="55876" y="0"/>
                    </a:moveTo>
                    <a:cubicBezTo>
                      <a:pt x="55876" y="0"/>
                      <a:pt x="60031" y="12823"/>
                      <a:pt x="31054" y="28010"/>
                    </a:cubicBezTo>
                    <a:cubicBezTo>
                      <a:pt x="31054" y="28010"/>
                      <a:pt x="6733" y="40761"/>
                      <a:pt x="0" y="27974"/>
                    </a:cubicBezTo>
                    <a:cubicBezTo>
                      <a:pt x="-36" y="27974"/>
                      <a:pt x="17408" y="5444"/>
                      <a:pt x="55876" y="0"/>
                    </a:cubicBezTo>
                    <a:close/>
                  </a:path>
                </a:pathLst>
              </a:custGeom>
              <a:solidFill>
                <a:srgbClr val="FFFFF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sp>
          <p:nvSpPr>
            <p:cNvPr id="101" name="Freeform: Shape 100">
              <a:extLst>
                <a:ext uri="{FF2B5EF4-FFF2-40B4-BE49-F238E27FC236}">
                  <a16:creationId xmlns:a16="http://schemas.microsoft.com/office/drawing/2014/main" id="{7EF18589-0777-4DBD-A3A9-2ED80CEF8798}"/>
                </a:ext>
              </a:extLst>
            </p:cNvPr>
            <p:cNvSpPr/>
            <p:nvPr/>
          </p:nvSpPr>
          <p:spPr>
            <a:xfrm>
              <a:off x="3885256" y="3056478"/>
              <a:ext cx="120850" cy="253306"/>
            </a:xfrm>
            <a:custGeom>
              <a:avLst/>
              <a:gdLst>
                <a:gd name="connsiteX0" fmla="*/ 120851 w 120850"/>
                <a:gd name="connsiteY0" fmla="*/ 0 h 253306"/>
                <a:gd name="connsiteX1" fmla="*/ 0 w 120850"/>
                <a:gd name="connsiteY1" fmla="*/ 253307 h 253306"/>
                <a:gd name="connsiteX2" fmla="*/ 215 w 120850"/>
                <a:gd name="connsiteY2" fmla="*/ 153589 h 253306"/>
                <a:gd name="connsiteX3" fmla="*/ 1039 w 120850"/>
                <a:gd name="connsiteY3" fmla="*/ 61034 h 253306"/>
                <a:gd name="connsiteX4" fmla="*/ 120851 w 120850"/>
                <a:gd name="connsiteY4" fmla="*/ 0 h 25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50" h="253306">
                  <a:moveTo>
                    <a:pt x="120851" y="0"/>
                  </a:moveTo>
                  <a:cubicBezTo>
                    <a:pt x="119310" y="3009"/>
                    <a:pt x="38648" y="157672"/>
                    <a:pt x="0" y="253307"/>
                  </a:cubicBezTo>
                  <a:cubicBezTo>
                    <a:pt x="72" y="220282"/>
                    <a:pt x="108" y="186685"/>
                    <a:pt x="215" y="153589"/>
                  </a:cubicBezTo>
                  <a:cubicBezTo>
                    <a:pt x="394" y="121997"/>
                    <a:pt x="573" y="90871"/>
                    <a:pt x="1039" y="61034"/>
                  </a:cubicBezTo>
                  <a:lnTo>
                    <a:pt x="120851" y="0"/>
                  </a:lnTo>
                  <a:close/>
                </a:path>
              </a:pathLst>
            </a:custGeom>
            <a:solidFill>
              <a:srgbClr val="D86036"/>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nvGrpSpPr>
            <p:cNvPr id="102" name="Graphic 8">
              <a:extLst>
                <a:ext uri="{FF2B5EF4-FFF2-40B4-BE49-F238E27FC236}">
                  <a16:creationId xmlns:a16="http://schemas.microsoft.com/office/drawing/2014/main" id="{8E6A23C8-CE60-4C28-88F6-7EC3914852BB}"/>
                </a:ext>
              </a:extLst>
            </p:cNvPr>
            <p:cNvGrpSpPr/>
            <p:nvPr/>
          </p:nvGrpSpPr>
          <p:grpSpPr>
            <a:xfrm>
              <a:off x="3519541" y="3563378"/>
              <a:ext cx="113554" cy="185629"/>
              <a:chOff x="3519541" y="3563378"/>
              <a:chExt cx="113554" cy="185629"/>
            </a:xfrm>
            <a:solidFill>
              <a:srgbClr val="FFB27D"/>
            </a:solidFill>
          </p:grpSpPr>
          <p:sp>
            <p:nvSpPr>
              <p:cNvPr id="103" name="Freeform: Shape 102">
                <a:extLst>
                  <a:ext uri="{FF2B5EF4-FFF2-40B4-BE49-F238E27FC236}">
                    <a16:creationId xmlns:a16="http://schemas.microsoft.com/office/drawing/2014/main" id="{A985EE76-8423-4C59-A373-60403D5E5E41}"/>
                  </a:ext>
                </a:extLst>
              </p:cNvPr>
              <p:cNvSpPr/>
              <p:nvPr/>
            </p:nvSpPr>
            <p:spPr>
              <a:xfrm>
                <a:off x="3519541" y="3563378"/>
                <a:ext cx="113554" cy="185629"/>
              </a:xfrm>
              <a:custGeom>
                <a:avLst/>
                <a:gdLst>
                  <a:gd name="connsiteX0" fmla="*/ 113555 w 113554"/>
                  <a:gd name="connsiteY0" fmla="*/ 25574 h 185629"/>
                  <a:gd name="connsiteX1" fmla="*/ 93138 w 113554"/>
                  <a:gd name="connsiteY1" fmla="*/ 62216 h 185629"/>
                  <a:gd name="connsiteX2" fmla="*/ 36402 w 113554"/>
                  <a:gd name="connsiteY2" fmla="*/ 182279 h 185629"/>
                  <a:gd name="connsiteX3" fmla="*/ 11 w 113554"/>
                  <a:gd name="connsiteY3" fmla="*/ 168131 h 185629"/>
                  <a:gd name="connsiteX4" fmla="*/ 20212 w 113554"/>
                  <a:gd name="connsiteY4" fmla="*/ 100972 h 185629"/>
                  <a:gd name="connsiteX5" fmla="*/ 44855 w 113554"/>
                  <a:gd name="connsiteY5" fmla="*/ 32236 h 185629"/>
                  <a:gd name="connsiteX6" fmla="*/ 64376 w 113554"/>
                  <a:gd name="connsiteY6" fmla="*/ 0 h 185629"/>
                  <a:gd name="connsiteX7" fmla="*/ 113555 w 113554"/>
                  <a:gd name="connsiteY7" fmla="*/ 25574 h 18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54" h="185629">
                    <a:moveTo>
                      <a:pt x="113555" y="25574"/>
                    </a:moveTo>
                    <a:cubicBezTo>
                      <a:pt x="113555" y="25574"/>
                      <a:pt x="93890" y="51757"/>
                      <a:pt x="93138" y="62216"/>
                    </a:cubicBezTo>
                    <a:cubicBezTo>
                      <a:pt x="87873" y="133101"/>
                      <a:pt x="120253" y="142915"/>
                      <a:pt x="36402" y="182279"/>
                    </a:cubicBezTo>
                    <a:cubicBezTo>
                      <a:pt x="36402" y="182279"/>
                      <a:pt x="620" y="195926"/>
                      <a:pt x="11" y="168131"/>
                    </a:cubicBezTo>
                    <a:cubicBezTo>
                      <a:pt x="-598" y="140336"/>
                      <a:pt x="24869" y="139870"/>
                      <a:pt x="20212" y="100972"/>
                    </a:cubicBezTo>
                    <a:cubicBezTo>
                      <a:pt x="14840" y="56091"/>
                      <a:pt x="15377" y="55662"/>
                      <a:pt x="44855" y="32236"/>
                    </a:cubicBezTo>
                    <a:lnTo>
                      <a:pt x="64376" y="0"/>
                    </a:lnTo>
                    <a:lnTo>
                      <a:pt x="113555" y="25574"/>
                    </a:ln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04" name="Freeform: Shape 103">
                <a:extLst>
                  <a:ext uri="{FF2B5EF4-FFF2-40B4-BE49-F238E27FC236}">
                    <a16:creationId xmlns:a16="http://schemas.microsoft.com/office/drawing/2014/main" id="{20FEB953-BE38-4439-A51D-C8E3C8F7CF7C}"/>
                  </a:ext>
                </a:extLst>
              </p:cNvPr>
              <p:cNvSpPr/>
              <p:nvPr/>
            </p:nvSpPr>
            <p:spPr>
              <a:xfrm>
                <a:off x="3600397" y="3620114"/>
                <a:ext cx="31234" cy="69611"/>
              </a:xfrm>
              <a:custGeom>
                <a:avLst/>
                <a:gdLst>
                  <a:gd name="connsiteX0" fmla="*/ 1680 w 31234"/>
                  <a:gd name="connsiteY0" fmla="*/ 0 h 69611"/>
                  <a:gd name="connsiteX1" fmla="*/ 21810 w 31234"/>
                  <a:gd name="connsiteY1" fmla="*/ 27938 h 69611"/>
                  <a:gd name="connsiteX2" fmla="*/ 30012 w 31234"/>
                  <a:gd name="connsiteY2" fmla="*/ 68520 h 69611"/>
                  <a:gd name="connsiteX3" fmla="*/ 2934 w 31234"/>
                  <a:gd name="connsiteY3" fmla="*/ 37466 h 69611"/>
                  <a:gd name="connsiteX4" fmla="*/ 1680 w 31234"/>
                  <a:gd name="connsiteY4" fmla="*/ 0 h 6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4" h="69611">
                    <a:moveTo>
                      <a:pt x="1680" y="0"/>
                    </a:moveTo>
                    <a:cubicBezTo>
                      <a:pt x="1680" y="0"/>
                      <a:pt x="20592" y="19736"/>
                      <a:pt x="21810" y="27938"/>
                    </a:cubicBezTo>
                    <a:cubicBezTo>
                      <a:pt x="25643" y="54265"/>
                      <a:pt x="34454" y="65655"/>
                      <a:pt x="30012" y="68520"/>
                    </a:cubicBezTo>
                    <a:cubicBezTo>
                      <a:pt x="20843" y="74466"/>
                      <a:pt x="8736" y="54981"/>
                      <a:pt x="2934" y="37466"/>
                    </a:cubicBezTo>
                    <a:cubicBezTo>
                      <a:pt x="-2833" y="19987"/>
                      <a:pt x="1680" y="0"/>
                      <a:pt x="1680" y="0"/>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sp>
          <p:nvSpPr>
            <p:cNvPr id="105" name="Freeform: Shape 104">
              <a:extLst>
                <a:ext uri="{FF2B5EF4-FFF2-40B4-BE49-F238E27FC236}">
                  <a16:creationId xmlns:a16="http://schemas.microsoft.com/office/drawing/2014/main" id="{CE8250A3-D67F-414B-B183-94709896DA91}"/>
                </a:ext>
              </a:extLst>
            </p:cNvPr>
            <p:cNvSpPr/>
            <p:nvPr/>
          </p:nvSpPr>
          <p:spPr>
            <a:xfrm>
              <a:off x="3538966" y="2757421"/>
              <a:ext cx="499377" cy="851744"/>
            </a:xfrm>
            <a:custGeom>
              <a:avLst/>
              <a:gdLst>
                <a:gd name="connsiteX0" fmla="*/ 38827 w 499377"/>
                <a:gd name="connsiteY0" fmla="*/ 848007 h 851744"/>
                <a:gd name="connsiteX1" fmla="*/ 97676 w 499377"/>
                <a:gd name="connsiteY1" fmla="*/ 851302 h 851744"/>
                <a:gd name="connsiteX2" fmla="*/ 192272 w 499377"/>
                <a:gd name="connsiteY2" fmla="*/ 568696 h 851744"/>
                <a:gd name="connsiteX3" fmla="*/ 499378 w 499377"/>
                <a:gd name="connsiteY3" fmla="*/ 268862 h 851744"/>
                <a:gd name="connsiteX4" fmla="*/ 402060 w 499377"/>
                <a:gd name="connsiteY4" fmla="*/ 1765 h 851744"/>
                <a:gd name="connsiteX5" fmla="*/ 58240 w 499377"/>
                <a:gd name="connsiteY5" fmla="*/ 507555 h 851744"/>
                <a:gd name="connsiteX6" fmla="*/ 0 w 499377"/>
                <a:gd name="connsiteY6" fmla="*/ 831495 h 851744"/>
                <a:gd name="connsiteX7" fmla="*/ 38827 w 499377"/>
                <a:gd name="connsiteY7" fmla="*/ 848007 h 85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 h="851744">
                  <a:moveTo>
                    <a:pt x="38827" y="848007"/>
                  </a:moveTo>
                  <a:cubicBezTo>
                    <a:pt x="67052" y="853523"/>
                    <a:pt x="97676" y="851302"/>
                    <a:pt x="97676" y="851302"/>
                  </a:cubicBezTo>
                  <a:cubicBezTo>
                    <a:pt x="97676" y="851302"/>
                    <a:pt x="181491" y="592372"/>
                    <a:pt x="192272" y="568696"/>
                  </a:cubicBezTo>
                  <a:cubicBezTo>
                    <a:pt x="203054" y="545056"/>
                    <a:pt x="499378" y="268862"/>
                    <a:pt x="499378" y="268862"/>
                  </a:cubicBezTo>
                  <a:cubicBezTo>
                    <a:pt x="499378" y="268862"/>
                    <a:pt x="473302" y="-25349"/>
                    <a:pt x="402060" y="1765"/>
                  </a:cubicBezTo>
                  <a:cubicBezTo>
                    <a:pt x="269604" y="52197"/>
                    <a:pt x="84423" y="447093"/>
                    <a:pt x="58240" y="507555"/>
                  </a:cubicBezTo>
                  <a:cubicBezTo>
                    <a:pt x="15008" y="607488"/>
                    <a:pt x="0" y="831495"/>
                    <a:pt x="0" y="831495"/>
                  </a:cubicBezTo>
                  <a:cubicBezTo>
                    <a:pt x="0" y="831495"/>
                    <a:pt x="16655" y="843709"/>
                    <a:pt x="38827" y="848007"/>
                  </a:cubicBezTo>
                  <a:close/>
                </a:path>
              </a:pathLst>
            </a:custGeom>
            <a:solidFill>
              <a:srgbClr val="F77D48"/>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nvGrpSpPr>
            <p:cNvPr id="106" name="Graphic 8">
              <a:extLst>
                <a:ext uri="{FF2B5EF4-FFF2-40B4-BE49-F238E27FC236}">
                  <a16:creationId xmlns:a16="http://schemas.microsoft.com/office/drawing/2014/main" id="{6BBC6AE1-D7CD-4D11-BCEC-CD0D7344D172}"/>
                </a:ext>
              </a:extLst>
            </p:cNvPr>
            <p:cNvGrpSpPr/>
            <p:nvPr/>
          </p:nvGrpSpPr>
          <p:grpSpPr>
            <a:xfrm>
              <a:off x="3945144" y="2380694"/>
              <a:ext cx="337954" cy="225444"/>
              <a:chOff x="3945144" y="2380694"/>
              <a:chExt cx="337954" cy="225444"/>
            </a:xfrm>
          </p:grpSpPr>
          <p:sp>
            <p:nvSpPr>
              <p:cNvPr id="107" name="Freeform: Shape 106">
                <a:extLst>
                  <a:ext uri="{FF2B5EF4-FFF2-40B4-BE49-F238E27FC236}">
                    <a16:creationId xmlns:a16="http://schemas.microsoft.com/office/drawing/2014/main" id="{68EEAF3B-C0F2-40E8-B4B7-9E1C00ACE8A4}"/>
                  </a:ext>
                </a:extLst>
              </p:cNvPr>
              <p:cNvSpPr/>
              <p:nvPr/>
            </p:nvSpPr>
            <p:spPr>
              <a:xfrm>
                <a:off x="3945144" y="2547393"/>
                <a:ext cx="64508" cy="56055"/>
              </a:xfrm>
              <a:custGeom>
                <a:avLst/>
                <a:gdLst>
                  <a:gd name="connsiteX0" fmla="*/ 64509 w 64508"/>
                  <a:gd name="connsiteY0" fmla="*/ 40510 h 56055"/>
                  <a:gd name="connsiteX1" fmla="*/ 27616 w 64508"/>
                  <a:gd name="connsiteY1" fmla="*/ 56055 h 56055"/>
                  <a:gd name="connsiteX2" fmla="*/ 0 w 64508"/>
                  <a:gd name="connsiteY2" fmla="*/ 31807 h 56055"/>
                  <a:gd name="connsiteX3" fmla="*/ 43770 w 64508"/>
                  <a:gd name="connsiteY3" fmla="*/ 0 h 56055"/>
                  <a:gd name="connsiteX4" fmla="*/ 64509 w 64508"/>
                  <a:gd name="connsiteY4" fmla="*/ 40510 h 56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08" h="56055">
                    <a:moveTo>
                      <a:pt x="64509" y="40510"/>
                    </a:moveTo>
                    <a:lnTo>
                      <a:pt x="27616" y="56055"/>
                    </a:lnTo>
                    <a:cubicBezTo>
                      <a:pt x="19306" y="49465"/>
                      <a:pt x="10101" y="41478"/>
                      <a:pt x="0" y="31807"/>
                    </a:cubicBezTo>
                    <a:lnTo>
                      <a:pt x="43770" y="0"/>
                    </a:lnTo>
                    <a:lnTo>
                      <a:pt x="64509" y="40510"/>
                    </a:lnTo>
                    <a:close/>
                  </a:path>
                </a:pathLst>
              </a:custGeom>
              <a:solidFill>
                <a:srgbClr val="060633"/>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08" name="Freeform: Shape 107">
                <a:extLst>
                  <a:ext uri="{FF2B5EF4-FFF2-40B4-BE49-F238E27FC236}">
                    <a16:creationId xmlns:a16="http://schemas.microsoft.com/office/drawing/2014/main" id="{BE2F0C6F-A37F-422F-A293-1C68BA85898E}"/>
                  </a:ext>
                </a:extLst>
              </p:cNvPr>
              <p:cNvSpPr/>
              <p:nvPr/>
            </p:nvSpPr>
            <p:spPr>
              <a:xfrm>
                <a:off x="3983490" y="2406890"/>
                <a:ext cx="250726" cy="199248"/>
              </a:xfrm>
              <a:custGeom>
                <a:avLst/>
                <a:gdLst>
                  <a:gd name="connsiteX0" fmla="*/ 237992 w 250726"/>
                  <a:gd name="connsiteY0" fmla="*/ 108517 h 199248"/>
                  <a:gd name="connsiteX1" fmla="*/ 75485 w 250726"/>
                  <a:gd name="connsiteY1" fmla="*/ 194231 h 199248"/>
                  <a:gd name="connsiteX2" fmla="*/ 55641 w 250726"/>
                  <a:gd name="connsiteY2" fmla="*/ 199209 h 199248"/>
                  <a:gd name="connsiteX3" fmla="*/ 52776 w 250726"/>
                  <a:gd name="connsiteY3" fmla="*/ 199245 h 199248"/>
                  <a:gd name="connsiteX4" fmla="*/ 26163 w 250726"/>
                  <a:gd name="connsiteY4" fmla="*/ 180978 h 199248"/>
                  <a:gd name="connsiteX5" fmla="*/ 5424 w 250726"/>
                  <a:gd name="connsiteY5" fmla="*/ 140467 h 199248"/>
                  <a:gd name="connsiteX6" fmla="*/ 5030 w 250726"/>
                  <a:gd name="connsiteY6" fmla="*/ 99921 h 199248"/>
                  <a:gd name="connsiteX7" fmla="*/ 5030 w 250726"/>
                  <a:gd name="connsiteY7" fmla="*/ 99921 h 199248"/>
                  <a:gd name="connsiteX8" fmla="*/ 14772 w 250726"/>
                  <a:gd name="connsiteY8" fmla="*/ 90752 h 199248"/>
                  <a:gd name="connsiteX9" fmla="*/ 182080 w 250726"/>
                  <a:gd name="connsiteY9" fmla="*/ 2495 h 199248"/>
                  <a:gd name="connsiteX10" fmla="*/ 221910 w 250726"/>
                  <a:gd name="connsiteY10" fmla="*/ 20154 h 199248"/>
                  <a:gd name="connsiteX11" fmla="*/ 245908 w 250726"/>
                  <a:gd name="connsiteY11" fmla="*/ 65643 h 199248"/>
                  <a:gd name="connsiteX12" fmla="*/ 237992 w 250726"/>
                  <a:gd name="connsiteY12" fmla="*/ 108517 h 19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726" h="199248">
                    <a:moveTo>
                      <a:pt x="237992" y="108517"/>
                    </a:moveTo>
                    <a:lnTo>
                      <a:pt x="75485" y="194231"/>
                    </a:lnTo>
                    <a:cubicBezTo>
                      <a:pt x="69467" y="197418"/>
                      <a:pt x="62733" y="199102"/>
                      <a:pt x="55641" y="199209"/>
                    </a:cubicBezTo>
                    <a:lnTo>
                      <a:pt x="52776" y="199245"/>
                    </a:lnTo>
                    <a:cubicBezTo>
                      <a:pt x="42460" y="199424"/>
                      <a:pt x="31894" y="192153"/>
                      <a:pt x="26163" y="180978"/>
                    </a:cubicBezTo>
                    <a:lnTo>
                      <a:pt x="5424" y="140467"/>
                    </a:lnTo>
                    <a:cubicBezTo>
                      <a:pt x="-1668" y="126606"/>
                      <a:pt x="-1811" y="110846"/>
                      <a:pt x="5030" y="99921"/>
                    </a:cubicBezTo>
                    <a:lnTo>
                      <a:pt x="5030" y="99921"/>
                    </a:lnTo>
                    <a:cubicBezTo>
                      <a:pt x="7502" y="95945"/>
                      <a:pt x="10833" y="92829"/>
                      <a:pt x="14772" y="90752"/>
                    </a:cubicBezTo>
                    <a:lnTo>
                      <a:pt x="182080" y="2495"/>
                    </a:lnTo>
                    <a:cubicBezTo>
                      <a:pt x="195225" y="-4418"/>
                      <a:pt x="213134" y="3534"/>
                      <a:pt x="221910" y="20154"/>
                    </a:cubicBezTo>
                    <a:lnTo>
                      <a:pt x="245908" y="65643"/>
                    </a:lnTo>
                    <a:cubicBezTo>
                      <a:pt x="254683" y="82299"/>
                      <a:pt x="251137" y="101569"/>
                      <a:pt x="237992" y="108517"/>
                    </a:cubicBezTo>
                    <a:close/>
                  </a:path>
                </a:pathLst>
              </a:custGeom>
              <a:solidFill>
                <a:srgbClr val="AEC3F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09" name="Freeform: Shape 108">
                <a:extLst>
                  <a:ext uri="{FF2B5EF4-FFF2-40B4-BE49-F238E27FC236}">
                    <a16:creationId xmlns:a16="http://schemas.microsoft.com/office/drawing/2014/main" id="{10A54FCC-E424-407D-9E33-26FC11B81C0C}"/>
                  </a:ext>
                </a:extLst>
              </p:cNvPr>
              <p:cNvSpPr/>
              <p:nvPr/>
            </p:nvSpPr>
            <p:spPr>
              <a:xfrm>
                <a:off x="4023558" y="2380694"/>
                <a:ext cx="259541" cy="205756"/>
              </a:xfrm>
              <a:custGeom>
                <a:avLst/>
                <a:gdLst>
                  <a:gd name="connsiteX0" fmla="*/ 247246 w 259541"/>
                  <a:gd name="connsiteY0" fmla="*/ 108710 h 205756"/>
                  <a:gd name="connsiteX1" fmla="*/ 209637 w 259541"/>
                  <a:gd name="connsiteY1" fmla="*/ 128517 h 205756"/>
                  <a:gd name="connsiteX2" fmla="*/ 186284 w 259541"/>
                  <a:gd name="connsiteY2" fmla="*/ 140839 h 205756"/>
                  <a:gd name="connsiteX3" fmla="*/ 158238 w 259541"/>
                  <a:gd name="connsiteY3" fmla="*/ 155632 h 205756"/>
                  <a:gd name="connsiteX4" fmla="*/ 87031 w 259541"/>
                  <a:gd name="connsiteY4" fmla="*/ 193169 h 205756"/>
                  <a:gd name="connsiteX5" fmla="*/ 68227 w 259541"/>
                  <a:gd name="connsiteY5" fmla="*/ 203091 h 205756"/>
                  <a:gd name="connsiteX6" fmla="*/ 36993 w 259541"/>
                  <a:gd name="connsiteY6" fmla="*/ 193420 h 205756"/>
                  <a:gd name="connsiteX7" fmla="*/ 2643 w 259541"/>
                  <a:gd name="connsiteY7" fmla="*/ 128302 h 205756"/>
                  <a:gd name="connsiteX8" fmla="*/ 12314 w 259541"/>
                  <a:gd name="connsiteY8" fmla="*/ 97069 h 205756"/>
                  <a:gd name="connsiteX9" fmla="*/ 96452 w 259541"/>
                  <a:gd name="connsiteY9" fmla="*/ 52690 h 205756"/>
                  <a:gd name="connsiteX10" fmla="*/ 135421 w 259541"/>
                  <a:gd name="connsiteY10" fmla="*/ 32130 h 205756"/>
                  <a:gd name="connsiteX11" fmla="*/ 161461 w 259541"/>
                  <a:gd name="connsiteY11" fmla="*/ 18412 h 205756"/>
                  <a:gd name="connsiteX12" fmla="*/ 191298 w 259541"/>
                  <a:gd name="connsiteY12" fmla="*/ 2652 h 205756"/>
                  <a:gd name="connsiteX13" fmla="*/ 207667 w 259541"/>
                  <a:gd name="connsiteY13" fmla="*/ 718 h 205756"/>
                  <a:gd name="connsiteX14" fmla="*/ 222532 w 259541"/>
                  <a:gd name="connsiteY14" fmla="*/ 12323 h 205756"/>
                  <a:gd name="connsiteX15" fmla="*/ 256881 w 259541"/>
                  <a:gd name="connsiteY15" fmla="*/ 77441 h 205756"/>
                  <a:gd name="connsiteX16" fmla="*/ 247246 w 259541"/>
                  <a:gd name="connsiteY16" fmla="*/ 108710 h 2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541" h="205756">
                    <a:moveTo>
                      <a:pt x="247246" y="108710"/>
                    </a:moveTo>
                    <a:lnTo>
                      <a:pt x="209637" y="128517"/>
                    </a:lnTo>
                    <a:lnTo>
                      <a:pt x="186284" y="140839"/>
                    </a:lnTo>
                    <a:lnTo>
                      <a:pt x="158238" y="155632"/>
                    </a:lnTo>
                    <a:lnTo>
                      <a:pt x="87031" y="193169"/>
                    </a:lnTo>
                    <a:lnTo>
                      <a:pt x="68227" y="203091"/>
                    </a:lnTo>
                    <a:cubicBezTo>
                      <a:pt x="56980" y="209037"/>
                      <a:pt x="42939" y="204703"/>
                      <a:pt x="36993" y="193420"/>
                    </a:cubicBezTo>
                    <a:lnTo>
                      <a:pt x="2643" y="128302"/>
                    </a:lnTo>
                    <a:cubicBezTo>
                      <a:pt x="-3267" y="117055"/>
                      <a:pt x="1068" y="102979"/>
                      <a:pt x="12314" y="97069"/>
                    </a:cubicBezTo>
                    <a:lnTo>
                      <a:pt x="96452" y="52690"/>
                    </a:lnTo>
                    <a:lnTo>
                      <a:pt x="135421" y="32130"/>
                    </a:lnTo>
                    <a:lnTo>
                      <a:pt x="161461" y="18412"/>
                    </a:lnTo>
                    <a:lnTo>
                      <a:pt x="191298" y="2652"/>
                    </a:lnTo>
                    <a:cubicBezTo>
                      <a:pt x="196528" y="-106"/>
                      <a:pt x="202330" y="-643"/>
                      <a:pt x="207667" y="718"/>
                    </a:cubicBezTo>
                    <a:cubicBezTo>
                      <a:pt x="213828" y="2258"/>
                      <a:pt x="219344" y="6305"/>
                      <a:pt x="222532" y="12323"/>
                    </a:cubicBezTo>
                    <a:lnTo>
                      <a:pt x="256881" y="77441"/>
                    </a:lnTo>
                    <a:cubicBezTo>
                      <a:pt x="262827" y="88687"/>
                      <a:pt x="258457" y="102764"/>
                      <a:pt x="247246" y="108710"/>
                    </a:cubicBezTo>
                    <a:close/>
                  </a:path>
                </a:pathLst>
              </a:custGeom>
              <a:solidFill>
                <a:srgbClr val="060633"/>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10" name="Freeform: Shape 109">
                <a:extLst>
                  <a:ext uri="{FF2B5EF4-FFF2-40B4-BE49-F238E27FC236}">
                    <a16:creationId xmlns:a16="http://schemas.microsoft.com/office/drawing/2014/main" id="{56874042-7A6E-48D2-9222-2C0BFC2AC5E6}"/>
                  </a:ext>
                </a:extLst>
              </p:cNvPr>
              <p:cNvSpPr/>
              <p:nvPr/>
            </p:nvSpPr>
            <p:spPr>
              <a:xfrm>
                <a:off x="4023558" y="2433419"/>
                <a:ext cx="96451" cy="153066"/>
              </a:xfrm>
              <a:custGeom>
                <a:avLst/>
                <a:gdLst>
                  <a:gd name="connsiteX0" fmla="*/ 96452 w 96451"/>
                  <a:gd name="connsiteY0" fmla="*/ 0 h 153066"/>
                  <a:gd name="connsiteX1" fmla="*/ 87031 w 96451"/>
                  <a:gd name="connsiteY1" fmla="*/ 140479 h 153066"/>
                  <a:gd name="connsiteX2" fmla="*/ 68227 w 96451"/>
                  <a:gd name="connsiteY2" fmla="*/ 150401 h 153066"/>
                  <a:gd name="connsiteX3" fmla="*/ 36993 w 96451"/>
                  <a:gd name="connsiteY3" fmla="*/ 140730 h 153066"/>
                  <a:gd name="connsiteX4" fmla="*/ 2643 w 96451"/>
                  <a:gd name="connsiteY4" fmla="*/ 75612 h 153066"/>
                  <a:gd name="connsiteX5" fmla="*/ 12314 w 96451"/>
                  <a:gd name="connsiteY5" fmla="*/ 44379 h 153066"/>
                  <a:gd name="connsiteX6" fmla="*/ 96452 w 96451"/>
                  <a:gd name="connsiteY6" fmla="*/ 0 h 15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51" h="153066">
                    <a:moveTo>
                      <a:pt x="96452" y="0"/>
                    </a:moveTo>
                    <a:cubicBezTo>
                      <a:pt x="94123" y="26147"/>
                      <a:pt x="89932" y="92626"/>
                      <a:pt x="87031" y="140479"/>
                    </a:cubicBezTo>
                    <a:lnTo>
                      <a:pt x="68227" y="150401"/>
                    </a:lnTo>
                    <a:cubicBezTo>
                      <a:pt x="56980" y="156347"/>
                      <a:pt x="42939" y="152013"/>
                      <a:pt x="36993" y="140730"/>
                    </a:cubicBezTo>
                    <a:lnTo>
                      <a:pt x="2643" y="75612"/>
                    </a:lnTo>
                    <a:cubicBezTo>
                      <a:pt x="-3267" y="64365"/>
                      <a:pt x="1068" y="50289"/>
                      <a:pt x="12314" y="44379"/>
                    </a:cubicBezTo>
                    <a:lnTo>
                      <a:pt x="96452" y="0"/>
                    </a:lnTo>
                    <a:close/>
                  </a:path>
                </a:pathLst>
              </a:custGeom>
              <a:solidFill>
                <a:srgbClr val="4545A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11" name="Freeform: Shape 110">
                <a:extLst>
                  <a:ext uri="{FF2B5EF4-FFF2-40B4-BE49-F238E27FC236}">
                    <a16:creationId xmlns:a16="http://schemas.microsoft.com/office/drawing/2014/main" id="{3540F574-B5D4-445E-9E49-11A2FA48F65E}"/>
                  </a:ext>
                </a:extLst>
              </p:cNvPr>
              <p:cNvSpPr/>
              <p:nvPr/>
            </p:nvSpPr>
            <p:spPr>
              <a:xfrm>
                <a:off x="4144365" y="2399106"/>
                <a:ext cx="40689" cy="156991"/>
              </a:xfrm>
              <a:custGeom>
                <a:avLst/>
                <a:gdLst>
                  <a:gd name="connsiteX0" fmla="*/ 40689 w 40689"/>
                  <a:gd name="connsiteY0" fmla="*/ 0 h 156991"/>
                  <a:gd name="connsiteX1" fmla="*/ 37430 w 40689"/>
                  <a:gd name="connsiteY1" fmla="*/ 137220 h 156991"/>
                  <a:gd name="connsiteX2" fmla="*/ 0 w 40689"/>
                  <a:gd name="connsiteY2" fmla="*/ 156991 h 156991"/>
                  <a:gd name="connsiteX3" fmla="*/ 14614 w 40689"/>
                  <a:gd name="connsiteY3" fmla="*/ 13718 h 156991"/>
                </a:gdLst>
                <a:ahLst/>
                <a:cxnLst>
                  <a:cxn ang="0">
                    <a:pos x="connsiteX0" y="connsiteY0"/>
                  </a:cxn>
                  <a:cxn ang="0">
                    <a:pos x="connsiteX1" y="connsiteY1"/>
                  </a:cxn>
                  <a:cxn ang="0">
                    <a:pos x="connsiteX2" y="connsiteY2"/>
                  </a:cxn>
                  <a:cxn ang="0">
                    <a:pos x="connsiteX3" y="connsiteY3"/>
                  </a:cxn>
                </a:cxnLst>
                <a:rect l="l" t="t" r="r" b="b"/>
                <a:pathLst>
                  <a:path w="40689" h="156991">
                    <a:moveTo>
                      <a:pt x="40689" y="0"/>
                    </a:moveTo>
                    <a:lnTo>
                      <a:pt x="37430" y="137220"/>
                    </a:lnTo>
                    <a:lnTo>
                      <a:pt x="0" y="156991"/>
                    </a:lnTo>
                    <a:lnTo>
                      <a:pt x="14614" y="13718"/>
                    </a:lnTo>
                    <a:close/>
                  </a:path>
                </a:pathLst>
              </a:custGeom>
              <a:solidFill>
                <a:srgbClr val="4545A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12" name="Freeform: Shape 111">
                <a:extLst>
                  <a:ext uri="{FF2B5EF4-FFF2-40B4-BE49-F238E27FC236}">
                    <a16:creationId xmlns:a16="http://schemas.microsoft.com/office/drawing/2014/main" id="{5D6CD16F-5D44-4D31-A739-8B7D1316634F}"/>
                  </a:ext>
                </a:extLst>
              </p:cNvPr>
              <p:cNvSpPr/>
              <p:nvPr/>
            </p:nvSpPr>
            <p:spPr>
              <a:xfrm>
                <a:off x="4231225" y="2381447"/>
                <a:ext cx="51874" cy="127763"/>
              </a:xfrm>
              <a:custGeom>
                <a:avLst/>
                <a:gdLst>
                  <a:gd name="connsiteX0" fmla="*/ 39579 w 51874"/>
                  <a:gd name="connsiteY0" fmla="*/ 107956 h 127763"/>
                  <a:gd name="connsiteX1" fmla="*/ 1970 w 51874"/>
                  <a:gd name="connsiteY1" fmla="*/ 127764 h 127763"/>
                  <a:gd name="connsiteX2" fmla="*/ 0 w 51874"/>
                  <a:gd name="connsiteY2" fmla="*/ 0 h 127763"/>
                  <a:gd name="connsiteX3" fmla="*/ 14865 w 51874"/>
                  <a:gd name="connsiteY3" fmla="*/ 11605 h 127763"/>
                  <a:gd name="connsiteX4" fmla="*/ 49214 w 51874"/>
                  <a:gd name="connsiteY4" fmla="*/ 76723 h 127763"/>
                  <a:gd name="connsiteX5" fmla="*/ 39579 w 51874"/>
                  <a:gd name="connsiteY5" fmla="*/ 107956 h 12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74" h="127763">
                    <a:moveTo>
                      <a:pt x="39579" y="107956"/>
                    </a:moveTo>
                    <a:lnTo>
                      <a:pt x="1970" y="127764"/>
                    </a:lnTo>
                    <a:lnTo>
                      <a:pt x="0" y="0"/>
                    </a:lnTo>
                    <a:cubicBezTo>
                      <a:pt x="6161" y="1540"/>
                      <a:pt x="11677" y="5588"/>
                      <a:pt x="14865" y="11605"/>
                    </a:cubicBezTo>
                    <a:lnTo>
                      <a:pt x="49214" y="76723"/>
                    </a:lnTo>
                    <a:cubicBezTo>
                      <a:pt x="55160" y="87934"/>
                      <a:pt x="50790" y="102010"/>
                      <a:pt x="39579" y="107956"/>
                    </a:cubicBezTo>
                    <a:close/>
                  </a:path>
                </a:pathLst>
              </a:custGeom>
              <a:solidFill>
                <a:srgbClr val="4545A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grpSp>
      <p:grpSp>
        <p:nvGrpSpPr>
          <p:cNvPr id="113" name="Graphic 8">
            <a:extLst>
              <a:ext uri="{FF2B5EF4-FFF2-40B4-BE49-F238E27FC236}">
                <a16:creationId xmlns:a16="http://schemas.microsoft.com/office/drawing/2014/main" id="{A437EE36-7416-4C76-88E6-9A077441006D}"/>
              </a:ext>
            </a:extLst>
          </p:cNvPr>
          <p:cNvGrpSpPr/>
          <p:nvPr/>
        </p:nvGrpSpPr>
        <p:grpSpPr>
          <a:xfrm>
            <a:off x="515139" y="1544577"/>
            <a:ext cx="679549" cy="1104988"/>
            <a:chOff x="4408363" y="395966"/>
            <a:chExt cx="1414538" cy="1865511"/>
          </a:xfrm>
        </p:grpSpPr>
        <p:grpSp>
          <p:nvGrpSpPr>
            <p:cNvPr id="114" name="Graphic 8">
              <a:extLst>
                <a:ext uri="{FF2B5EF4-FFF2-40B4-BE49-F238E27FC236}">
                  <a16:creationId xmlns:a16="http://schemas.microsoft.com/office/drawing/2014/main" id="{D2193EDB-A727-455B-A570-4F5C7BAF63FC}"/>
                </a:ext>
              </a:extLst>
            </p:cNvPr>
            <p:cNvGrpSpPr/>
            <p:nvPr/>
          </p:nvGrpSpPr>
          <p:grpSpPr>
            <a:xfrm>
              <a:off x="4408363" y="395966"/>
              <a:ext cx="1414538" cy="1865511"/>
              <a:chOff x="4408363" y="395966"/>
              <a:chExt cx="1414538" cy="1865511"/>
            </a:xfrm>
          </p:grpSpPr>
          <p:sp>
            <p:nvSpPr>
              <p:cNvPr id="115" name="Freeform: Shape 114">
                <a:extLst>
                  <a:ext uri="{FF2B5EF4-FFF2-40B4-BE49-F238E27FC236}">
                    <a16:creationId xmlns:a16="http://schemas.microsoft.com/office/drawing/2014/main" id="{BB83097F-FFB7-4E67-B4AC-F1F03107C638}"/>
                  </a:ext>
                </a:extLst>
              </p:cNvPr>
              <p:cNvSpPr/>
              <p:nvPr/>
            </p:nvSpPr>
            <p:spPr>
              <a:xfrm>
                <a:off x="4957863" y="1888123"/>
                <a:ext cx="198833" cy="373355"/>
              </a:xfrm>
              <a:custGeom>
                <a:avLst/>
                <a:gdLst>
                  <a:gd name="connsiteX0" fmla="*/ 5523 w 198833"/>
                  <a:gd name="connsiteY0" fmla="*/ 192344 h 373355"/>
                  <a:gd name="connsiteX1" fmla="*/ 1690 w 198833"/>
                  <a:gd name="connsiteY1" fmla="*/ 215268 h 373355"/>
                  <a:gd name="connsiteX2" fmla="*/ 1762 w 198833"/>
                  <a:gd name="connsiteY2" fmla="*/ 215375 h 373355"/>
                  <a:gd name="connsiteX3" fmla="*/ 46786 w 198833"/>
                  <a:gd name="connsiteY3" fmla="*/ 264768 h 373355"/>
                  <a:gd name="connsiteX4" fmla="*/ 54021 w 198833"/>
                  <a:gd name="connsiteY4" fmla="*/ 270786 h 373355"/>
                  <a:gd name="connsiteX5" fmla="*/ 55633 w 198833"/>
                  <a:gd name="connsiteY5" fmla="*/ 272255 h 373355"/>
                  <a:gd name="connsiteX6" fmla="*/ 56886 w 198833"/>
                  <a:gd name="connsiteY6" fmla="*/ 273365 h 373355"/>
                  <a:gd name="connsiteX7" fmla="*/ 104775 w 198833"/>
                  <a:gd name="connsiteY7" fmla="*/ 332787 h 373355"/>
                  <a:gd name="connsiteX8" fmla="*/ 181176 w 198833"/>
                  <a:gd name="connsiteY8" fmla="*/ 371865 h 373355"/>
                  <a:gd name="connsiteX9" fmla="*/ 159112 w 198833"/>
                  <a:gd name="connsiteY9" fmla="*/ 321075 h 373355"/>
                  <a:gd name="connsiteX10" fmla="*/ 156891 w 198833"/>
                  <a:gd name="connsiteY10" fmla="*/ 317421 h 373355"/>
                  <a:gd name="connsiteX11" fmla="*/ 150873 w 198833"/>
                  <a:gd name="connsiteY11" fmla="*/ 307321 h 373355"/>
                  <a:gd name="connsiteX12" fmla="*/ 141919 w 198833"/>
                  <a:gd name="connsiteY12" fmla="*/ 217847 h 373355"/>
                  <a:gd name="connsiteX13" fmla="*/ 198834 w 198833"/>
                  <a:gd name="connsiteY13" fmla="*/ 13396 h 373355"/>
                  <a:gd name="connsiteX14" fmla="*/ 121144 w 198833"/>
                  <a:gd name="connsiteY14" fmla="*/ 0 h 373355"/>
                  <a:gd name="connsiteX15" fmla="*/ 71966 w 198833"/>
                  <a:gd name="connsiteY15" fmla="*/ 154233 h 373355"/>
                  <a:gd name="connsiteX16" fmla="*/ 29521 w 198833"/>
                  <a:gd name="connsiteY16" fmla="*/ 173468 h 373355"/>
                  <a:gd name="connsiteX17" fmla="*/ 26763 w 198833"/>
                  <a:gd name="connsiteY17" fmla="*/ 175223 h 373355"/>
                  <a:gd name="connsiteX18" fmla="*/ 5523 w 198833"/>
                  <a:gd name="connsiteY18" fmla="*/ 192344 h 37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833" h="373355">
                    <a:moveTo>
                      <a:pt x="5523" y="192344"/>
                    </a:moveTo>
                    <a:cubicBezTo>
                      <a:pt x="-531" y="199257"/>
                      <a:pt x="-1283" y="206994"/>
                      <a:pt x="1690" y="215268"/>
                    </a:cubicBezTo>
                    <a:cubicBezTo>
                      <a:pt x="1690" y="215303"/>
                      <a:pt x="1726" y="215339"/>
                      <a:pt x="1762" y="215375"/>
                    </a:cubicBezTo>
                    <a:cubicBezTo>
                      <a:pt x="7278" y="230669"/>
                      <a:pt x="25545" y="247719"/>
                      <a:pt x="46786" y="264768"/>
                    </a:cubicBezTo>
                    <a:cubicBezTo>
                      <a:pt x="49508" y="266953"/>
                      <a:pt x="51907" y="268959"/>
                      <a:pt x="54021" y="270786"/>
                    </a:cubicBezTo>
                    <a:cubicBezTo>
                      <a:pt x="54558" y="271252"/>
                      <a:pt x="55131" y="271753"/>
                      <a:pt x="55633" y="272255"/>
                    </a:cubicBezTo>
                    <a:cubicBezTo>
                      <a:pt x="56062" y="272613"/>
                      <a:pt x="56456" y="273007"/>
                      <a:pt x="56886" y="273365"/>
                    </a:cubicBezTo>
                    <a:cubicBezTo>
                      <a:pt x="76694" y="291596"/>
                      <a:pt x="69244" y="295787"/>
                      <a:pt x="104775" y="332787"/>
                    </a:cubicBezTo>
                    <a:cubicBezTo>
                      <a:pt x="145322" y="374981"/>
                      <a:pt x="173224" y="375733"/>
                      <a:pt x="181176" y="371865"/>
                    </a:cubicBezTo>
                    <a:cubicBezTo>
                      <a:pt x="187909" y="368605"/>
                      <a:pt x="174227" y="346219"/>
                      <a:pt x="159112" y="321075"/>
                    </a:cubicBezTo>
                    <a:cubicBezTo>
                      <a:pt x="158359" y="319857"/>
                      <a:pt x="157643" y="318639"/>
                      <a:pt x="156891" y="317421"/>
                    </a:cubicBezTo>
                    <a:cubicBezTo>
                      <a:pt x="154885" y="314090"/>
                      <a:pt x="152879" y="310687"/>
                      <a:pt x="150873" y="307321"/>
                    </a:cubicBezTo>
                    <a:cubicBezTo>
                      <a:pt x="133143" y="277054"/>
                      <a:pt x="137692" y="262870"/>
                      <a:pt x="141919" y="217847"/>
                    </a:cubicBezTo>
                    <a:cubicBezTo>
                      <a:pt x="145322" y="181240"/>
                      <a:pt x="198834" y="13396"/>
                      <a:pt x="198834" y="13396"/>
                    </a:cubicBezTo>
                    <a:lnTo>
                      <a:pt x="121144" y="0"/>
                    </a:lnTo>
                    <a:cubicBezTo>
                      <a:pt x="121144" y="0"/>
                      <a:pt x="97755" y="133638"/>
                      <a:pt x="71966" y="154233"/>
                    </a:cubicBezTo>
                    <a:cubicBezTo>
                      <a:pt x="58176" y="165194"/>
                      <a:pt x="42738" y="165337"/>
                      <a:pt x="29521" y="173468"/>
                    </a:cubicBezTo>
                    <a:cubicBezTo>
                      <a:pt x="28590" y="174041"/>
                      <a:pt x="27658" y="174614"/>
                      <a:pt x="26763" y="175223"/>
                    </a:cubicBezTo>
                    <a:cubicBezTo>
                      <a:pt x="19241" y="180237"/>
                      <a:pt x="11576" y="185395"/>
                      <a:pt x="5523" y="192344"/>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16" name="Freeform: Shape 115">
                <a:extLst>
                  <a:ext uri="{FF2B5EF4-FFF2-40B4-BE49-F238E27FC236}">
                    <a16:creationId xmlns:a16="http://schemas.microsoft.com/office/drawing/2014/main" id="{7C2C0372-F23F-4C89-B8A7-96BC5C54FA3B}"/>
                  </a:ext>
                </a:extLst>
              </p:cNvPr>
              <p:cNvSpPr/>
              <p:nvPr/>
            </p:nvSpPr>
            <p:spPr>
              <a:xfrm>
                <a:off x="4957863" y="2063309"/>
                <a:ext cx="182938" cy="198168"/>
              </a:xfrm>
              <a:custGeom>
                <a:avLst/>
                <a:gdLst>
                  <a:gd name="connsiteX0" fmla="*/ 5523 w 182938"/>
                  <a:gd name="connsiteY0" fmla="*/ 17157 h 198168"/>
                  <a:gd name="connsiteX1" fmla="*/ 1690 w 182938"/>
                  <a:gd name="connsiteY1" fmla="*/ 40081 h 198168"/>
                  <a:gd name="connsiteX2" fmla="*/ 1762 w 182938"/>
                  <a:gd name="connsiteY2" fmla="*/ 40188 h 198168"/>
                  <a:gd name="connsiteX3" fmla="*/ 46857 w 182938"/>
                  <a:gd name="connsiteY3" fmla="*/ 89402 h 198168"/>
                  <a:gd name="connsiteX4" fmla="*/ 54021 w 182938"/>
                  <a:gd name="connsiteY4" fmla="*/ 95599 h 198168"/>
                  <a:gd name="connsiteX5" fmla="*/ 55633 w 182938"/>
                  <a:gd name="connsiteY5" fmla="*/ 97068 h 198168"/>
                  <a:gd name="connsiteX6" fmla="*/ 56886 w 182938"/>
                  <a:gd name="connsiteY6" fmla="*/ 98178 h 198168"/>
                  <a:gd name="connsiteX7" fmla="*/ 104775 w 182938"/>
                  <a:gd name="connsiteY7" fmla="*/ 157600 h 198168"/>
                  <a:gd name="connsiteX8" fmla="*/ 181176 w 182938"/>
                  <a:gd name="connsiteY8" fmla="*/ 196678 h 198168"/>
                  <a:gd name="connsiteX9" fmla="*/ 159112 w 182938"/>
                  <a:gd name="connsiteY9" fmla="*/ 145888 h 198168"/>
                  <a:gd name="connsiteX10" fmla="*/ 86866 w 182938"/>
                  <a:gd name="connsiteY10" fmla="*/ 92626 h 198168"/>
                  <a:gd name="connsiteX11" fmla="*/ 31384 w 182938"/>
                  <a:gd name="connsiteY11" fmla="*/ 860 h 198168"/>
                  <a:gd name="connsiteX12" fmla="*/ 26835 w 182938"/>
                  <a:gd name="connsiteY12" fmla="*/ 0 h 198168"/>
                  <a:gd name="connsiteX13" fmla="*/ 5523 w 182938"/>
                  <a:gd name="connsiteY13" fmla="*/ 17157 h 19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938" h="198168">
                    <a:moveTo>
                      <a:pt x="5523" y="17157"/>
                    </a:moveTo>
                    <a:cubicBezTo>
                      <a:pt x="-531" y="24070"/>
                      <a:pt x="-1283" y="31807"/>
                      <a:pt x="1690" y="40081"/>
                    </a:cubicBezTo>
                    <a:cubicBezTo>
                      <a:pt x="1690" y="40116"/>
                      <a:pt x="1726" y="40152"/>
                      <a:pt x="1762" y="40188"/>
                    </a:cubicBezTo>
                    <a:cubicBezTo>
                      <a:pt x="8532" y="55447"/>
                      <a:pt x="26333" y="72425"/>
                      <a:pt x="46857" y="89402"/>
                    </a:cubicBezTo>
                    <a:cubicBezTo>
                      <a:pt x="49544" y="91623"/>
                      <a:pt x="51907" y="93665"/>
                      <a:pt x="54021" y="95599"/>
                    </a:cubicBezTo>
                    <a:cubicBezTo>
                      <a:pt x="54558" y="96065"/>
                      <a:pt x="55131" y="96566"/>
                      <a:pt x="55633" y="97068"/>
                    </a:cubicBezTo>
                    <a:cubicBezTo>
                      <a:pt x="56062" y="97426"/>
                      <a:pt x="56456" y="97820"/>
                      <a:pt x="56886" y="98178"/>
                    </a:cubicBezTo>
                    <a:cubicBezTo>
                      <a:pt x="76694" y="116409"/>
                      <a:pt x="69244" y="120600"/>
                      <a:pt x="104775" y="157600"/>
                    </a:cubicBezTo>
                    <a:cubicBezTo>
                      <a:pt x="145322" y="199794"/>
                      <a:pt x="173224" y="200546"/>
                      <a:pt x="181176" y="196678"/>
                    </a:cubicBezTo>
                    <a:cubicBezTo>
                      <a:pt x="187909" y="193419"/>
                      <a:pt x="174227" y="171032"/>
                      <a:pt x="159112" y="145888"/>
                    </a:cubicBezTo>
                    <a:cubicBezTo>
                      <a:pt x="151231" y="142986"/>
                      <a:pt x="114553" y="128122"/>
                      <a:pt x="86866" y="92626"/>
                    </a:cubicBezTo>
                    <a:cubicBezTo>
                      <a:pt x="63334" y="62610"/>
                      <a:pt x="47358" y="24356"/>
                      <a:pt x="31384" y="860"/>
                    </a:cubicBezTo>
                    <a:cubicBezTo>
                      <a:pt x="29629" y="537"/>
                      <a:pt x="28590" y="322"/>
                      <a:pt x="26835" y="0"/>
                    </a:cubicBezTo>
                    <a:cubicBezTo>
                      <a:pt x="19241" y="5050"/>
                      <a:pt x="11576" y="10208"/>
                      <a:pt x="5523" y="17157"/>
                    </a:cubicBezTo>
                    <a:close/>
                  </a:path>
                </a:pathLst>
              </a:custGeom>
              <a:solidFill>
                <a:srgbClr val="233862"/>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17" name="Freeform: Shape 116">
                <a:extLst>
                  <a:ext uri="{FF2B5EF4-FFF2-40B4-BE49-F238E27FC236}">
                    <a16:creationId xmlns:a16="http://schemas.microsoft.com/office/drawing/2014/main" id="{40C51FF7-96C1-4EFB-8F97-81561F12BE2C}"/>
                  </a:ext>
                </a:extLst>
              </p:cNvPr>
              <p:cNvSpPr/>
              <p:nvPr/>
            </p:nvSpPr>
            <p:spPr>
              <a:xfrm>
                <a:off x="5527595" y="1864518"/>
                <a:ext cx="295307" cy="185353"/>
              </a:xfrm>
              <a:custGeom>
                <a:avLst/>
                <a:gdLst>
                  <a:gd name="connsiteX0" fmla="*/ 62180 w 295307"/>
                  <a:gd name="connsiteY0" fmla="*/ 167414 h 185353"/>
                  <a:gd name="connsiteX1" fmla="*/ 139333 w 295307"/>
                  <a:gd name="connsiteY1" fmla="*/ 178053 h 185353"/>
                  <a:gd name="connsiteX2" fmla="*/ 222789 w 295307"/>
                  <a:gd name="connsiteY2" fmla="*/ 173790 h 185353"/>
                  <a:gd name="connsiteX3" fmla="*/ 295250 w 295307"/>
                  <a:gd name="connsiteY3" fmla="*/ 139440 h 185353"/>
                  <a:gd name="connsiteX4" fmla="*/ 241057 w 295307"/>
                  <a:gd name="connsiteY4" fmla="*/ 126438 h 185353"/>
                  <a:gd name="connsiteX5" fmla="*/ 230168 w 295307"/>
                  <a:gd name="connsiteY5" fmla="*/ 125149 h 185353"/>
                  <a:gd name="connsiteX6" fmla="*/ 144276 w 295307"/>
                  <a:gd name="connsiteY6" fmla="*/ 82848 h 185353"/>
                  <a:gd name="connsiteX7" fmla="*/ 74538 w 295307"/>
                  <a:gd name="connsiteY7" fmla="*/ 0 h 185353"/>
                  <a:gd name="connsiteX8" fmla="*/ 0 w 295307"/>
                  <a:gd name="connsiteY8" fmla="*/ 5910 h 185353"/>
                  <a:gd name="connsiteX9" fmla="*/ 54229 w 295307"/>
                  <a:gd name="connsiteY9" fmla="*/ 91157 h 185353"/>
                  <a:gd name="connsiteX10" fmla="*/ 61536 w 295307"/>
                  <a:gd name="connsiteY10" fmla="*/ 141948 h 185353"/>
                  <a:gd name="connsiteX11" fmla="*/ 62180 w 295307"/>
                  <a:gd name="connsiteY11" fmla="*/ 167414 h 18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307" h="185353">
                    <a:moveTo>
                      <a:pt x="62180" y="167414"/>
                    </a:moveTo>
                    <a:cubicBezTo>
                      <a:pt x="66980" y="191377"/>
                      <a:pt x="101151" y="187401"/>
                      <a:pt x="139333" y="178053"/>
                    </a:cubicBezTo>
                    <a:cubicBezTo>
                      <a:pt x="177515" y="168704"/>
                      <a:pt x="168453" y="179808"/>
                      <a:pt x="222789" y="173790"/>
                    </a:cubicBezTo>
                    <a:cubicBezTo>
                      <a:pt x="277126" y="167773"/>
                      <a:pt x="293602" y="147500"/>
                      <a:pt x="295250" y="139440"/>
                    </a:cubicBezTo>
                    <a:cubicBezTo>
                      <a:pt x="296718" y="132277"/>
                      <a:pt x="269890" y="129734"/>
                      <a:pt x="241057" y="126438"/>
                    </a:cubicBezTo>
                    <a:cubicBezTo>
                      <a:pt x="237439" y="126044"/>
                      <a:pt x="233786" y="125579"/>
                      <a:pt x="230168" y="125149"/>
                    </a:cubicBezTo>
                    <a:cubicBezTo>
                      <a:pt x="197645" y="121066"/>
                      <a:pt x="173826" y="100076"/>
                      <a:pt x="144276" y="82848"/>
                    </a:cubicBezTo>
                    <a:cubicBezTo>
                      <a:pt x="116302" y="66515"/>
                      <a:pt x="74538" y="0"/>
                      <a:pt x="74538" y="0"/>
                    </a:cubicBezTo>
                    <a:lnTo>
                      <a:pt x="0" y="5910"/>
                    </a:lnTo>
                    <a:cubicBezTo>
                      <a:pt x="0" y="5910"/>
                      <a:pt x="39113" y="65332"/>
                      <a:pt x="54229" y="91157"/>
                    </a:cubicBezTo>
                    <a:cubicBezTo>
                      <a:pt x="63112" y="106344"/>
                      <a:pt x="62646" y="126438"/>
                      <a:pt x="61536" y="141948"/>
                    </a:cubicBezTo>
                    <a:cubicBezTo>
                      <a:pt x="61034" y="150329"/>
                      <a:pt x="60461" y="158961"/>
                      <a:pt x="62180" y="167414"/>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18" name="Freeform: Shape 117">
                <a:extLst>
                  <a:ext uri="{FF2B5EF4-FFF2-40B4-BE49-F238E27FC236}">
                    <a16:creationId xmlns:a16="http://schemas.microsoft.com/office/drawing/2014/main" id="{DADD6B5F-8F7E-416F-AA0C-0CD13A3BD83E}"/>
                  </a:ext>
                </a:extLst>
              </p:cNvPr>
              <p:cNvSpPr/>
              <p:nvPr/>
            </p:nvSpPr>
            <p:spPr>
              <a:xfrm>
                <a:off x="5588571" y="1990957"/>
                <a:ext cx="234331" cy="58914"/>
              </a:xfrm>
              <a:custGeom>
                <a:avLst/>
                <a:gdLst>
                  <a:gd name="connsiteX0" fmla="*/ 78357 w 234331"/>
                  <a:gd name="connsiteY0" fmla="*/ 51614 h 58914"/>
                  <a:gd name="connsiteX1" fmla="*/ 161813 w 234331"/>
                  <a:gd name="connsiteY1" fmla="*/ 47352 h 58914"/>
                  <a:gd name="connsiteX2" fmla="*/ 234274 w 234331"/>
                  <a:gd name="connsiteY2" fmla="*/ 13002 h 58914"/>
                  <a:gd name="connsiteX3" fmla="*/ 180081 w 234331"/>
                  <a:gd name="connsiteY3" fmla="*/ 0 h 58914"/>
                  <a:gd name="connsiteX4" fmla="*/ 179794 w 234331"/>
                  <a:gd name="connsiteY4" fmla="*/ 537 h 58914"/>
                  <a:gd name="connsiteX5" fmla="*/ 101961 w 234331"/>
                  <a:gd name="connsiteY5" fmla="*/ 24715 h 58914"/>
                  <a:gd name="connsiteX6" fmla="*/ 559 w 234331"/>
                  <a:gd name="connsiteY6" fmla="*/ 15474 h 58914"/>
                  <a:gd name="connsiteX7" fmla="*/ 1133 w 234331"/>
                  <a:gd name="connsiteY7" fmla="*/ 40976 h 58914"/>
                  <a:gd name="connsiteX8" fmla="*/ 78357 w 234331"/>
                  <a:gd name="connsiteY8" fmla="*/ 51614 h 5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31" h="58914">
                    <a:moveTo>
                      <a:pt x="78357" y="51614"/>
                    </a:moveTo>
                    <a:cubicBezTo>
                      <a:pt x="116539" y="42266"/>
                      <a:pt x="107477" y="53369"/>
                      <a:pt x="161813" y="47352"/>
                    </a:cubicBezTo>
                    <a:cubicBezTo>
                      <a:pt x="216150" y="41334"/>
                      <a:pt x="232626" y="21061"/>
                      <a:pt x="234274" y="13002"/>
                    </a:cubicBezTo>
                    <a:cubicBezTo>
                      <a:pt x="235742" y="5838"/>
                      <a:pt x="208914" y="3295"/>
                      <a:pt x="180081" y="0"/>
                    </a:cubicBezTo>
                    <a:lnTo>
                      <a:pt x="179794" y="537"/>
                    </a:lnTo>
                    <a:cubicBezTo>
                      <a:pt x="179794" y="537"/>
                      <a:pt x="147200" y="23640"/>
                      <a:pt x="101961" y="24715"/>
                    </a:cubicBezTo>
                    <a:cubicBezTo>
                      <a:pt x="65104" y="25610"/>
                      <a:pt x="26026" y="15044"/>
                      <a:pt x="559" y="15474"/>
                    </a:cubicBezTo>
                    <a:cubicBezTo>
                      <a:pt x="-13" y="23891"/>
                      <a:pt x="-551" y="32523"/>
                      <a:pt x="1133" y="40976"/>
                    </a:cubicBezTo>
                    <a:cubicBezTo>
                      <a:pt x="6004" y="64938"/>
                      <a:pt x="40175" y="60963"/>
                      <a:pt x="78357" y="51614"/>
                    </a:cubicBezTo>
                    <a:close/>
                  </a:path>
                </a:pathLst>
              </a:custGeom>
              <a:solidFill>
                <a:srgbClr val="233862"/>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19" name="Freeform: Shape 118">
                <a:extLst>
                  <a:ext uri="{FF2B5EF4-FFF2-40B4-BE49-F238E27FC236}">
                    <a16:creationId xmlns:a16="http://schemas.microsoft.com/office/drawing/2014/main" id="{2E53906E-3256-487A-AE53-908A403619BC}"/>
                  </a:ext>
                </a:extLst>
              </p:cNvPr>
              <p:cNvSpPr/>
              <p:nvPr/>
            </p:nvSpPr>
            <p:spPr>
              <a:xfrm>
                <a:off x="5048418" y="1435860"/>
                <a:ext cx="255706" cy="552140"/>
              </a:xfrm>
              <a:custGeom>
                <a:avLst/>
                <a:gdLst>
                  <a:gd name="connsiteX0" fmla="*/ 255707 w 255706"/>
                  <a:gd name="connsiteY0" fmla="*/ 119475 h 552140"/>
                  <a:gd name="connsiteX1" fmla="*/ 186040 w 255706"/>
                  <a:gd name="connsiteY1" fmla="*/ 306948 h 552140"/>
                  <a:gd name="connsiteX2" fmla="*/ 95062 w 255706"/>
                  <a:gd name="connsiteY2" fmla="*/ 551730 h 552140"/>
                  <a:gd name="connsiteX3" fmla="*/ 46743 w 255706"/>
                  <a:gd name="connsiteY3" fmla="*/ 547324 h 552140"/>
                  <a:gd name="connsiteX4" fmla="*/ 0 w 255706"/>
                  <a:gd name="connsiteY4" fmla="*/ 524580 h 552140"/>
                  <a:gd name="connsiteX5" fmla="*/ 72389 w 255706"/>
                  <a:gd name="connsiteY5" fmla="*/ 110843 h 552140"/>
                  <a:gd name="connsiteX6" fmla="*/ 112935 w 255706"/>
                  <a:gd name="connsiteY6" fmla="*/ 23160 h 552140"/>
                  <a:gd name="connsiteX7" fmla="*/ 255707 w 255706"/>
                  <a:gd name="connsiteY7" fmla="*/ 119475 h 55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706" h="552140">
                    <a:moveTo>
                      <a:pt x="255707" y="119475"/>
                    </a:moveTo>
                    <a:lnTo>
                      <a:pt x="186040" y="306948"/>
                    </a:lnTo>
                    <a:lnTo>
                      <a:pt x="95062" y="551730"/>
                    </a:lnTo>
                    <a:cubicBezTo>
                      <a:pt x="95062" y="551730"/>
                      <a:pt x="70383" y="554130"/>
                      <a:pt x="46743" y="547324"/>
                    </a:cubicBezTo>
                    <a:cubicBezTo>
                      <a:pt x="24965" y="541020"/>
                      <a:pt x="0" y="524580"/>
                      <a:pt x="0" y="524580"/>
                    </a:cubicBezTo>
                    <a:cubicBezTo>
                      <a:pt x="0" y="524580"/>
                      <a:pt x="25252" y="261745"/>
                      <a:pt x="72389" y="110843"/>
                    </a:cubicBezTo>
                    <a:cubicBezTo>
                      <a:pt x="84459" y="72124"/>
                      <a:pt x="97999" y="40783"/>
                      <a:pt x="112935" y="23160"/>
                    </a:cubicBezTo>
                    <a:cubicBezTo>
                      <a:pt x="185968" y="-63126"/>
                      <a:pt x="255707" y="119475"/>
                      <a:pt x="255707" y="119475"/>
                    </a:cubicBezTo>
                    <a:close/>
                  </a:path>
                </a:pathLst>
              </a:custGeom>
              <a:solidFill>
                <a:srgbClr val="D86036"/>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20" name="Freeform: Shape 119">
                <a:extLst>
                  <a:ext uri="{FF2B5EF4-FFF2-40B4-BE49-F238E27FC236}">
                    <a16:creationId xmlns:a16="http://schemas.microsoft.com/office/drawing/2014/main" id="{4757FBD9-CA6C-43E3-979A-8CEEE1B4A63C}"/>
                  </a:ext>
                </a:extLst>
              </p:cNvPr>
              <p:cNvSpPr/>
              <p:nvPr/>
            </p:nvSpPr>
            <p:spPr>
              <a:xfrm>
                <a:off x="4559390" y="1220184"/>
                <a:ext cx="1085903" cy="708239"/>
              </a:xfrm>
              <a:custGeom>
                <a:avLst/>
                <a:gdLst>
                  <a:gd name="connsiteX0" fmla="*/ 673922 w 1085903"/>
                  <a:gd name="connsiteY0" fmla="*/ 37430 h 708239"/>
                  <a:gd name="connsiteX1" fmla="*/ 418538 w 1085903"/>
                  <a:gd name="connsiteY1" fmla="*/ 57560 h 708239"/>
                  <a:gd name="connsiteX2" fmla="*/ 339917 w 1085903"/>
                  <a:gd name="connsiteY2" fmla="*/ 22064 h 708239"/>
                  <a:gd name="connsiteX3" fmla="*/ 339917 w 1085903"/>
                  <a:gd name="connsiteY3" fmla="*/ 22064 h 708239"/>
                  <a:gd name="connsiteX4" fmla="*/ 57454 w 1085903"/>
                  <a:gd name="connsiteY4" fmla="*/ 0 h 708239"/>
                  <a:gd name="connsiteX5" fmla="*/ 15260 w 1085903"/>
                  <a:gd name="connsiteY5" fmla="*/ 338411 h 708239"/>
                  <a:gd name="connsiteX6" fmla="*/ 64618 w 1085903"/>
                  <a:gd name="connsiteY6" fmla="*/ 370253 h 708239"/>
                  <a:gd name="connsiteX7" fmla="*/ 64618 w 1085903"/>
                  <a:gd name="connsiteY7" fmla="*/ 370253 h 708239"/>
                  <a:gd name="connsiteX8" fmla="*/ 289915 w 1085903"/>
                  <a:gd name="connsiteY8" fmla="*/ 370504 h 708239"/>
                  <a:gd name="connsiteX9" fmla="*/ 607515 w 1085903"/>
                  <a:gd name="connsiteY9" fmla="*/ 269891 h 708239"/>
                  <a:gd name="connsiteX10" fmla="*/ 687210 w 1085903"/>
                  <a:gd name="connsiteY10" fmla="*/ 399409 h 708239"/>
                  <a:gd name="connsiteX11" fmla="*/ 999331 w 1085903"/>
                  <a:gd name="connsiteY11" fmla="*/ 708234 h 708239"/>
                  <a:gd name="connsiteX12" fmla="*/ 1059899 w 1085903"/>
                  <a:gd name="connsiteY12" fmla="*/ 702002 h 708239"/>
                  <a:gd name="connsiteX13" fmla="*/ 1085904 w 1085903"/>
                  <a:gd name="connsiteY13" fmla="*/ 685597 h 708239"/>
                  <a:gd name="connsiteX14" fmla="*/ 673922 w 1085903"/>
                  <a:gd name="connsiteY14" fmla="*/ 37430 h 70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5903" h="708239">
                    <a:moveTo>
                      <a:pt x="673922" y="37430"/>
                    </a:moveTo>
                    <a:cubicBezTo>
                      <a:pt x="634271" y="24643"/>
                      <a:pt x="530792" y="37215"/>
                      <a:pt x="418538" y="57560"/>
                    </a:cubicBezTo>
                    <a:cubicBezTo>
                      <a:pt x="387519" y="63183"/>
                      <a:pt x="356250" y="48999"/>
                      <a:pt x="339917" y="22064"/>
                    </a:cubicBezTo>
                    <a:lnTo>
                      <a:pt x="339917" y="22064"/>
                    </a:lnTo>
                    <a:lnTo>
                      <a:pt x="57454" y="0"/>
                    </a:lnTo>
                    <a:cubicBezTo>
                      <a:pt x="57454" y="0"/>
                      <a:pt x="-35745" y="206707"/>
                      <a:pt x="15260" y="338411"/>
                    </a:cubicBezTo>
                    <a:cubicBezTo>
                      <a:pt x="22746" y="357753"/>
                      <a:pt x="39223" y="369859"/>
                      <a:pt x="64618" y="370253"/>
                    </a:cubicBezTo>
                    <a:cubicBezTo>
                      <a:pt x="64618" y="370253"/>
                      <a:pt x="64618" y="370253"/>
                      <a:pt x="64618" y="370253"/>
                    </a:cubicBezTo>
                    <a:cubicBezTo>
                      <a:pt x="64618" y="370253"/>
                      <a:pt x="235328" y="370504"/>
                      <a:pt x="289915" y="370504"/>
                    </a:cubicBezTo>
                    <a:cubicBezTo>
                      <a:pt x="430394" y="370504"/>
                      <a:pt x="587206" y="273938"/>
                      <a:pt x="607515" y="269891"/>
                    </a:cubicBezTo>
                    <a:cubicBezTo>
                      <a:pt x="640718" y="263264"/>
                      <a:pt x="654007" y="329671"/>
                      <a:pt x="687210" y="399409"/>
                    </a:cubicBezTo>
                    <a:cubicBezTo>
                      <a:pt x="720414" y="469147"/>
                      <a:pt x="999331" y="708234"/>
                      <a:pt x="999331" y="708234"/>
                    </a:cubicBezTo>
                    <a:cubicBezTo>
                      <a:pt x="999331" y="708234"/>
                      <a:pt x="1042205" y="708664"/>
                      <a:pt x="1059899" y="702002"/>
                    </a:cubicBezTo>
                    <a:cubicBezTo>
                      <a:pt x="1078955" y="694874"/>
                      <a:pt x="1085904" y="685597"/>
                      <a:pt x="1085904" y="685597"/>
                    </a:cubicBezTo>
                    <a:cubicBezTo>
                      <a:pt x="1085904" y="685597"/>
                      <a:pt x="776864" y="70634"/>
                      <a:pt x="673922" y="37430"/>
                    </a:cubicBezTo>
                    <a:close/>
                  </a:path>
                </a:pathLst>
              </a:custGeom>
              <a:solidFill>
                <a:srgbClr val="F77D48"/>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21" name="Freeform: Shape 120">
                <a:extLst>
                  <a:ext uri="{FF2B5EF4-FFF2-40B4-BE49-F238E27FC236}">
                    <a16:creationId xmlns:a16="http://schemas.microsoft.com/office/drawing/2014/main" id="{A7EF93EB-6926-43B6-93DA-295E6D9DCD2A}"/>
                  </a:ext>
                </a:extLst>
              </p:cNvPr>
              <p:cNvSpPr/>
              <p:nvPr/>
            </p:nvSpPr>
            <p:spPr>
              <a:xfrm>
                <a:off x="4409394" y="395966"/>
                <a:ext cx="561663" cy="639275"/>
              </a:xfrm>
              <a:custGeom>
                <a:avLst/>
                <a:gdLst>
                  <a:gd name="connsiteX0" fmla="*/ 459897 w 561663"/>
                  <a:gd name="connsiteY0" fmla="*/ 16731 h 639275"/>
                  <a:gd name="connsiteX1" fmla="*/ 405955 w 561663"/>
                  <a:gd name="connsiteY1" fmla="*/ 2690 h 639275"/>
                  <a:gd name="connsiteX2" fmla="*/ 379915 w 561663"/>
                  <a:gd name="connsiteY2" fmla="*/ 1114 h 639275"/>
                  <a:gd name="connsiteX3" fmla="*/ 203367 w 561663"/>
                  <a:gd name="connsiteY3" fmla="*/ 189232 h 639275"/>
                  <a:gd name="connsiteX4" fmla="*/ 85740 w 561663"/>
                  <a:gd name="connsiteY4" fmla="*/ 343752 h 639275"/>
                  <a:gd name="connsiteX5" fmla="*/ 65001 w 561663"/>
                  <a:gd name="connsiteY5" fmla="*/ 626716 h 639275"/>
                  <a:gd name="connsiteX6" fmla="*/ 182556 w 561663"/>
                  <a:gd name="connsiteY6" fmla="*/ 626716 h 639275"/>
                  <a:gd name="connsiteX7" fmla="*/ 488265 w 561663"/>
                  <a:gd name="connsiteY7" fmla="*/ 457260 h 639275"/>
                  <a:gd name="connsiteX8" fmla="*/ 459897 w 561663"/>
                  <a:gd name="connsiteY8" fmla="*/ 16731 h 63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663" h="639275">
                    <a:moveTo>
                      <a:pt x="459897" y="16731"/>
                    </a:moveTo>
                    <a:cubicBezTo>
                      <a:pt x="438908" y="4230"/>
                      <a:pt x="418456" y="2332"/>
                      <a:pt x="405955" y="2690"/>
                    </a:cubicBezTo>
                    <a:cubicBezTo>
                      <a:pt x="397251" y="2941"/>
                      <a:pt x="388547" y="2368"/>
                      <a:pt x="379915" y="1114"/>
                    </a:cubicBezTo>
                    <a:cubicBezTo>
                      <a:pt x="272102" y="-14682"/>
                      <a:pt x="207163" y="141916"/>
                      <a:pt x="203367" y="189232"/>
                    </a:cubicBezTo>
                    <a:cubicBezTo>
                      <a:pt x="196383" y="276091"/>
                      <a:pt x="150427" y="289344"/>
                      <a:pt x="85740" y="343752"/>
                    </a:cubicBezTo>
                    <a:cubicBezTo>
                      <a:pt x="-43958" y="452854"/>
                      <a:pt x="-5919" y="579615"/>
                      <a:pt x="65001" y="626716"/>
                    </a:cubicBezTo>
                    <a:cubicBezTo>
                      <a:pt x="107553" y="654976"/>
                      <a:pt x="182556" y="626716"/>
                      <a:pt x="182556" y="626716"/>
                    </a:cubicBezTo>
                    <a:cubicBezTo>
                      <a:pt x="183631" y="627468"/>
                      <a:pt x="387687" y="512635"/>
                      <a:pt x="488265" y="457260"/>
                    </a:cubicBezTo>
                    <a:cubicBezTo>
                      <a:pt x="639060" y="435804"/>
                      <a:pt x="520466" y="52800"/>
                      <a:pt x="459897" y="16731"/>
                    </a:cubicBezTo>
                    <a:close/>
                  </a:path>
                </a:pathLst>
              </a:custGeom>
              <a:solidFill>
                <a:srgbClr val="152949"/>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22" name="Freeform: Shape 121">
                <a:extLst>
                  <a:ext uri="{FF2B5EF4-FFF2-40B4-BE49-F238E27FC236}">
                    <a16:creationId xmlns:a16="http://schemas.microsoft.com/office/drawing/2014/main" id="{3FEF9B7E-5773-4FE4-8C8A-1746E08682F0}"/>
                  </a:ext>
                </a:extLst>
              </p:cNvPr>
              <p:cNvSpPr/>
              <p:nvPr/>
            </p:nvSpPr>
            <p:spPr>
              <a:xfrm>
                <a:off x="4675722" y="647880"/>
                <a:ext cx="150443" cy="166745"/>
              </a:xfrm>
              <a:custGeom>
                <a:avLst/>
                <a:gdLst>
                  <a:gd name="connsiteX0" fmla="*/ 137621 w 150443"/>
                  <a:gd name="connsiteY0" fmla="*/ 158173 h 166745"/>
                  <a:gd name="connsiteX1" fmla="*/ 54737 w 150443"/>
                  <a:gd name="connsiteY1" fmla="*/ 160716 h 166745"/>
                  <a:gd name="connsiteX2" fmla="*/ 7 w 150443"/>
                  <a:gd name="connsiteY2" fmla="*/ 95133 h 166745"/>
                  <a:gd name="connsiteX3" fmla="*/ 42057 w 150443"/>
                  <a:gd name="connsiteY3" fmla="*/ 0 h 166745"/>
                  <a:gd name="connsiteX4" fmla="*/ 48147 w 150443"/>
                  <a:gd name="connsiteY4" fmla="*/ 2185 h 166745"/>
                  <a:gd name="connsiteX5" fmla="*/ 150443 w 150443"/>
                  <a:gd name="connsiteY5" fmla="*/ 39006 h 166745"/>
                  <a:gd name="connsiteX6" fmla="*/ 138230 w 150443"/>
                  <a:gd name="connsiteY6" fmla="*/ 103085 h 166745"/>
                  <a:gd name="connsiteX7" fmla="*/ 137621 w 150443"/>
                  <a:gd name="connsiteY7" fmla="*/ 158173 h 16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43" h="166745">
                    <a:moveTo>
                      <a:pt x="137621" y="158173"/>
                    </a:moveTo>
                    <a:cubicBezTo>
                      <a:pt x="138086" y="158460"/>
                      <a:pt x="88120" y="175509"/>
                      <a:pt x="54737" y="160716"/>
                    </a:cubicBezTo>
                    <a:cubicBezTo>
                      <a:pt x="23324" y="146819"/>
                      <a:pt x="-459" y="95169"/>
                      <a:pt x="7" y="95133"/>
                    </a:cubicBezTo>
                    <a:cubicBezTo>
                      <a:pt x="14298" y="94488"/>
                      <a:pt x="29987" y="81988"/>
                      <a:pt x="42057" y="0"/>
                    </a:cubicBezTo>
                    <a:lnTo>
                      <a:pt x="48147" y="2185"/>
                    </a:lnTo>
                    <a:lnTo>
                      <a:pt x="150443" y="39006"/>
                    </a:lnTo>
                    <a:cubicBezTo>
                      <a:pt x="150443" y="39006"/>
                      <a:pt x="143029" y="71816"/>
                      <a:pt x="138230" y="103085"/>
                    </a:cubicBezTo>
                    <a:cubicBezTo>
                      <a:pt x="134182" y="129340"/>
                      <a:pt x="132033" y="154448"/>
                      <a:pt x="137621" y="158173"/>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23" name="Freeform: Shape 122">
                <a:extLst>
                  <a:ext uri="{FF2B5EF4-FFF2-40B4-BE49-F238E27FC236}">
                    <a16:creationId xmlns:a16="http://schemas.microsoft.com/office/drawing/2014/main" id="{D847B6BA-943F-4947-BB17-5C84838182F9}"/>
                  </a:ext>
                </a:extLst>
              </p:cNvPr>
              <p:cNvSpPr/>
              <p:nvPr/>
            </p:nvSpPr>
            <p:spPr>
              <a:xfrm>
                <a:off x="4723869" y="650065"/>
                <a:ext cx="102296" cy="87611"/>
              </a:xfrm>
              <a:custGeom>
                <a:avLst/>
                <a:gdLst>
                  <a:gd name="connsiteX0" fmla="*/ 102297 w 102296"/>
                  <a:gd name="connsiteY0" fmla="*/ 36821 h 87611"/>
                  <a:gd name="connsiteX1" fmla="*/ 92268 w 102296"/>
                  <a:gd name="connsiteY1" fmla="*/ 87611 h 87611"/>
                  <a:gd name="connsiteX2" fmla="*/ 0 w 102296"/>
                  <a:gd name="connsiteY2" fmla="*/ 0 h 87611"/>
                  <a:gd name="connsiteX3" fmla="*/ 102297 w 102296"/>
                  <a:gd name="connsiteY3" fmla="*/ 36821 h 87611"/>
                </a:gdLst>
                <a:ahLst/>
                <a:cxnLst>
                  <a:cxn ang="0">
                    <a:pos x="connsiteX0" y="connsiteY0"/>
                  </a:cxn>
                  <a:cxn ang="0">
                    <a:pos x="connsiteX1" y="connsiteY1"/>
                  </a:cxn>
                  <a:cxn ang="0">
                    <a:pos x="connsiteX2" y="connsiteY2"/>
                  </a:cxn>
                  <a:cxn ang="0">
                    <a:pos x="connsiteX3" y="connsiteY3"/>
                  </a:cxn>
                </a:cxnLst>
                <a:rect l="l" t="t" r="r" b="b"/>
                <a:pathLst>
                  <a:path w="102296" h="87611">
                    <a:moveTo>
                      <a:pt x="102297" y="36821"/>
                    </a:moveTo>
                    <a:cubicBezTo>
                      <a:pt x="102297" y="36821"/>
                      <a:pt x="98213" y="54551"/>
                      <a:pt x="92268" y="87611"/>
                    </a:cubicBezTo>
                    <a:cubicBezTo>
                      <a:pt x="33490" y="77045"/>
                      <a:pt x="8274" y="31771"/>
                      <a:pt x="0" y="0"/>
                    </a:cubicBezTo>
                    <a:lnTo>
                      <a:pt x="102297" y="36821"/>
                    </a:lnTo>
                    <a:close/>
                  </a:path>
                </a:pathLst>
              </a:custGeom>
              <a:solidFill>
                <a:srgbClr val="ED975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24" name="Freeform: Shape 123">
                <a:extLst>
                  <a:ext uri="{FF2B5EF4-FFF2-40B4-BE49-F238E27FC236}">
                    <a16:creationId xmlns:a16="http://schemas.microsoft.com/office/drawing/2014/main" id="{67B14C70-B381-4ACA-BCAD-7FE0104548D7}"/>
                  </a:ext>
                </a:extLst>
              </p:cNvPr>
              <p:cNvSpPr/>
              <p:nvPr/>
            </p:nvSpPr>
            <p:spPr>
              <a:xfrm>
                <a:off x="4713591" y="473261"/>
                <a:ext cx="199644" cy="246254"/>
              </a:xfrm>
              <a:custGeom>
                <a:avLst/>
                <a:gdLst>
                  <a:gd name="connsiteX0" fmla="*/ 127797 w 199644"/>
                  <a:gd name="connsiteY0" fmla="*/ 246219 h 246254"/>
                  <a:gd name="connsiteX1" fmla="*/ 857 w 199644"/>
                  <a:gd name="connsiteY1" fmla="*/ 140448 h 246254"/>
                  <a:gd name="connsiteX2" fmla="*/ 94522 w 199644"/>
                  <a:gd name="connsiteY2" fmla="*/ 757 h 246254"/>
                  <a:gd name="connsiteX3" fmla="*/ 199505 w 199644"/>
                  <a:gd name="connsiteY3" fmla="*/ 74972 h 246254"/>
                  <a:gd name="connsiteX4" fmla="*/ 127797 w 199644"/>
                  <a:gd name="connsiteY4" fmla="*/ 246219 h 246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44" h="246254">
                    <a:moveTo>
                      <a:pt x="127797" y="246219"/>
                    </a:moveTo>
                    <a:cubicBezTo>
                      <a:pt x="127797" y="246219"/>
                      <a:pt x="-12181" y="227451"/>
                      <a:pt x="857" y="140448"/>
                    </a:cubicBezTo>
                    <a:cubicBezTo>
                      <a:pt x="13895" y="53446"/>
                      <a:pt x="4618" y="-7553"/>
                      <a:pt x="94522" y="757"/>
                    </a:cubicBezTo>
                    <a:cubicBezTo>
                      <a:pt x="184426" y="9067"/>
                      <a:pt x="196783" y="44849"/>
                      <a:pt x="199505" y="74972"/>
                    </a:cubicBezTo>
                    <a:cubicBezTo>
                      <a:pt x="202227" y="105060"/>
                      <a:pt x="164547" y="248834"/>
                      <a:pt x="127797" y="246219"/>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25" name="Freeform: Shape 124">
                <a:extLst>
                  <a:ext uri="{FF2B5EF4-FFF2-40B4-BE49-F238E27FC236}">
                    <a16:creationId xmlns:a16="http://schemas.microsoft.com/office/drawing/2014/main" id="{D6FF05B9-3884-4085-9DB6-D1440810B50E}"/>
                  </a:ext>
                </a:extLst>
              </p:cNvPr>
              <p:cNvSpPr/>
              <p:nvPr/>
            </p:nvSpPr>
            <p:spPr>
              <a:xfrm>
                <a:off x="4673437" y="465580"/>
                <a:ext cx="234574" cy="119626"/>
              </a:xfrm>
              <a:custGeom>
                <a:avLst/>
                <a:gdLst>
                  <a:gd name="connsiteX0" fmla="*/ 234574 w 234574"/>
                  <a:gd name="connsiteY0" fmla="*/ 34944 h 119626"/>
                  <a:gd name="connsiteX1" fmla="*/ 84030 w 234574"/>
                  <a:gd name="connsiteY1" fmla="*/ 118400 h 119626"/>
                  <a:gd name="connsiteX2" fmla="*/ 0 w 234574"/>
                  <a:gd name="connsiteY2" fmla="*/ 105076 h 119626"/>
                  <a:gd name="connsiteX3" fmla="*/ 57560 w 234574"/>
                  <a:gd name="connsiteY3" fmla="*/ 27100 h 119626"/>
                  <a:gd name="connsiteX4" fmla="*/ 92877 w 234574"/>
                  <a:gd name="connsiteY4" fmla="*/ 1848 h 119626"/>
                  <a:gd name="connsiteX5" fmla="*/ 234574 w 234574"/>
                  <a:gd name="connsiteY5" fmla="*/ 34944 h 119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574" h="119626">
                    <a:moveTo>
                      <a:pt x="234574" y="34944"/>
                    </a:moveTo>
                    <a:cubicBezTo>
                      <a:pt x="234574" y="34944"/>
                      <a:pt x="144957" y="112168"/>
                      <a:pt x="84030" y="118400"/>
                    </a:cubicBezTo>
                    <a:cubicBezTo>
                      <a:pt x="23067" y="124633"/>
                      <a:pt x="0" y="105076"/>
                      <a:pt x="0" y="105076"/>
                    </a:cubicBezTo>
                    <a:cubicBezTo>
                      <a:pt x="0" y="105076"/>
                      <a:pt x="35926" y="75240"/>
                      <a:pt x="57560" y="27100"/>
                    </a:cubicBezTo>
                    <a:cubicBezTo>
                      <a:pt x="63936" y="12916"/>
                      <a:pt x="77404" y="3173"/>
                      <a:pt x="92877" y="1848"/>
                    </a:cubicBezTo>
                    <a:cubicBezTo>
                      <a:pt x="136396" y="-1913"/>
                      <a:pt x="218886" y="-3632"/>
                      <a:pt x="234574" y="34944"/>
                    </a:cubicBezTo>
                    <a:close/>
                  </a:path>
                </a:pathLst>
              </a:custGeom>
              <a:solidFill>
                <a:srgbClr val="152949"/>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26" name="Freeform: Shape 125">
                <a:extLst>
                  <a:ext uri="{FF2B5EF4-FFF2-40B4-BE49-F238E27FC236}">
                    <a16:creationId xmlns:a16="http://schemas.microsoft.com/office/drawing/2014/main" id="{E4139CE1-9219-4C0F-AAC1-8E03A4B4D8B5}"/>
                  </a:ext>
                </a:extLst>
              </p:cNvPr>
              <p:cNvSpPr/>
              <p:nvPr/>
            </p:nvSpPr>
            <p:spPr>
              <a:xfrm>
                <a:off x="4851991" y="476878"/>
                <a:ext cx="72360" cy="157283"/>
              </a:xfrm>
              <a:custGeom>
                <a:avLst/>
                <a:gdLst>
                  <a:gd name="connsiteX0" fmla="*/ 0 w 72360"/>
                  <a:gd name="connsiteY0" fmla="*/ 16732 h 157283"/>
                  <a:gd name="connsiteX1" fmla="*/ 39400 w 72360"/>
                  <a:gd name="connsiteY1" fmla="*/ 67200 h 157283"/>
                  <a:gd name="connsiteX2" fmla="*/ 43984 w 72360"/>
                  <a:gd name="connsiteY2" fmla="*/ 157283 h 157283"/>
                  <a:gd name="connsiteX3" fmla="*/ 64258 w 72360"/>
                  <a:gd name="connsiteY3" fmla="*/ 22356 h 157283"/>
                  <a:gd name="connsiteX4" fmla="*/ 0 w 72360"/>
                  <a:gd name="connsiteY4" fmla="*/ 16732 h 157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60" h="157283">
                    <a:moveTo>
                      <a:pt x="0" y="16732"/>
                    </a:moveTo>
                    <a:cubicBezTo>
                      <a:pt x="0" y="16732"/>
                      <a:pt x="29980" y="45709"/>
                      <a:pt x="39400" y="67200"/>
                    </a:cubicBezTo>
                    <a:cubicBezTo>
                      <a:pt x="48498" y="87939"/>
                      <a:pt x="51256" y="137547"/>
                      <a:pt x="43984" y="157283"/>
                    </a:cubicBezTo>
                    <a:cubicBezTo>
                      <a:pt x="43984" y="157283"/>
                      <a:pt x="90692" y="66484"/>
                      <a:pt x="64258" y="22356"/>
                    </a:cubicBezTo>
                    <a:cubicBezTo>
                      <a:pt x="36248" y="-24423"/>
                      <a:pt x="0" y="16732"/>
                      <a:pt x="0" y="16732"/>
                    </a:cubicBezTo>
                    <a:close/>
                  </a:path>
                </a:pathLst>
              </a:custGeom>
              <a:solidFill>
                <a:srgbClr val="152949"/>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27" name="Freeform: Shape 126">
                <a:extLst>
                  <a:ext uri="{FF2B5EF4-FFF2-40B4-BE49-F238E27FC236}">
                    <a16:creationId xmlns:a16="http://schemas.microsoft.com/office/drawing/2014/main" id="{7FA4617E-7DB9-4B9F-8540-0EFAEC00C366}"/>
                  </a:ext>
                </a:extLst>
              </p:cNvPr>
              <p:cNvSpPr/>
              <p:nvPr/>
            </p:nvSpPr>
            <p:spPr>
              <a:xfrm>
                <a:off x="4555551" y="739687"/>
                <a:ext cx="375660" cy="537029"/>
              </a:xfrm>
              <a:custGeom>
                <a:avLst/>
                <a:gdLst>
                  <a:gd name="connsiteX0" fmla="*/ 375634 w 375660"/>
                  <a:gd name="connsiteY0" fmla="*/ 272571 h 537029"/>
                  <a:gd name="connsiteX1" fmla="*/ 343469 w 375660"/>
                  <a:gd name="connsiteY1" fmla="*/ 523586 h 537029"/>
                  <a:gd name="connsiteX2" fmla="*/ 287378 w 375660"/>
                  <a:gd name="connsiteY2" fmla="*/ 535728 h 537029"/>
                  <a:gd name="connsiteX3" fmla="*/ 41951 w 375660"/>
                  <a:gd name="connsiteY3" fmla="*/ 511121 h 537029"/>
                  <a:gd name="connsiteX4" fmla="*/ 19350 w 375660"/>
                  <a:gd name="connsiteY4" fmla="*/ 353234 h 537029"/>
                  <a:gd name="connsiteX5" fmla="*/ 12902 w 375660"/>
                  <a:gd name="connsiteY5" fmla="*/ 323720 h 537029"/>
                  <a:gd name="connsiteX6" fmla="*/ 34859 w 375660"/>
                  <a:gd name="connsiteY6" fmla="*/ 151577 h 537029"/>
                  <a:gd name="connsiteX7" fmla="*/ 130494 w 375660"/>
                  <a:gd name="connsiteY7" fmla="*/ 66 h 537029"/>
                  <a:gd name="connsiteX8" fmla="*/ 258365 w 375660"/>
                  <a:gd name="connsiteY8" fmla="*/ 11277 h 537029"/>
                  <a:gd name="connsiteX9" fmla="*/ 375634 w 375660"/>
                  <a:gd name="connsiteY9" fmla="*/ 272571 h 53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660" h="537029">
                    <a:moveTo>
                      <a:pt x="375634" y="272571"/>
                    </a:moveTo>
                    <a:cubicBezTo>
                      <a:pt x="371407" y="555894"/>
                      <a:pt x="374452" y="496686"/>
                      <a:pt x="343469" y="523586"/>
                    </a:cubicBezTo>
                    <a:cubicBezTo>
                      <a:pt x="335983" y="530069"/>
                      <a:pt x="314993" y="533901"/>
                      <a:pt x="287378" y="535728"/>
                    </a:cubicBezTo>
                    <a:cubicBezTo>
                      <a:pt x="200483" y="541495"/>
                      <a:pt x="47754" y="527168"/>
                      <a:pt x="41951" y="511121"/>
                    </a:cubicBezTo>
                    <a:cubicBezTo>
                      <a:pt x="21893" y="455567"/>
                      <a:pt x="36041" y="438302"/>
                      <a:pt x="19350" y="353234"/>
                    </a:cubicBezTo>
                    <a:cubicBezTo>
                      <a:pt x="17594" y="344172"/>
                      <a:pt x="15445" y="334394"/>
                      <a:pt x="12902" y="323720"/>
                    </a:cubicBezTo>
                    <a:cubicBezTo>
                      <a:pt x="-1031" y="265300"/>
                      <a:pt x="-14606" y="245421"/>
                      <a:pt x="34859" y="151577"/>
                    </a:cubicBezTo>
                    <a:cubicBezTo>
                      <a:pt x="79704" y="66581"/>
                      <a:pt x="126303" y="-2441"/>
                      <a:pt x="130494" y="66"/>
                    </a:cubicBezTo>
                    <a:cubicBezTo>
                      <a:pt x="248837" y="70306"/>
                      <a:pt x="258365" y="11277"/>
                      <a:pt x="258365" y="11277"/>
                    </a:cubicBezTo>
                    <a:cubicBezTo>
                      <a:pt x="258365" y="11277"/>
                      <a:pt x="377711" y="134349"/>
                      <a:pt x="375634" y="272571"/>
                    </a:cubicBezTo>
                    <a:close/>
                  </a:path>
                </a:pathLst>
              </a:custGeom>
              <a:solidFill>
                <a:srgbClr val="739AF0"/>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28" name="Freeform: Shape 127">
                <a:extLst>
                  <a:ext uri="{FF2B5EF4-FFF2-40B4-BE49-F238E27FC236}">
                    <a16:creationId xmlns:a16="http://schemas.microsoft.com/office/drawing/2014/main" id="{F196BF8A-0448-4C79-88AD-194160CD5361}"/>
                  </a:ext>
                </a:extLst>
              </p:cNvPr>
              <p:cNvSpPr/>
              <p:nvPr/>
            </p:nvSpPr>
            <p:spPr>
              <a:xfrm>
                <a:off x="5048418" y="1546739"/>
                <a:ext cx="186039" cy="441297"/>
              </a:xfrm>
              <a:custGeom>
                <a:avLst/>
                <a:gdLst>
                  <a:gd name="connsiteX0" fmla="*/ 186040 w 186039"/>
                  <a:gd name="connsiteY0" fmla="*/ 196105 h 441297"/>
                  <a:gd name="connsiteX1" fmla="*/ 95062 w 186039"/>
                  <a:gd name="connsiteY1" fmla="*/ 440887 h 441297"/>
                  <a:gd name="connsiteX2" fmla="*/ 46743 w 186039"/>
                  <a:gd name="connsiteY2" fmla="*/ 436481 h 441297"/>
                  <a:gd name="connsiteX3" fmla="*/ 0 w 186039"/>
                  <a:gd name="connsiteY3" fmla="*/ 413737 h 441297"/>
                  <a:gd name="connsiteX4" fmla="*/ 72389 w 186039"/>
                  <a:gd name="connsiteY4" fmla="*/ 0 h 441297"/>
                  <a:gd name="connsiteX5" fmla="*/ 186040 w 186039"/>
                  <a:gd name="connsiteY5" fmla="*/ 196105 h 4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039" h="441297">
                    <a:moveTo>
                      <a:pt x="186040" y="196105"/>
                    </a:moveTo>
                    <a:lnTo>
                      <a:pt x="95062" y="440887"/>
                    </a:lnTo>
                    <a:cubicBezTo>
                      <a:pt x="95062" y="440887"/>
                      <a:pt x="70383" y="443287"/>
                      <a:pt x="46743" y="436481"/>
                    </a:cubicBezTo>
                    <a:cubicBezTo>
                      <a:pt x="24965" y="430177"/>
                      <a:pt x="0" y="413737"/>
                      <a:pt x="0" y="413737"/>
                    </a:cubicBezTo>
                    <a:cubicBezTo>
                      <a:pt x="0" y="413737"/>
                      <a:pt x="25252" y="150902"/>
                      <a:pt x="72389" y="0"/>
                    </a:cubicBezTo>
                    <a:lnTo>
                      <a:pt x="186040" y="196105"/>
                    </a:lnTo>
                    <a:close/>
                  </a:path>
                </a:pathLst>
              </a:custGeom>
              <a:solidFill>
                <a:srgbClr val="F77D48"/>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29" name="Freeform: Shape 128">
                <a:extLst>
                  <a:ext uri="{FF2B5EF4-FFF2-40B4-BE49-F238E27FC236}">
                    <a16:creationId xmlns:a16="http://schemas.microsoft.com/office/drawing/2014/main" id="{0CCE313A-24CD-4247-9A34-C309C88BF5C2}"/>
                  </a:ext>
                </a:extLst>
              </p:cNvPr>
              <p:cNvSpPr/>
              <p:nvPr/>
            </p:nvSpPr>
            <p:spPr>
              <a:xfrm>
                <a:off x="4813952" y="750965"/>
                <a:ext cx="197430" cy="460161"/>
              </a:xfrm>
              <a:custGeom>
                <a:avLst/>
                <a:gdLst>
                  <a:gd name="connsiteX0" fmla="*/ 0 w 197430"/>
                  <a:gd name="connsiteY0" fmla="*/ 0 h 460161"/>
                  <a:gd name="connsiteX1" fmla="*/ 136073 w 197430"/>
                  <a:gd name="connsiteY1" fmla="*/ 73069 h 460161"/>
                  <a:gd name="connsiteX2" fmla="*/ 197430 w 197430"/>
                  <a:gd name="connsiteY2" fmla="*/ 443681 h 460161"/>
                  <a:gd name="connsiteX3" fmla="*/ 134497 w 197430"/>
                  <a:gd name="connsiteY3" fmla="*/ 448624 h 460161"/>
                  <a:gd name="connsiteX4" fmla="*/ 44522 w 197430"/>
                  <a:gd name="connsiteY4" fmla="*/ 150902 h 460161"/>
                  <a:gd name="connsiteX5" fmla="*/ 0 w 197430"/>
                  <a:gd name="connsiteY5" fmla="*/ 0 h 46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430" h="460161">
                    <a:moveTo>
                      <a:pt x="0" y="0"/>
                    </a:moveTo>
                    <a:cubicBezTo>
                      <a:pt x="0" y="0"/>
                      <a:pt x="121746" y="20631"/>
                      <a:pt x="136073" y="73069"/>
                    </a:cubicBezTo>
                    <a:cubicBezTo>
                      <a:pt x="150365" y="125507"/>
                      <a:pt x="197430" y="443681"/>
                      <a:pt x="197430" y="443681"/>
                    </a:cubicBezTo>
                    <a:cubicBezTo>
                      <a:pt x="197430" y="443681"/>
                      <a:pt x="163080" y="477207"/>
                      <a:pt x="134497" y="448624"/>
                    </a:cubicBezTo>
                    <a:cubicBezTo>
                      <a:pt x="105914" y="420041"/>
                      <a:pt x="44522" y="150902"/>
                      <a:pt x="44522" y="150902"/>
                    </a:cubicBezTo>
                    <a:lnTo>
                      <a:pt x="0" y="0"/>
                    </a:lnTo>
                    <a:close/>
                  </a:path>
                </a:pathLst>
              </a:custGeom>
              <a:solidFill>
                <a:srgbClr val="739AF0"/>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30" name="Freeform: Shape 129">
                <a:extLst>
                  <a:ext uri="{FF2B5EF4-FFF2-40B4-BE49-F238E27FC236}">
                    <a16:creationId xmlns:a16="http://schemas.microsoft.com/office/drawing/2014/main" id="{0A305429-8CD4-496E-8D7C-425BE7F92F67}"/>
                  </a:ext>
                </a:extLst>
              </p:cNvPr>
              <p:cNvSpPr/>
              <p:nvPr/>
            </p:nvSpPr>
            <p:spPr>
              <a:xfrm>
                <a:off x="4574901" y="974936"/>
                <a:ext cx="268027" cy="301780"/>
              </a:xfrm>
              <a:custGeom>
                <a:avLst/>
                <a:gdLst>
                  <a:gd name="connsiteX0" fmla="*/ 268028 w 268027"/>
                  <a:gd name="connsiteY0" fmla="*/ 300479 h 301780"/>
                  <a:gd name="connsiteX1" fmla="*/ 22601 w 268027"/>
                  <a:gd name="connsiteY1" fmla="*/ 275872 h 301780"/>
                  <a:gd name="connsiteX2" fmla="*/ 0 w 268027"/>
                  <a:gd name="connsiteY2" fmla="*/ 117985 h 301780"/>
                  <a:gd name="connsiteX3" fmla="*/ 41907 w 268027"/>
                  <a:gd name="connsiteY3" fmla="*/ 0 h 301780"/>
                  <a:gd name="connsiteX4" fmla="*/ 73714 w 268027"/>
                  <a:gd name="connsiteY4" fmla="*/ 165982 h 301780"/>
                  <a:gd name="connsiteX5" fmla="*/ 251193 w 268027"/>
                  <a:gd name="connsiteY5" fmla="*/ 261581 h 301780"/>
                  <a:gd name="connsiteX6" fmla="*/ 268028 w 268027"/>
                  <a:gd name="connsiteY6" fmla="*/ 300479 h 30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027" h="301780">
                    <a:moveTo>
                      <a:pt x="268028" y="300479"/>
                    </a:moveTo>
                    <a:cubicBezTo>
                      <a:pt x="181133" y="306246"/>
                      <a:pt x="28404" y="291919"/>
                      <a:pt x="22601" y="275872"/>
                    </a:cubicBezTo>
                    <a:cubicBezTo>
                      <a:pt x="2543" y="220318"/>
                      <a:pt x="16691" y="203054"/>
                      <a:pt x="0" y="117985"/>
                    </a:cubicBezTo>
                    <a:lnTo>
                      <a:pt x="41907" y="0"/>
                    </a:lnTo>
                    <a:cubicBezTo>
                      <a:pt x="41907" y="0"/>
                      <a:pt x="34994" y="131417"/>
                      <a:pt x="73714" y="165982"/>
                    </a:cubicBezTo>
                    <a:cubicBezTo>
                      <a:pt x="112433" y="200546"/>
                      <a:pt x="232353" y="232711"/>
                      <a:pt x="251193" y="261581"/>
                    </a:cubicBezTo>
                    <a:cubicBezTo>
                      <a:pt x="260327" y="275442"/>
                      <a:pt x="266309" y="289304"/>
                      <a:pt x="268028" y="300479"/>
                    </a:cubicBezTo>
                    <a:close/>
                  </a:path>
                </a:pathLst>
              </a:custGeom>
              <a:solidFill>
                <a:srgbClr val="5A7DE0"/>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31" name="Freeform: Shape 130">
                <a:extLst>
                  <a:ext uri="{FF2B5EF4-FFF2-40B4-BE49-F238E27FC236}">
                    <a16:creationId xmlns:a16="http://schemas.microsoft.com/office/drawing/2014/main" id="{366AB026-95E9-45E2-A47F-2CBEE0B400DB}"/>
                  </a:ext>
                </a:extLst>
              </p:cNvPr>
              <p:cNvSpPr/>
              <p:nvPr/>
            </p:nvSpPr>
            <p:spPr>
              <a:xfrm>
                <a:off x="4743390" y="1206865"/>
                <a:ext cx="151755" cy="52665"/>
              </a:xfrm>
              <a:custGeom>
                <a:avLst/>
                <a:gdLst>
                  <a:gd name="connsiteX0" fmla="*/ 0 w 151755"/>
                  <a:gd name="connsiteY0" fmla="*/ 13283 h 52665"/>
                  <a:gd name="connsiteX1" fmla="*/ 99539 w 151755"/>
                  <a:gd name="connsiteY1" fmla="*/ 1785 h 52665"/>
                  <a:gd name="connsiteX2" fmla="*/ 151404 w 151755"/>
                  <a:gd name="connsiteY2" fmla="*/ 46737 h 52665"/>
                  <a:gd name="connsiteX3" fmla="*/ 109210 w 151755"/>
                  <a:gd name="connsiteY3" fmla="*/ 36350 h 52665"/>
                  <a:gd name="connsiteX4" fmla="*/ 72819 w 151755"/>
                  <a:gd name="connsiteY4" fmla="*/ 44337 h 52665"/>
                  <a:gd name="connsiteX5" fmla="*/ 7593 w 151755"/>
                  <a:gd name="connsiteY5" fmla="*/ 50892 h 52665"/>
                  <a:gd name="connsiteX6" fmla="*/ 0 w 151755"/>
                  <a:gd name="connsiteY6" fmla="*/ 13283 h 5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5" h="52665">
                    <a:moveTo>
                      <a:pt x="0" y="13283"/>
                    </a:moveTo>
                    <a:cubicBezTo>
                      <a:pt x="0" y="13283"/>
                      <a:pt x="85713" y="-5808"/>
                      <a:pt x="99539" y="1785"/>
                    </a:cubicBezTo>
                    <a:cubicBezTo>
                      <a:pt x="113365" y="9378"/>
                      <a:pt x="147177" y="37102"/>
                      <a:pt x="151404" y="46737"/>
                    </a:cubicBezTo>
                    <a:cubicBezTo>
                      <a:pt x="155631" y="56372"/>
                      <a:pt x="120600" y="39430"/>
                      <a:pt x="109210" y="36350"/>
                    </a:cubicBezTo>
                    <a:cubicBezTo>
                      <a:pt x="101831" y="34380"/>
                      <a:pt x="82418" y="41113"/>
                      <a:pt x="72819" y="44337"/>
                    </a:cubicBezTo>
                    <a:cubicBezTo>
                      <a:pt x="32380" y="57805"/>
                      <a:pt x="7593" y="50892"/>
                      <a:pt x="7593" y="50892"/>
                    </a:cubicBezTo>
                    <a:lnTo>
                      <a:pt x="0" y="13283"/>
                    </a:ln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32" name="Freeform: Shape 131">
                <a:extLst>
                  <a:ext uri="{FF2B5EF4-FFF2-40B4-BE49-F238E27FC236}">
                    <a16:creationId xmlns:a16="http://schemas.microsoft.com/office/drawing/2014/main" id="{C2C42DD5-BFB6-4C59-90F5-D92C57E225A3}"/>
                  </a:ext>
                </a:extLst>
              </p:cNvPr>
              <p:cNvSpPr/>
              <p:nvPr/>
            </p:nvSpPr>
            <p:spPr>
              <a:xfrm>
                <a:off x="4408363" y="739718"/>
                <a:ext cx="348901" cy="544932"/>
              </a:xfrm>
              <a:custGeom>
                <a:avLst/>
                <a:gdLst>
                  <a:gd name="connsiteX0" fmla="*/ 277646 w 348901"/>
                  <a:gd name="connsiteY0" fmla="*/ 0 h 544932"/>
                  <a:gd name="connsiteX1" fmla="*/ 122732 w 348901"/>
                  <a:gd name="connsiteY1" fmla="*/ 62646 h 544932"/>
                  <a:gd name="connsiteX2" fmla="*/ 19146 w 348901"/>
                  <a:gd name="connsiteY2" fmla="*/ 518684 h 544932"/>
                  <a:gd name="connsiteX3" fmla="*/ 345951 w 348901"/>
                  <a:gd name="connsiteY3" fmla="*/ 531793 h 544932"/>
                  <a:gd name="connsiteX4" fmla="*/ 342620 w 348901"/>
                  <a:gd name="connsiteY4" fmla="*/ 472944 h 544932"/>
                  <a:gd name="connsiteX5" fmla="*/ 130075 w 348901"/>
                  <a:gd name="connsiteY5" fmla="*/ 413916 h 544932"/>
                  <a:gd name="connsiteX6" fmla="*/ 240753 w 348901"/>
                  <a:gd name="connsiteY6" fmla="*/ 214659 h 544932"/>
                  <a:gd name="connsiteX7" fmla="*/ 277646 w 348901"/>
                  <a:gd name="connsiteY7" fmla="*/ 0 h 54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901" h="544932">
                    <a:moveTo>
                      <a:pt x="277646" y="0"/>
                    </a:moveTo>
                    <a:cubicBezTo>
                      <a:pt x="277646" y="0"/>
                      <a:pt x="162562" y="7092"/>
                      <a:pt x="122732" y="62646"/>
                    </a:cubicBezTo>
                    <a:cubicBezTo>
                      <a:pt x="66641" y="140873"/>
                      <a:pt x="-44611" y="474234"/>
                      <a:pt x="19146" y="518684"/>
                    </a:cubicBezTo>
                    <a:cubicBezTo>
                      <a:pt x="90961" y="568758"/>
                      <a:pt x="345951" y="531793"/>
                      <a:pt x="345951" y="531793"/>
                    </a:cubicBezTo>
                    <a:cubicBezTo>
                      <a:pt x="345951" y="531793"/>
                      <a:pt x="354440" y="492143"/>
                      <a:pt x="342620" y="472944"/>
                    </a:cubicBezTo>
                    <a:cubicBezTo>
                      <a:pt x="330800" y="453746"/>
                      <a:pt x="138958" y="422763"/>
                      <a:pt x="130075" y="413916"/>
                    </a:cubicBezTo>
                    <a:cubicBezTo>
                      <a:pt x="121228" y="405068"/>
                      <a:pt x="240753" y="241236"/>
                      <a:pt x="240753" y="214659"/>
                    </a:cubicBezTo>
                    <a:cubicBezTo>
                      <a:pt x="240789" y="188117"/>
                      <a:pt x="277646" y="0"/>
                      <a:pt x="277646" y="0"/>
                    </a:cubicBezTo>
                    <a:close/>
                  </a:path>
                </a:pathLst>
              </a:custGeom>
              <a:solidFill>
                <a:srgbClr val="739AF0"/>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33" name="Freeform: Shape 132">
                <a:extLst>
                  <a:ext uri="{FF2B5EF4-FFF2-40B4-BE49-F238E27FC236}">
                    <a16:creationId xmlns:a16="http://schemas.microsoft.com/office/drawing/2014/main" id="{DB3492AC-CFD2-4670-99F4-4B401E1E0EDE}"/>
                  </a:ext>
                </a:extLst>
              </p:cNvPr>
              <p:cNvSpPr/>
              <p:nvPr/>
            </p:nvSpPr>
            <p:spPr>
              <a:xfrm>
                <a:off x="4847084" y="1232541"/>
                <a:ext cx="33561" cy="28084"/>
              </a:xfrm>
              <a:custGeom>
                <a:avLst/>
                <a:gdLst>
                  <a:gd name="connsiteX0" fmla="*/ 0 w 33561"/>
                  <a:gd name="connsiteY0" fmla="*/ 0 h 28084"/>
                  <a:gd name="connsiteX1" fmla="*/ 23855 w 33561"/>
                  <a:gd name="connsiteY1" fmla="*/ 25932 h 28084"/>
                  <a:gd name="connsiteX2" fmla="*/ 33562 w 33561"/>
                  <a:gd name="connsiteY2" fmla="*/ 28010 h 28084"/>
                  <a:gd name="connsiteX3" fmla="*/ 21455 w 33561"/>
                  <a:gd name="connsiteY3" fmla="*/ 6232 h 28084"/>
                  <a:gd name="connsiteX4" fmla="*/ 0 w 33561"/>
                  <a:gd name="connsiteY4" fmla="*/ 0 h 28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1" h="28084">
                    <a:moveTo>
                      <a:pt x="0" y="0"/>
                    </a:moveTo>
                    <a:cubicBezTo>
                      <a:pt x="0" y="0"/>
                      <a:pt x="17945" y="23174"/>
                      <a:pt x="23855" y="25932"/>
                    </a:cubicBezTo>
                    <a:cubicBezTo>
                      <a:pt x="29729" y="28690"/>
                      <a:pt x="33562" y="28010"/>
                      <a:pt x="33562" y="28010"/>
                    </a:cubicBezTo>
                    <a:lnTo>
                      <a:pt x="21455" y="6232"/>
                    </a:lnTo>
                    <a:lnTo>
                      <a:pt x="0" y="0"/>
                    </a:ln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34" name="Freeform: Shape 133">
                <a:extLst>
                  <a:ext uri="{FF2B5EF4-FFF2-40B4-BE49-F238E27FC236}">
                    <a16:creationId xmlns:a16="http://schemas.microsoft.com/office/drawing/2014/main" id="{C3D07FA4-84BA-4C7C-81CA-86236C6A3083}"/>
                  </a:ext>
                </a:extLst>
              </p:cNvPr>
              <p:cNvSpPr/>
              <p:nvPr/>
            </p:nvSpPr>
            <p:spPr>
              <a:xfrm>
                <a:off x="4842929" y="1208686"/>
                <a:ext cx="52222" cy="28706"/>
              </a:xfrm>
              <a:custGeom>
                <a:avLst/>
                <a:gdLst>
                  <a:gd name="connsiteX0" fmla="*/ 0 w 52222"/>
                  <a:gd name="connsiteY0" fmla="*/ 0 h 28706"/>
                  <a:gd name="connsiteX1" fmla="*/ 52223 w 52222"/>
                  <a:gd name="connsiteY1" fmla="*/ 25359 h 28706"/>
                  <a:gd name="connsiteX2" fmla="*/ 43591 w 52222"/>
                  <a:gd name="connsiteY2" fmla="*/ 28690 h 28706"/>
                  <a:gd name="connsiteX3" fmla="*/ 20954 w 52222"/>
                  <a:gd name="connsiteY3" fmla="*/ 22458 h 28706"/>
                  <a:gd name="connsiteX4" fmla="*/ 0 w 52222"/>
                  <a:gd name="connsiteY4" fmla="*/ 0 h 2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22" h="28706">
                    <a:moveTo>
                      <a:pt x="0" y="0"/>
                    </a:moveTo>
                    <a:lnTo>
                      <a:pt x="52223" y="25359"/>
                    </a:lnTo>
                    <a:cubicBezTo>
                      <a:pt x="52223" y="25359"/>
                      <a:pt x="50002" y="28977"/>
                      <a:pt x="43591" y="28690"/>
                    </a:cubicBezTo>
                    <a:cubicBezTo>
                      <a:pt x="37179" y="28404"/>
                      <a:pt x="20954" y="22458"/>
                      <a:pt x="20954" y="22458"/>
                    </a:cubicBezTo>
                    <a:lnTo>
                      <a:pt x="0" y="0"/>
                    </a:ln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grpSp>
          <p:nvGrpSpPr>
            <p:cNvPr id="135" name="Graphic 8">
              <a:extLst>
                <a:ext uri="{FF2B5EF4-FFF2-40B4-BE49-F238E27FC236}">
                  <a16:creationId xmlns:a16="http://schemas.microsoft.com/office/drawing/2014/main" id="{F357039F-9EDC-4BA9-A327-FF4F24010DAB}"/>
                </a:ext>
              </a:extLst>
            </p:cNvPr>
            <p:cNvGrpSpPr/>
            <p:nvPr/>
          </p:nvGrpSpPr>
          <p:grpSpPr>
            <a:xfrm>
              <a:off x="4743390" y="971354"/>
              <a:ext cx="664822" cy="308968"/>
              <a:chOff x="4743390" y="971354"/>
              <a:chExt cx="664822" cy="308968"/>
            </a:xfrm>
          </p:grpSpPr>
          <p:sp>
            <p:nvSpPr>
              <p:cNvPr id="136" name="Freeform: Shape 135">
                <a:extLst>
                  <a:ext uri="{FF2B5EF4-FFF2-40B4-BE49-F238E27FC236}">
                    <a16:creationId xmlns:a16="http://schemas.microsoft.com/office/drawing/2014/main" id="{18C40C82-3E67-4132-BE20-BA5F7367CB4F}"/>
                  </a:ext>
                </a:extLst>
              </p:cNvPr>
              <p:cNvSpPr/>
              <p:nvPr/>
            </p:nvSpPr>
            <p:spPr>
              <a:xfrm>
                <a:off x="4743390" y="1268288"/>
                <a:ext cx="545440" cy="12034"/>
              </a:xfrm>
              <a:custGeom>
                <a:avLst/>
                <a:gdLst>
                  <a:gd name="connsiteX0" fmla="*/ 545440 w 545440"/>
                  <a:gd name="connsiteY0" fmla="*/ 0 h 12034"/>
                  <a:gd name="connsiteX1" fmla="*/ 0 w 545440"/>
                  <a:gd name="connsiteY1" fmla="*/ 0 h 12034"/>
                  <a:gd name="connsiteX2" fmla="*/ 0 w 545440"/>
                  <a:gd name="connsiteY2" fmla="*/ 12035 h 12034"/>
                  <a:gd name="connsiteX3" fmla="*/ 540605 w 545440"/>
                  <a:gd name="connsiteY3" fmla="*/ 12035 h 12034"/>
                </a:gdLst>
                <a:ahLst/>
                <a:cxnLst>
                  <a:cxn ang="0">
                    <a:pos x="connsiteX0" y="connsiteY0"/>
                  </a:cxn>
                  <a:cxn ang="0">
                    <a:pos x="connsiteX1" y="connsiteY1"/>
                  </a:cxn>
                  <a:cxn ang="0">
                    <a:pos x="connsiteX2" y="connsiteY2"/>
                  </a:cxn>
                  <a:cxn ang="0">
                    <a:pos x="connsiteX3" y="connsiteY3"/>
                  </a:cxn>
                </a:cxnLst>
                <a:rect l="l" t="t" r="r" b="b"/>
                <a:pathLst>
                  <a:path w="545440" h="12034">
                    <a:moveTo>
                      <a:pt x="545440" y="0"/>
                    </a:moveTo>
                    <a:lnTo>
                      <a:pt x="0" y="0"/>
                    </a:lnTo>
                    <a:lnTo>
                      <a:pt x="0" y="12035"/>
                    </a:lnTo>
                    <a:lnTo>
                      <a:pt x="540605" y="12035"/>
                    </a:lnTo>
                    <a:close/>
                  </a:path>
                </a:pathLst>
              </a:custGeom>
              <a:solidFill>
                <a:srgbClr val="152949"/>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37" name="Freeform: Shape 136">
                <a:extLst>
                  <a:ext uri="{FF2B5EF4-FFF2-40B4-BE49-F238E27FC236}">
                    <a16:creationId xmlns:a16="http://schemas.microsoft.com/office/drawing/2014/main" id="{BE65DDFE-5B75-4305-9FBC-D6A9C61C02B2}"/>
                  </a:ext>
                </a:extLst>
              </p:cNvPr>
              <p:cNvSpPr/>
              <p:nvPr/>
            </p:nvSpPr>
            <p:spPr>
              <a:xfrm>
                <a:off x="4870938" y="971354"/>
                <a:ext cx="537273" cy="308968"/>
              </a:xfrm>
              <a:custGeom>
                <a:avLst/>
                <a:gdLst>
                  <a:gd name="connsiteX0" fmla="*/ 0 w 537273"/>
                  <a:gd name="connsiteY0" fmla="*/ 308968 h 308968"/>
                  <a:gd name="connsiteX1" fmla="*/ 413056 w 537273"/>
                  <a:gd name="connsiteY1" fmla="*/ 308968 h 308968"/>
                  <a:gd name="connsiteX2" fmla="*/ 537274 w 537273"/>
                  <a:gd name="connsiteY2" fmla="*/ 0 h 308968"/>
                  <a:gd name="connsiteX3" fmla="*/ 124898 w 537273"/>
                  <a:gd name="connsiteY3" fmla="*/ 0 h 308968"/>
                </a:gdLst>
                <a:ahLst/>
                <a:cxnLst>
                  <a:cxn ang="0">
                    <a:pos x="connsiteX0" y="connsiteY0"/>
                  </a:cxn>
                  <a:cxn ang="0">
                    <a:pos x="connsiteX1" y="connsiteY1"/>
                  </a:cxn>
                  <a:cxn ang="0">
                    <a:pos x="connsiteX2" y="connsiteY2"/>
                  </a:cxn>
                  <a:cxn ang="0">
                    <a:pos x="connsiteX3" y="connsiteY3"/>
                  </a:cxn>
                </a:cxnLst>
                <a:rect l="l" t="t" r="r" b="b"/>
                <a:pathLst>
                  <a:path w="537273" h="308968">
                    <a:moveTo>
                      <a:pt x="0" y="308968"/>
                    </a:moveTo>
                    <a:lnTo>
                      <a:pt x="413056" y="308968"/>
                    </a:lnTo>
                    <a:lnTo>
                      <a:pt x="537274" y="0"/>
                    </a:lnTo>
                    <a:lnTo>
                      <a:pt x="124898" y="0"/>
                    </a:lnTo>
                    <a:close/>
                  </a:path>
                </a:pathLst>
              </a:custGeom>
              <a:solidFill>
                <a:srgbClr val="152949"/>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38" name="Freeform: Shape 137">
                <a:extLst>
                  <a:ext uri="{FF2B5EF4-FFF2-40B4-BE49-F238E27FC236}">
                    <a16:creationId xmlns:a16="http://schemas.microsoft.com/office/drawing/2014/main" id="{FC835F14-C5FB-4B38-8D18-2736EA6FE2E0}"/>
                  </a:ext>
                </a:extLst>
              </p:cNvPr>
              <p:cNvSpPr/>
              <p:nvPr/>
            </p:nvSpPr>
            <p:spPr>
              <a:xfrm>
                <a:off x="5139600" y="1106174"/>
                <a:ext cx="40927" cy="39328"/>
              </a:xfrm>
              <a:custGeom>
                <a:avLst/>
                <a:gdLst>
                  <a:gd name="connsiteX0" fmla="*/ 40128 w 40927"/>
                  <a:gd name="connsiteY0" fmla="*/ 19664 h 39328"/>
                  <a:gd name="connsiteX1" fmla="*/ 26087 w 40927"/>
                  <a:gd name="connsiteY1" fmla="*/ 0 h 39328"/>
                  <a:gd name="connsiteX2" fmla="*/ 799 w 40927"/>
                  <a:gd name="connsiteY2" fmla="*/ 19664 h 39328"/>
                  <a:gd name="connsiteX3" fmla="*/ 14840 w 40927"/>
                  <a:gd name="connsiteY3" fmla="*/ 39328 h 39328"/>
                  <a:gd name="connsiteX4" fmla="*/ 40128 w 40927"/>
                  <a:gd name="connsiteY4" fmla="*/ 19664 h 39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27" h="39328">
                    <a:moveTo>
                      <a:pt x="40128" y="19664"/>
                    </a:moveTo>
                    <a:cubicBezTo>
                      <a:pt x="43244" y="8811"/>
                      <a:pt x="36976" y="0"/>
                      <a:pt x="26087" y="0"/>
                    </a:cubicBezTo>
                    <a:cubicBezTo>
                      <a:pt x="15234" y="0"/>
                      <a:pt x="3880" y="8811"/>
                      <a:pt x="799" y="19664"/>
                    </a:cubicBezTo>
                    <a:cubicBezTo>
                      <a:pt x="-2317" y="30517"/>
                      <a:pt x="3951" y="39328"/>
                      <a:pt x="14840" y="39328"/>
                    </a:cubicBezTo>
                    <a:cubicBezTo>
                      <a:pt x="25657" y="39328"/>
                      <a:pt x="37012" y="30517"/>
                      <a:pt x="40128" y="19664"/>
                    </a:cubicBezTo>
                    <a:close/>
                  </a:path>
                </a:pathLst>
              </a:custGeom>
              <a:solidFill>
                <a:srgbClr val="EBF3FA"/>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grpSp>
      <p:grpSp>
        <p:nvGrpSpPr>
          <p:cNvPr id="139" name="Graphic 8">
            <a:extLst>
              <a:ext uri="{FF2B5EF4-FFF2-40B4-BE49-F238E27FC236}">
                <a16:creationId xmlns:a16="http://schemas.microsoft.com/office/drawing/2014/main" id="{CE30A238-CD14-48C3-89C6-18C45F14577E}"/>
              </a:ext>
            </a:extLst>
          </p:cNvPr>
          <p:cNvGrpSpPr/>
          <p:nvPr/>
        </p:nvGrpSpPr>
        <p:grpSpPr>
          <a:xfrm>
            <a:off x="2421917" y="5197865"/>
            <a:ext cx="515543" cy="1541519"/>
            <a:chOff x="7426144" y="2517441"/>
            <a:chExt cx="1073146" cy="2602490"/>
          </a:xfrm>
        </p:grpSpPr>
        <p:grpSp>
          <p:nvGrpSpPr>
            <p:cNvPr id="140" name="Graphic 8">
              <a:extLst>
                <a:ext uri="{FF2B5EF4-FFF2-40B4-BE49-F238E27FC236}">
                  <a16:creationId xmlns:a16="http://schemas.microsoft.com/office/drawing/2014/main" id="{D8B5847F-AFC2-4D52-BFE0-F3751380B720}"/>
                </a:ext>
              </a:extLst>
            </p:cNvPr>
            <p:cNvGrpSpPr/>
            <p:nvPr/>
          </p:nvGrpSpPr>
          <p:grpSpPr>
            <a:xfrm>
              <a:off x="7426144" y="2517441"/>
              <a:ext cx="969417" cy="2602490"/>
              <a:chOff x="7426144" y="2517441"/>
              <a:chExt cx="969417" cy="2602490"/>
            </a:xfrm>
          </p:grpSpPr>
          <p:sp>
            <p:nvSpPr>
              <p:cNvPr id="141" name="Freeform: Shape 140">
                <a:extLst>
                  <a:ext uri="{FF2B5EF4-FFF2-40B4-BE49-F238E27FC236}">
                    <a16:creationId xmlns:a16="http://schemas.microsoft.com/office/drawing/2014/main" id="{129BCEC7-8B95-424B-8F51-6F81F4D35FEB}"/>
                  </a:ext>
                </a:extLst>
              </p:cNvPr>
              <p:cNvSpPr/>
              <p:nvPr/>
            </p:nvSpPr>
            <p:spPr>
              <a:xfrm>
                <a:off x="7508578" y="3175055"/>
                <a:ext cx="23322" cy="54317"/>
              </a:xfrm>
              <a:custGeom>
                <a:avLst/>
                <a:gdLst>
                  <a:gd name="connsiteX0" fmla="*/ 6391 w 23322"/>
                  <a:gd name="connsiteY0" fmla="*/ 54317 h 54317"/>
                  <a:gd name="connsiteX1" fmla="*/ 21901 w 23322"/>
                  <a:gd name="connsiteY1" fmla="*/ 2130 h 54317"/>
                  <a:gd name="connsiteX2" fmla="*/ 195 w 23322"/>
                  <a:gd name="connsiteY2" fmla="*/ 7288 h 54317"/>
                  <a:gd name="connsiteX3" fmla="*/ 6391 w 23322"/>
                  <a:gd name="connsiteY3" fmla="*/ 54317 h 54317"/>
                </a:gdLst>
                <a:ahLst/>
                <a:cxnLst>
                  <a:cxn ang="0">
                    <a:pos x="connsiteX0" y="connsiteY0"/>
                  </a:cxn>
                  <a:cxn ang="0">
                    <a:pos x="connsiteX1" y="connsiteY1"/>
                  </a:cxn>
                  <a:cxn ang="0">
                    <a:pos x="connsiteX2" y="connsiteY2"/>
                  </a:cxn>
                  <a:cxn ang="0">
                    <a:pos x="connsiteX3" y="connsiteY3"/>
                  </a:cxn>
                </a:cxnLst>
                <a:rect l="l" t="t" r="r" b="b"/>
                <a:pathLst>
                  <a:path w="23322" h="54317">
                    <a:moveTo>
                      <a:pt x="6391" y="54317"/>
                    </a:moveTo>
                    <a:cubicBezTo>
                      <a:pt x="6391" y="52777"/>
                      <a:pt x="29136" y="5748"/>
                      <a:pt x="21901" y="2130"/>
                    </a:cubicBezTo>
                    <a:cubicBezTo>
                      <a:pt x="14665" y="-1488"/>
                      <a:pt x="1700" y="-950"/>
                      <a:pt x="195" y="7288"/>
                    </a:cubicBezTo>
                    <a:cubicBezTo>
                      <a:pt x="-1309" y="15526"/>
                      <a:pt x="6391" y="54317"/>
                      <a:pt x="6391" y="54317"/>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42" name="Freeform: Shape 141">
                <a:extLst>
                  <a:ext uri="{FF2B5EF4-FFF2-40B4-BE49-F238E27FC236}">
                    <a16:creationId xmlns:a16="http://schemas.microsoft.com/office/drawing/2014/main" id="{2DC7D661-BE93-4F87-B19C-FC24428A75C6}"/>
                  </a:ext>
                </a:extLst>
              </p:cNvPr>
              <p:cNvSpPr/>
              <p:nvPr/>
            </p:nvSpPr>
            <p:spPr>
              <a:xfrm>
                <a:off x="7854419" y="2553036"/>
                <a:ext cx="279369" cy="313784"/>
              </a:xfrm>
              <a:custGeom>
                <a:avLst/>
                <a:gdLst>
                  <a:gd name="connsiteX0" fmla="*/ 0 w 279369"/>
                  <a:gd name="connsiteY0" fmla="*/ 91962 h 313784"/>
                  <a:gd name="connsiteX1" fmla="*/ 203914 w 279369"/>
                  <a:gd name="connsiteY1" fmla="*/ 34259 h 313784"/>
                  <a:gd name="connsiteX2" fmla="*/ 275622 w 279369"/>
                  <a:gd name="connsiteY2" fmla="*/ 145725 h 313784"/>
                  <a:gd name="connsiteX3" fmla="*/ 202803 w 279369"/>
                  <a:gd name="connsiteY3" fmla="*/ 289500 h 313784"/>
                  <a:gd name="connsiteX4" fmla="*/ 167379 w 279369"/>
                  <a:gd name="connsiteY4" fmla="*/ 313784 h 313784"/>
                  <a:gd name="connsiteX5" fmla="*/ 0 w 279369"/>
                  <a:gd name="connsiteY5" fmla="*/ 91962 h 31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369" h="313784">
                    <a:moveTo>
                      <a:pt x="0" y="91962"/>
                    </a:moveTo>
                    <a:cubicBezTo>
                      <a:pt x="0" y="91962"/>
                      <a:pt x="133315" y="-68253"/>
                      <a:pt x="203914" y="34259"/>
                    </a:cubicBezTo>
                    <a:cubicBezTo>
                      <a:pt x="203914" y="34259"/>
                      <a:pt x="256567" y="56108"/>
                      <a:pt x="275622" y="145725"/>
                    </a:cubicBezTo>
                    <a:cubicBezTo>
                      <a:pt x="295035" y="237169"/>
                      <a:pt x="234252" y="306692"/>
                      <a:pt x="202803" y="289500"/>
                    </a:cubicBezTo>
                    <a:cubicBezTo>
                      <a:pt x="182637" y="278468"/>
                      <a:pt x="167379" y="313784"/>
                      <a:pt x="167379" y="313784"/>
                    </a:cubicBezTo>
                    <a:lnTo>
                      <a:pt x="0" y="91962"/>
                    </a:lnTo>
                    <a:close/>
                  </a:path>
                </a:pathLst>
              </a:custGeom>
              <a:solidFill>
                <a:srgbClr val="233862"/>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43" name="Freeform: Shape 142">
                <a:extLst>
                  <a:ext uri="{FF2B5EF4-FFF2-40B4-BE49-F238E27FC236}">
                    <a16:creationId xmlns:a16="http://schemas.microsoft.com/office/drawing/2014/main" id="{67B4BE88-8961-47A7-BA1C-91B4AC3879CF}"/>
                  </a:ext>
                </a:extLst>
              </p:cNvPr>
              <p:cNvSpPr/>
              <p:nvPr/>
            </p:nvSpPr>
            <p:spPr>
              <a:xfrm>
                <a:off x="7480942" y="3015717"/>
                <a:ext cx="339736" cy="483957"/>
              </a:xfrm>
              <a:custGeom>
                <a:avLst/>
                <a:gdLst>
                  <a:gd name="connsiteX0" fmla="*/ 208104 w 339736"/>
                  <a:gd name="connsiteY0" fmla="*/ 481863 h 483957"/>
                  <a:gd name="connsiteX1" fmla="*/ 0 w 339736"/>
                  <a:gd name="connsiteY1" fmla="*/ 261401 h 483957"/>
                  <a:gd name="connsiteX2" fmla="*/ 33419 w 339736"/>
                  <a:gd name="connsiteY2" fmla="*/ 238012 h 483957"/>
                  <a:gd name="connsiteX3" fmla="*/ 186542 w 339736"/>
                  <a:gd name="connsiteY3" fmla="*/ 356929 h 483957"/>
                  <a:gd name="connsiteX4" fmla="*/ 198685 w 339736"/>
                  <a:gd name="connsiteY4" fmla="*/ 263264 h 483957"/>
                  <a:gd name="connsiteX5" fmla="*/ 334364 w 339736"/>
                  <a:gd name="connsiteY5" fmla="*/ 2722 h 483957"/>
                  <a:gd name="connsiteX6" fmla="*/ 339736 w 339736"/>
                  <a:gd name="connsiteY6" fmla="*/ 0 h 483957"/>
                  <a:gd name="connsiteX7" fmla="*/ 339485 w 339736"/>
                  <a:gd name="connsiteY7" fmla="*/ 4083 h 483957"/>
                  <a:gd name="connsiteX8" fmla="*/ 337373 w 339736"/>
                  <a:gd name="connsiteY8" fmla="*/ 37394 h 483957"/>
                  <a:gd name="connsiteX9" fmla="*/ 208104 w 339736"/>
                  <a:gd name="connsiteY9" fmla="*/ 481863 h 48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36" h="483957">
                    <a:moveTo>
                      <a:pt x="208104" y="481863"/>
                    </a:moveTo>
                    <a:cubicBezTo>
                      <a:pt x="102118" y="442821"/>
                      <a:pt x="0" y="261401"/>
                      <a:pt x="0" y="261401"/>
                    </a:cubicBezTo>
                    <a:lnTo>
                      <a:pt x="33419" y="238012"/>
                    </a:lnTo>
                    <a:cubicBezTo>
                      <a:pt x="61250" y="278738"/>
                      <a:pt x="186542" y="356929"/>
                      <a:pt x="186542" y="356929"/>
                    </a:cubicBezTo>
                    <a:cubicBezTo>
                      <a:pt x="189407" y="322615"/>
                      <a:pt x="193562" y="291453"/>
                      <a:pt x="198685" y="263264"/>
                    </a:cubicBezTo>
                    <a:cubicBezTo>
                      <a:pt x="233464" y="71565"/>
                      <a:pt x="313016" y="14757"/>
                      <a:pt x="334364" y="2722"/>
                    </a:cubicBezTo>
                    <a:cubicBezTo>
                      <a:pt x="337802" y="752"/>
                      <a:pt x="339736" y="0"/>
                      <a:pt x="339736" y="0"/>
                    </a:cubicBezTo>
                    <a:cubicBezTo>
                      <a:pt x="339736" y="0"/>
                      <a:pt x="339665" y="1397"/>
                      <a:pt x="339485" y="4083"/>
                    </a:cubicBezTo>
                    <a:cubicBezTo>
                      <a:pt x="339199" y="9850"/>
                      <a:pt x="338518" y="21491"/>
                      <a:pt x="337373" y="37394"/>
                    </a:cubicBezTo>
                    <a:cubicBezTo>
                      <a:pt x="329134" y="156132"/>
                      <a:pt x="296683" y="514529"/>
                      <a:pt x="208104" y="481863"/>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44" name="Freeform: Shape 143">
                <a:extLst>
                  <a:ext uri="{FF2B5EF4-FFF2-40B4-BE49-F238E27FC236}">
                    <a16:creationId xmlns:a16="http://schemas.microsoft.com/office/drawing/2014/main" id="{5D8362BF-F606-43DF-9391-1727FE72B1FC}"/>
                  </a:ext>
                </a:extLst>
              </p:cNvPr>
              <p:cNvSpPr/>
              <p:nvPr/>
            </p:nvSpPr>
            <p:spPr>
              <a:xfrm>
                <a:off x="8043755" y="2517441"/>
                <a:ext cx="150591" cy="159328"/>
              </a:xfrm>
              <a:custGeom>
                <a:avLst/>
                <a:gdLst>
                  <a:gd name="connsiteX0" fmla="*/ 0 w 150591"/>
                  <a:gd name="connsiteY0" fmla="*/ 53628 h 159328"/>
                  <a:gd name="connsiteX1" fmla="*/ 123250 w 150591"/>
                  <a:gd name="connsiteY1" fmla="*/ 4342 h 159328"/>
                  <a:gd name="connsiteX2" fmla="*/ 59028 w 150591"/>
                  <a:gd name="connsiteY2" fmla="*/ 17416 h 159328"/>
                  <a:gd name="connsiteX3" fmla="*/ 124002 w 150591"/>
                  <a:gd name="connsiteY3" fmla="*/ 14443 h 159328"/>
                  <a:gd name="connsiteX4" fmla="*/ 149398 w 150591"/>
                  <a:gd name="connsiteY4" fmla="*/ 96968 h 159328"/>
                  <a:gd name="connsiteX5" fmla="*/ 99718 w 150591"/>
                  <a:gd name="connsiteY5" fmla="*/ 159328 h 159328"/>
                  <a:gd name="connsiteX6" fmla="*/ 59745 w 150591"/>
                  <a:gd name="connsiteY6" fmla="*/ 143282 h 159328"/>
                  <a:gd name="connsiteX7" fmla="*/ 0 w 150591"/>
                  <a:gd name="connsiteY7" fmla="*/ 53628 h 15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591" h="159328">
                    <a:moveTo>
                      <a:pt x="0" y="53628"/>
                    </a:moveTo>
                    <a:cubicBezTo>
                      <a:pt x="0" y="53628"/>
                      <a:pt x="17945" y="-18080"/>
                      <a:pt x="123250" y="4342"/>
                    </a:cubicBezTo>
                    <a:cubicBezTo>
                      <a:pt x="123250" y="4342"/>
                      <a:pt x="72819" y="-1997"/>
                      <a:pt x="59028" y="17416"/>
                    </a:cubicBezTo>
                    <a:cubicBezTo>
                      <a:pt x="59028" y="17416"/>
                      <a:pt x="99001" y="-887"/>
                      <a:pt x="124002" y="14443"/>
                    </a:cubicBezTo>
                    <a:cubicBezTo>
                      <a:pt x="149039" y="29774"/>
                      <a:pt x="153123" y="81280"/>
                      <a:pt x="149398" y="96968"/>
                    </a:cubicBezTo>
                    <a:cubicBezTo>
                      <a:pt x="145673" y="112657"/>
                      <a:pt x="118021" y="159328"/>
                      <a:pt x="99718" y="159328"/>
                    </a:cubicBezTo>
                    <a:cubicBezTo>
                      <a:pt x="81415" y="159328"/>
                      <a:pt x="59745" y="143282"/>
                      <a:pt x="59745" y="143282"/>
                    </a:cubicBezTo>
                    <a:lnTo>
                      <a:pt x="0" y="53628"/>
                    </a:lnTo>
                    <a:close/>
                  </a:path>
                </a:pathLst>
              </a:custGeom>
              <a:solidFill>
                <a:srgbClr val="233862"/>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45" name="Freeform: Shape 144">
                <a:extLst>
                  <a:ext uri="{FF2B5EF4-FFF2-40B4-BE49-F238E27FC236}">
                    <a16:creationId xmlns:a16="http://schemas.microsoft.com/office/drawing/2014/main" id="{D1AA9005-F807-4F0A-810B-AA8A3996A4D0}"/>
                  </a:ext>
                </a:extLst>
              </p:cNvPr>
              <p:cNvSpPr/>
              <p:nvPr/>
            </p:nvSpPr>
            <p:spPr>
              <a:xfrm>
                <a:off x="7773126" y="2846153"/>
                <a:ext cx="429379" cy="955742"/>
              </a:xfrm>
              <a:custGeom>
                <a:avLst/>
                <a:gdLst>
                  <a:gd name="connsiteX0" fmla="*/ 428228 w 429379"/>
                  <a:gd name="connsiteY0" fmla="*/ 847173 h 955742"/>
                  <a:gd name="connsiteX1" fmla="*/ 349929 w 429379"/>
                  <a:gd name="connsiteY1" fmla="*/ 659557 h 955742"/>
                  <a:gd name="connsiteX2" fmla="*/ 391622 w 429379"/>
                  <a:gd name="connsiteY2" fmla="*/ 521514 h 955742"/>
                  <a:gd name="connsiteX3" fmla="*/ 405555 w 429379"/>
                  <a:gd name="connsiteY3" fmla="*/ 465637 h 955742"/>
                  <a:gd name="connsiteX4" fmla="*/ 287929 w 429379"/>
                  <a:gd name="connsiteY4" fmla="*/ 144491 h 955742"/>
                  <a:gd name="connsiteX5" fmla="*/ 248062 w 429379"/>
                  <a:gd name="connsiteY5" fmla="*/ 0 h 955742"/>
                  <a:gd name="connsiteX6" fmla="*/ 241365 w 429379"/>
                  <a:gd name="connsiteY6" fmla="*/ 1325 h 955742"/>
                  <a:gd name="connsiteX7" fmla="*/ 128573 w 429379"/>
                  <a:gd name="connsiteY7" fmla="*/ 23676 h 955742"/>
                  <a:gd name="connsiteX8" fmla="*/ 131224 w 429379"/>
                  <a:gd name="connsiteY8" fmla="*/ 92626 h 955742"/>
                  <a:gd name="connsiteX9" fmla="*/ 123307 w 429379"/>
                  <a:gd name="connsiteY9" fmla="*/ 150222 h 955742"/>
                  <a:gd name="connsiteX10" fmla="*/ 110377 w 429379"/>
                  <a:gd name="connsiteY10" fmla="*/ 151440 h 955742"/>
                  <a:gd name="connsiteX11" fmla="*/ 8403 w 429379"/>
                  <a:gd name="connsiteY11" fmla="*/ 403528 h 955742"/>
                  <a:gd name="connsiteX12" fmla="*/ 7793 w 429379"/>
                  <a:gd name="connsiteY12" fmla="*/ 820524 h 955742"/>
                  <a:gd name="connsiteX13" fmla="*/ 428228 w 429379"/>
                  <a:gd name="connsiteY13" fmla="*/ 847173 h 95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9379" h="955742">
                    <a:moveTo>
                      <a:pt x="428228" y="847173"/>
                    </a:moveTo>
                    <a:cubicBezTo>
                      <a:pt x="375862" y="729725"/>
                      <a:pt x="350789" y="696522"/>
                      <a:pt x="349929" y="659557"/>
                    </a:cubicBezTo>
                    <a:cubicBezTo>
                      <a:pt x="349249" y="630330"/>
                      <a:pt x="363648" y="598809"/>
                      <a:pt x="391622" y="521514"/>
                    </a:cubicBezTo>
                    <a:cubicBezTo>
                      <a:pt x="398212" y="503282"/>
                      <a:pt x="402761" y="484549"/>
                      <a:pt x="405555" y="465637"/>
                    </a:cubicBezTo>
                    <a:cubicBezTo>
                      <a:pt x="427691" y="316598"/>
                      <a:pt x="341513" y="155487"/>
                      <a:pt x="287929" y="144491"/>
                    </a:cubicBezTo>
                    <a:cubicBezTo>
                      <a:pt x="273028" y="140551"/>
                      <a:pt x="247776" y="86716"/>
                      <a:pt x="248062" y="0"/>
                    </a:cubicBezTo>
                    <a:lnTo>
                      <a:pt x="241365" y="1325"/>
                    </a:lnTo>
                    <a:lnTo>
                      <a:pt x="128573" y="23676"/>
                    </a:lnTo>
                    <a:cubicBezTo>
                      <a:pt x="128573" y="23676"/>
                      <a:pt x="131152" y="59172"/>
                      <a:pt x="131224" y="92626"/>
                    </a:cubicBezTo>
                    <a:cubicBezTo>
                      <a:pt x="131295" y="120493"/>
                      <a:pt x="129611" y="146891"/>
                      <a:pt x="123307" y="150222"/>
                    </a:cubicBezTo>
                    <a:cubicBezTo>
                      <a:pt x="115177" y="150974"/>
                      <a:pt x="110377" y="151440"/>
                      <a:pt x="110377" y="151440"/>
                    </a:cubicBezTo>
                    <a:cubicBezTo>
                      <a:pt x="110377" y="151440"/>
                      <a:pt x="16319" y="282033"/>
                      <a:pt x="8403" y="403528"/>
                    </a:cubicBezTo>
                    <a:cubicBezTo>
                      <a:pt x="487" y="525024"/>
                      <a:pt x="83729" y="577784"/>
                      <a:pt x="7793" y="820524"/>
                    </a:cubicBezTo>
                    <a:cubicBezTo>
                      <a:pt x="-69717" y="1068423"/>
                      <a:pt x="457170" y="912076"/>
                      <a:pt x="428228" y="847173"/>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46" name="Freeform: Shape 145">
                <a:extLst>
                  <a:ext uri="{FF2B5EF4-FFF2-40B4-BE49-F238E27FC236}">
                    <a16:creationId xmlns:a16="http://schemas.microsoft.com/office/drawing/2014/main" id="{309F9430-852D-47D8-A267-C67D3117ED25}"/>
                  </a:ext>
                </a:extLst>
              </p:cNvPr>
              <p:cNvSpPr/>
              <p:nvPr/>
            </p:nvSpPr>
            <p:spPr>
              <a:xfrm>
                <a:off x="7901736" y="2847478"/>
                <a:ext cx="112791" cy="91265"/>
              </a:xfrm>
              <a:custGeom>
                <a:avLst/>
                <a:gdLst>
                  <a:gd name="connsiteX0" fmla="*/ 0 w 112791"/>
                  <a:gd name="connsiteY0" fmla="*/ 22315 h 91265"/>
                  <a:gd name="connsiteX1" fmla="*/ 2651 w 112791"/>
                  <a:gd name="connsiteY1" fmla="*/ 91265 h 91265"/>
                  <a:gd name="connsiteX2" fmla="*/ 112792 w 112791"/>
                  <a:gd name="connsiteY2" fmla="*/ 0 h 91265"/>
                  <a:gd name="connsiteX3" fmla="*/ 0 w 112791"/>
                  <a:gd name="connsiteY3" fmla="*/ 22315 h 91265"/>
                </a:gdLst>
                <a:ahLst/>
                <a:cxnLst>
                  <a:cxn ang="0">
                    <a:pos x="connsiteX0" y="connsiteY0"/>
                  </a:cxn>
                  <a:cxn ang="0">
                    <a:pos x="connsiteX1" y="connsiteY1"/>
                  </a:cxn>
                  <a:cxn ang="0">
                    <a:pos x="connsiteX2" y="connsiteY2"/>
                  </a:cxn>
                  <a:cxn ang="0">
                    <a:pos x="connsiteX3" y="connsiteY3"/>
                  </a:cxn>
                </a:cxnLst>
                <a:rect l="l" t="t" r="r" b="b"/>
                <a:pathLst>
                  <a:path w="112791" h="91265">
                    <a:moveTo>
                      <a:pt x="0" y="22315"/>
                    </a:moveTo>
                    <a:cubicBezTo>
                      <a:pt x="0" y="22315"/>
                      <a:pt x="2579" y="57811"/>
                      <a:pt x="2651" y="91265"/>
                    </a:cubicBezTo>
                    <a:cubicBezTo>
                      <a:pt x="65762" y="89474"/>
                      <a:pt x="99145" y="31914"/>
                      <a:pt x="112792" y="0"/>
                    </a:cubicBezTo>
                    <a:lnTo>
                      <a:pt x="0" y="22315"/>
                    </a:lnTo>
                    <a:close/>
                  </a:path>
                </a:pathLst>
              </a:custGeom>
              <a:solidFill>
                <a:srgbClr val="E8945B"/>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47" name="Freeform: Shape 146">
                <a:extLst>
                  <a:ext uri="{FF2B5EF4-FFF2-40B4-BE49-F238E27FC236}">
                    <a16:creationId xmlns:a16="http://schemas.microsoft.com/office/drawing/2014/main" id="{2EBC9E67-C1D0-40CB-BCB8-3948D95BD6E1}"/>
                  </a:ext>
                </a:extLst>
              </p:cNvPr>
              <p:cNvSpPr/>
              <p:nvPr/>
            </p:nvSpPr>
            <p:spPr>
              <a:xfrm>
                <a:off x="7830691" y="2603431"/>
                <a:ext cx="237453" cy="231761"/>
              </a:xfrm>
              <a:custGeom>
                <a:avLst/>
                <a:gdLst>
                  <a:gd name="connsiteX0" fmla="*/ 195477 w 237453"/>
                  <a:gd name="connsiteY0" fmla="*/ 231761 h 231761"/>
                  <a:gd name="connsiteX1" fmla="*/ 236489 w 237453"/>
                  <a:gd name="connsiteY1" fmla="*/ 134801 h 231761"/>
                  <a:gd name="connsiteX2" fmla="*/ 107077 w 237453"/>
                  <a:gd name="connsiteY2" fmla="*/ 1665 h 231761"/>
                  <a:gd name="connsiteX3" fmla="*/ 40097 w 237453"/>
                  <a:gd name="connsiteY3" fmla="*/ 26989 h 231761"/>
                  <a:gd name="connsiteX4" fmla="*/ 18714 w 237453"/>
                  <a:gd name="connsiteY4" fmla="*/ 185234 h 231761"/>
                  <a:gd name="connsiteX5" fmla="*/ 29531 w 237453"/>
                  <a:gd name="connsiteY5" fmla="*/ 220085 h 231761"/>
                  <a:gd name="connsiteX6" fmla="*/ 195477 w 237453"/>
                  <a:gd name="connsiteY6" fmla="*/ 231761 h 23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453" h="231761">
                    <a:moveTo>
                      <a:pt x="195477" y="231761"/>
                    </a:moveTo>
                    <a:cubicBezTo>
                      <a:pt x="195477" y="231761"/>
                      <a:pt x="228573" y="179503"/>
                      <a:pt x="236489" y="134801"/>
                    </a:cubicBezTo>
                    <a:cubicBezTo>
                      <a:pt x="242148" y="102887"/>
                      <a:pt x="225887" y="-15349"/>
                      <a:pt x="107077" y="1665"/>
                    </a:cubicBezTo>
                    <a:cubicBezTo>
                      <a:pt x="107077" y="1665"/>
                      <a:pt x="72549" y="5068"/>
                      <a:pt x="40097" y="26989"/>
                    </a:cubicBezTo>
                    <a:cubicBezTo>
                      <a:pt x="14308" y="44432"/>
                      <a:pt x="-22943" y="82041"/>
                      <a:pt x="18714" y="185234"/>
                    </a:cubicBezTo>
                    <a:lnTo>
                      <a:pt x="29531" y="220085"/>
                    </a:lnTo>
                    <a:lnTo>
                      <a:pt x="195477" y="231761"/>
                    </a:lnTo>
                    <a:close/>
                  </a:path>
                </a:pathLst>
              </a:custGeom>
              <a:solidFill>
                <a:srgbClr val="233862"/>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48" name="Freeform: Shape 147">
                <a:extLst>
                  <a:ext uri="{FF2B5EF4-FFF2-40B4-BE49-F238E27FC236}">
                    <a16:creationId xmlns:a16="http://schemas.microsoft.com/office/drawing/2014/main" id="{9E5FFFD6-EC3E-40BD-889D-15BDE747EBE2}"/>
                  </a:ext>
                </a:extLst>
              </p:cNvPr>
              <p:cNvSpPr/>
              <p:nvPr/>
            </p:nvSpPr>
            <p:spPr>
              <a:xfrm>
                <a:off x="7830903" y="2649477"/>
                <a:ext cx="200848" cy="251985"/>
              </a:xfrm>
              <a:custGeom>
                <a:avLst/>
                <a:gdLst>
                  <a:gd name="connsiteX0" fmla="*/ 49735 w 200848"/>
                  <a:gd name="connsiteY0" fmla="*/ 251979 h 251985"/>
                  <a:gd name="connsiteX1" fmla="*/ 199169 w 200848"/>
                  <a:gd name="connsiteY1" fmla="*/ 161431 h 251985"/>
                  <a:gd name="connsiteX2" fmla="*/ 123270 w 200848"/>
                  <a:gd name="connsiteY2" fmla="*/ 571 h 251985"/>
                  <a:gd name="connsiteX3" fmla="*/ 1775 w 200848"/>
                  <a:gd name="connsiteY3" fmla="*/ 61570 h 251985"/>
                  <a:gd name="connsiteX4" fmla="*/ 49735 w 200848"/>
                  <a:gd name="connsiteY4" fmla="*/ 251979 h 251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48" h="251985">
                    <a:moveTo>
                      <a:pt x="49735" y="251979"/>
                    </a:moveTo>
                    <a:cubicBezTo>
                      <a:pt x="49735" y="251979"/>
                      <a:pt x="199061" y="254451"/>
                      <a:pt x="199169" y="161431"/>
                    </a:cubicBezTo>
                    <a:cubicBezTo>
                      <a:pt x="199276" y="68411"/>
                      <a:pt x="218618" y="6087"/>
                      <a:pt x="123270" y="571"/>
                    </a:cubicBezTo>
                    <a:cubicBezTo>
                      <a:pt x="27921" y="-4945"/>
                      <a:pt x="9368" y="30551"/>
                      <a:pt x="1775" y="61570"/>
                    </a:cubicBezTo>
                    <a:cubicBezTo>
                      <a:pt x="-5783" y="92624"/>
                      <a:pt x="10908" y="248971"/>
                      <a:pt x="49735" y="251979"/>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49" name="Freeform: Shape 148">
                <a:extLst>
                  <a:ext uri="{FF2B5EF4-FFF2-40B4-BE49-F238E27FC236}">
                    <a16:creationId xmlns:a16="http://schemas.microsoft.com/office/drawing/2014/main" id="{0F7EC227-33CE-4ED3-AD7D-6A6D8F6C6454}"/>
                  </a:ext>
                </a:extLst>
              </p:cNvPr>
              <p:cNvSpPr/>
              <p:nvPr/>
            </p:nvSpPr>
            <p:spPr>
              <a:xfrm>
                <a:off x="7886154" y="2628854"/>
                <a:ext cx="193597" cy="151149"/>
              </a:xfrm>
              <a:custGeom>
                <a:avLst/>
                <a:gdLst>
                  <a:gd name="connsiteX0" fmla="*/ 0 w 193597"/>
                  <a:gd name="connsiteY0" fmla="*/ 18902 h 151149"/>
                  <a:gd name="connsiteX1" fmla="*/ 103622 w 193597"/>
                  <a:gd name="connsiteY1" fmla="*/ 144158 h 151149"/>
                  <a:gd name="connsiteX2" fmla="*/ 193598 w 193597"/>
                  <a:gd name="connsiteY2" fmla="*/ 143478 h 151149"/>
                  <a:gd name="connsiteX3" fmla="*/ 135465 w 193597"/>
                  <a:gd name="connsiteY3" fmla="*/ 38495 h 151149"/>
                  <a:gd name="connsiteX4" fmla="*/ 0 w 193597"/>
                  <a:gd name="connsiteY4" fmla="*/ 18902 h 15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97" h="151149">
                    <a:moveTo>
                      <a:pt x="0" y="18902"/>
                    </a:moveTo>
                    <a:cubicBezTo>
                      <a:pt x="0" y="18902"/>
                      <a:pt x="40904" y="128040"/>
                      <a:pt x="103622" y="144158"/>
                    </a:cubicBezTo>
                    <a:cubicBezTo>
                      <a:pt x="166376" y="160277"/>
                      <a:pt x="193598" y="143478"/>
                      <a:pt x="193598" y="143478"/>
                    </a:cubicBezTo>
                    <a:cubicBezTo>
                      <a:pt x="193598" y="143478"/>
                      <a:pt x="145457" y="105260"/>
                      <a:pt x="135465" y="38495"/>
                    </a:cubicBezTo>
                    <a:cubicBezTo>
                      <a:pt x="135501" y="38530"/>
                      <a:pt x="30839" y="-33035"/>
                      <a:pt x="0" y="18902"/>
                    </a:cubicBezTo>
                    <a:close/>
                  </a:path>
                </a:pathLst>
              </a:custGeom>
              <a:solidFill>
                <a:srgbClr val="233862"/>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50" name="Freeform: Shape 149">
                <a:extLst>
                  <a:ext uri="{FF2B5EF4-FFF2-40B4-BE49-F238E27FC236}">
                    <a16:creationId xmlns:a16="http://schemas.microsoft.com/office/drawing/2014/main" id="{1591C476-3D80-4A08-B481-EEB1EE2E0CBB}"/>
                  </a:ext>
                </a:extLst>
              </p:cNvPr>
              <p:cNvSpPr/>
              <p:nvPr/>
            </p:nvSpPr>
            <p:spPr>
              <a:xfrm>
                <a:off x="7820691" y="2638852"/>
                <a:ext cx="75600" cy="136708"/>
              </a:xfrm>
              <a:custGeom>
                <a:avLst/>
                <a:gdLst>
                  <a:gd name="connsiteX0" fmla="*/ 75600 w 75600"/>
                  <a:gd name="connsiteY0" fmla="*/ 17787 h 136708"/>
                  <a:gd name="connsiteX1" fmla="*/ 37632 w 75600"/>
                  <a:gd name="connsiteY1" fmla="*/ 65855 h 136708"/>
                  <a:gd name="connsiteX2" fmla="*/ 12631 w 75600"/>
                  <a:gd name="connsiteY2" fmla="*/ 136668 h 136708"/>
                  <a:gd name="connsiteX3" fmla="*/ 16428 w 75600"/>
                  <a:gd name="connsiteY3" fmla="*/ 20545 h 136708"/>
                  <a:gd name="connsiteX4" fmla="*/ 75600 w 75600"/>
                  <a:gd name="connsiteY4" fmla="*/ 17787 h 13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00" h="136708">
                    <a:moveTo>
                      <a:pt x="75600" y="17787"/>
                    </a:moveTo>
                    <a:cubicBezTo>
                      <a:pt x="75600" y="17787"/>
                      <a:pt x="45047" y="42143"/>
                      <a:pt x="37632" y="65855"/>
                    </a:cubicBezTo>
                    <a:cubicBezTo>
                      <a:pt x="30182" y="89531"/>
                      <a:pt x="26851" y="138315"/>
                      <a:pt x="12631" y="136668"/>
                    </a:cubicBezTo>
                    <a:cubicBezTo>
                      <a:pt x="12631" y="136668"/>
                      <a:pt x="-18173" y="62488"/>
                      <a:pt x="16428" y="20545"/>
                    </a:cubicBezTo>
                    <a:cubicBezTo>
                      <a:pt x="53142" y="-24013"/>
                      <a:pt x="75600" y="17787"/>
                      <a:pt x="75600" y="17787"/>
                    </a:cubicBezTo>
                    <a:close/>
                  </a:path>
                </a:pathLst>
              </a:custGeom>
              <a:solidFill>
                <a:srgbClr val="233862"/>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51" name="Freeform: Shape 150">
                <a:extLst>
                  <a:ext uri="{FF2B5EF4-FFF2-40B4-BE49-F238E27FC236}">
                    <a16:creationId xmlns:a16="http://schemas.microsoft.com/office/drawing/2014/main" id="{0F23B9D5-1B50-4DB3-BD32-39F9255A2D1F}"/>
                  </a:ext>
                </a:extLst>
              </p:cNvPr>
              <p:cNvSpPr/>
              <p:nvPr/>
            </p:nvSpPr>
            <p:spPr>
              <a:xfrm>
                <a:off x="7766282" y="3724452"/>
                <a:ext cx="336532" cy="1359875"/>
              </a:xfrm>
              <a:custGeom>
                <a:avLst/>
                <a:gdLst>
                  <a:gd name="connsiteX0" fmla="*/ 302833 w 336532"/>
                  <a:gd name="connsiteY0" fmla="*/ 1095824 h 1359875"/>
                  <a:gd name="connsiteX1" fmla="*/ 208702 w 336532"/>
                  <a:gd name="connsiteY1" fmla="*/ 1359876 h 1359875"/>
                  <a:gd name="connsiteX2" fmla="*/ 159452 w 336532"/>
                  <a:gd name="connsiteY2" fmla="*/ 1356473 h 1359875"/>
                  <a:gd name="connsiteX3" fmla="*/ 182232 w 336532"/>
                  <a:gd name="connsiteY3" fmla="*/ 1086368 h 1359875"/>
                  <a:gd name="connsiteX4" fmla="*/ 124959 w 336532"/>
                  <a:gd name="connsiteY4" fmla="*/ 727110 h 1359875"/>
                  <a:gd name="connsiteX5" fmla="*/ 1422 w 336532"/>
                  <a:gd name="connsiteY5" fmla="*/ 0 h 1359875"/>
                  <a:gd name="connsiteX6" fmla="*/ 278512 w 336532"/>
                  <a:gd name="connsiteY6" fmla="*/ 32416 h 1359875"/>
                  <a:gd name="connsiteX7" fmla="*/ 291406 w 336532"/>
                  <a:gd name="connsiteY7" fmla="*/ 33920 h 1359875"/>
                  <a:gd name="connsiteX8" fmla="*/ 298713 w 336532"/>
                  <a:gd name="connsiteY8" fmla="*/ 469076 h 1359875"/>
                  <a:gd name="connsiteX9" fmla="*/ 303477 w 336532"/>
                  <a:gd name="connsiteY9" fmla="*/ 681621 h 1359875"/>
                  <a:gd name="connsiteX10" fmla="*/ 302833 w 336532"/>
                  <a:gd name="connsiteY10" fmla="*/ 1095824 h 135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532" h="1359875">
                    <a:moveTo>
                      <a:pt x="302833" y="1095824"/>
                    </a:moveTo>
                    <a:cubicBezTo>
                      <a:pt x="265259" y="1245293"/>
                      <a:pt x="208702" y="1359876"/>
                      <a:pt x="208702" y="1359876"/>
                    </a:cubicBezTo>
                    <a:lnTo>
                      <a:pt x="159452" y="1356473"/>
                    </a:lnTo>
                    <a:cubicBezTo>
                      <a:pt x="159452" y="1356473"/>
                      <a:pt x="183594" y="1241568"/>
                      <a:pt x="182232" y="1086368"/>
                    </a:cubicBezTo>
                    <a:cubicBezTo>
                      <a:pt x="181265" y="977838"/>
                      <a:pt x="167833" y="849573"/>
                      <a:pt x="124959" y="727110"/>
                    </a:cubicBezTo>
                    <a:cubicBezTo>
                      <a:pt x="-22397" y="306282"/>
                      <a:pt x="1422" y="0"/>
                      <a:pt x="1422" y="0"/>
                    </a:cubicBezTo>
                    <a:lnTo>
                      <a:pt x="278512" y="32416"/>
                    </a:lnTo>
                    <a:lnTo>
                      <a:pt x="291406" y="33920"/>
                    </a:lnTo>
                    <a:cubicBezTo>
                      <a:pt x="292552" y="161182"/>
                      <a:pt x="295847" y="333970"/>
                      <a:pt x="298713" y="469076"/>
                    </a:cubicBezTo>
                    <a:cubicBezTo>
                      <a:pt x="301256" y="590571"/>
                      <a:pt x="303477" y="681621"/>
                      <a:pt x="303477" y="681621"/>
                    </a:cubicBezTo>
                    <a:cubicBezTo>
                      <a:pt x="356774" y="796347"/>
                      <a:pt x="337433" y="958282"/>
                      <a:pt x="302833" y="1095824"/>
                    </a:cubicBezTo>
                    <a:close/>
                  </a:path>
                </a:pathLst>
              </a:custGeom>
              <a:solidFill>
                <a:srgbClr val="243F77"/>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52" name="Freeform: Shape 151">
                <a:extLst>
                  <a:ext uri="{FF2B5EF4-FFF2-40B4-BE49-F238E27FC236}">
                    <a16:creationId xmlns:a16="http://schemas.microsoft.com/office/drawing/2014/main" id="{7EB2AE26-E885-48B3-A05D-28E378021E8C}"/>
                  </a:ext>
                </a:extLst>
              </p:cNvPr>
              <p:cNvSpPr/>
              <p:nvPr/>
            </p:nvSpPr>
            <p:spPr>
              <a:xfrm>
                <a:off x="8053497" y="2987814"/>
                <a:ext cx="342064" cy="843698"/>
              </a:xfrm>
              <a:custGeom>
                <a:avLst/>
                <a:gdLst>
                  <a:gd name="connsiteX0" fmla="*/ 342064 w 342064"/>
                  <a:gd name="connsiteY0" fmla="*/ 830267 h 843698"/>
                  <a:gd name="connsiteX1" fmla="*/ 297220 w 342064"/>
                  <a:gd name="connsiteY1" fmla="*/ 843699 h 843698"/>
                  <a:gd name="connsiteX2" fmla="*/ 130988 w 342064"/>
                  <a:gd name="connsiteY2" fmla="*/ 546264 h 843698"/>
                  <a:gd name="connsiteX3" fmla="*/ 108171 w 342064"/>
                  <a:gd name="connsiteY3" fmla="*/ 425485 h 843698"/>
                  <a:gd name="connsiteX4" fmla="*/ 48677 w 342064"/>
                  <a:gd name="connsiteY4" fmla="*/ 210862 h 843698"/>
                  <a:gd name="connsiteX5" fmla="*/ 37645 w 342064"/>
                  <a:gd name="connsiteY5" fmla="*/ 163045 h 843698"/>
                  <a:gd name="connsiteX6" fmla="*/ 0 w 342064"/>
                  <a:gd name="connsiteY6" fmla="*/ 0 h 843698"/>
                  <a:gd name="connsiteX7" fmla="*/ 114260 w 342064"/>
                  <a:gd name="connsiteY7" fmla="*/ 25001 h 843698"/>
                  <a:gd name="connsiteX8" fmla="*/ 142593 w 342064"/>
                  <a:gd name="connsiteY8" fmla="*/ 45955 h 843698"/>
                  <a:gd name="connsiteX9" fmla="*/ 226228 w 342064"/>
                  <a:gd name="connsiteY9" fmla="*/ 408543 h 843698"/>
                  <a:gd name="connsiteX10" fmla="*/ 252411 w 342064"/>
                  <a:gd name="connsiteY10" fmla="*/ 541178 h 843698"/>
                  <a:gd name="connsiteX11" fmla="*/ 342064 w 342064"/>
                  <a:gd name="connsiteY11" fmla="*/ 830267 h 84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064" h="843698">
                    <a:moveTo>
                      <a:pt x="342064" y="830267"/>
                    </a:moveTo>
                    <a:lnTo>
                      <a:pt x="297220" y="843699"/>
                    </a:lnTo>
                    <a:cubicBezTo>
                      <a:pt x="297220" y="843699"/>
                      <a:pt x="144455" y="610128"/>
                      <a:pt x="130988" y="546264"/>
                    </a:cubicBezTo>
                    <a:cubicBezTo>
                      <a:pt x="126618" y="525490"/>
                      <a:pt x="116553" y="503461"/>
                      <a:pt x="108171" y="425485"/>
                    </a:cubicBezTo>
                    <a:cubicBezTo>
                      <a:pt x="97497" y="326089"/>
                      <a:pt x="48677" y="210862"/>
                      <a:pt x="48677" y="210862"/>
                    </a:cubicBezTo>
                    <a:lnTo>
                      <a:pt x="37645" y="163045"/>
                    </a:lnTo>
                    <a:lnTo>
                      <a:pt x="0" y="0"/>
                    </a:lnTo>
                    <a:cubicBezTo>
                      <a:pt x="0" y="0"/>
                      <a:pt x="72103" y="7379"/>
                      <a:pt x="114260" y="25001"/>
                    </a:cubicBezTo>
                    <a:cubicBezTo>
                      <a:pt x="128229" y="30840"/>
                      <a:pt x="138867" y="37788"/>
                      <a:pt x="142593" y="45955"/>
                    </a:cubicBezTo>
                    <a:cubicBezTo>
                      <a:pt x="173575" y="114045"/>
                      <a:pt x="204487" y="285937"/>
                      <a:pt x="226228" y="408543"/>
                    </a:cubicBezTo>
                    <a:cubicBezTo>
                      <a:pt x="238335" y="476884"/>
                      <a:pt x="247576" y="529931"/>
                      <a:pt x="252411" y="541178"/>
                    </a:cubicBezTo>
                    <a:cubicBezTo>
                      <a:pt x="265879" y="572555"/>
                      <a:pt x="306962" y="745127"/>
                      <a:pt x="342064" y="830267"/>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53" name="Freeform: Shape 152">
                <a:extLst>
                  <a:ext uri="{FF2B5EF4-FFF2-40B4-BE49-F238E27FC236}">
                    <a16:creationId xmlns:a16="http://schemas.microsoft.com/office/drawing/2014/main" id="{CBEF6009-12C1-4EC3-9BC0-01EF20FDB3AA}"/>
                  </a:ext>
                </a:extLst>
              </p:cNvPr>
              <p:cNvSpPr/>
              <p:nvPr/>
            </p:nvSpPr>
            <p:spPr>
              <a:xfrm>
                <a:off x="7901305" y="3666140"/>
                <a:ext cx="325227" cy="1427428"/>
              </a:xfrm>
              <a:custGeom>
                <a:avLst/>
                <a:gdLst>
                  <a:gd name="connsiteX0" fmla="*/ 311583 w 325227"/>
                  <a:gd name="connsiteY0" fmla="*/ 1089591 h 1427428"/>
                  <a:gd name="connsiteX1" fmla="*/ 263085 w 325227"/>
                  <a:gd name="connsiteY1" fmla="*/ 1384662 h 1427428"/>
                  <a:gd name="connsiteX2" fmla="*/ 217166 w 325227"/>
                  <a:gd name="connsiteY2" fmla="*/ 1427429 h 1427428"/>
                  <a:gd name="connsiteX3" fmla="*/ 179127 w 325227"/>
                  <a:gd name="connsiteY3" fmla="*/ 1165096 h 1427428"/>
                  <a:gd name="connsiteX4" fmla="*/ 120242 w 325227"/>
                  <a:gd name="connsiteY4" fmla="*/ 842517 h 1427428"/>
                  <a:gd name="connsiteX5" fmla="*/ 0 w 325227"/>
                  <a:gd name="connsiteY5" fmla="*/ 13934 h 1427428"/>
                  <a:gd name="connsiteX6" fmla="*/ 280958 w 325227"/>
                  <a:gd name="connsiteY6" fmla="*/ 0 h 1427428"/>
                  <a:gd name="connsiteX7" fmla="*/ 324442 w 325227"/>
                  <a:gd name="connsiteY7" fmla="*/ 214014 h 1427428"/>
                  <a:gd name="connsiteX8" fmla="*/ 277126 w 325227"/>
                  <a:gd name="connsiteY8" fmla="*/ 713750 h 1427428"/>
                  <a:gd name="connsiteX9" fmla="*/ 311583 w 325227"/>
                  <a:gd name="connsiteY9" fmla="*/ 1089591 h 142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227" h="1427428">
                    <a:moveTo>
                      <a:pt x="311583" y="1089591"/>
                    </a:moveTo>
                    <a:cubicBezTo>
                      <a:pt x="289769" y="1258976"/>
                      <a:pt x="263085" y="1384662"/>
                      <a:pt x="263085" y="1384662"/>
                    </a:cubicBezTo>
                    <a:lnTo>
                      <a:pt x="217166" y="1427429"/>
                    </a:lnTo>
                    <a:cubicBezTo>
                      <a:pt x="217166" y="1427429"/>
                      <a:pt x="194887" y="1307617"/>
                      <a:pt x="179127" y="1165096"/>
                    </a:cubicBezTo>
                    <a:cubicBezTo>
                      <a:pt x="164119" y="1029631"/>
                      <a:pt x="143524" y="886287"/>
                      <a:pt x="120242" y="842517"/>
                    </a:cubicBezTo>
                    <a:cubicBezTo>
                      <a:pt x="27831" y="668978"/>
                      <a:pt x="0" y="13934"/>
                      <a:pt x="0" y="13934"/>
                    </a:cubicBezTo>
                    <a:lnTo>
                      <a:pt x="280958" y="0"/>
                    </a:lnTo>
                    <a:cubicBezTo>
                      <a:pt x="309219" y="47495"/>
                      <a:pt x="321540" y="125400"/>
                      <a:pt x="324442" y="214014"/>
                    </a:cubicBezTo>
                    <a:cubicBezTo>
                      <a:pt x="331820" y="437591"/>
                      <a:pt x="284970" y="671556"/>
                      <a:pt x="277126" y="713750"/>
                    </a:cubicBezTo>
                    <a:cubicBezTo>
                      <a:pt x="277197" y="713679"/>
                      <a:pt x="347902" y="807379"/>
                      <a:pt x="311583" y="1089591"/>
                    </a:cubicBezTo>
                    <a:close/>
                  </a:path>
                </a:pathLst>
              </a:custGeom>
              <a:solidFill>
                <a:srgbClr val="2B478B"/>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54" name="Freeform: Shape 153">
                <a:extLst>
                  <a:ext uri="{FF2B5EF4-FFF2-40B4-BE49-F238E27FC236}">
                    <a16:creationId xmlns:a16="http://schemas.microsoft.com/office/drawing/2014/main" id="{38A90706-50E1-48E1-9A97-C30F3FC1165D}"/>
                  </a:ext>
                </a:extLst>
              </p:cNvPr>
              <p:cNvSpPr/>
              <p:nvPr/>
            </p:nvSpPr>
            <p:spPr>
              <a:xfrm>
                <a:off x="7890632" y="2630630"/>
                <a:ext cx="108314" cy="180600"/>
              </a:xfrm>
              <a:custGeom>
                <a:avLst/>
                <a:gdLst>
                  <a:gd name="connsiteX0" fmla="*/ 0 w 108314"/>
                  <a:gd name="connsiteY0" fmla="*/ 29698 h 180600"/>
                  <a:gd name="connsiteX1" fmla="*/ 108314 w 108314"/>
                  <a:gd name="connsiteY1" fmla="*/ 180600 h 180600"/>
                  <a:gd name="connsiteX2" fmla="*/ 22422 w 108314"/>
                  <a:gd name="connsiteY2" fmla="*/ 34964 h 180600"/>
                  <a:gd name="connsiteX3" fmla="*/ 0 w 108314"/>
                  <a:gd name="connsiteY3" fmla="*/ 29698 h 180600"/>
                </a:gdLst>
                <a:ahLst/>
                <a:cxnLst>
                  <a:cxn ang="0">
                    <a:pos x="connsiteX0" y="connsiteY0"/>
                  </a:cxn>
                  <a:cxn ang="0">
                    <a:pos x="connsiteX1" y="connsiteY1"/>
                  </a:cxn>
                  <a:cxn ang="0">
                    <a:pos x="connsiteX2" y="connsiteY2"/>
                  </a:cxn>
                  <a:cxn ang="0">
                    <a:pos x="connsiteX3" y="connsiteY3"/>
                  </a:cxn>
                </a:cxnLst>
                <a:rect l="l" t="t" r="r" b="b"/>
                <a:pathLst>
                  <a:path w="108314" h="180600">
                    <a:moveTo>
                      <a:pt x="0" y="29698"/>
                    </a:moveTo>
                    <a:cubicBezTo>
                      <a:pt x="0" y="29698"/>
                      <a:pt x="29120" y="143994"/>
                      <a:pt x="108314" y="180600"/>
                    </a:cubicBezTo>
                    <a:cubicBezTo>
                      <a:pt x="108314" y="180600"/>
                      <a:pt x="29120" y="110397"/>
                      <a:pt x="22422" y="34964"/>
                    </a:cubicBezTo>
                    <a:cubicBezTo>
                      <a:pt x="15688" y="-40506"/>
                      <a:pt x="0" y="29698"/>
                      <a:pt x="0" y="29698"/>
                    </a:cubicBezTo>
                    <a:close/>
                  </a:path>
                </a:pathLst>
              </a:custGeom>
              <a:solidFill>
                <a:srgbClr val="233862"/>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55" name="Freeform: Shape 154">
                <a:extLst>
                  <a:ext uri="{FF2B5EF4-FFF2-40B4-BE49-F238E27FC236}">
                    <a16:creationId xmlns:a16="http://schemas.microsoft.com/office/drawing/2014/main" id="{618A97F9-3478-4590-81E9-D7244CEB9AAB}"/>
                  </a:ext>
                </a:extLst>
              </p:cNvPr>
              <p:cNvSpPr/>
              <p:nvPr/>
            </p:nvSpPr>
            <p:spPr>
              <a:xfrm>
                <a:off x="7721801" y="2992077"/>
                <a:ext cx="571965" cy="849014"/>
              </a:xfrm>
              <a:custGeom>
                <a:avLst/>
                <a:gdLst>
                  <a:gd name="connsiteX0" fmla="*/ 514763 w 571965"/>
                  <a:gd name="connsiteY0" fmla="*/ 786068 h 849014"/>
                  <a:gd name="connsiteX1" fmla="*/ 513008 w 571965"/>
                  <a:gd name="connsiteY1" fmla="*/ 808525 h 849014"/>
                  <a:gd name="connsiteX2" fmla="*/ 436859 w 571965"/>
                  <a:gd name="connsiteY2" fmla="*/ 830769 h 849014"/>
                  <a:gd name="connsiteX3" fmla="*/ 386963 w 571965"/>
                  <a:gd name="connsiteY3" fmla="*/ 733414 h 849014"/>
                  <a:gd name="connsiteX4" fmla="*/ 310277 w 571965"/>
                  <a:gd name="connsiteY4" fmla="*/ 837610 h 849014"/>
                  <a:gd name="connsiteX5" fmla="*/ 3565 w 571965"/>
                  <a:gd name="connsiteY5" fmla="*/ 762463 h 849014"/>
                  <a:gd name="connsiteX6" fmla="*/ 41281 w 571965"/>
                  <a:gd name="connsiteY6" fmla="*/ 289698 h 849014"/>
                  <a:gd name="connsiteX7" fmla="*/ 32470 w 571965"/>
                  <a:gd name="connsiteY7" fmla="*/ 177444 h 849014"/>
                  <a:gd name="connsiteX8" fmla="*/ 79285 w 571965"/>
                  <a:gd name="connsiteY8" fmla="*/ 23282 h 849014"/>
                  <a:gd name="connsiteX9" fmla="*/ 112453 w 571965"/>
                  <a:gd name="connsiteY9" fmla="*/ 12608 h 849014"/>
                  <a:gd name="connsiteX10" fmla="*/ 161667 w 571965"/>
                  <a:gd name="connsiteY10" fmla="*/ 5516 h 849014"/>
                  <a:gd name="connsiteX11" fmla="*/ 170514 w 571965"/>
                  <a:gd name="connsiteY11" fmla="*/ 4836 h 849014"/>
                  <a:gd name="connsiteX12" fmla="*/ 148844 w 571965"/>
                  <a:gd name="connsiteY12" fmla="*/ 79123 h 849014"/>
                  <a:gd name="connsiteX13" fmla="*/ 285956 w 571965"/>
                  <a:gd name="connsiteY13" fmla="*/ 83994 h 849014"/>
                  <a:gd name="connsiteX14" fmla="*/ 363324 w 571965"/>
                  <a:gd name="connsiteY14" fmla="*/ 0 h 849014"/>
                  <a:gd name="connsiteX15" fmla="*/ 466122 w 571965"/>
                  <a:gd name="connsiteY15" fmla="*/ 32093 h 849014"/>
                  <a:gd name="connsiteX16" fmla="*/ 465763 w 571965"/>
                  <a:gd name="connsiteY16" fmla="*/ 32523 h 849014"/>
                  <a:gd name="connsiteX17" fmla="*/ 474646 w 571965"/>
                  <a:gd name="connsiteY17" fmla="*/ 41872 h 849014"/>
                  <a:gd name="connsiteX18" fmla="*/ 571965 w 571965"/>
                  <a:gd name="connsiteY18" fmla="*/ 407074 h 849014"/>
                  <a:gd name="connsiteX19" fmla="*/ 440441 w 571965"/>
                  <a:gd name="connsiteY19" fmla="*/ 426345 h 849014"/>
                  <a:gd name="connsiteX20" fmla="*/ 514763 w 571965"/>
                  <a:gd name="connsiteY20" fmla="*/ 786068 h 84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965" h="849014">
                    <a:moveTo>
                      <a:pt x="514763" y="786068"/>
                    </a:moveTo>
                    <a:cubicBezTo>
                      <a:pt x="515264" y="795523"/>
                      <a:pt x="514728" y="803117"/>
                      <a:pt x="513008" y="808525"/>
                    </a:cubicBezTo>
                    <a:cubicBezTo>
                      <a:pt x="507026" y="827330"/>
                      <a:pt x="486502" y="835890"/>
                      <a:pt x="436859" y="830769"/>
                    </a:cubicBezTo>
                    <a:cubicBezTo>
                      <a:pt x="406520" y="827617"/>
                      <a:pt x="392981" y="776790"/>
                      <a:pt x="386963" y="733414"/>
                    </a:cubicBezTo>
                    <a:cubicBezTo>
                      <a:pt x="368732" y="795452"/>
                      <a:pt x="343229" y="830303"/>
                      <a:pt x="310277" y="837610"/>
                    </a:cubicBezTo>
                    <a:cubicBezTo>
                      <a:pt x="262173" y="848319"/>
                      <a:pt x="19433" y="877834"/>
                      <a:pt x="3565" y="762463"/>
                    </a:cubicBezTo>
                    <a:cubicBezTo>
                      <a:pt x="-13914" y="635559"/>
                      <a:pt x="38417" y="410871"/>
                      <a:pt x="41281" y="289698"/>
                    </a:cubicBezTo>
                    <a:cubicBezTo>
                      <a:pt x="34154" y="246752"/>
                      <a:pt x="31718" y="209465"/>
                      <a:pt x="32470" y="177444"/>
                    </a:cubicBezTo>
                    <a:cubicBezTo>
                      <a:pt x="34512" y="91157"/>
                      <a:pt x="59836" y="42767"/>
                      <a:pt x="79285" y="23282"/>
                    </a:cubicBezTo>
                    <a:cubicBezTo>
                      <a:pt x="84801" y="19055"/>
                      <a:pt x="90317" y="16405"/>
                      <a:pt x="112453" y="12608"/>
                    </a:cubicBezTo>
                    <a:cubicBezTo>
                      <a:pt x="123771" y="10674"/>
                      <a:pt x="139460" y="8453"/>
                      <a:pt x="161667" y="5516"/>
                    </a:cubicBezTo>
                    <a:cubicBezTo>
                      <a:pt x="161667" y="5516"/>
                      <a:pt x="170729" y="4477"/>
                      <a:pt x="170514" y="4836"/>
                    </a:cubicBezTo>
                    <a:cubicBezTo>
                      <a:pt x="166395" y="12178"/>
                      <a:pt x="143973" y="47388"/>
                      <a:pt x="148844" y="79123"/>
                    </a:cubicBezTo>
                    <a:cubicBezTo>
                      <a:pt x="161595" y="161934"/>
                      <a:pt x="270626" y="93880"/>
                      <a:pt x="285956" y="83994"/>
                    </a:cubicBezTo>
                    <a:cubicBezTo>
                      <a:pt x="335314" y="52259"/>
                      <a:pt x="363324" y="0"/>
                      <a:pt x="363324" y="0"/>
                    </a:cubicBezTo>
                    <a:cubicBezTo>
                      <a:pt x="363324" y="0"/>
                      <a:pt x="432346" y="7558"/>
                      <a:pt x="466122" y="32093"/>
                    </a:cubicBezTo>
                    <a:cubicBezTo>
                      <a:pt x="466122" y="32093"/>
                      <a:pt x="465979" y="32236"/>
                      <a:pt x="465763" y="32523"/>
                    </a:cubicBezTo>
                    <a:cubicBezTo>
                      <a:pt x="469847" y="35460"/>
                      <a:pt x="472891" y="38540"/>
                      <a:pt x="474646" y="41872"/>
                    </a:cubicBezTo>
                    <a:cubicBezTo>
                      <a:pt x="510680" y="110464"/>
                      <a:pt x="546641" y="283573"/>
                      <a:pt x="571965" y="407074"/>
                    </a:cubicBezTo>
                    <a:cubicBezTo>
                      <a:pt x="510644" y="440887"/>
                      <a:pt x="457060" y="430822"/>
                      <a:pt x="440441" y="426345"/>
                    </a:cubicBezTo>
                    <a:cubicBezTo>
                      <a:pt x="462253" y="568579"/>
                      <a:pt x="511539" y="721272"/>
                      <a:pt x="514763" y="786068"/>
                    </a:cubicBezTo>
                    <a:close/>
                  </a:path>
                </a:pathLst>
              </a:custGeom>
              <a:solidFill>
                <a:srgbClr val="739AF0"/>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56" name="Freeform: Shape 155">
                <a:extLst>
                  <a:ext uri="{FF2B5EF4-FFF2-40B4-BE49-F238E27FC236}">
                    <a16:creationId xmlns:a16="http://schemas.microsoft.com/office/drawing/2014/main" id="{FF114E8A-11AF-4FC2-8822-5BD5979AC832}"/>
                  </a:ext>
                </a:extLst>
              </p:cNvPr>
              <p:cNvSpPr/>
              <p:nvPr/>
            </p:nvSpPr>
            <p:spPr>
              <a:xfrm>
                <a:off x="7432466" y="3135085"/>
                <a:ext cx="82511" cy="142068"/>
              </a:xfrm>
              <a:custGeom>
                <a:avLst/>
                <a:gdLst>
                  <a:gd name="connsiteX0" fmla="*/ 81894 w 82511"/>
                  <a:gd name="connsiteY0" fmla="*/ 118644 h 142068"/>
                  <a:gd name="connsiteX1" fmla="*/ 73871 w 82511"/>
                  <a:gd name="connsiteY1" fmla="*/ 33325 h 142068"/>
                  <a:gd name="connsiteX2" fmla="*/ 30137 w 82511"/>
                  <a:gd name="connsiteY2" fmla="*/ 14 h 142068"/>
                  <a:gd name="connsiteX3" fmla="*/ 1661 w 82511"/>
                  <a:gd name="connsiteY3" fmla="*/ 70611 h 142068"/>
                  <a:gd name="connsiteX4" fmla="*/ 48476 w 82511"/>
                  <a:gd name="connsiteY4" fmla="*/ 142069 h 142068"/>
                  <a:gd name="connsiteX5" fmla="*/ 81894 w 82511"/>
                  <a:gd name="connsiteY5" fmla="*/ 118644 h 14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11" h="142068">
                    <a:moveTo>
                      <a:pt x="81894" y="118644"/>
                    </a:moveTo>
                    <a:cubicBezTo>
                      <a:pt x="81930" y="114023"/>
                      <a:pt x="85763" y="47329"/>
                      <a:pt x="73871" y="33325"/>
                    </a:cubicBezTo>
                    <a:cubicBezTo>
                      <a:pt x="62015" y="19320"/>
                      <a:pt x="37767" y="-595"/>
                      <a:pt x="30137" y="14"/>
                    </a:cubicBezTo>
                    <a:cubicBezTo>
                      <a:pt x="22508" y="622"/>
                      <a:pt x="-7293" y="40237"/>
                      <a:pt x="1661" y="70611"/>
                    </a:cubicBezTo>
                    <a:cubicBezTo>
                      <a:pt x="10616" y="100985"/>
                      <a:pt x="48476" y="142069"/>
                      <a:pt x="48476" y="142069"/>
                    </a:cubicBezTo>
                    <a:lnTo>
                      <a:pt x="81894" y="118644"/>
                    </a:ln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nvGrpSpPr>
              <p:cNvPr id="157" name="Graphic 8">
                <a:extLst>
                  <a:ext uri="{FF2B5EF4-FFF2-40B4-BE49-F238E27FC236}">
                    <a16:creationId xmlns:a16="http://schemas.microsoft.com/office/drawing/2014/main" id="{D295D99F-2902-451C-986F-630CBC249C2A}"/>
                  </a:ext>
                </a:extLst>
              </p:cNvPr>
              <p:cNvGrpSpPr/>
              <p:nvPr/>
            </p:nvGrpSpPr>
            <p:grpSpPr>
              <a:xfrm>
                <a:off x="7426144" y="3012719"/>
                <a:ext cx="129647" cy="183768"/>
                <a:chOff x="7426144" y="3012719"/>
                <a:chExt cx="129647" cy="183768"/>
              </a:xfrm>
            </p:grpSpPr>
            <p:sp>
              <p:nvSpPr>
                <p:cNvPr id="158" name="Freeform: Shape 157">
                  <a:extLst>
                    <a:ext uri="{FF2B5EF4-FFF2-40B4-BE49-F238E27FC236}">
                      <a16:creationId xmlns:a16="http://schemas.microsoft.com/office/drawing/2014/main" id="{26437E48-D8D7-4349-9E99-DF229C51CA15}"/>
                    </a:ext>
                  </a:extLst>
                </p:cNvPr>
                <p:cNvSpPr/>
                <p:nvPr/>
              </p:nvSpPr>
              <p:spPr>
                <a:xfrm>
                  <a:off x="7432208" y="3012719"/>
                  <a:ext cx="123583" cy="182575"/>
                </a:xfrm>
                <a:custGeom>
                  <a:avLst/>
                  <a:gdLst>
                    <a:gd name="connsiteX0" fmla="*/ 120264 w 123583"/>
                    <a:gd name="connsiteY0" fmla="*/ 161851 h 182575"/>
                    <a:gd name="connsiteX1" fmla="*/ 51779 w 123583"/>
                    <a:gd name="connsiteY1" fmla="*/ 182375 h 182575"/>
                    <a:gd name="connsiteX2" fmla="*/ 45976 w 123583"/>
                    <a:gd name="connsiteY2" fmla="*/ 179259 h 182575"/>
                    <a:gd name="connsiteX3" fmla="*/ 201 w 123583"/>
                    <a:gd name="connsiteY3" fmla="*/ 26530 h 182575"/>
                    <a:gd name="connsiteX4" fmla="*/ 3317 w 123583"/>
                    <a:gd name="connsiteY4" fmla="*/ 20728 h 182575"/>
                    <a:gd name="connsiteX5" fmla="*/ 71802 w 123583"/>
                    <a:gd name="connsiteY5" fmla="*/ 204 h 182575"/>
                    <a:gd name="connsiteX6" fmla="*/ 77604 w 123583"/>
                    <a:gd name="connsiteY6" fmla="*/ 3320 h 182575"/>
                    <a:gd name="connsiteX7" fmla="*/ 123380 w 123583"/>
                    <a:gd name="connsiteY7" fmla="*/ 156049 h 182575"/>
                    <a:gd name="connsiteX8" fmla="*/ 120264 w 123583"/>
                    <a:gd name="connsiteY8" fmla="*/ 161851 h 1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583" h="182575">
                      <a:moveTo>
                        <a:pt x="120264" y="161851"/>
                      </a:moveTo>
                      <a:lnTo>
                        <a:pt x="51779" y="182375"/>
                      </a:lnTo>
                      <a:cubicBezTo>
                        <a:pt x="49308" y="183127"/>
                        <a:pt x="46693" y="181695"/>
                        <a:pt x="45976" y="179259"/>
                      </a:cubicBezTo>
                      <a:lnTo>
                        <a:pt x="201" y="26530"/>
                      </a:lnTo>
                      <a:cubicBezTo>
                        <a:pt x="-551" y="24059"/>
                        <a:pt x="881" y="21444"/>
                        <a:pt x="3317" y="20728"/>
                      </a:cubicBezTo>
                      <a:lnTo>
                        <a:pt x="71802" y="204"/>
                      </a:lnTo>
                      <a:cubicBezTo>
                        <a:pt x="74273" y="-548"/>
                        <a:pt x="76852" y="848"/>
                        <a:pt x="77604" y="3320"/>
                      </a:cubicBezTo>
                      <a:lnTo>
                        <a:pt x="123380" y="156049"/>
                      </a:lnTo>
                      <a:cubicBezTo>
                        <a:pt x="124132" y="158520"/>
                        <a:pt x="122735" y="161135"/>
                        <a:pt x="120264" y="161851"/>
                      </a:cubicBezTo>
                      <a:close/>
                    </a:path>
                  </a:pathLst>
                </a:custGeom>
                <a:solidFill>
                  <a:srgbClr val="2B478B"/>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59" name="Freeform: Shape 158">
                  <a:extLst>
                    <a:ext uri="{FF2B5EF4-FFF2-40B4-BE49-F238E27FC236}">
                      <a16:creationId xmlns:a16="http://schemas.microsoft.com/office/drawing/2014/main" id="{FCBE812F-E87A-492C-85A3-9DDCFD8D2ADE}"/>
                    </a:ext>
                  </a:extLst>
                </p:cNvPr>
                <p:cNvSpPr/>
                <p:nvPr/>
              </p:nvSpPr>
              <p:spPr>
                <a:xfrm>
                  <a:off x="7426144" y="3015613"/>
                  <a:ext cx="121849" cy="180874"/>
                </a:xfrm>
                <a:custGeom>
                  <a:avLst/>
                  <a:gdLst>
                    <a:gd name="connsiteX0" fmla="*/ 115940 w 121849"/>
                    <a:gd name="connsiteY0" fmla="*/ 162074 h 180874"/>
                    <a:gd name="connsiteX1" fmla="*/ 54369 w 121849"/>
                    <a:gd name="connsiteY1" fmla="*/ 180520 h 180874"/>
                    <a:gd name="connsiteX2" fmla="*/ 44053 w 121849"/>
                    <a:gd name="connsiteY2" fmla="*/ 174969 h 180874"/>
                    <a:gd name="connsiteX3" fmla="*/ 355 w 121849"/>
                    <a:gd name="connsiteY3" fmla="*/ 29117 h 180874"/>
                    <a:gd name="connsiteX4" fmla="*/ 5907 w 121849"/>
                    <a:gd name="connsiteY4" fmla="*/ 18801 h 180874"/>
                    <a:gd name="connsiteX5" fmla="*/ 67478 w 121849"/>
                    <a:gd name="connsiteY5" fmla="*/ 355 h 180874"/>
                    <a:gd name="connsiteX6" fmla="*/ 77794 w 121849"/>
                    <a:gd name="connsiteY6" fmla="*/ 5906 h 180874"/>
                    <a:gd name="connsiteX7" fmla="*/ 121492 w 121849"/>
                    <a:gd name="connsiteY7" fmla="*/ 151758 h 180874"/>
                    <a:gd name="connsiteX8" fmla="*/ 115940 w 121849"/>
                    <a:gd name="connsiteY8" fmla="*/ 162074 h 18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849" h="180874">
                      <a:moveTo>
                        <a:pt x="115940" y="162074"/>
                      </a:moveTo>
                      <a:lnTo>
                        <a:pt x="54369" y="180520"/>
                      </a:lnTo>
                      <a:cubicBezTo>
                        <a:pt x="49999" y="181846"/>
                        <a:pt x="45378" y="179338"/>
                        <a:pt x="44053" y="174969"/>
                      </a:cubicBezTo>
                      <a:lnTo>
                        <a:pt x="355" y="29117"/>
                      </a:lnTo>
                      <a:cubicBezTo>
                        <a:pt x="-971" y="24747"/>
                        <a:pt x="1537" y="20126"/>
                        <a:pt x="5907" y="18801"/>
                      </a:cubicBezTo>
                      <a:lnTo>
                        <a:pt x="67478" y="355"/>
                      </a:lnTo>
                      <a:cubicBezTo>
                        <a:pt x="71848" y="-971"/>
                        <a:pt x="76468" y="1536"/>
                        <a:pt x="77794" y="5906"/>
                      </a:cubicBezTo>
                      <a:lnTo>
                        <a:pt x="121492" y="151758"/>
                      </a:lnTo>
                      <a:cubicBezTo>
                        <a:pt x="122817" y="156164"/>
                        <a:pt x="120346" y="160784"/>
                        <a:pt x="115940" y="162074"/>
                      </a:cubicBezTo>
                      <a:close/>
                    </a:path>
                  </a:pathLst>
                </a:custGeom>
                <a:solidFill>
                  <a:srgbClr val="233862"/>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sp>
            <p:nvSpPr>
              <p:cNvPr id="160" name="Freeform: Shape 159">
                <a:extLst>
                  <a:ext uri="{FF2B5EF4-FFF2-40B4-BE49-F238E27FC236}">
                    <a16:creationId xmlns:a16="http://schemas.microsoft.com/office/drawing/2014/main" id="{8E68ECB2-9376-4679-95E3-EE68EEF23952}"/>
                  </a:ext>
                </a:extLst>
              </p:cNvPr>
              <p:cNvSpPr/>
              <p:nvPr/>
            </p:nvSpPr>
            <p:spPr>
              <a:xfrm>
                <a:off x="8046209" y="3284703"/>
                <a:ext cx="190355" cy="493440"/>
              </a:xfrm>
              <a:custGeom>
                <a:avLst/>
                <a:gdLst>
                  <a:gd name="connsiteX0" fmla="*/ 190355 w 190355"/>
                  <a:gd name="connsiteY0" fmla="*/ 493441 h 493440"/>
                  <a:gd name="connsiteX1" fmla="*/ 62878 w 190355"/>
                  <a:gd name="connsiteY1" fmla="*/ 386308 h 493440"/>
                  <a:gd name="connsiteX2" fmla="*/ 67999 w 190355"/>
                  <a:gd name="connsiteY2" fmla="*/ 80 h 493440"/>
                  <a:gd name="connsiteX3" fmla="*/ 116104 w 190355"/>
                  <a:gd name="connsiteY3" fmla="*/ 133718 h 493440"/>
                  <a:gd name="connsiteX4" fmla="*/ 190355 w 190355"/>
                  <a:gd name="connsiteY4" fmla="*/ 493441 h 49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55" h="493440">
                    <a:moveTo>
                      <a:pt x="190355" y="493441"/>
                    </a:moveTo>
                    <a:cubicBezTo>
                      <a:pt x="157008" y="482301"/>
                      <a:pt x="114241" y="452680"/>
                      <a:pt x="62878" y="386308"/>
                    </a:cubicBezTo>
                    <a:cubicBezTo>
                      <a:pt x="-73124" y="210512"/>
                      <a:pt x="51344" y="3949"/>
                      <a:pt x="67999" y="80"/>
                    </a:cubicBezTo>
                    <a:cubicBezTo>
                      <a:pt x="84691" y="-3788"/>
                      <a:pt x="116104" y="133718"/>
                      <a:pt x="116104" y="133718"/>
                    </a:cubicBezTo>
                    <a:cubicBezTo>
                      <a:pt x="137845" y="275952"/>
                      <a:pt x="187131" y="428645"/>
                      <a:pt x="190355" y="493441"/>
                    </a:cubicBezTo>
                    <a:close/>
                  </a:path>
                </a:pathLst>
              </a:custGeom>
              <a:solidFill>
                <a:srgbClr val="5A7DE0"/>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61" name="Freeform: Shape 160">
                <a:extLst>
                  <a:ext uri="{FF2B5EF4-FFF2-40B4-BE49-F238E27FC236}">
                    <a16:creationId xmlns:a16="http://schemas.microsoft.com/office/drawing/2014/main" id="{7C2E4FD3-2483-4E71-A2D0-83B590437B51}"/>
                  </a:ext>
                </a:extLst>
              </p:cNvPr>
              <p:cNvSpPr/>
              <p:nvPr/>
            </p:nvSpPr>
            <p:spPr>
              <a:xfrm>
                <a:off x="7685321" y="3015323"/>
                <a:ext cx="124049" cy="289502"/>
              </a:xfrm>
              <a:custGeom>
                <a:avLst/>
                <a:gdLst>
                  <a:gd name="connsiteX0" fmla="*/ 115801 w 124049"/>
                  <a:gd name="connsiteY0" fmla="*/ 0 h 289502"/>
                  <a:gd name="connsiteX1" fmla="*/ 0 w 124049"/>
                  <a:gd name="connsiteY1" fmla="*/ 232066 h 289502"/>
                  <a:gd name="connsiteX2" fmla="*/ 73463 w 124049"/>
                  <a:gd name="connsiteY2" fmla="*/ 286224 h 289502"/>
                  <a:gd name="connsiteX3" fmla="*/ 92591 w 124049"/>
                  <a:gd name="connsiteY3" fmla="*/ 289483 h 289502"/>
                  <a:gd name="connsiteX4" fmla="*/ 115801 w 124049"/>
                  <a:gd name="connsiteY4" fmla="*/ 0 h 289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49" h="289502">
                    <a:moveTo>
                      <a:pt x="115801" y="0"/>
                    </a:moveTo>
                    <a:cubicBezTo>
                      <a:pt x="115801" y="0"/>
                      <a:pt x="31019" y="42910"/>
                      <a:pt x="0" y="232066"/>
                    </a:cubicBezTo>
                    <a:cubicBezTo>
                      <a:pt x="0" y="232066"/>
                      <a:pt x="30517" y="273866"/>
                      <a:pt x="73463" y="286224"/>
                    </a:cubicBezTo>
                    <a:cubicBezTo>
                      <a:pt x="79588" y="287979"/>
                      <a:pt x="86000" y="289161"/>
                      <a:pt x="92591" y="289483"/>
                    </a:cubicBezTo>
                    <a:cubicBezTo>
                      <a:pt x="145351" y="292277"/>
                      <a:pt x="115801" y="0"/>
                      <a:pt x="115801" y="0"/>
                    </a:cubicBezTo>
                    <a:close/>
                  </a:path>
                </a:pathLst>
              </a:custGeom>
              <a:solidFill>
                <a:srgbClr val="739AF0"/>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62" name="Freeform: Shape 161">
                <a:extLst>
                  <a:ext uri="{FF2B5EF4-FFF2-40B4-BE49-F238E27FC236}">
                    <a16:creationId xmlns:a16="http://schemas.microsoft.com/office/drawing/2014/main" id="{8DA83C41-8223-40B5-BFE0-175A9532D391}"/>
                  </a:ext>
                </a:extLst>
              </p:cNvPr>
              <p:cNvSpPr/>
              <p:nvPr/>
            </p:nvSpPr>
            <p:spPr>
              <a:xfrm>
                <a:off x="7455476" y="3098286"/>
                <a:ext cx="47986" cy="107840"/>
              </a:xfrm>
              <a:custGeom>
                <a:avLst/>
                <a:gdLst>
                  <a:gd name="connsiteX0" fmla="*/ 0 w 47986"/>
                  <a:gd name="connsiteY0" fmla="*/ 41935 h 107840"/>
                  <a:gd name="connsiteX1" fmla="*/ 35818 w 47986"/>
                  <a:gd name="connsiteY1" fmla="*/ 100 h 107840"/>
                  <a:gd name="connsiteX2" fmla="*/ 9707 w 47986"/>
                  <a:gd name="connsiteY2" fmla="*/ 59809 h 107840"/>
                  <a:gd name="connsiteX3" fmla="*/ 40653 w 47986"/>
                  <a:gd name="connsiteY3" fmla="*/ 20982 h 107840"/>
                  <a:gd name="connsiteX4" fmla="*/ 19986 w 47986"/>
                  <a:gd name="connsiteY4" fmla="*/ 74781 h 107840"/>
                  <a:gd name="connsiteX5" fmla="*/ 47782 w 47986"/>
                  <a:gd name="connsiteY5" fmla="*/ 54579 h 107840"/>
                  <a:gd name="connsiteX6" fmla="*/ 18231 w 47986"/>
                  <a:gd name="connsiteY6" fmla="*/ 107841 h 107840"/>
                  <a:gd name="connsiteX7" fmla="*/ 0 w 47986"/>
                  <a:gd name="connsiteY7" fmla="*/ 66184 h 107840"/>
                  <a:gd name="connsiteX8" fmla="*/ 0 w 47986"/>
                  <a:gd name="connsiteY8" fmla="*/ 41935 h 10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86" h="107840">
                    <a:moveTo>
                      <a:pt x="0" y="41935"/>
                    </a:moveTo>
                    <a:cubicBezTo>
                      <a:pt x="0" y="41935"/>
                      <a:pt x="28798" y="-2372"/>
                      <a:pt x="35818" y="100"/>
                    </a:cubicBezTo>
                    <a:cubicBezTo>
                      <a:pt x="45848" y="3610"/>
                      <a:pt x="9707" y="59809"/>
                      <a:pt x="9707" y="59809"/>
                    </a:cubicBezTo>
                    <a:cubicBezTo>
                      <a:pt x="9707" y="59809"/>
                      <a:pt x="36499" y="17794"/>
                      <a:pt x="40653" y="20982"/>
                    </a:cubicBezTo>
                    <a:cubicBezTo>
                      <a:pt x="50181" y="28181"/>
                      <a:pt x="35030" y="54579"/>
                      <a:pt x="19986" y="74781"/>
                    </a:cubicBezTo>
                    <a:cubicBezTo>
                      <a:pt x="19986" y="74781"/>
                      <a:pt x="46921" y="50138"/>
                      <a:pt x="47782" y="54579"/>
                    </a:cubicBezTo>
                    <a:cubicBezTo>
                      <a:pt x="50862" y="70124"/>
                      <a:pt x="18231" y="107841"/>
                      <a:pt x="18231" y="107841"/>
                    </a:cubicBezTo>
                    <a:lnTo>
                      <a:pt x="0" y="66184"/>
                    </a:lnTo>
                    <a:lnTo>
                      <a:pt x="0" y="41935"/>
                    </a:ln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63" name="Freeform: Shape 162">
                <a:extLst>
                  <a:ext uri="{FF2B5EF4-FFF2-40B4-BE49-F238E27FC236}">
                    <a16:creationId xmlns:a16="http://schemas.microsoft.com/office/drawing/2014/main" id="{97B9D51D-B6A6-4B57-9956-DE9CF3B0EF58}"/>
                  </a:ext>
                </a:extLst>
              </p:cNvPr>
              <p:cNvSpPr/>
              <p:nvPr/>
            </p:nvSpPr>
            <p:spPr>
              <a:xfrm>
                <a:off x="7433877" y="3079519"/>
                <a:ext cx="21598" cy="101820"/>
              </a:xfrm>
              <a:custGeom>
                <a:avLst/>
                <a:gdLst>
                  <a:gd name="connsiteX0" fmla="*/ 0 w 21598"/>
                  <a:gd name="connsiteY0" fmla="*/ 101821 h 101820"/>
                  <a:gd name="connsiteX1" fmla="*/ 11426 w 21598"/>
                  <a:gd name="connsiteY1" fmla="*/ 670 h 101820"/>
                  <a:gd name="connsiteX2" fmla="*/ 21599 w 21598"/>
                  <a:gd name="connsiteY2" fmla="*/ 66146 h 101820"/>
                  <a:gd name="connsiteX3" fmla="*/ 0 w 21598"/>
                  <a:gd name="connsiteY3" fmla="*/ 101821 h 101820"/>
                </a:gdLst>
                <a:ahLst/>
                <a:cxnLst>
                  <a:cxn ang="0">
                    <a:pos x="connsiteX0" y="connsiteY0"/>
                  </a:cxn>
                  <a:cxn ang="0">
                    <a:pos x="connsiteX1" y="connsiteY1"/>
                  </a:cxn>
                  <a:cxn ang="0">
                    <a:pos x="connsiteX2" y="connsiteY2"/>
                  </a:cxn>
                  <a:cxn ang="0">
                    <a:pos x="connsiteX3" y="connsiteY3"/>
                  </a:cxn>
                </a:cxnLst>
                <a:rect l="l" t="t" r="r" b="b"/>
                <a:pathLst>
                  <a:path w="21598" h="101820">
                    <a:moveTo>
                      <a:pt x="0" y="101821"/>
                    </a:moveTo>
                    <a:cubicBezTo>
                      <a:pt x="1397" y="96412"/>
                      <a:pt x="8417" y="-9359"/>
                      <a:pt x="11426" y="670"/>
                    </a:cubicBezTo>
                    <a:cubicBezTo>
                      <a:pt x="14435" y="10699"/>
                      <a:pt x="21599" y="66146"/>
                      <a:pt x="21599" y="66146"/>
                    </a:cubicBezTo>
                    <a:lnTo>
                      <a:pt x="0" y="101821"/>
                    </a:ln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64" name="Freeform: Shape 163">
                <a:extLst>
                  <a:ext uri="{FF2B5EF4-FFF2-40B4-BE49-F238E27FC236}">
                    <a16:creationId xmlns:a16="http://schemas.microsoft.com/office/drawing/2014/main" id="{E607ECEF-047D-4A77-998A-1A6B039F3B63}"/>
                  </a:ext>
                </a:extLst>
              </p:cNvPr>
              <p:cNvSpPr/>
              <p:nvPr/>
            </p:nvSpPr>
            <p:spPr>
              <a:xfrm>
                <a:off x="7857772" y="2839243"/>
                <a:ext cx="52058" cy="16470"/>
              </a:xfrm>
              <a:custGeom>
                <a:avLst/>
                <a:gdLst>
                  <a:gd name="connsiteX0" fmla="*/ 52058 w 52058"/>
                  <a:gd name="connsiteY0" fmla="*/ 7018 h 16470"/>
                  <a:gd name="connsiteX1" fmla="*/ 22222 w 52058"/>
                  <a:gd name="connsiteY1" fmla="*/ 16295 h 16470"/>
                  <a:gd name="connsiteX2" fmla="*/ 15 w 52058"/>
                  <a:gd name="connsiteY2" fmla="*/ 2827 h 16470"/>
                  <a:gd name="connsiteX3" fmla="*/ 52058 w 52058"/>
                  <a:gd name="connsiteY3" fmla="*/ 7018 h 16470"/>
                </a:gdLst>
                <a:ahLst/>
                <a:cxnLst>
                  <a:cxn ang="0">
                    <a:pos x="connsiteX0" y="connsiteY0"/>
                  </a:cxn>
                  <a:cxn ang="0">
                    <a:pos x="connsiteX1" y="connsiteY1"/>
                  </a:cxn>
                  <a:cxn ang="0">
                    <a:pos x="connsiteX2" y="connsiteY2"/>
                  </a:cxn>
                  <a:cxn ang="0">
                    <a:pos x="connsiteX3" y="connsiteY3"/>
                  </a:cxn>
                </a:cxnLst>
                <a:rect l="l" t="t" r="r" b="b"/>
                <a:pathLst>
                  <a:path w="52058" h="16470">
                    <a:moveTo>
                      <a:pt x="52058" y="7018"/>
                    </a:moveTo>
                    <a:cubicBezTo>
                      <a:pt x="52058" y="7018"/>
                      <a:pt x="49479" y="17978"/>
                      <a:pt x="22222" y="16295"/>
                    </a:cubicBezTo>
                    <a:cubicBezTo>
                      <a:pt x="22222" y="16295"/>
                      <a:pt x="-666" y="14898"/>
                      <a:pt x="15" y="2827"/>
                    </a:cubicBezTo>
                    <a:cubicBezTo>
                      <a:pt x="-21" y="2827"/>
                      <a:pt x="22186" y="-5769"/>
                      <a:pt x="52058" y="7018"/>
                    </a:cubicBezTo>
                    <a:close/>
                  </a:path>
                </a:pathLst>
              </a:custGeom>
              <a:solidFill>
                <a:srgbClr val="FFFFF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65" name="Freeform: Shape 164">
                <a:extLst>
                  <a:ext uri="{FF2B5EF4-FFF2-40B4-BE49-F238E27FC236}">
                    <a16:creationId xmlns:a16="http://schemas.microsoft.com/office/drawing/2014/main" id="{95D68EBD-0382-495D-ADC3-0A9E79E3E4A1}"/>
                  </a:ext>
                </a:extLst>
              </p:cNvPr>
              <p:cNvSpPr/>
              <p:nvPr/>
            </p:nvSpPr>
            <p:spPr>
              <a:xfrm>
                <a:off x="7795247" y="4989338"/>
                <a:ext cx="240421" cy="130593"/>
              </a:xfrm>
              <a:custGeom>
                <a:avLst/>
                <a:gdLst>
                  <a:gd name="connsiteX0" fmla="*/ 0 w 240421"/>
                  <a:gd name="connsiteY0" fmla="*/ 130594 h 130593"/>
                  <a:gd name="connsiteX1" fmla="*/ 237905 w 240421"/>
                  <a:gd name="connsiteY1" fmla="*/ 130594 h 130593"/>
                  <a:gd name="connsiteX2" fmla="*/ 231171 w 240421"/>
                  <a:gd name="connsiteY2" fmla="*/ 65118 h 130593"/>
                  <a:gd name="connsiteX3" fmla="*/ 220140 w 240421"/>
                  <a:gd name="connsiteY3" fmla="*/ 0 h 130593"/>
                  <a:gd name="connsiteX4" fmla="*/ 143918 w 240421"/>
                  <a:gd name="connsiteY4" fmla="*/ 609 h 130593"/>
                  <a:gd name="connsiteX5" fmla="*/ 89653 w 240421"/>
                  <a:gd name="connsiteY5" fmla="*/ 76938 h 130593"/>
                  <a:gd name="connsiteX6" fmla="*/ 0 w 240421"/>
                  <a:gd name="connsiteY6" fmla="*/ 130594 h 13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421" h="130593">
                    <a:moveTo>
                      <a:pt x="0" y="130594"/>
                    </a:moveTo>
                    <a:lnTo>
                      <a:pt x="237905" y="130594"/>
                    </a:lnTo>
                    <a:cubicBezTo>
                      <a:pt x="237905" y="130594"/>
                      <a:pt x="246788" y="91623"/>
                      <a:pt x="231171" y="65118"/>
                    </a:cubicBezTo>
                    <a:cubicBezTo>
                      <a:pt x="217346" y="41657"/>
                      <a:pt x="217274" y="27616"/>
                      <a:pt x="220140" y="0"/>
                    </a:cubicBezTo>
                    <a:cubicBezTo>
                      <a:pt x="209358" y="4549"/>
                      <a:pt x="154914" y="7164"/>
                      <a:pt x="143918" y="609"/>
                    </a:cubicBezTo>
                    <a:cubicBezTo>
                      <a:pt x="143918" y="28297"/>
                      <a:pt x="103336" y="66837"/>
                      <a:pt x="89653" y="76938"/>
                    </a:cubicBezTo>
                    <a:cubicBezTo>
                      <a:pt x="74109" y="88435"/>
                      <a:pt x="4764" y="84352"/>
                      <a:pt x="0" y="130594"/>
                    </a:cubicBezTo>
                    <a:close/>
                  </a:path>
                </a:pathLst>
              </a:custGeom>
              <a:solidFill>
                <a:srgbClr val="152F54"/>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66" name="Freeform: Shape 165">
                <a:extLst>
                  <a:ext uri="{FF2B5EF4-FFF2-40B4-BE49-F238E27FC236}">
                    <a16:creationId xmlns:a16="http://schemas.microsoft.com/office/drawing/2014/main" id="{96D00654-73AA-45C1-B7D9-376C5D169234}"/>
                  </a:ext>
                </a:extLst>
              </p:cNvPr>
              <p:cNvSpPr/>
              <p:nvPr/>
            </p:nvSpPr>
            <p:spPr>
              <a:xfrm>
                <a:off x="7958901" y="4989983"/>
                <a:ext cx="240420" cy="129948"/>
              </a:xfrm>
              <a:custGeom>
                <a:avLst/>
                <a:gdLst>
                  <a:gd name="connsiteX0" fmla="*/ 0 w 240420"/>
                  <a:gd name="connsiteY0" fmla="*/ 129949 h 129948"/>
                  <a:gd name="connsiteX1" fmla="*/ 237905 w 240420"/>
                  <a:gd name="connsiteY1" fmla="*/ 129949 h 129948"/>
                  <a:gd name="connsiteX2" fmla="*/ 231171 w 240420"/>
                  <a:gd name="connsiteY2" fmla="*/ 64473 h 129948"/>
                  <a:gd name="connsiteX3" fmla="*/ 217345 w 240420"/>
                  <a:gd name="connsiteY3" fmla="*/ 0 h 129948"/>
                  <a:gd name="connsiteX4" fmla="*/ 143917 w 240420"/>
                  <a:gd name="connsiteY4" fmla="*/ 0 h 129948"/>
                  <a:gd name="connsiteX5" fmla="*/ 89653 w 240420"/>
                  <a:gd name="connsiteY5" fmla="*/ 76328 h 129948"/>
                  <a:gd name="connsiteX6" fmla="*/ 0 w 240420"/>
                  <a:gd name="connsiteY6" fmla="*/ 129949 h 12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420" h="129948">
                    <a:moveTo>
                      <a:pt x="0" y="129949"/>
                    </a:moveTo>
                    <a:lnTo>
                      <a:pt x="237905" y="129949"/>
                    </a:lnTo>
                    <a:cubicBezTo>
                      <a:pt x="237905" y="129949"/>
                      <a:pt x="246787" y="90978"/>
                      <a:pt x="231171" y="64473"/>
                    </a:cubicBezTo>
                    <a:cubicBezTo>
                      <a:pt x="217345" y="41012"/>
                      <a:pt x="214443" y="27580"/>
                      <a:pt x="217345" y="0"/>
                    </a:cubicBezTo>
                    <a:cubicBezTo>
                      <a:pt x="206564" y="4513"/>
                      <a:pt x="154914" y="6555"/>
                      <a:pt x="143917" y="0"/>
                    </a:cubicBezTo>
                    <a:cubicBezTo>
                      <a:pt x="143917" y="27687"/>
                      <a:pt x="103335" y="66228"/>
                      <a:pt x="89653" y="76328"/>
                    </a:cubicBezTo>
                    <a:cubicBezTo>
                      <a:pt x="74108" y="87791"/>
                      <a:pt x="4763" y="83707"/>
                      <a:pt x="0" y="129949"/>
                    </a:cubicBezTo>
                    <a:close/>
                  </a:path>
                </a:pathLst>
              </a:custGeom>
              <a:solidFill>
                <a:srgbClr val="1D3868"/>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sp>
          <p:nvSpPr>
            <p:cNvPr id="167" name="Freeform: Shape 166">
              <a:extLst>
                <a:ext uri="{FF2B5EF4-FFF2-40B4-BE49-F238E27FC236}">
                  <a16:creationId xmlns:a16="http://schemas.microsoft.com/office/drawing/2014/main" id="{0679C90A-59D9-43F3-8E93-C292EEF91B75}"/>
                </a:ext>
              </a:extLst>
            </p:cNvPr>
            <p:cNvSpPr/>
            <p:nvPr/>
          </p:nvSpPr>
          <p:spPr>
            <a:xfrm>
              <a:off x="8350753" y="3818081"/>
              <a:ext cx="134712" cy="122113"/>
            </a:xfrm>
            <a:custGeom>
              <a:avLst/>
              <a:gdLst>
                <a:gd name="connsiteX0" fmla="*/ 44809 w 134712"/>
                <a:gd name="connsiteY0" fmla="*/ 0 h 122113"/>
                <a:gd name="connsiteX1" fmla="*/ 107168 w 134712"/>
                <a:gd name="connsiteY1" fmla="*/ 51113 h 122113"/>
                <a:gd name="connsiteX2" fmla="*/ 134713 w 134712"/>
                <a:gd name="connsiteY2" fmla="*/ 122069 h 122113"/>
                <a:gd name="connsiteX3" fmla="*/ 107168 w 134712"/>
                <a:gd name="connsiteY3" fmla="*/ 100041 h 122113"/>
                <a:gd name="connsiteX4" fmla="*/ 32773 w 134712"/>
                <a:gd name="connsiteY4" fmla="*/ 64903 h 122113"/>
                <a:gd name="connsiteX5" fmla="*/ 0 w 134712"/>
                <a:gd name="connsiteY5" fmla="*/ 13468 h 122113"/>
                <a:gd name="connsiteX6" fmla="*/ 44809 w 134712"/>
                <a:gd name="connsiteY6" fmla="*/ 0 h 12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712" h="122113">
                  <a:moveTo>
                    <a:pt x="44809" y="0"/>
                  </a:moveTo>
                  <a:cubicBezTo>
                    <a:pt x="44809" y="0"/>
                    <a:pt x="98895" y="35962"/>
                    <a:pt x="107168" y="51113"/>
                  </a:cubicBezTo>
                  <a:cubicBezTo>
                    <a:pt x="115442" y="66264"/>
                    <a:pt x="134713" y="122069"/>
                    <a:pt x="134713" y="122069"/>
                  </a:cubicBezTo>
                  <a:cubicBezTo>
                    <a:pt x="134713" y="122069"/>
                    <a:pt x="120922" y="124146"/>
                    <a:pt x="107168" y="100041"/>
                  </a:cubicBezTo>
                  <a:cubicBezTo>
                    <a:pt x="93378" y="75935"/>
                    <a:pt x="47925" y="77976"/>
                    <a:pt x="32773" y="64903"/>
                  </a:cubicBezTo>
                  <a:cubicBezTo>
                    <a:pt x="17622" y="51829"/>
                    <a:pt x="0" y="13468"/>
                    <a:pt x="0" y="13468"/>
                  </a:cubicBezTo>
                  <a:lnTo>
                    <a:pt x="44809" y="0"/>
                  </a:ln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68" name="Freeform: Shape 167">
              <a:extLst>
                <a:ext uri="{FF2B5EF4-FFF2-40B4-BE49-F238E27FC236}">
                  <a16:creationId xmlns:a16="http://schemas.microsoft.com/office/drawing/2014/main" id="{16D2F81B-B93B-4EAE-A7B9-FE51693BADE2}"/>
                </a:ext>
              </a:extLst>
            </p:cNvPr>
            <p:cNvSpPr/>
            <p:nvPr/>
          </p:nvSpPr>
          <p:spPr>
            <a:xfrm>
              <a:off x="8356627" y="3843405"/>
              <a:ext cx="54068" cy="83191"/>
            </a:xfrm>
            <a:custGeom>
              <a:avLst/>
              <a:gdLst>
                <a:gd name="connsiteX0" fmla="*/ 0 w 54068"/>
                <a:gd name="connsiteY0" fmla="*/ 0 h 83191"/>
                <a:gd name="connsiteX1" fmla="*/ 20022 w 54068"/>
                <a:gd name="connsiteY1" fmla="*/ 54730 h 83191"/>
                <a:gd name="connsiteX2" fmla="*/ 52402 w 54068"/>
                <a:gd name="connsiteY2" fmla="*/ 82274 h 83191"/>
                <a:gd name="connsiteX3" fmla="*/ 45525 w 54068"/>
                <a:gd name="connsiteY3" fmla="*/ 30588 h 83191"/>
                <a:gd name="connsiteX4" fmla="*/ 0 w 54068"/>
                <a:gd name="connsiteY4" fmla="*/ 0 h 83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68" h="83191">
                  <a:moveTo>
                    <a:pt x="0" y="0"/>
                  </a:moveTo>
                  <a:cubicBezTo>
                    <a:pt x="0" y="0"/>
                    <a:pt x="8990" y="42337"/>
                    <a:pt x="20022" y="54730"/>
                  </a:cubicBezTo>
                  <a:cubicBezTo>
                    <a:pt x="31054" y="67123"/>
                    <a:pt x="46205" y="87791"/>
                    <a:pt x="52402" y="82274"/>
                  </a:cubicBezTo>
                  <a:cubicBezTo>
                    <a:pt x="58598" y="76758"/>
                    <a:pt x="45525" y="30588"/>
                    <a:pt x="45525" y="30588"/>
                  </a:cubicBezTo>
                  <a:lnTo>
                    <a:pt x="0" y="0"/>
                  </a:ln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69" name="Freeform: Shape 168">
              <a:extLst>
                <a:ext uri="{FF2B5EF4-FFF2-40B4-BE49-F238E27FC236}">
                  <a16:creationId xmlns:a16="http://schemas.microsoft.com/office/drawing/2014/main" id="{2D2AD065-7407-40A8-B9DA-B3BB9DA1AE08}"/>
                </a:ext>
              </a:extLst>
            </p:cNvPr>
            <p:cNvSpPr/>
            <p:nvPr/>
          </p:nvSpPr>
          <p:spPr>
            <a:xfrm>
              <a:off x="8450363" y="3874029"/>
              <a:ext cx="48927" cy="56051"/>
            </a:xfrm>
            <a:custGeom>
              <a:avLst/>
              <a:gdLst>
                <a:gd name="connsiteX0" fmla="*/ 0 w 48927"/>
                <a:gd name="connsiteY0" fmla="*/ 0 h 56051"/>
                <a:gd name="connsiteX1" fmla="*/ 48927 w 48927"/>
                <a:gd name="connsiteY1" fmla="*/ 52581 h 56051"/>
                <a:gd name="connsiteX2" fmla="*/ 26900 w 48927"/>
                <a:gd name="connsiteY2" fmla="*/ 52581 h 56051"/>
                <a:gd name="connsiteX3" fmla="*/ 0 w 48927"/>
                <a:gd name="connsiteY3" fmla="*/ 0 h 56051"/>
              </a:gdLst>
              <a:ahLst/>
              <a:cxnLst>
                <a:cxn ang="0">
                  <a:pos x="connsiteX0" y="connsiteY0"/>
                </a:cxn>
                <a:cxn ang="0">
                  <a:pos x="connsiteX1" y="connsiteY1"/>
                </a:cxn>
                <a:cxn ang="0">
                  <a:pos x="connsiteX2" y="connsiteY2"/>
                </a:cxn>
                <a:cxn ang="0">
                  <a:pos x="connsiteX3" y="connsiteY3"/>
                </a:cxn>
              </a:cxnLst>
              <a:rect l="l" t="t" r="r" b="b"/>
              <a:pathLst>
                <a:path w="48927" h="56051">
                  <a:moveTo>
                    <a:pt x="0" y="0"/>
                  </a:moveTo>
                  <a:cubicBezTo>
                    <a:pt x="1361" y="2078"/>
                    <a:pt x="48927" y="52581"/>
                    <a:pt x="48927" y="52581"/>
                  </a:cubicBezTo>
                  <a:cubicBezTo>
                    <a:pt x="48927" y="52581"/>
                    <a:pt x="31699" y="60390"/>
                    <a:pt x="26900" y="52581"/>
                  </a:cubicBezTo>
                  <a:cubicBezTo>
                    <a:pt x="22028" y="44773"/>
                    <a:pt x="0" y="0"/>
                    <a:pt x="0" y="0"/>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grpSp>
        <p:nvGrpSpPr>
          <p:cNvPr id="183" name="Group 182">
            <a:extLst>
              <a:ext uri="{FF2B5EF4-FFF2-40B4-BE49-F238E27FC236}">
                <a16:creationId xmlns:a16="http://schemas.microsoft.com/office/drawing/2014/main" id="{0F5E366C-36DD-4BDF-900D-C18F18FB2B46}"/>
              </a:ext>
            </a:extLst>
          </p:cNvPr>
          <p:cNvGrpSpPr/>
          <p:nvPr/>
        </p:nvGrpSpPr>
        <p:grpSpPr>
          <a:xfrm>
            <a:off x="10439897" y="5106658"/>
            <a:ext cx="1600172" cy="1109973"/>
            <a:chOff x="4858346" y="4337197"/>
            <a:chExt cx="1200129" cy="832480"/>
          </a:xfrm>
        </p:grpSpPr>
        <p:sp>
          <p:nvSpPr>
            <p:cNvPr id="52" name="Freeform: Shape 51">
              <a:extLst>
                <a:ext uri="{FF2B5EF4-FFF2-40B4-BE49-F238E27FC236}">
                  <a16:creationId xmlns:a16="http://schemas.microsoft.com/office/drawing/2014/main" id="{B5B18826-D011-49B3-A59B-FDCCCCB4D2D2}"/>
                </a:ext>
              </a:extLst>
            </p:cNvPr>
            <p:cNvSpPr/>
            <p:nvPr/>
          </p:nvSpPr>
          <p:spPr>
            <a:xfrm>
              <a:off x="4858346" y="4337197"/>
              <a:ext cx="994936" cy="788265"/>
            </a:xfrm>
            <a:custGeom>
              <a:avLst/>
              <a:gdLst>
                <a:gd name="connsiteX0" fmla="*/ 112568 w 2761393"/>
                <a:gd name="connsiteY0" fmla="*/ 0 h 1774400"/>
                <a:gd name="connsiteX1" fmla="*/ 3394 w 2761393"/>
                <a:gd name="connsiteY1" fmla="*/ 139691 h 1774400"/>
                <a:gd name="connsiteX2" fmla="*/ 244236 w 2761393"/>
                <a:gd name="connsiteY2" fmla="*/ 1107106 h 1774400"/>
                <a:gd name="connsiteX3" fmla="*/ 281988 w 2761393"/>
                <a:gd name="connsiteY3" fmla="*/ 1258725 h 1774400"/>
                <a:gd name="connsiteX4" fmla="*/ 389120 w 2761393"/>
                <a:gd name="connsiteY4" fmla="*/ 1689045 h 1774400"/>
                <a:gd name="connsiteX5" fmla="*/ 498294 w 2761393"/>
                <a:gd name="connsiteY5" fmla="*/ 1774400 h 1774400"/>
                <a:gd name="connsiteX6" fmla="*/ 2648822 w 2761393"/>
                <a:gd name="connsiteY6" fmla="*/ 1774400 h 1774400"/>
                <a:gd name="connsiteX7" fmla="*/ 2757530 w 2761393"/>
                <a:gd name="connsiteY7" fmla="*/ 1632882 h 1774400"/>
                <a:gd name="connsiteX8" fmla="*/ 2344403 w 2761393"/>
                <a:gd name="connsiteY8" fmla="*/ 83528 h 1774400"/>
                <a:gd name="connsiteX9" fmla="*/ 2235659 w 2761393"/>
                <a:gd name="connsiteY9" fmla="*/ 0 h 1774400"/>
                <a:gd name="connsiteX10" fmla="*/ 112568 w 2761393"/>
                <a:gd name="connsiteY10" fmla="*/ 0 h 177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1393" h="1774400">
                  <a:moveTo>
                    <a:pt x="112568" y="0"/>
                  </a:moveTo>
                  <a:cubicBezTo>
                    <a:pt x="39427" y="0"/>
                    <a:pt x="-14300" y="68699"/>
                    <a:pt x="3394" y="139691"/>
                  </a:cubicBezTo>
                  <a:lnTo>
                    <a:pt x="244236" y="1107106"/>
                  </a:lnTo>
                  <a:lnTo>
                    <a:pt x="281988" y="1258725"/>
                  </a:lnTo>
                  <a:lnTo>
                    <a:pt x="389120" y="1689045"/>
                  </a:lnTo>
                  <a:cubicBezTo>
                    <a:pt x="401621" y="1739191"/>
                    <a:pt x="446645" y="1774400"/>
                    <a:pt x="498294" y="1774400"/>
                  </a:cubicBezTo>
                  <a:lnTo>
                    <a:pt x="2648822" y="1774400"/>
                  </a:lnTo>
                  <a:cubicBezTo>
                    <a:pt x="2722751" y="1774400"/>
                    <a:pt x="2776586" y="1704304"/>
                    <a:pt x="2757530" y="1632882"/>
                  </a:cubicBezTo>
                  <a:lnTo>
                    <a:pt x="2344403" y="83528"/>
                  </a:lnTo>
                  <a:cubicBezTo>
                    <a:pt x="2331258" y="34278"/>
                    <a:pt x="2286664" y="0"/>
                    <a:pt x="2235659" y="0"/>
                  </a:cubicBezTo>
                  <a:lnTo>
                    <a:pt x="112568" y="0"/>
                  </a:lnTo>
                  <a:close/>
                </a:path>
              </a:pathLst>
            </a:custGeom>
            <a:solidFill>
              <a:srgbClr val="152949"/>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53" name="Freeform: Shape 52">
              <a:extLst>
                <a:ext uri="{FF2B5EF4-FFF2-40B4-BE49-F238E27FC236}">
                  <a16:creationId xmlns:a16="http://schemas.microsoft.com/office/drawing/2014/main" id="{48151EE9-EA98-4BC8-8162-8DF35A06BF1E}"/>
                </a:ext>
              </a:extLst>
            </p:cNvPr>
            <p:cNvSpPr/>
            <p:nvPr/>
          </p:nvSpPr>
          <p:spPr>
            <a:xfrm>
              <a:off x="4906894" y="4337197"/>
              <a:ext cx="994936" cy="788265"/>
            </a:xfrm>
            <a:custGeom>
              <a:avLst/>
              <a:gdLst>
                <a:gd name="connsiteX0" fmla="*/ 112568 w 2761393"/>
                <a:gd name="connsiteY0" fmla="*/ 0 h 1774400"/>
                <a:gd name="connsiteX1" fmla="*/ 3394 w 2761393"/>
                <a:gd name="connsiteY1" fmla="*/ 139691 h 1774400"/>
                <a:gd name="connsiteX2" fmla="*/ 244236 w 2761393"/>
                <a:gd name="connsiteY2" fmla="*/ 1107106 h 1774400"/>
                <a:gd name="connsiteX3" fmla="*/ 281988 w 2761393"/>
                <a:gd name="connsiteY3" fmla="*/ 1258725 h 1774400"/>
                <a:gd name="connsiteX4" fmla="*/ 389120 w 2761393"/>
                <a:gd name="connsiteY4" fmla="*/ 1689045 h 1774400"/>
                <a:gd name="connsiteX5" fmla="*/ 498294 w 2761393"/>
                <a:gd name="connsiteY5" fmla="*/ 1774400 h 1774400"/>
                <a:gd name="connsiteX6" fmla="*/ 2648822 w 2761393"/>
                <a:gd name="connsiteY6" fmla="*/ 1774400 h 1774400"/>
                <a:gd name="connsiteX7" fmla="*/ 2757531 w 2761393"/>
                <a:gd name="connsiteY7" fmla="*/ 1632882 h 1774400"/>
                <a:gd name="connsiteX8" fmla="*/ 2344403 w 2761393"/>
                <a:gd name="connsiteY8" fmla="*/ 83528 h 1774400"/>
                <a:gd name="connsiteX9" fmla="*/ 2235695 w 2761393"/>
                <a:gd name="connsiteY9" fmla="*/ 0 h 1774400"/>
                <a:gd name="connsiteX10" fmla="*/ 112568 w 2761393"/>
                <a:gd name="connsiteY10" fmla="*/ 0 h 177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1393" h="1774400">
                  <a:moveTo>
                    <a:pt x="112568" y="0"/>
                  </a:moveTo>
                  <a:cubicBezTo>
                    <a:pt x="39427" y="0"/>
                    <a:pt x="-14300" y="68699"/>
                    <a:pt x="3394" y="139691"/>
                  </a:cubicBezTo>
                  <a:lnTo>
                    <a:pt x="244236" y="1107106"/>
                  </a:lnTo>
                  <a:lnTo>
                    <a:pt x="281988" y="1258725"/>
                  </a:lnTo>
                  <a:lnTo>
                    <a:pt x="389120" y="1689045"/>
                  </a:lnTo>
                  <a:cubicBezTo>
                    <a:pt x="401621" y="1739191"/>
                    <a:pt x="446645" y="1774400"/>
                    <a:pt x="498294" y="1774400"/>
                  </a:cubicBezTo>
                  <a:lnTo>
                    <a:pt x="2648822" y="1774400"/>
                  </a:lnTo>
                  <a:cubicBezTo>
                    <a:pt x="2722751" y="1774400"/>
                    <a:pt x="2776585" y="1704304"/>
                    <a:pt x="2757531" y="1632882"/>
                  </a:cubicBezTo>
                  <a:lnTo>
                    <a:pt x="2344403" y="83528"/>
                  </a:lnTo>
                  <a:cubicBezTo>
                    <a:pt x="2331257" y="34278"/>
                    <a:pt x="2286664" y="0"/>
                    <a:pt x="2235695" y="0"/>
                  </a:cubicBezTo>
                  <a:lnTo>
                    <a:pt x="112568" y="0"/>
                  </a:lnTo>
                  <a:close/>
                </a:path>
              </a:pathLst>
            </a:custGeom>
            <a:solidFill>
              <a:srgbClr val="505ABA"/>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54" name="Freeform: Shape 53">
              <a:extLst>
                <a:ext uri="{FF2B5EF4-FFF2-40B4-BE49-F238E27FC236}">
                  <a16:creationId xmlns:a16="http://schemas.microsoft.com/office/drawing/2014/main" id="{506F6C15-4F8C-4989-8159-AA67FC962ACA}"/>
                </a:ext>
              </a:extLst>
            </p:cNvPr>
            <p:cNvSpPr/>
            <p:nvPr/>
          </p:nvSpPr>
          <p:spPr>
            <a:xfrm>
              <a:off x="4959346" y="4370328"/>
              <a:ext cx="933300" cy="730903"/>
            </a:xfrm>
            <a:custGeom>
              <a:avLst/>
              <a:gdLst>
                <a:gd name="connsiteX0" fmla="*/ 2484703 w 2590325"/>
                <a:gd name="connsiteY0" fmla="*/ 1645275 h 1645275"/>
                <a:gd name="connsiteX1" fmla="*/ 467419 w 2590325"/>
                <a:gd name="connsiteY1" fmla="*/ 1645275 h 1645275"/>
                <a:gd name="connsiteX2" fmla="*/ 364979 w 2590325"/>
                <a:gd name="connsiteY2" fmla="*/ 1566153 h 1645275"/>
                <a:gd name="connsiteX3" fmla="*/ 264509 w 2590325"/>
                <a:gd name="connsiteY3" fmla="*/ 1167138 h 1645275"/>
                <a:gd name="connsiteX4" fmla="*/ 229120 w 2590325"/>
                <a:gd name="connsiteY4" fmla="*/ 1026551 h 1645275"/>
                <a:gd name="connsiteX5" fmla="*/ 134775 w 2590325"/>
                <a:gd name="connsiteY5" fmla="*/ 651964 h 1645275"/>
                <a:gd name="connsiteX6" fmla="*/ 3179 w 2590325"/>
                <a:gd name="connsiteY6" fmla="*/ 129519 h 1645275"/>
                <a:gd name="connsiteX7" fmla="*/ 105619 w 2590325"/>
                <a:gd name="connsiteY7" fmla="*/ 0 h 1645275"/>
                <a:gd name="connsiteX8" fmla="*/ 2097149 w 2590325"/>
                <a:gd name="connsiteY8" fmla="*/ 0 h 1645275"/>
                <a:gd name="connsiteX9" fmla="*/ 2199160 w 2590325"/>
                <a:gd name="connsiteY9" fmla="*/ 77439 h 1645275"/>
                <a:gd name="connsiteX10" fmla="*/ 2586713 w 2590325"/>
                <a:gd name="connsiteY10" fmla="*/ 1514073 h 1645275"/>
                <a:gd name="connsiteX11" fmla="*/ 2484703 w 2590325"/>
                <a:gd name="connsiteY11" fmla="*/ 1645275 h 164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90325" h="1645275">
                  <a:moveTo>
                    <a:pt x="2484703" y="1645275"/>
                  </a:moveTo>
                  <a:lnTo>
                    <a:pt x="467419" y="1645275"/>
                  </a:lnTo>
                  <a:cubicBezTo>
                    <a:pt x="418957" y="1645275"/>
                    <a:pt x="376728" y="1612645"/>
                    <a:pt x="364979" y="1566153"/>
                  </a:cubicBezTo>
                  <a:lnTo>
                    <a:pt x="264509" y="1167138"/>
                  </a:lnTo>
                  <a:lnTo>
                    <a:pt x="229120" y="1026551"/>
                  </a:lnTo>
                  <a:lnTo>
                    <a:pt x="134775" y="651964"/>
                  </a:lnTo>
                  <a:lnTo>
                    <a:pt x="3179" y="129519"/>
                  </a:lnTo>
                  <a:cubicBezTo>
                    <a:pt x="-13405" y="63685"/>
                    <a:pt x="36991" y="0"/>
                    <a:pt x="105619" y="0"/>
                  </a:cubicBezTo>
                  <a:lnTo>
                    <a:pt x="2097149" y="0"/>
                  </a:lnTo>
                  <a:cubicBezTo>
                    <a:pt x="2145003" y="0"/>
                    <a:pt x="2186838" y="31771"/>
                    <a:pt x="2199160" y="77439"/>
                  </a:cubicBezTo>
                  <a:lnTo>
                    <a:pt x="2586713" y="1514073"/>
                  </a:lnTo>
                  <a:cubicBezTo>
                    <a:pt x="2604551" y="1580301"/>
                    <a:pt x="2554083" y="1645275"/>
                    <a:pt x="2484703" y="1645275"/>
                  </a:cubicBezTo>
                  <a:close/>
                </a:path>
              </a:pathLst>
            </a:custGeom>
            <a:solidFill>
              <a:srgbClr val="F99746"/>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nvGrpSpPr>
            <p:cNvPr id="56" name="Graphic 8">
              <a:extLst>
                <a:ext uri="{FF2B5EF4-FFF2-40B4-BE49-F238E27FC236}">
                  <a16:creationId xmlns:a16="http://schemas.microsoft.com/office/drawing/2014/main" id="{0D6BBD5B-418D-4AC1-9A7E-C7804E39F9BD}"/>
                </a:ext>
              </a:extLst>
            </p:cNvPr>
            <p:cNvGrpSpPr/>
            <p:nvPr/>
          </p:nvGrpSpPr>
          <p:grpSpPr>
            <a:xfrm>
              <a:off x="5636024" y="4510936"/>
              <a:ext cx="422451" cy="658741"/>
              <a:chOff x="5978650" y="3648869"/>
              <a:chExt cx="1172492" cy="1482837"/>
            </a:xfrm>
          </p:grpSpPr>
          <p:sp>
            <p:nvSpPr>
              <p:cNvPr id="57" name="Freeform: Shape 56">
                <a:extLst>
                  <a:ext uri="{FF2B5EF4-FFF2-40B4-BE49-F238E27FC236}">
                    <a16:creationId xmlns:a16="http://schemas.microsoft.com/office/drawing/2014/main" id="{1A1D4628-4C47-4703-A599-87C11917DD9B}"/>
                  </a:ext>
                </a:extLst>
              </p:cNvPr>
              <p:cNvSpPr/>
              <p:nvPr/>
            </p:nvSpPr>
            <p:spPr>
              <a:xfrm>
                <a:off x="6591851" y="3648869"/>
                <a:ext cx="553684" cy="705455"/>
              </a:xfrm>
              <a:custGeom>
                <a:avLst/>
                <a:gdLst>
                  <a:gd name="connsiteX0" fmla="*/ 295225 w 553684"/>
                  <a:gd name="connsiteY0" fmla="*/ 6633 h 705455"/>
                  <a:gd name="connsiteX1" fmla="*/ 115167 w 553684"/>
                  <a:gd name="connsiteY1" fmla="*/ 58033 h 705455"/>
                  <a:gd name="connsiteX2" fmla="*/ 30564 w 553684"/>
                  <a:gd name="connsiteY2" fmla="*/ 355539 h 705455"/>
                  <a:gd name="connsiteX3" fmla="*/ 72758 w 553684"/>
                  <a:gd name="connsiteY3" fmla="*/ 548420 h 705455"/>
                  <a:gd name="connsiteX4" fmla="*/ 293148 w 553684"/>
                  <a:gd name="connsiteY4" fmla="*/ 703298 h 705455"/>
                  <a:gd name="connsiteX5" fmla="*/ 495270 w 553684"/>
                  <a:gd name="connsiteY5" fmla="*/ 345331 h 705455"/>
                  <a:gd name="connsiteX6" fmla="*/ 295225 w 553684"/>
                  <a:gd name="connsiteY6" fmla="*/ 6633 h 70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684" h="705455">
                    <a:moveTo>
                      <a:pt x="295225" y="6633"/>
                    </a:moveTo>
                    <a:cubicBezTo>
                      <a:pt x="231720" y="-11884"/>
                      <a:pt x="159976" y="9356"/>
                      <a:pt x="115167" y="58033"/>
                    </a:cubicBezTo>
                    <a:cubicBezTo>
                      <a:pt x="4310" y="178454"/>
                      <a:pt x="86047" y="271258"/>
                      <a:pt x="30564" y="355539"/>
                    </a:cubicBezTo>
                    <a:cubicBezTo>
                      <a:pt x="-2962" y="406472"/>
                      <a:pt x="-31115" y="495660"/>
                      <a:pt x="72758" y="548420"/>
                    </a:cubicBezTo>
                    <a:cubicBezTo>
                      <a:pt x="120791" y="572813"/>
                      <a:pt x="263848" y="700290"/>
                      <a:pt x="293148" y="703298"/>
                    </a:cubicBezTo>
                    <a:cubicBezTo>
                      <a:pt x="590010" y="733780"/>
                      <a:pt x="595347" y="432620"/>
                      <a:pt x="495270" y="345331"/>
                    </a:cubicBezTo>
                    <a:cubicBezTo>
                      <a:pt x="354612" y="222689"/>
                      <a:pt x="483092" y="61435"/>
                      <a:pt x="295225" y="6633"/>
                    </a:cubicBezTo>
                    <a:close/>
                  </a:path>
                </a:pathLst>
              </a:custGeom>
              <a:solidFill>
                <a:srgbClr val="233862"/>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58" name="Freeform: Shape 57">
                <a:extLst>
                  <a:ext uri="{FF2B5EF4-FFF2-40B4-BE49-F238E27FC236}">
                    <a16:creationId xmlns:a16="http://schemas.microsoft.com/office/drawing/2014/main" id="{760ECFE2-E354-46A4-AC15-B4D9062832A8}"/>
                  </a:ext>
                </a:extLst>
              </p:cNvPr>
              <p:cNvSpPr/>
              <p:nvPr/>
            </p:nvSpPr>
            <p:spPr>
              <a:xfrm>
                <a:off x="6042303" y="4121104"/>
                <a:ext cx="749612" cy="216101"/>
              </a:xfrm>
              <a:custGeom>
                <a:avLst/>
                <a:gdLst>
                  <a:gd name="connsiteX0" fmla="*/ 689645 w 749612"/>
                  <a:gd name="connsiteY0" fmla="*/ 0 h 216101"/>
                  <a:gd name="connsiteX1" fmla="*/ 367961 w 749612"/>
                  <a:gd name="connsiteY1" fmla="*/ 129017 h 216101"/>
                  <a:gd name="connsiteX2" fmla="*/ 0 w 749612"/>
                  <a:gd name="connsiteY2" fmla="*/ 15115 h 216101"/>
                  <a:gd name="connsiteX3" fmla="*/ 7952 w 749612"/>
                  <a:gd name="connsiteY3" fmla="*/ 68914 h 216101"/>
                  <a:gd name="connsiteX4" fmla="*/ 333647 w 749612"/>
                  <a:gd name="connsiteY4" fmla="*/ 215590 h 216101"/>
                  <a:gd name="connsiteX5" fmla="*/ 728149 w 749612"/>
                  <a:gd name="connsiteY5" fmla="*/ 123644 h 216101"/>
                  <a:gd name="connsiteX6" fmla="*/ 689645 w 749612"/>
                  <a:gd name="connsiteY6" fmla="*/ 0 h 21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612" h="216101">
                    <a:moveTo>
                      <a:pt x="689645" y="0"/>
                    </a:moveTo>
                    <a:cubicBezTo>
                      <a:pt x="689645" y="0"/>
                      <a:pt x="418715" y="131238"/>
                      <a:pt x="367961" y="129017"/>
                    </a:cubicBezTo>
                    <a:cubicBezTo>
                      <a:pt x="317207" y="126796"/>
                      <a:pt x="0" y="15115"/>
                      <a:pt x="0" y="15115"/>
                    </a:cubicBezTo>
                    <a:lnTo>
                      <a:pt x="7952" y="68914"/>
                    </a:lnTo>
                    <a:cubicBezTo>
                      <a:pt x="7952" y="68914"/>
                      <a:pt x="249295" y="207710"/>
                      <a:pt x="333647" y="215590"/>
                    </a:cubicBezTo>
                    <a:cubicBezTo>
                      <a:pt x="416709" y="223327"/>
                      <a:pt x="700748" y="141052"/>
                      <a:pt x="728149" y="123644"/>
                    </a:cubicBezTo>
                    <a:cubicBezTo>
                      <a:pt x="755586" y="106272"/>
                      <a:pt x="769304" y="17586"/>
                      <a:pt x="689645" y="0"/>
                    </a:cubicBezTo>
                    <a:close/>
                  </a:path>
                </a:pathLst>
              </a:custGeom>
              <a:solidFill>
                <a:srgbClr val="ED985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59" name="Freeform: Shape 58">
                <a:extLst>
                  <a:ext uri="{FF2B5EF4-FFF2-40B4-BE49-F238E27FC236}">
                    <a16:creationId xmlns:a16="http://schemas.microsoft.com/office/drawing/2014/main" id="{A25C719E-E75A-4140-8C0E-1A1FDDABEA01}"/>
                  </a:ext>
                </a:extLst>
              </p:cNvPr>
              <p:cNvSpPr/>
              <p:nvPr/>
            </p:nvSpPr>
            <p:spPr>
              <a:xfrm>
                <a:off x="6702110" y="3951647"/>
                <a:ext cx="315236" cy="338915"/>
              </a:xfrm>
              <a:custGeom>
                <a:avLst/>
                <a:gdLst>
                  <a:gd name="connsiteX0" fmla="*/ 0 w 315236"/>
                  <a:gd name="connsiteY0" fmla="*/ 293244 h 338915"/>
                  <a:gd name="connsiteX1" fmla="*/ 93987 w 315236"/>
                  <a:gd name="connsiteY1" fmla="*/ 333253 h 338915"/>
                  <a:gd name="connsiteX2" fmla="*/ 315236 w 315236"/>
                  <a:gd name="connsiteY2" fmla="*/ 160215 h 338915"/>
                  <a:gd name="connsiteX3" fmla="*/ 266166 w 315236"/>
                  <a:gd name="connsiteY3" fmla="*/ 145136 h 338915"/>
                  <a:gd name="connsiteX4" fmla="*/ 235577 w 315236"/>
                  <a:gd name="connsiteY4" fmla="*/ 142628 h 338915"/>
                  <a:gd name="connsiteX5" fmla="*/ 189694 w 315236"/>
                  <a:gd name="connsiteY5" fmla="*/ 0 h 338915"/>
                  <a:gd name="connsiteX6" fmla="*/ 182888 w 315236"/>
                  <a:gd name="connsiteY6" fmla="*/ 1827 h 338915"/>
                  <a:gd name="connsiteX7" fmla="*/ 68700 w 315236"/>
                  <a:gd name="connsiteY7" fmla="*/ 33060 h 338915"/>
                  <a:gd name="connsiteX8" fmla="*/ 76508 w 315236"/>
                  <a:gd name="connsiteY8" fmla="*/ 103658 h 338915"/>
                  <a:gd name="connsiteX9" fmla="*/ 73714 w 315236"/>
                  <a:gd name="connsiteY9" fmla="*/ 162436 h 338915"/>
                  <a:gd name="connsiteX10" fmla="*/ 59459 w 315236"/>
                  <a:gd name="connsiteY10" fmla="*/ 165624 h 338915"/>
                  <a:gd name="connsiteX11" fmla="*/ 59387 w 315236"/>
                  <a:gd name="connsiteY11" fmla="*/ 165731 h 338915"/>
                  <a:gd name="connsiteX12" fmla="*/ 0 w 315236"/>
                  <a:gd name="connsiteY12" fmla="*/ 293244 h 33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236" h="338915">
                    <a:moveTo>
                      <a:pt x="0" y="293244"/>
                    </a:moveTo>
                    <a:cubicBezTo>
                      <a:pt x="24536" y="310293"/>
                      <a:pt x="55339" y="324334"/>
                      <a:pt x="93987" y="333253"/>
                    </a:cubicBezTo>
                    <a:cubicBezTo>
                      <a:pt x="238872" y="366743"/>
                      <a:pt x="294390" y="244280"/>
                      <a:pt x="315236" y="160215"/>
                    </a:cubicBezTo>
                    <a:cubicBezTo>
                      <a:pt x="295465" y="148896"/>
                      <a:pt x="276911" y="146425"/>
                      <a:pt x="266166" y="145136"/>
                    </a:cubicBezTo>
                    <a:cubicBezTo>
                      <a:pt x="255707" y="143918"/>
                      <a:pt x="244675" y="143094"/>
                      <a:pt x="235577" y="142628"/>
                    </a:cubicBezTo>
                    <a:cubicBezTo>
                      <a:pt x="219315" y="130163"/>
                      <a:pt x="195066" y="79158"/>
                      <a:pt x="189694" y="0"/>
                    </a:cubicBezTo>
                    <a:lnTo>
                      <a:pt x="182888" y="1827"/>
                    </a:lnTo>
                    <a:lnTo>
                      <a:pt x="68700" y="33060"/>
                    </a:lnTo>
                    <a:cubicBezTo>
                      <a:pt x="68700" y="33060"/>
                      <a:pt x="73929" y="69344"/>
                      <a:pt x="76508" y="103658"/>
                    </a:cubicBezTo>
                    <a:cubicBezTo>
                      <a:pt x="78478" y="130521"/>
                      <a:pt x="78800" y="156167"/>
                      <a:pt x="73714" y="162436"/>
                    </a:cubicBezTo>
                    <a:cubicBezTo>
                      <a:pt x="64796" y="164370"/>
                      <a:pt x="59459" y="165624"/>
                      <a:pt x="59459" y="165624"/>
                    </a:cubicBezTo>
                    <a:cubicBezTo>
                      <a:pt x="59459" y="165624"/>
                      <a:pt x="59459" y="165659"/>
                      <a:pt x="59387" y="165731"/>
                    </a:cubicBezTo>
                    <a:cubicBezTo>
                      <a:pt x="57847" y="168274"/>
                      <a:pt x="24715" y="222718"/>
                      <a:pt x="0" y="293244"/>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60" name="Freeform: Shape 59">
                <a:extLst>
                  <a:ext uri="{FF2B5EF4-FFF2-40B4-BE49-F238E27FC236}">
                    <a16:creationId xmlns:a16="http://schemas.microsoft.com/office/drawing/2014/main" id="{CA7E9105-D7E3-468B-8EC2-C971B13FC4B9}"/>
                  </a:ext>
                </a:extLst>
              </p:cNvPr>
              <p:cNvSpPr/>
              <p:nvPr/>
            </p:nvSpPr>
            <p:spPr>
              <a:xfrm>
                <a:off x="6770774" y="3953510"/>
                <a:ext cx="114188" cy="101831"/>
              </a:xfrm>
              <a:custGeom>
                <a:avLst/>
                <a:gdLst>
                  <a:gd name="connsiteX0" fmla="*/ 0 w 114188"/>
                  <a:gd name="connsiteY0" fmla="*/ 31233 h 101831"/>
                  <a:gd name="connsiteX1" fmla="*/ 7809 w 114188"/>
                  <a:gd name="connsiteY1" fmla="*/ 101831 h 101831"/>
                  <a:gd name="connsiteX2" fmla="*/ 114189 w 114188"/>
                  <a:gd name="connsiteY2" fmla="*/ 0 h 101831"/>
                  <a:gd name="connsiteX3" fmla="*/ 0 w 114188"/>
                  <a:gd name="connsiteY3" fmla="*/ 31233 h 101831"/>
                </a:gdLst>
                <a:ahLst/>
                <a:cxnLst>
                  <a:cxn ang="0">
                    <a:pos x="connsiteX0" y="connsiteY0"/>
                  </a:cxn>
                  <a:cxn ang="0">
                    <a:pos x="connsiteX1" y="connsiteY1"/>
                  </a:cxn>
                  <a:cxn ang="0">
                    <a:pos x="connsiteX2" y="connsiteY2"/>
                  </a:cxn>
                  <a:cxn ang="0">
                    <a:pos x="connsiteX3" y="connsiteY3"/>
                  </a:cxn>
                </a:cxnLst>
                <a:rect l="l" t="t" r="r" b="b"/>
                <a:pathLst>
                  <a:path w="114188" h="101831">
                    <a:moveTo>
                      <a:pt x="0" y="31233"/>
                    </a:moveTo>
                    <a:cubicBezTo>
                      <a:pt x="0" y="31233"/>
                      <a:pt x="5265" y="67517"/>
                      <a:pt x="7809" y="101831"/>
                    </a:cubicBezTo>
                    <a:cubicBezTo>
                      <a:pt x="72496" y="95348"/>
                      <a:pt x="102512" y="33776"/>
                      <a:pt x="114189" y="0"/>
                    </a:cubicBezTo>
                    <a:lnTo>
                      <a:pt x="0" y="31233"/>
                    </a:lnTo>
                    <a:close/>
                  </a:path>
                </a:pathLst>
              </a:custGeom>
              <a:solidFill>
                <a:srgbClr val="ED985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61" name="Freeform: Shape 60">
                <a:extLst>
                  <a:ext uri="{FF2B5EF4-FFF2-40B4-BE49-F238E27FC236}">
                    <a16:creationId xmlns:a16="http://schemas.microsoft.com/office/drawing/2014/main" id="{6D5796DF-2D10-4E57-A63C-A31C69067B72}"/>
                  </a:ext>
                </a:extLst>
              </p:cNvPr>
              <p:cNvSpPr/>
              <p:nvPr/>
            </p:nvSpPr>
            <p:spPr>
              <a:xfrm>
                <a:off x="6687505" y="3755164"/>
                <a:ext cx="210963" cy="263643"/>
              </a:xfrm>
              <a:custGeom>
                <a:avLst/>
                <a:gdLst>
                  <a:gd name="connsiteX0" fmla="*/ 63963 w 210963"/>
                  <a:gd name="connsiteY0" fmla="*/ 263643 h 263643"/>
                  <a:gd name="connsiteX1" fmla="*/ 210746 w 210963"/>
                  <a:gd name="connsiteY1" fmla="*/ 159627 h 263643"/>
                  <a:gd name="connsiteX2" fmla="*/ 120950 w 210963"/>
                  <a:gd name="connsiteY2" fmla="*/ 21 h 263643"/>
                  <a:gd name="connsiteX3" fmla="*/ 672 w 210963"/>
                  <a:gd name="connsiteY3" fmla="*/ 71621 h 263643"/>
                  <a:gd name="connsiteX4" fmla="*/ 63963 w 210963"/>
                  <a:gd name="connsiteY4" fmla="*/ 263643 h 263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63" h="263643">
                    <a:moveTo>
                      <a:pt x="63963" y="263643"/>
                    </a:moveTo>
                    <a:cubicBezTo>
                      <a:pt x="63963" y="263643"/>
                      <a:pt x="217515" y="255154"/>
                      <a:pt x="210746" y="159627"/>
                    </a:cubicBezTo>
                    <a:cubicBezTo>
                      <a:pt x="204012" y="64100"/>
                      <a:pt x="219271" y="-1340"/>
                      <a:pt x="120950" y="21"/>
                    </a:cubicBezTo>
                    <a:cubicBezTo>
                      <a:pt x="22628" y="1382"/>
                      <a:pt x="6188" y="39170"/>
                      <a:pt x="672" y="71621"/>
                    </a:cubicBezTo>
                    <a:cubicBezTo>
                      <a:pt x="-4808" y="104073"/>
                      <a:pt x="23846" y="263393"/>
                      <a:pt x="63963" y="263643"/>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62" name="Freeform: Shape 61">
                <a:extLst>
                  <a:ext uri="{FF2B5EF4-FFF2-40B4-BE49-F238E27FC236}">
                    <a16:creationId xmlns:a16="http://schemas.microsoft.com/office/drawing/2014/main" id="{3BBDE755-033F-42BC-A381-38A60A7B5D89}"/>
                  </a:ext>
                </a:extLst>
              </p:cNvPr>
              <p:cNvSpPr/>
              <p:nvPr/>
            </p:nvSpPr>
            <p:spPr>
              <a:xfrm>
                <a:off x="6675407" y="3735495"/>
                <a:ext cx="271055" cy="151500"/>
              </a:xfrm>
              <a:custGeom>
                <a:avLst/>
                <a:gdLst>
                  <a:gd name="connsiteX0" fmla="*/ 13558 w 271055"/>
                  <a:gd name="connsiteY0" fmla="*/ 37849 h 151500"/>
                  <a:gd name="connsiteX1" fmla="*/ 64241 w 271055"/>
                  <a:gd name="connsiteY1" fmla="*/ 20370 h 151500"/>
                  <a:gd name="connsiteX2" fmla="*/ 203645 w 271055"/>
                  <a:gd name="connsiteY2" fmla="*/ 32512 h 151500"/>
                  <a:gd name="connsiteX3" fmla="*/ 271056 w 271055"/>
                  <a:gd name="connsiteY3" fmla="*/ 136027 h 151500"/>
                  <a:gd name="connsiteX4" fmla="*/ 178716 w 271055"/>
                  <a:gd name="connsiteY4" fmla="*/ 143370 h 151500"/>
                  <a:gd name="connsiteX5" fmla="*/ 62880 w 271055"/>
                  <a:gd name="connsiteY5" fmla="*/ 41538 h 151500"/>
                  <a:gd name="connsiteX6" fmla="*/ 34118 w 271055"/>
                  <a:gd name="connsiteY6" fmla="*/ 76103 h 151500"/>
                  <a:gd name="connsiteX7" fmla="*/ 17140 w 271055"/>
                  <a:gd name="connsiteY7" fmla="*/ 151500 h 151500"/>
                  <a:gd name="connsiteX8" fmla="*/ 13558 w 271055"/>
                  <a:gd name="connsiteY8" fmla="*/ 37849 h 15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055" h="151500">
                    <a:moveTo>
                      <a:pt x="13558" y="37849"/>
                    </a:moveTo>
                    <a:cubicBezTo>
                      <a:pt x="35192" y="7403"/>
                      <a:pt x="53567" y="12418"/>
                      <a:pt x="64241" y="20370"/>
                    </a:cubicBezTo>
                    <a:cubicBezTo>
                      <a:pt x="144760" y="-31710"/>
                      <a:pt x="203645" y="32512"/>
                      <a:pt x="203645" y="32512"/>
                    </a:cubicBezTo>
                    <a:cubicBezTo>
                      <a:pt x="218832" y="100316"/>
                      <a:pt x="271056" y="136027"/>
                      <a:pt x="271056" y="136027"/>
                    </a:cubicBezTo>
                    <a:cubicBezTo>
                      <a:pt x="271056" y="136027"/>
                      <a:pt x="243833" y="157804"/>
                      <a:pt x="178716" y="143370"/>
                    </a:cubicBezTo>
                    <a:cubicBezTo>
                      <a:pt x="95403" y="124887"/>
                      <a:pt x="66784" y="52642"/>
                      <a:pt x="62880" y="41538"/>
                    </a:cubicBezTo>
                    <a:cubicBezTo>
                      <a:pt x="54104" y="50600"/>
                      <a:pt x="42821" y="56403"/>
                      <a:pt x="34118" y="76103"/>
                    </a:cubicBezTo>
                    <a:cubicBezTo>
                      <a:pt x="23802" y="99492"/>
                      <a:pt x="17319" y="113067"/>
                      <a:pt x="17140" y="151500"/>
                    </a:cubicBezTo>
                    <a:cubicBezTo>
                      <a:pt x="17176" y="151500"/>
                      <a:pt x="-18929" y="83517"/>
                      <a:pt x="13558" y="37849"/>
                    </a:cubicBezTo>
                    <a:close/>
                  </a:path>
                </a:pathLst>
              </a:custGeom>
              <a:solidFill>
                <a:srgbClr val="233862"/>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63" name="Freeform: Shape 62">
                <a:extLst>
                  <a:ext uri="{FF2B5EF4-FFF2-40B4-BE49-F238E27FC236}">
                    <a16:creationId xmlns:a16="http://schemas.microsoft.com/office/drawing/2014/main" id="{7071FDED-C849-4EBA-9204-BB5EF7464DA1}"/>
                  </a:ext>
                </a:extLst>
              </p:cNvPr>
              <p:cNvSpPr/>
              <p:nvPr/>
            </p:nvSpPr>
            <p:spPr>
              <a:xfrm>
                <a:off x="6611132" y="4078174"/>
                <a:ext cx="534820" cy="906295"/>
              </a:xfrm>
              <a:custGeom>
                <a:avLst/>
                <a:gdLst>
                  <a:gd name="connsiteX0" fmla="*/ 449949 w 534820"/>
                  <a:gd name="connsiteY0" fmla="*/ 478874 h 906295"/>
                  <a:gd name="connsiteX1" fmla="*/ 463810 w 534820"/>
                  <a:gd name="connsiteY1" fmla="*/ 33653 h 906295"/>
                  <a:gd name="connsiteX2" fmla="*/ 313947 w 534820"/>
                  <a:gd name="connsiteY2" fmla="*/ 843 h 906295"/>
                  <a:gd name="connsiteX3" fmla="*/ 175258 w 534820"/>
                  <a:gd name="connsiteY3" fmla="*/ 61340 h 906295"/>
                  <a:gd name="connsiteX4" fmla="*/ 173360 w 534820"/>
                  <a:gd name="connsiteY4" fmla="*/ 60874 h 906295"/>
                  <a:gd name="connsiteX5" fmla="*/ 164656 w 534820"/>
                  <a:gd name="connsiteY5" fmla="*/ 35909 h 906295"/>
                  <a:gd name="connsiteX6" fmla="*/ 90978 w 534820"/>
                  <a:gd name="connsiteY6" fmla="*/ 46153 h 906295"/>
                  <a:gd name="connsiteX7" fmla="*/ 0 w 534820"/>
                  <a:gd name="connsiteY7" fmla="*/ 91678 h 906295"/>
                  <a:gd name="connsiteX8" fmla="*/ 78871 w 534820"/>
                  <a:gd name="connsiteY8" fmla="*/ 159303 h 906295"/>
                  <a:gd name="connsiteX9" fmla="*/ 159642 w 534820"/>
                  <a:gd name="connsiteY9" fmla="*/ 436787 h 906295"/>
                  <a:gd name="connsiteX10" fmla="*/ 150902 w 534820"/>
                  <a:gd name="connsiteY10" fmla="*/ 711262 h 906295"/>
                  <a:gd name="connsiteX11" fmla="*/ 534802 w 534820"/>
                  <a:gd name="connsiteY11" fmla="*/ 861950 h 906295"/>
                  <a:gd name="connsiteX12" fmla="*/ 449949 w 534820"/>
                  <a:gd name="connsiteY12" fmla="*/ 478874 h 90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4820" h="906295">
                    <a:moveTo>
                      <a:pt x="449949" y="478874"/>
                    </a:moveTo>
                    <a:cubicBezTo>
                      <a:pt x="463810" y="407989"/>
                      <a:pt x="509013" y="124810"/>
                      <a:pt x="463810" y="33653"/>
                    </a:cubicBezTo>
                    <a:cubicBezTo>
                      <a:pt x="447585" y="915"/>
                      <a:pt x="383864" y="-2022"/>
                      <a:pt x="313947" y="843"/>
                    </a:cubicBezTo>
                    <a:cubicBezTo>
                      <a:pt x="292205" y="14884"/>
                      <a:pt x="209322" y="67967"/>
                      <a:pt x="175258" y="61340"/>
                    </a:cubicBezTo>
                    <a:cubicBezTo>
                      <a:pt x="174900" y="61269"/>
                      <a:pt x="174220" y="61125"/>
                      <a:pt x="173360" y="60874"/>
                    </a:cubicBezTo>
                    <a:cubicBezTo>
                      <a:pt x="157313" y="56863"/>
                      <a:pt x="151260" y="45616"/>
                      <a:pt x="164656" y="35909"/>
                    </a:cubicBezTo>
                    <a:cubicBezTo>
                      <a:pt x="164692" y="35873"/>
                      <a:pt x="131990" y="33975"/>
                      <a:pt x="90978" y="46153"/>
                    </a:cubicBezTo>
                    <a:cubicBezTo>
                      <a:pt x="42122" y="60696"/>
                      <a:pt x="0" y="91678"/>
                      <a:pt x="0" y="91678"/>
                    </a:cubicBezTo>
                    <a:cubicBezTo>
                      <a:pt x="0" y="91678"/>
                      <a:pt x="30230" y="138708"/>
                      <a:pt x="78871" y="159303"/>
                    </a:cubicBezTo>
                    <a:cubicBezTo>
                      <a:pt x="70598" y="233268"/>
                      <a:pt x="82919" y="265934"/>
                      <a:pt x="159642" y="436787"/>
                    </a:cubicBezTo>
                    <a:cubicBezTo>
                      <a:pt x="224509" y="581242"/>
                      <a:pt x="150902" y="711262"/>
                      <a:pt x="150902" y="711262"/>
                    </a:cubicBezTo>
                    <a:cubicBezTo>
                      <a:pt x="150902" y="711262"/>
                      <a:pt x="532689" y="1018225"/>
                      <a:pt x="534802" y="861950"/>
                    </a:cubicBezTo>
                    <a:cubicBezTo>
                      <a:pt x="536414" y="744287"/>
                      <a:pt x="432218" y="569494"/>
                      <a:pt x="449949" y="478874"/>
                    </a:cubicBezTo>
                    <a:close/>
                  </a:path>
                </a:pathLst>
              </a:custGeom>
              <a:solidFill>
                <a:srgbClr val="739AF0"/>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64" name="Freeform: Shape 63">
                <a:extLst>
                  <a:ext uri="{FF2B5EF4-FFF2-40B4-BE49-F238E27FC236}">
                    <a16:creationId xmlns:a16="http://schemas.microsoft.com/office/drawing/2014/main" id="{6A7E20ED-A502-4C02-B9AD-4F85240BFD4D}"/>
                  </a:ext>
                </a:extLst>
              </p:cNvPr>
              <p:cNvSpPr/>
              <p:nvPr/>
            </p:nvSpPr>
            <p:spPr>
              <a:xfrm>
                <a:off x="6385937" y="4283459"/>
                <a:ext cx="591345" cy="843664"/>
              </a:xfrm>
              <a:custGeom>
                <a:avLst/>
                <a:gdLst>
                  <a:gd name="connsiteX0" fmla="*/ 357185 w 591345"/>
                  <a:gd name="connsiteY0" fmla="*/ 839767 h 843664"/>
                  <a:gd name="connsiteX1" fmla="*/ 306109 w 591345"/>
                  <a:gd name="connsiteY1" fmla="*/ 808677 h 843664"/>
                  <a:gd name="connsiteX2" fmla="*/ 300199 w 591345"/>
                  <a:gd name="connsiteY2" fmla="*/ 799794 h 843664"/>
                  <a:gd name="connsiteX3" fmla="*/ 142097 w 591345"/>
                  <a:gd name="connsiteY3" fmla="*/ 317895 h 843664"/>
                  <a:gd name="connsiteX4" fmla="*/ 9498 w 591345"/>
                  <a:gd name="connsiteY4" fmla="*/ 197152 h 843664"/>
                  <a:gd name="connsiteX5" fmla="*/ 119281 w 591345"/>
                  <a:gd name="connsiteY5" fmla="*/ 44 h 843664"/>
                  <a:gd name="connsiteX6" fmla="*/ 571342 w 591345"/>
                  <a:gd name="connsiteY6" fmla="*/ 589254 h 843664"/>
                  <a:gd name="connsiteX7" fmla="*/ 357185 w 591345"/>
                  <a:gd name="connsiteY7" fmla="*/ 839767 h 84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345" h="843664">
                    <a:moveTo>
                      <a:pt x="357185" y="839767"/>
                    </a:moveTo>
                    <a:cubicBezTo>
                      <a:pt x="336411" y="837439"/>
                      <a:pt x="317714" y="826049"/>
                      <a:pt x="306109" y="808677"/>
                    </a:cubicBezTo>
                    <a:cubicBezTo>
                      <a:pt x="304246" y="805919"/>
                      <a:pt x="302312" y="802946"/>
                      <a:pt x="300199" y="799794"/>
                    </a:cubicBezTo>
                    <a:cubicBezTo>
                      <a:pt x="256751" y="733996"/>
                      <a:pt x="239845" y="532518"/>
                      <a:pt x="142097" y="317895"/>
                    </a:cubicBezTo>
                    <a:cubicBezTo>
                      <a:pt x="118278" y="265637"/>
                      <a:pt x="32815" y="256252"/>
                      <a:pt x="9498" y="197152"/>
                    </a:cubicBezTo>
                    <a:cubicBezTo>
                      <a:pt x="9498" y="197152"/>
                      <a:pt x="-47848" y="5703"/>
                      <a:pt x="119281" y="44"/>
                    </a:cubicBezTo>
                    <a:cubicBezTo>
                      <a:pt x="286444" y="-5615"/>
                      <a:pt x="566937" y="532769"/>
                      <a:pt x="571342" y="589254"/>
                    </a:cubicBezTo>
                    <a:cubicBezTo>
                      <a:pt x="575677" y="643985"/>
                      <a:pt x="681878" y="876409"/>
                      <a:pt x="357185" y="839767"/>
                    </a:cubicBezTo>
                    <a:close/>
                  </a:path>
                </a:pathLst>
              </a:custGeom>
              <a:solidFill>
                <a:srgbClr val="94B0E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65" name="Freeform: Shape 64">
                <a:extLst>
                  <a:ext uri="{FF2B5EF4-FFF2-40B4-BE49-F238E27FC236}">
                    <a16:creationId xmlns:a16="http://schemas.microsoft.com/office/drawing/2014/main" id="{993F8DA7-49DD-4D45-AD52-64CBA650613D}"/>
                  </a:ext>
                </a:extLst>
              </p:cNvPr>
              <p:cNvSpPr/>
              <p:nvPr/>
            </p:nvSpPr>
            <p:spPr>
              <a:xfrm>
                <a:off x="6078766" y="4995391"/>
                <a:ext cx="240420" cy="126760"/>
              </a:xfrm>
              <a:custGeom>
                <a:avLst/>
                <a:gdLst>
                  <a:gd name="connsiteX0" fmla="*/ 0 w 240420"/>
                  <a:gd name="connsiteY0" fmla="*/ 126761 h 126760"/>
                  <a:gd name="connsiteX1" fmla="*/ 237905 w 240420"/>
                  <a:gd name="connsiteY1" fmla="*/ 126761 h 126760"/>
                  <a:gd name="connsiteX2" fmla="*/ 231171 w 240420"/>
                  <a:gd name="connsiteY2" fmla="*/ 61285 h 126760"/>
                  <a:gd name="connsiteX3" fmla="*/ 232890 w 240420"/>
                  <a:gd name="connsiteY3" fmla="*/ 5050 h 126760"/>
                  <a:gd name="connsiteX4" fmla="*/ 192809 w 240420"/>
                  <a:gd name="connsiteY4" fmla="*/ 12787 h 126760"/>
                  <a:gd name="connsiteX5" fmla="*/ 157421 w 240420"/>
                  <a:gd name="connsiteY5" fmla="*/ 0 h 126760"/>
                  <a:gd name="connsiteX6" fmla="*/ 89653 w 240420"/>
                  <a:gd name="connsiteY6" fmla="*/ 73105 h 126760"/>
                  <a:gd name="connsiteX7" fmla="*/ 0 w 240420"/>
                  <a:gd name="connsiteY7" fmla="*/ 126761 h 12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420" h="126760">
                    <a:moveTo>
                      <a:pt x="0" y="126761"/>
                    </a:moveTo>
                    <a:lnTo>
                      <a:pt x="237905" y="126761"/>
                    </a:lnTo>
                    <a:cubicBezTo>
                      <a:pt x="237905" y="126761"/>
                      <a:pt x="246787" y="87791"/>
                      <a:pt x="231171" y="61285"/>
                    </a:cubicBezTo>
                    <a:cubicBezTo>
                      <a:pt x="217345" y="37824"/>
                      <a:pt x="222646" y="24464"/>
                      <a:pt x="232890" y="5050"/>
                    </a:cubicBezTo>
                    <a:cubicBezTo>
                      <a:pt x="222109" y="9563"/>
                      <a:pt x="208176" y="13682"/>
                      <a:pt x="192809" y="12787"/>
                    </a:cubicBezTo>
                    <a:cubicBezTo>
                      <a:pt x="180953" y="12071"/>
                      <a:pt x="168417" y="6555"/>
                      <a:pt x="157421" y="0"/>
                    </a:cubicBezTo>
                    <a:cubicBezTo>
                      <a:pt x="147177" y="11999"/>
                      <a:pt x="103336" y="63004"/>
                      <a:pt x="89653" y="73105"/>
                    </a:cubicBezTo>
                    <a:cubicBezTo>
                      <a:pt x="74108" y="84603"/>
                      <a:pt x="4800" y="80519"/>
                      <a:pt x="0" y="126761"/>
                    </a:cubicBezTo>
                    <a:close/>
                  </a:path>
                </a:pathLst>
              </a:custGeom>
              <a:solidFill>
                <a:srgbClr val="0A2035"/>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66" name="Freeform: Shape 65">
                <a:extLst>
                  <a:ext uri="{FF2B5EF4-FFF2-40B4-BE49-F238E27FC236}">
                    <a16:creationId xmlns:a16="http://schemas.microsoft.com/office/drawing/2014/main" id="{7A0AD443-75D2-45AB-8876-16D610C562A7}"/>
                  </a:ext>
                </a:extLst>
              </p:cNvPr>
              <p:cNvSpPr/>
              <p:nvPr/>
            </p:nvSpPr>
            <p:spPr>
              <a:xfrm>
                <a:off x="6215385" y="4275925"/>
                <a:ext cx="380778" cy="757755"/>
              </a:xfrm>
              <a:custGeom>
                <a:avLst/>
                <a:gdLst>
                  <a:gd name="connsiteX0" fmla="*/ 174641 w 380778"/>
                  <a:gd name="connsiteY0" fmla="*/ 62953 h 757755"/>
                  <a:gd name="connsiteX1" fmla="*/ 5687 w 380778"/>
                  <a:gd name="connsiteY1" fmla="*/ 674693 h 757755"/>
                  <a:gd name="connsiteX2" fmla="*/ 86456 w 380778"/>
                  <a:gd name="connsiteY2" fmla="*/ 757755 h 757755"/>
                  <a:gd name="connsiteX3" fmla="*/ 138035 w 380778"/>
                  <a:gd name="connsiteY3" fmla="*/ 719502 h 757755"/>
                  <a:gd name="connsiteX4" fmla="*/ 380775 w 380778"/>
                  <a:gd name="connsiteY4" fmla="*/ 278937 h 757755"/>
                  <a:gd name="connsiteX5" fmla="*/ 324075 w 380778"/>
                  <a:gd name="connsiteY5" fmla="*/ 7578 h 757755"/>
                  <a:gd name="connsiteX6" fmla="*/ 174641 w 380778"/>
                  <a:gd name="connsiteY6" fmla="*/ 62953 h 75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778" h="757755">
                    <a:moveTo>
                      <a:pt x="174641" y="62953"/>
                    </a:moveTo>
                    <a:cubicBezTo>
                      <a:pt x="160314" y="170336"/>
                      <a:pt x="104366" y="509320"/>
                      <a:pt x="5687" y="674693"/>
                    </a:cubicBezTo>
                    <a:cubicBezTo>
                      <a:pt x="-26120" y="728026"/>
                      <a:pt x="85848" y="757899"/>
                      <a:pt x="86456" y="757755"/>
                    </a:cubicBezTo>
                    <a:cubicBezTo>
                      <a:pt x="101464" y="753815"/>
                      <a:pt x="126501" y="729889"/>
                      <a:pt x="138035" y="719502"/>
                    </a:cubicBezTo>
                    <a:cubicBezTo>
                      <a:pt x="218160" y="647292"/>
                      <a:pt x="380775" y="442841"/>
                      <a:pt x="380775" y="278937"/>
                    </a:cubicBezTo>
                    <a:cubicBezTo>
                      <a:pt x="380775" y="199026"/>
                      <a:pt x="382172" y="46369"/>
                      <a:pt x="324075" y="7578"/>
                    </a:cubicBezTo>
                    <a:cubicBezTo>
                      <a:pt x="288257" y="-16349"/>
                      <a:pt x="180300" y="20293"/>
                      <a:pt x="174641" y="62953"/>
                    </a:cubicBezTo>
                    <a:close/>
                  </a:path>
                </a:pathLst>
              </a:custGeom>
              <a:solidFill>
                <a:srgbClr val="94B0E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67" name="Freeform: Shape 66">
                <a:extLst>
                  <a:ext uri="{FF2B5EF4-FFF2-40B4-BE49-F238E27FC236}">
                    <a16:creationId xmlns:a16="http://schemas.microsoft.com/office/drawing/2014/main" id="{892135B3-ABD1-4E32-9A69-993123799342}"/>
                  </a:ext>
                </a:extLst>
              </p:cNvPr>
              <p:cNvSpPr/>
              <p:nvPr/>
            </p:nvSpPr>
            <p:spPr>
              <a:xfrm>
                <a:off x="6644921" y="4197325"/>
                <a:ext cx="406811" cy="231381"/>
              </a:xfrm>
              <a:custGeom>
                <a:avLst/>
                <a:gdLst>
                  <a:gd name="connsiteX0" fmla="*/ 406812 w 406811"/>
                  <a:gd name="connsiteY0" fmla="*/ 47423 h 231381"/>
                  <a:gd name="connsiteX1" fmla="*/ 133160 w 406811"/>
                  <a:gd name="connsiteY1" fmla="*/ 215053 h 231381"/>
                  <a:gd name="connsiteX2" fmla="*/ 36702 w 406811"/>
                  <a:gd name="connsiteY2" fmla="*/ 110105 h 231381"/>
                  <a:gd name="connsiteX3" fmla="*/ 351759 w 406811"/>
                  <a:gd name="connsiteY3" fmla="*/ 0 h 231381"/>
                  <a:gd name="connsiteX4" fmla="*/ 406812 w 406811"/>
                  <a:gd name="connsiteY4" fmla="*/ 47423 h 231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11" h="231381">
                    <a:moveTo>
                      <a:pt x="406812" y="47423"/>
                    </a:moveTo>
                    <a:cubicBezTo>
                      <a:pt x="406812" y="47423"/>
                      <a:pt x="358528" y="145637"/>
                      <a:pt x="133160" y="215053"/>
                    </a:cubicBezTo>
                    <a:cubicBezTo>
                      <a:pt x="-92208" y="284469"/>
                      <a:pt x="36702" y="110105"/>
                      <a:pt x="36702" y="110105"/>
                    </a:cubicBezTo>
                    <a:lnTo>
                      <a:pt x="351759" y="0"/>
                    </a:lnTo>
                    <a:lnTo>
                      <a:pt x="406812" y="47423"/>
                    </a:lnTo>
                    <a:close/>
                  </a:path>
                </a:pathLst>
              </a:custGeom>
              <a:solidFill>
                <a:srgbClr val="5A7DE0"/>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68" name="Freeform: Shape 67">
                <a:extLst>
                  <a:ext uri="{FF2B5EF4-FFF2-40B4-BE49-F238E27FC236}">
                    <a16:creationId xmlns:a16="http://schemas.microsoft.com/office/drawing/2014/main" id="{D267F7D4-38B6-4FF7-8ACB-0B07CBE8C47E}"/>
                  </a:ext>
                </a:extLst>
              </p:cNvPr>
              <p:cNvSpPr/>
              <p:nvPr/>
            </p:nvSpPr>
            <p:spPr>
              <a:xfrm>
                <a:off x="6528019" y="4271246"/>
                <a:ext cx="623123" cy="860459"/>
              </a:xfrm>
              <a:custGeom>
                <a:avLst/>
                <a:gdLst>
                  <a:gd name="connsiteX0" fmla="*/ 331262 w 623123"/>
                  <a:gd name="connsiteY0" fmla="*/ 852231 h 860459"/>
                  <a:gd name="connsiteX1" fmla="*/ 311562 w 623123"/>
                  <a:gd name="connsiteY1" fmla="*/ 807315 h 860459"/>
                  <a:gd name="connsiteX2" fmla="*/ 269655 w 623123"/>
                  <a:gd name="connsiteY2" fmla="*/ 659851 h 860459"/>
                  <a:gd name="connsiteX3" fmla="*/ 174987 w 623123"/>
                  <a:gd name="connsiteY3" fmla="*/ 402246 h 860459"/>
                  <a:gd name="connsiteX4" fmla="*/ 137307 w 623123"/>
                  <a:gd name="connsiteY4" fmla="*/ 314599 h 860459"/>
                  <a:gd name="connsiteX5" fmla="*/ 24694 w 623123"/>
                  <a:gd name="connsiteY5" fmla="*/ 210475 h 860459"/>
                  <a:gd name="connsiteX6" fmla="*/ 100915 w 623123"/>
                  <a:gd name="connsiteY6" fmla="*/ 43 h 860459"/>
                  <a:gd name="connsiteX7" fmla="*/ 603946 w 623123"/>
                  <a:gd name="connsiteY7" fmla="*/ 601467 h 860459"/>
                  <a:gd name="connsiteX8" fmla="*/ 331262 w 623123"/>
                  <a:gd name="connsiteY8" fmla="*/ 852231 h 86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123" h="860459">
                    <a:moveTo>
                      <a:pt x="331262" y="852231"/>
                    </a:moveTo>
                    <a:cubicBezTo>
                      <a:pt x="331262" y="852231"/>
                      <a:pt x="319191" y="834143"/>
                      <a:pt x="311562" y="807315"/>
                    </a:cubicBezTo>
                    <a:cubicBezTo>
                      <a:pt x="298775" y="762434"/>
                      <a:pt x="294226" y="729768"/>
                      <a:pt x="269655" y="659851"/>
                    </a:cubicBezTo>
                    <a:cubicBezTo>
                      <a:pt x="243830" y="586459"/>
                      <a:pt x="213241" y="496198"/>
                      <a:pt x="174987" y="402246"/>
                    </a:cubicBezTo>
                    <a:cubicBezTo>
                      <a:pt x="163203" y="373269"/>
                      <a:pt x="150667" y="343898"/>
                      <a:pt x="137307" y="314599"/>
                    </a:cubicBezTo>
                    <a:cubicBezTo>
                      <a:pt x="113487" y="262340"/>
                      <a:pt x="48012" y="269575"/>
                      <a:pt x="24694" y="210475"/>
                    </a:cubicBezTo>
                    <a:cubicBezTo>
                      <a:pt x="24694" y="210475"/>
                      <a:pt x="-66249" y="5702"/>
                      <a:pt x="100915" y="43"/>
                    </a:cubicBezTo>
                    <a:cubicBezTo>
                      <a:pt x="268079" y="-5616"/>
                      <a:pt x="585679" y="547848"/>
                      <a:pt x="603946" y="601467"/>
                    </a:cubicBezTo>
                    <a:cubicBezTo>
                      <a:pt x="623933" y="660174"/>
                      <a:pt x="695713" y="908465"/>
                      <a:pt x="331262" y="852231"/>
                    </a:cubicBezTo>
                    <a:close/>
                  </a:path>
                </a:pathLst>
              </a:custGeom>
              <a:solidFill>
                <a:srgbClr val="AEC3F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69" name="Freeform: Shape 68">
                <a:extLst>
                  <a:ext uri="{FF2B5EF4-FFF2-40B4-BE49-F238E27FC236}">
                    <a16:creationId xmlns:a16="http://schemas.microsoft.com/office/drawing/2014/main" id="{3442E1E3-BC2A-43B2-A549-FD29905394AA}"/>
                  </a:ext>
                </a:extLst>
              </p:cNvPr>
              <p:cNvSpPr/>
              <p:nvPr/>
            </p:nvSpPr>
            <p:spPr>
              <a:xfrm>
                <a:off x="6253416" y="4995391"/>
                <a:ext cx="240420" cy="126760"/>
              </a:xfrm>
              <a:custGeom>
                <a:avLst/>
                <a:gdLst>
                  <a:gd name="connsiteX0" fmla="*/ 0 w 240420"/>
                  <a:gd name="connsiteY0" fmla="*/ 126761 h 126760"/>
                  <a:gd name="connsiteX1" fmla="*/ 237905 w 240420"/>
                  <a:gd name="connsiteY1" fmla="*/ 126761 h 126760"/>
                  <a:gd name="connsiteX2" fmla="*/ 231171 w 240420"/>
                  <a:gd name="connsiteY2" fmla="*/ 61285 h 126760"/>
                  <a:gd name="connsiteX3" fmla="*/ 232890 w 240420"/>
                  <a:gd name="connsiteY3" fmla="*/ 5050 h 126760"/>
                  <a:gd name="connsiteX4" fmla="*/ 192809 w 240420"/>
                  <a:gd name="connsiteY4" fmla="*/ 12787 h 126760"/>
                  <a:gd name="connsiteX5" fmla="*/ 157421 w 240420"/>
                  <a:gd name="connsiteY5" fmla="*/ 0 h 126760"/>
                  <a:gd name="connsiteX6" fmla="*/ 89653 w 240420"/>
                  <a:gd name="connsiteY6" fmla="*/ 73105 h 126760"/>
                  <a:gd name="connsiteX7" fmla="*/ 0 w 240420"/>
                  <a:gd name="connsiteY7" fmla="*/ 126761 h 12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420" h="126760">
                    <a:moveTo>
                      <a:pt x="0" y="126761"/>
                    </a:moveTo>
                    <a:lnTo>
                      <a:pt x="237905" y="126761"/>
                    </a:lnTo>
                    <a:cubicBezTo>
                      <a:pt x="237905" y="126761"/>
                      <a:pt x="246787" y="87791"/>
                      <a:pt x="231171" y="61285"/>
                    </a:cubicBezTo>
                    <a:cubicBezTo>
                      <a:pt x="217345" y="37824"/>
                      <a:pt x="222646" y="24464"/>
                      <a:pt x="232890" y="5050"/>
                    </a:cubicBezTo>
                    <a:cubicBezTo>
                      <a:pt x="222109" y="9563"/>
                      <a:pt x="208176" y="13682"/>
                      <a:pt x="192809" y="12787"/>
                    </a:cubicBezTo>
                    <a:cubicBezTo>
                      <a:pt x="180953" y="12071"/>
                      <a:pt x="168417" y="6555"/>
                      <a:pt x="157421" y="0"/>
                    </a:cubicBezTo>
                    <a:cubicBezTo>
                      <a:pt x="147177" y="11999"/>
                      <a:pt x="103336" y="63004"/>
                      <a:pt x="89653" y="73105"/>
                    </a:cubicBezTo>
                    <a:cubicBezTo>
                      <a:pt x="74108" y="84603"/>
                      <a:pt x="4800" y="80519"/>
                      <a:pt x="0" y="126761"/>
                    </a:cubicBezTo>
                    <a:close/>
                  </a:path>
                </a:pathLst>
              </a:custGeom>
              <a:solidFill>
                <a:srgbClr val="0D2644"/>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70" name="Freeform: Shape 69">
                <a:extLst>
                  <a:ext uri="{FF2B5EF4-FFF2-40B4-BE49-F238E27FC236}">
                    <a16:creationId xmlns:a16="http://schemas.microsoft.com/office/drawing/2014/main" id="{34D73F9A-08E0-410B-B7AD-4548EA42C6C6}"/>
                  </a:ext>
                </a:extLst>
              </p:cNvPr>
              <p:cNvSpPr/>
              <p:nvPr/>
            </p:nvSpPr>
            <p:spPr>
              <a:xfrm>
                <a:off x="6703006" y="4514997"/>
                <a:ext cx="116234" cy="416136"/>
              </a:xfrm>
              <a:custGeom>
                <a:avLst/>
                <a:gdLst>
                  <a:gd name="connsiteX0" fmla="*/ 94668 w 116234"/>
                  <a:gd name="connsiteY0" fmla="*/ 416136 h 416136"/>
                  <a:gd name="connsiteX1" fmla="*/ 0 w 116234"/>
                  <a:gd name="connsiteY1" fmla="*/ 158532 h 416136"/>
                  <a:gd name="connsiteX2" fmla="*/ 67768 w 116234"/>
                  <a:gd name="connsiteY2" fmla="*/ 0 h 416136"/>
                  <a:gd name="connsiteX3" fmla="*/ 94668 w 116234"/>
                  <a:gd name="connsiteY3" fmla="*/ 416136 h 416136"/>
                </a:gdLst>
                <a:ahLst/>
                <a:cxnLst>
                  <a:cxn ang="0">
                    <a:pos x="connsiteX0" y="connsiteY0"/>
                  </a:cxn>
                  <a:cxn ang="0">
                    <a:pos x="connsiteX1" y="connsiteY1"/>
                  </a:cxn>
                  <a:cxn ang="0">
                    <a:pos x="connsiteX2" y="connsiteY2"/>
                  </a:cxn>
                  <a:cxn ang="0">
                    <a:pos x="connsiteX3" y="connsiteY3"/>
                  </a:cxn>
                </a:cxnLst>
                <a:rect l="l" t="t" r="r" b="b"/>
                <a:pathLst>
                  <a:path w="116234" h="416136">
                    <a:moveTo>
                      <a:pt x="94668" y="416136"/>
                    </a:moveTo>
                    <a:cubicBezTo>
                      <a:pt x="68843" y="342745"/>
                      <a:pt x="38254" y="252483"/>
                      <a:pt x="0" y="158532"/>
                    </a:cubicBezTo>
                    <a:cubicBezTo>
                      <a:pt x="9993" y="87361"/>
                      <a:pt x="31556" y="25109"/>
                      <a:pt x="67768" y="0"/>
                    </a:cubicBezTo>
                    <a:cubicBezTo>
                      <a:pt x="67804" y="-36"/>
                      <a:pt x="155702" y="272326"/>
                      <a:pt x="94668" y="416136"/>
                    </a:cubicBezTo>
                    <a:close/>
                  </a:path>
                </a:pathLst>
              </a:custGeom>
              <a:solidFill>
                <a:srgbClr val="94B0E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71" name="Freeform: Shape 70">
                <a:extLst>
                  <a:ext uri="{FF2B5EF4-FFF2-40B4-BE49-F238E27FC236}">
                    <a16:creationId xmlns:a16="http://schemas.microsoft.com/office/drawing/2014/main" id="{FAFE4D88-290B-40D1-B6E3-0CD125465E21}"/>
                  </a:ext>
                </a:extLst>
              </p:cNvPr>
              <p:cNvSpPr/>
              <p:nvPr/>
            </p:nvSpPr>
            <p:spPr>
              <a:xfrm>
                <a:off x="6390035" y="4280185"/>
                <a:ext cx="380775" cy="753496"/>
              </a:xfrm>
              <a:custGeom>
                <a:avLst/>
                <a:gdLst>
                  <a:gd name="connsiteX0" fmla="*/ 138859 w 380775"/>
                  <a:gd name="connsiteY0" fmla="*/ 51064 h 753496"/>
                  <a:gd name="connsiteX1" fmla="*/ 5687 w 380775"/>
                  <a:gd name="connsiteY1" fmla="*/ 670434 h 753496"/>
                  <a:gd name="connsiteX2" fmla="*/ 86456 w 380775"/>
                  <a:gd name="connsiteY2" fmla="*/ 753496 h 753496"/>
                  <a:gd name="connsiteX3" fmla="*/ 138035 w 380775"/>
                  <a:gd name="connsiteY3" fmla="*/ 715242 h 753496"/>
                  <a:gd name="connsiteX4" fmla="*/ 380775 w 380775"/>
                  <a:gd name="connsiteY4" fmla="*/ 274678 h 753496"/>
                  <a:gd name="connsiteX5" fmla="*/ 228870 w 380775"/>
                  <a:gd name="connsiteY5" fmla="*/ 9730 h 753496"/>
                  <a:gd name="connsiteX6" fmla="*/ 138859 w 380775"/>
                  <a:gd name="connsiteY6" fmla="*/ 51064 h 75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775" h="753496">
                    <a:moveTo>
                      <a:pt x="138859" y="51064"/>
                    </a:moveTo>
                    <a:cubicBezTo>
                      <a:pt x="124531" y="158447"/>
                      <a:pt x="104366" y="505061"/>
                      <a:pt x="5687" y="670434"/>
                    </a:cubicBezTo>
                    <a:cubicBezTo>
                      <a:pt x="-26120" y="723767"/>
                      <a:pt x="85848" y="753639"/>
                      <a:pt x="86456" y="753496"/>
                    </a:cubicBezTo>
                    <a:cubicBezTo>
                      <a:pt x="101464" y="749556"/>
                      <a:pt x="126501" y="725630"/>
                      <a:pt x="138035" y="715242"/>
                    </a:cubicBezTo>
                    <a:cubicBezTo>
                      <a:pt x="218160" y="643033"/>
                      <a:pt x="380775" y="438582"/>
                      <a:pt x="380775" y="274678"/>
                    </a:cubicBezTo>
                    <a:cubicBezTo>
                      <a:pt x="380775" y="194767"/>
                      <a:pt x="286967" y="48521"/>
                      <a:pt x="228870" y="9730"/>
                    </a:cubicBezTo>
                    <a:cubicBezTo>
                      <a:pt x="193052" y="-14196"/>
                      <a:pt x="144554" y="8441"/>
                      <a:pt x="138859" y="51064"/>
                    </a:cubicBezTo>
                    <a:close/>
                  </a:path>
                </a:pathLst>
              </a:custGeom>
              <a:solidFill>
                <a:srgbClr val="AEC3F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nvGrpSpPr>
              <p:cNvPr id="72" name="Graphic 8">
                <a:extLst>
                  <a:ext uri="{FF2B5EF4-FFF2-40B4-BE49-F238E27FC236}">
                    <a16:creationId xmlns:a16="http://schemas.microsoft.com/office/drawing/2014/main" id="{73751DAD-7791-4D7F-8150-C8C94F5DBEEC}"/>
                  </a:ext>
                </a:extLst>
              </p:cNvPr>
              <p:cNvGrpSpPr/>
              <p:nvPr/>
            </p:nvGrpSpPr>
            <p:grpSpPr>
              <a:xfrm>
                <a:off x="5978650" y="3971797"/>
                <a:ext cx="383480" cy="272500"/>
                <a:chOff x="5978650" y="3971797"/>
                <a:chExt cx="383480" cy="272500"/>
              </a:xfrm>
            </p:grpSpPr>
            <p:sp>
              <p:nvSpPr>
                <p:cNvPr id="73" name="Freeform: Shape 72">
                  <a:extLst>
                    <a:ext uri="{FF2B5EF4-FFF2-40B4-BE49-F238E27FC236}">
                      <a16:creationId xmlns:a16="http://schemas.microsoft.com/office/drawing/2014/main" id="{0439D6DB-84DF-4163-AC77-6455CF964EC8}"/>
                    </a:ext>
                  </a:extLst>
                </p:cNvPr>
                <p:cNvSpPr/>
                <p:nvPr/>
              </p:nvSpPr>
              <p:spPr>
                <a:xfrm>
                  <a:off x="5999836" y="3971797"/>
                  <a:ext cx="362294" cy="270276"/>
                </a:xfrm>
                <a:custGeom>
                  <a:avLst/>
                  <a:gdLst>
                    <a:gd name="connsiteX0" fmla="*/ 14063 w 362294"/>
                    <a:gd name="connsiteY0" fmla="*/ 25985 h 270276"/>
                    <a:gd name="connsiteX1" fmla="*/ 257698 w 362294"/>
                    <a:gd name="connsiteY1" fmla="*/ 88 h 270276"/>
                    <a:gd name="connsiteX2" fmla="*/ 274068 w 362294"/>
                    <a:gd name="connsiteY2" fmla="*/ 10153 h 270276"/>
                    <a:gd name="connsiteX3" fmla="*/ 361249 w 362294"/>
                    <a:gd name="connsiteY3" fmla="*/ 239211 h 270276"/>
                    <a:gd name="connsiteX4" fmla="*/ 347173 w 362294"/>
                    <a:gd name="connsiteY4" fmla="*/ 260523 h 270276"/>
                    <a:gd name="connsiteX5" fmla="*/ 105435 w 362294"/>
                    <a:gd name="connsiteY5" fmla="*/ 270265 h 270276"/>
                    <a:gd name="connsiteX6" fmla="*/ 90284 w 362294"/>
                    <a:gd name="connsiteY6" fmla="*/ 260630 h 270276"/>
                    <a:gd name="connsiteX7" fmla="*/ 1240 w 362294"/>
                    <a:gd name="connsiteY7" fmla="*/ 47690 h 270276"/>
                    <a:gd name="connsiteX8" fmla="*/ 14063 w 362294"/>
                    <a:gd name="connsiteY8" fmla="*/ 25985 h 27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94" h="270276">
                      <a:moveTo>
                        <a:pt x="14063" y="25985"/>
                      </a:moveTo>
                      <a:lnTo>
                        <a:pt x="257698" y="88"/>
                      </a:lnTo>
                      <a:cubicBezTo>
                        <a:pt x="264791" y="-664"/>
                        <a:pt x="271524" y="3455"/>
                        <a:pt x="274068" y="10153"/>
                      </a:cubicBezTo>
                      <a:lnTo>
                        <a:pt x="361249" y="239211"/>
                      </a:lnTo>
                      <a:cubicBezTo>
                        <a:pt x="365082" y="249240"/>
                        <a:pt x="357918" y="260093"/>
                        <a:pt x="347173" y="260523"/>
                      </a:cubicBezTo>
                      <a:lnTo>
                        <a:pt x="105435" y="270265"/>
                      </a:lnTo>
                      <a:cubicBezTo>
                        <a:pt x="98880" y="270516"/>
                        <a:pt x="92827" y="266683"/>
                        <a:pt x="90284" y="260630"/>
                      </a:cubicBezTo>
                      <a:lnTo>
                        <a:pt x="1240" y="47690"/>
                      </a:lnTo>
                      <a:cubicBezTo>
                        <a:pt x="-2843" y="37984"/>
                        <a:pt x="3604" y="27095"/>
                        <a:pt x="14063" y="25985"/>
                      </a:cubicBezTo>
                      <a:close/>
                    </a:path>
                  </a:pathLst>
                </a:custGeom>
                <a:solidFill>
                  <a:srgbClr val="505ABA"/>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74" name="Freeform: Shape 73">
                  <a:extLst>
                    <a:ext uri="{FF2B5EF4-FFF2-40B4-BE49-F238E27FC236}">
                      <a16:creationId xmlns:a16="http://schemas.microsoft.com/office/drawing/2014/main" id="{D79E3BB2-DF07-4B71-AD4A-C44837ECEF83}"/>
                    </a:ext>
                  </a:extLst>
                </p:cNvPr>
                <p:cNvSpPr/>
                <p:nvPr/>
              </p:nvSpPr>
              <p:spPr>
                <a:xfrm>
                  <a:off x="5978650" y="3974053"/>
                  <a:ext cx="362311" cy="270244"/>
                </a:xfrm>
                <a:custGeom>
                  <a:avLst/>
                  <a:gdLst>
                    <a:gd name="connsiteX0" fmla="*/ 14081 w 362311"/>
                    <a:gd name="connsiteY0" fmla="*/ 25949 h 270244"/>
                    <a:gd name="connsiteX1" fmla="*/ 257716 w 362311"/>
                    <a:gd name="connsiteY1" fmla="*/ 88 h 270244"/>
                    <a:gd name="connsiteX2" fmla="*/ 274085 w 362311"/>
                    <a:gd name="connsiteY2" fmla="*/ 10117 h 270244"/>
                    <a:gd name="connsiteX3" fmla="*/ 361267 w 362311"/>
                    <a:gd name="connsiteY3" fmla="*/ 239175 h 270244"/>
                    <a:gd name="connsiteX4" fmla="*/ 347190 w 362311"/>
                    <a:gd name="connsiteY4" fmla="*/ 260487 h 270244"/>
                    <a:gd name="connsiteX5" fmla="*/ 105417 w 362311"/>
                    <a:gd name="connsiteY5" fmla="*/ 270229 h 270244"/>
                    <a:gd name="connsiteX6" fmla="*/ 90266 w 362311"/>
                    <a:gd name="connsiteY6" fmla="*/ 260594 h 270244"/>
                    <a:gd name="connsiteX7" fmla="*/ 1222 w 362311"/>
                    <a:gd name="connsiteY7" fmla="*/ 47655 h 270244"/>
                    <a:gd name="connsiteX8" fmla="*/ 14081 w 362311"/>
                    <a:gd name="connsiteY8" fmla="*/ 25949 h 270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311" h="270244">
                      <a:moveTo>
                        <a:pt x="14081" y="25949"/>
                      </a:moveTo>
                      <a:lnTo>
                        <a:pt x="257716" y="88"/>
                      </a:lnTo>
                      <a:cubicBezTo>
                        <a:pt x="264808" y="-664"/>
                        <a:pt x="271542" y="3455"/>
                        <a:pt x="274085" y="10117"/>
                      </a:cubicBezTo>
                      <a:lnTo>
                        <a:pt x="361267" y="239175"/>
                      </a:lnTo>
                      <a:cubicBezTo>
                        <a:pt x="365099" y="249204"/>
                        <a:pt x="357936" y="260057"/>
                        <a:pt x="347190" y="260487"/>
                      </a:cubicBezTo>
                      <a:lnTo>
                        <a:pt x="105417" y="270229"/>
                      </a:lnTo>
                      <a:cubicBezTo>
                        <a:pt x="98862" y="270516"/>
                        <a:pt x="92809" y="266647"/>
                        <a:pt x="90266" y="260594"/>
                      </a:cubicBezTo>
                      <a:lnTo>
                        <a:pt x="1222" y="47655"/>
                      </a:lnTo>
                      <a:cubicBezTo>
                        <a:pt x="-2826" y="37948"/>
                        <a:pt x="3622" y="27060"/>
                        <a:pt x="14081" y="25949"/>
                      </a:cubicBezTo>
                      <a:close/>
                    </a:path>
                  </a:pathLst>
                </a:custGeom>
                <a:solidFill>
                  <a:srgbClr val="233862"/>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75" name="Freeform: Shape 74">
                  <a:extLst>
                    <a:ext uri="{FF2B5EF4-FFF2-40B4-BE49-F238E27FC236}">
                      <a16:creationId xmlns:a16="http://schemas.microsoft.com/office/drawing/2014/main" id="{936DD289-5549-46CB-8F87-2ABD4C5B5209}"/>
                    </a:ext>
                  </a:extLst>
                </p:cNvPr>
                <p:cNvSpPr/>
                <p:nvPr/>
              </p:nvSpPr>
              <p:spPr>
                <a:xfrm>
                  <a:off x="6126813" y="4092162"/>
                  <a:ext cx="31524" cy="29586"/>
                </a:xfrm>
                <a:custGeom>
                  <a:avLst/>
                  <a:gdLst>
                    <a:gd name="connsiteX0" fmla="*/ 952 w 31524"/>
                    <a:gd name="connsiteY0" fmla="*/ 14793 h 29586"/>
                    <a:gd name="connsiteX1" fmla="*/ 10372 w 31524"/>
                    <a:gd name="connsiteY1" fmla="*/ 0 h 29586"/>
                    <a:gd name="connsiteX2" fmla="*/ 30573 w 31524"/>
                    <a:gd name="connsiteY2" fmla="*/ 14793 h 29586"/>
                    <a:gd name="connsiteX3" fmla="*/ 21153 w 31524"/>
                    <a:gd name="connsiteY3" fmla="*/ 29586 h 29586"/>
                    <a:gd name="connsiteX4" fmla="*/ 952 w 31524"/>
                    <a:gd name="connsiteY4" fmla="*/ 14793 h 2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24" h="29586">
                      <a:moveTo>
                        <a:pt x="952" y="14793"/>
                      </a:moveTo>
                      <a:cubicBezTo>
                        <a:pt x="-2021" y="6626"/>
                        <a:pt x="2205" y="0"/>
                        <a:pt x="10372" y="0"/>
                      </a:cubicBezTo>
                      <a:cubicBezTo>
                        <a:pt x="18538" y="0"/>
                        <a:pt x="27601" y="6626"/>
                        <a:pt x="30573" y="14793"/>
                      </a:cubicBezTo>
                      <a:cubicBezTo>
                        <a:pt x="33546" y="22960"/>
                        <a:pt x="29320" y="29586"/>
                        <a:pt x="21153" y="29586"/>
                      </a:cubicBezTo>
                      <a:cubicBezTo>
                        <a:pt x="12986" y="29622"/>
                        <a:pt x="3960" y="22960"/>
                        <a:pt x="952" y="14793"/>
                      </a:cubicBezTo>
                      <a:close/>
                    </a:path>
                  </a:pathLst>
                </a:custGeom>
                <a:solidFill>
                  <a:srgbClr val="EBF3FA"/>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76" name="Freeform: Shape 75">
                  <a:extLst>
                    <a:ext uri="{FF2B5EF4-FFF2-40B4-BE49-F238E27FC236}">
                      <a16:creationId xmlns:a16="http://schemas.microsoft.com/office/drawing/2014/main" id="{46D6172D-0078-427A-AFBB-0A4A7FC48F90}"/>
                    </a:ext>
                  </a:extLst>
                </p:cNvPr>
                <p:cNvSpPr/>
                <p:nvPr/>
              </p:nvSpPr>
              <p:spPr>
                <a:xfrm>
                  <a:off x="5999565" y="4014401"/>
                  <a:ext cx="15485" cy="14541"/>
                </a:xfrm>
                <a:custGeom>
                  <a:avLst/>
                  <a:gdLst>
                    <a:gd name="connsiteX0" fmla="*/ 471 w 15485"/>
                    <a:gd name="connsiteY0" fmla="*/ 7271 h 14541"/>
                    <a:gd name="connsiteX1" fmla="*/ 5092 w 15485"/>
                    <a:gd name="connsiteY1" fmla="*/ 0 h 14541"/>
                    <a:gd name="connsiteX2" fmla="*/ 15014 w 15485"/>
                    <a:gd name="connsiteY2" fmla="*/ 7271 h 14541"/>
                    <a:gd name="connsiteX3" fmla="*/ 10393 w 15485"/>
                    <a:gd name="connsiteY3" fmla="*/ 14542 h 14541"/>
                    <a:gd name="connsiteX4" fmla="*/ 471 w 15485"/>
                    <a:gd name="connsiteY4" fmla="*/ 7271 h 14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5" h="14541">
                      <a:moveTo>
                        <a:pt x="471" y="7271"/>
                      </a:moveTo>
                      <a:cubicBezTo>
                        <a:pt x="-997" y="3260"/>
                        <a:pt x="1080" y="0"/>
                        <a:pt x="5092" y="0"/>
                      </a:cubicBezTo>
                      <a:cubicBezTo>
                        <a:pt x="9104" y="0"/>
                        <a:pt x="13545" y="3260"/>
                        <a:pt x="15014" y="7271"/>
                      </a:cubicBezTo>
                      <a:cubicBezTo>
                        <a:pt x="16483" y="11283"/>
                        <a:pt x="14405" y="14542"/>
                        <a:pt x="10393" y="14542"/>
                      </a:cubicBezTo>
                      <a:cubicBezTo>
                        <a:pt x="6382" y="14542"/>
                        <a:pt x="1904" y="11283"/>
                        <a:pt x="471" y="7271"/>
                      </a:cubicBezTo>
                      <a:close/>
                    </a:path>
                  </a:pathLst>
                </a:custGeom>
                <a:solidFill>
                  <a:srgbClr val="EBF3FA"/>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sp>
            <p:nvSpPr>
              <p:cNvPr id="77" name="Freeform: Shape 76">
                <a:extLst>
                  <a:ext uri="{FF2B5EF4-FFF2-40B4-BE49-F238E27FC236}">
                    <a16:creationId xmlns:a16="http://schemas.microsoft.com/office/drawing/2014/main" id="{173601AC-CD45-4230-9FA8-0F54C9861029}"/>
                  </a:ext>
                </a:extLst>
              </p:cNvPr>
              <p:cNvSpPr/>
              <p:nvPr/>
            </p:nvSpPr>
            <p:spPr>
              <a:xfrm>
                <a:off x="6299084" y="4111862"/>
                <a:ext cx="775868" cy="240307"/>
              </a:xfrm>
              <a:custGeom>
                <a:avLst/>
                <a:gdLst>
                  <a:gd name="connsiteX0" fmla="*/ 718263 w 775868"/>
                  <a:gd name="connsiteY0" fmla="*/ 0 h 240307"/>
                  <a:gd name="connsiteX1" fmla="*/ 329850 w 775868"/>
                  <a:gd name="connsiteY1" fmla="*/ 121818 h 240307"/>
                  <a:gd name="connsiteX2" fmla="*/ 24464 w 775868"/>
                  <a:gd name="connsiteY2" fmla="*/ 24357 h 240307"/>
                  <a:gd name="connsiteX3" fmla="*/ 0 w 775868"/>
                  <a:gd name="connsiteY3" fmla="*/ 70633 h 240307"/>
                  <a:gd name="connsiteX4" fmla="*/ 338231 w 775868"/>
                  <a:gd name="connsiteY4" fmla="*/ 240304 h 240307"/>
                  <a:gd name="connsiteX5" fmla="*/ 752613 w 775868"/>
                  <a:gd name="connsiteY5" fmla="*/ 132886 h 240307"/>
                  <a:gd name="connsiteX6" fmla="*/ 718263 w 775868"/>
                  <a:gd name="connsiteY6" fmla="*/ 0 h 24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868" h="240307">
                    <a:moveTo>
                      <a:pt x="718263" y="0"/>
                    </a:moveTo>
                    <a:cubicBezTo>
                      <a:pt x="718263" y="0"/>
                      <a:pt x="380604" y="124361"/>
                      <a:pt x="329850" y="121818"/>
                    </a:cubicBezTo>
                    <a:cubicBezTo>
                      <a:pt x="297040" y="120170"/>
                      <a:pt x="24464" y="24357"/>
                      <a:pt x="24464" y="24357"/>
                    </a:cubicBezTo>
                    <a:lnTo>
                      <a:pt x="0" y="70633"/>
                    </a:lnTo>
                    <a:cubicBezTo>
                      <a:pt x="0" y="70633"/>
                      <a:pt x="265306" y="241165"/>
                      <a:pt x="338231" y="240304"/>
                    </a:cubicBezTo>
                    <a:cubicBezTo>
                      <a:pt x="482221" y="238657"/>
                      <a:pt x="725212" y="150258"/>
                      <a:pt x="752613" y="132886"/>
                    </a:cubicBezTo>
                    <a:cubicBezTo>
                      <a:pt x="780085" y="115514"/>
                      <a:pt x="797959" y="17587"/>
                      <a:pt x="718263" y="0"/>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78" name="Freeform: Shape 77">
                <a:extLst>
                  <a:ext uri="{FF2B5EF4-FFF2-40B4-BE49-F238E27FC236}">
                    <a16:creationId xmlns:a16="http://schemas.microsoft.com/office/drawing/2014/main" id="{B760E149-97DE-40A3-AD22-5AE9CB0AB9F4}"/>
                  </a:ext>
                </a:extLst>
              </p:cNvPr>
              <p:cNvSpPr/>
              <p:nvPr/>
            </p:nvSpPr>
            <p:spPr>
              <a:xfrm>
                <a:off x="6148457" y="4097378"/>
                <a:ext cx="175090" cy="85118"/>
              </a:xfrm>
              <a:custGeom>
                <a:avLst/>
                <a:gdLst>
                  <a:gd name="connsiteX0" fmla="*/ 175090 w 175090"/>
                  <a:gd name="connsiteY0" fmla="*/ 38806 h 85118"/>
                  <a:gd name="connsiteX1" fmla="*/ 126270 w 175090"/>
                  <a:gd name="connsiteY1" fmla="*/ 50 h 85118"/>
                  <a:gd name="connsiteX2" fmla="*/ 45428 w 175090"/>
                  <a:gd name="connsiteY2" fmla="*/ 19428 h 85118"/>
                  <a:gd name="connsiteX3" fmla="*/ 2231 w 175090"/>
                  <a:gd name="connsiteY3" fmla="*/ 55425 h 85118"/>
                  <a:gd name="connsiteX4" fmla="*/ 95251 w 175090"/>
                  <a:gd name="connsiteY4" fmla="*/ 75376 h 85118"/>
                  <a:gd name="connsiteX5" fmla="*/ 150626 w 175090"/>
                  <a:gd name="connsiteY5" fmla="*/ 85118 h 85118"/>
                  <a:gd name="connsiteX6" fmla="*/ 175090 w 175090"/>
                  <a:gd name="connsiteY6" fmla="*/ 38806 h 8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090" h="85118">
                    <a:moveTo>
                      <a:pt x="175090" y="38806"/>
                    </a:moveTo>
                    <a:cubicBezTo>
                      <a:pt x="175090" y="38806"/>
                      <a:pt x="150626" y="1161"/>
                      <a:pt x="126270" y="50"/>
                    </a:cubicBezTo>
                    <a:cubicBezTo>
                      <a:pt x="101913" y="-1060"/>
                      <a:pt x="59827" y="16670"/>
                      <a:pt x="45428" y="19428"/>
                    </a:cubicBezTo>
                    <a:cubicBezTo>
                      <a:pt x="31029" y="22186"/>
                      <a:pt x="-9947" y="35474"/>
                      <a:pt x="2231" y="55425"/>
                    </a:cubicBezTo>
                    <a:cubicBezTo>
                      <a:pt x="14410" y="75376"/>
                      <a:pt x="70895" y="79781"/>
                      <a:pt x="95251" y="75376"/>
                    </a:cubicBezTo>
                    <a:cubicBezTo>
                      <a:pt x="119608" y="70934"/>
                      <a:pt x="150626" y="85118"/>
                      <a:pt x="150626" y="85118"/>
                    </a:cubicBezTo>
                    <a:lnTo>
                      <a:pt x="175090" y="38806"/>
                    </a:ln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79" name="Freeform: Shape 78">
                <a:extLst>
                  <a:ext uri="{FF2B5EF4-FFF2-40B4-BE49-F238E27FC236}">
                    <a16:creationId xmlns:a16="http://schemas.microsoft.com/office/drawing/2014/main" id="{13981535-CBB6-4B95-A77C-AEA8124F8188}"/>
                  </a:ext>
                </a:extLst>
              </p:cNvPr>
              <p:cNvSpPr/>
              <p:nvPr/>
            </p:nvSpPr>
            <p:spPr>
              <a:xfrm>
                <a:off x="6223300" y="4076277"/>
                <a:ext cx="58053" cy="36019"/>
              </a:xfrm>
              <a:custGeom>
                <a:avLst/>
                <a:gdLst>
                  <a:gd name="connsiteX0" fmla="*/ 58054 w 58053"/>
                  <a:gd name="connsiteY0" fmla="*/ 22333 h 36019"/>
                  <a:gd name="connsiteX1" fmla="*/ 8231 w 58053"/>
                  <a:gd name="connsiteY1" fmla="*/ 1236 h 36019"/>
                  <a:gd name="connsiteX2" fmla="*/ 2715 w 58053"/>
                  <a:gd name="connsiteY2" fmla="*/ 11766 h 36019"/>
                  <a:gd name="connsiteX3" fmla="*/ 25961 w 58053"/>
                  <a:gd name="connsiteY3" fmla="*/ 35586 h 36019"/>
                  <a:gd name="connsiteX4" fmla="*/ 58054 w 58053"/>
                  <a:gd name="connsiteY4" fmla="*/ 22333 h 36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53" h="36019">
                    <a:moveTo>
                      <a:pt x="58054" y="22333"/>
                    </a:moveTo>
                    <a:cubicBezTo>
                      <a:pt x="58054" y="22333"/>
                      <a:pt x="19299" y="4567"/>
                      <a:pt x="8231" y="1236"/>
                    </a:cubicBezTo>
                    <a:cubicBezTo>
                      <a:pt x="-2837" y="-2095"/>
                      <a:pt x="-616" y="1272"/>
                      <a:pt x="2715" y="11766"/>
                    </a:cubicBezTo>
                    <a:cubicBezTo>
                      <a:pt x="6046" y="22261"/>
                      <a:pt x="25961" y="32291"/>
                      <a:pt x="25961" y="35586"/>
                    </a:cubicBezTo>
                    <a:cubicBezTo>
                      <a:pt x="25961" y="38881"/>
                      <a:pt x="58054" y="22333"/>
                      <a:pt x="58054" y="22333"/>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80" name="Freeform: Shape 79">
                <a:extLst>
                  <a:ext uri="{FF2B5EF4-FFF2-40B4-BE49-F238E27FC236}">
                    <a16:creationId xmlns:a16="http://schemas.microsoft.com/office/drawing/2014/main" id="{8C33C17D-9DE1-4E46-AB3C-31A73E8D3BC4}"/>
                  </a:ext>
                </a:extLst>
              </p:cNvPr>
              <p:cNvSpPr/>
              <p:nvPr/>
            </p:nvSpPr>
            <p:spPr>
              <a:xfrm>
                <a:off x="6016815" y="4078231"/>
                <a:ext cx="43419" cy="95451"/>
              </a:xfrm>
              <a:custGeom>
                <a:avLst/>
                <a:gdLst>
                  <a:gd name="connsiteX0" fmla="*/ 1024 w 43419"/>
                  <a:gd name="connsiteY0" fmla="*/ 38037 h 95451"/>
                  <a:gd name="connsiteX1" fmla="*/ 33439 w 43419"/>
                  <a:gd name="connsiteY1" fmla="*/ 3114 h 95451"/>
                  <a:gd name="connsiteX2" fmla="*/ 38239 w 43419"/>
                  <a:gd name="connsiteY2" fmla="*/ 57665 h 95451"/>
                  <a:gd name="connsiteX3" fmla="*/ 20688 w 43419"/>
                  <a:gd name="connsiteY3" fmla="*/ 94702 h 95451"/>
                  <a:gd name="connsiteX4" fmla="*/ 1024 w 43419"/>
                  <a:gd name="connsiteY4" fmla="*/ 38037 h 95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19" h="95451">
                    <a:moveTo>
                      <a:pt x="1024" y="38037"/>
                    </a:moveTo>
                    <a:cubicBezTo>
                      <a:pt x="1024" y="38037"/>
                      <a:pt x="16497" y="-12896"/>
                      <a:pt x="33439" y="3114"/>
                    </a:cubicBezTo>
                    <a:cubicBezTo>
                      <a:pt x="51098" y="19770"/>
                      <a:pt x="40388" y="36425"/>
                      <a:pt x="38239" y="57665"/>
                    </a:cubicBezTo>
                    <a:cubicBezTo>
                      <a:pt x="34084" y="98284"/>
                      <a:pt x="25882" y="96529"/>
                      <a:pt x="20688" y="94702"/>
                    </a:cubicBezTo>
                    <a:cubicBezTo>
                      <a:pt x="15494" y="92839"/>
                      <a:pt x="-4743" y="58454"/>
                      <a:pt x="1024" y="38037"/>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81" name="Freeform: Shape 80">
                <a:extLst>
                  <a:ext uri="{FF2B5EF4-FFF2-40B4-BE49-F238E27FC236}">
                    <a16:creationId xmlns:a16="http://schemas.microsoft.com/office/drawing/2014/main" id="{2277A336-51C3-4EA7-A778-5C32241B3F43}"/>
                  </a:ext>
                </a:extLst>
              </p:cNvPr>
              <p:cNvSpPr/>
              <p:nvPr/>
            </p:nvSpPr>
            <p:spPr>
              <a:xfrm>
                <a:off x="6016317" y="4124005"/>
                <a:ext cx="33937" cy="65977"/>
              </a:xfrm>
              <a:custGeom>
                <a:avLst/>
                <a:gdLst>
                  <a:gd name="connsiteX0" fmla="*/ 591 w 33937"/>
                  <a:gd name="connsiteY0" fmla="*/ 0 h 65977"/>
                  <a:gd name="connsiteX1" fmla="*/ 33937 w 33937"/>
                  <a:gd name="connsiteY1" fmla="*/ 65977 h 65977"/>
                  <a:gd name="connsiteX2" fmla="*/ 21760 w 33937"/>
                  <a:gd name="connsiteY2" fmla="*/ 36140 h 65977"/>
                  <a:gd name="connsiteX3" fmla="*/ 591 w 33937"/>
                  <a:gd name="connsiteY3" fmla="*/ 0 h 65977"/>
                </a:gdLst>
                <a:ahLst/>
                <a:cxnLst>
                  <a:cxn ang="0">
                    <a:pos x="connsiteX0" y="connsiteY0"/>
                  </a:cxn>
                  <a:cxn ang="0">
                    <a:pos x="connsiteX1" y="connsiteY1"/>
                  </a:cxn>
                  <a:cxn ang="0">
                    <a:pos x="connsiteX2" y="connsiteY2"/>
                  </a:cxn>
                  <a:cxn ang="0">
                    <a:pos x="connsiteX3" y="connsiteY3"/>
                  </a:cxn>
                </a:cxnLst>
                <a:rect l="l" t="t" r="r" b="b"/>
                <a:pathLst>
                  <a:path w="33937" h="65977">
                    <a:moveTo>
                      <a:pt x="591" y="0"/>
                    </a:moveTo>
                    <a:cubicBezTo>
                      <a:pt x="591" y="0"/>
                      <a:pt x="-7218" y="43340"/>
                      <a:pt x="33937" y="65977"/>
                    </a:cubicBezTo>
                    <a:lnTo>
                      <a:pt x="21760" y="36140"/>
                    </a:lnTo>
                    <a:lnTo>
                      <a:pt x="591" y="0"/>
                    </a:ln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82" name="Freeform: Shape 81">
                <a:extLst>
                  <a:ext uri="{FF2B5EF4-FFF2-40B4-BE49-F238E27FC236}">
                    <a16:creationId xmlns:a16="http://schemas.microsoft.com/office/drawing/2014/main" id="{0D741AA5-CC6B-485C-ABAE-062CD3AC0468}"/>
                  </a:ext>
                </a:extLst>
              </p:cNvPr>
              <p:cNvSpPr/>
              <p:nvPr/>
            </p:nvSpPr>
            <p:spPr>
              <a:xfrm>
                <a:off x="6722706" y="3960404"/>
                <a:ext cx="55375" cy="18572"/>
              </a:xfrm>
              <a:custGeom>
                <a:avLst/>
                <a:gdLst>
                  <a:gd name="connsiteX0" fmla="*/ 0 w 55375"/>
                  <a:gd name="connsiteY0" fmla="*/ 3457 h 18572"/>
                  <a:gd name="connsiteX1" fmla="*/ 55375 w 55375"/>
                  <a:gd name="connsiteY1" fmla="*/ 1021 h 18572"/>
                  <a:gd name="connsiteX2" fmla="*/ 23067 w 55375"/>
                  <a:gd name="connsiteY2" fmla="*/ 18537 h 18572"/>
                  <a:gd name="connsiteX3" fmla="*/ 0 w 55375"/>
                  <a:gd name="connsiteY3" fmla="*/ 3457 h 18572"/>
                </a:gdLst>
                <a:ahLst/>
                <a:cxnLst>
                  <a:cxn ang="0">
                    <a:pos x="connsiteX0" y="connsiteY0"/>
                  </a:cxn>
                  <a:cxn ang="0">
                    <a:pos x="connsiteX1" y="connsiteY1"/>
                  </a:cxn>
                  <a:cxn ang="0">
                    <a:pos x="connsiteX2" y="connsiteY2"/>
                  </a:cxn>
                  <a:cxn ang="0">
                    <a:pos x="connsiteX3" y="connsiteY3"/>
                  </a:cxn>
                </a:cxnLst>
                <a:rect l="l" t="t" r="r" b="b"/>
                <a:pathLst>
                  <a:path w="55375" h="18572">
                    <a:moveTo>
                      <a:pt x="0" y="3457"/>
                    </a:moveTo>
                    <a:cubicBezTo>
                      <a:pt x="0" y="3457"/>
                      <a:pt x="14507" y="-2274"/>
                      <a:pt x="55375" y="1021"/>
                    </a:cubicBezTo>
                    <a:cubicBezTo>
                      <a:pt x="55375" y="1021"/>
                      <a:pt x="53190" y="16961"/>
                      <a:pt x="23067" y="18537"/>
                    </a:cubicBezTo>
                    <a:cubicBezTo>
                      <a:pt x="6018" y="19432"/>
                      <a:pt x="0" y="3457"/>
                      <a:pt x="0" y="3457"/>
                    </a:cubicBezTo>
                    <a:close/>
                  </a:path>
                </a:pathLst>
              </a:custGeom>
              <a:solidFill>
                <a:srgbClr val="FFFFF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83" name="Freeform: Shape 82">
                <a:extLst>
                  <a:ext uri="{FF2B5EF4-FFF2-40B4-BE49-F238E27FC236}">
                    <a16:creationId xmlns:a16="http://schemas.microsoft.com/office/drawing/2014/main" id="{F93F347A-49A4-4AF5-8AE6-EBA33D63AAC5}"/>
                  </a:ext>
                </a:extLst>
              </p:cNvPr>
              <p:cNvSpPr/>
              <p:nvPr/>
            </p:nvSpPr>
            <p:spPr>
              <a:xfrm>
                <a:off x="6843378" y="4104015"/>
                <a:ext cx="243729" cy="186508"/>
              </a:xfrm>
              <a:custGeom>
                <a:avLst/>
                <a:gdLst>
                  <a:gd name="connsiteX0" fmla="*/ 0 w 243729"/>
                  <a:gd name="connsiteY0" fmla="*/ 69168 h 186508"/>
                  <a:gd name="connsiteX1" fmla="*/ 133924 w 243729"/>
                  <a:gd name="connsiteY1" fmla="*/ 186509 h 186508"/>
                  <a:gd name="connsiteX2" fmla="*/ 219924 w 243729"/>
                  <a:gd name="connsiteY2" fmla="*/ 17053 h 186508"/>
                  <a:gd name="connsiteX3" fmla="*/ 0 w 243729"/>
                  <a:gd name="connsiteY3" fmla="*/ 69168 h 186508"/>
                </a:gdLst>
                <a:ahLst/>
                <a:cxnLst>
                  <a:cxn ang="0">
                    <a:pos x="connsiteX0" y="connsiteY0"/>
                  </a:cxn>
                  <a:cxn ang="0">
                    <a:pos x="connsiteX1" y="connsiteY1"/>
                  </a:cxn>
                  <a:cxn ang="0">
                    <a:pos x="connsiteX2" y="connsiteY2"/>
                  </a:cxn>
                  <a:cxn ang="0">
                    <a:pos x="connsiteX3" y="connsiteY3"/>
                  </a:cxn>
                </a:cxnLst>
                <a:rect l="l" t="t" r="r" b="b"/>
                <a:pathLst>
                  <a:path w="243729" h="186508">
                    <a:moveTo>
                      <a:pt x="0" y="69168"/>
                    </a:moveTo>
                    <a:cubicBezTo>
                      <a:pt x="0" y="69168"/>
                      <a:pt x="30195" y="164767"/>
                      <a:pt x="133924" y="186509"/>
                    </a:cubicBezTo>
                    <a:cubicBezTo>
                      <a:pt x="133924" y="186509"/>
                      <a:pt x="305207" y="133749"/>
                      <a:pt x="219924" y="17053"/>
                    </a:cubicBezTo>
                    <a:cubicBezTo>
                      <a:pt x="219924" y="17089"/>
                      <a:pt x="135608" y="-45593"/>
                      <a:pt x="0" y="69168"/>
                    </a:cubicBezTo>
                    <a:close/>
                  </a:path>
                </a:pathLst>
              </a:custGeom>
              <a:solidFill>
                <a:srgbClr val="739AF0"/>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84" name="Freeform: Shape 83">
                <a:extLst>
                  <a:ext uri="{FF2B5EF4-FFF2-40B4-BE49-F238E27FC236}">
                    <a16:creationId xmlns:a16="http://schemas.microsoft.com/office/drawing/2014/main" id="{3C7CA528-CEEE-46D6-AF67-4CF6DC18C5DE}"/>
                  </a:ext>
                </a:extLst>
              </p:cNvPr>
              <p:cNvSpPr/>
              <p:nvPr/>
            </p:nvSpPr>
            <p:spPr>
              <a:xfrm>
                <a:off x="6009257" y="4097501"/>
                <a:ext cx="11815" cy="32628"/>
              </a:xfrm>
              <a:custGeom>
                <a:avLst/>
                <a:gdLst>
                  <a:gd name="connsiteX0" fmla="*/ 7650 w 11815"/>
                  <a:gd name="connsiteY0" fmla="*/ 32629 h 32628"/>
                  <a:gd name="connsiteX1" fmla="*/ 129 w 11815"/>
                  <a:gd name="connsiteY1" fmla="*/ 4655 h 32628"/>
                  <a:gd name="connsiteX2" fmla="*/ 3889 w 11815"/>
                  <a:gd name="connsiteY2" fmla="*/ 1360 h 32628"/>
                  <a:gd name="connsiteX3" fmla="*/ 11519 w 11815"/>
                  <a:gd name="connsiteY3" fmla="*/ 19161 h 32628"/>
                  <a:gd name="connsiteX4" fmla="*/ 7650 w 11815"/>
                  <a:gd name="connsiteY4" fmla="*/ 32629 h 3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5" h="32628">
                    <a:moveTo>
                      <a:pt x="7650" y="32629"/>
                    </a:moveTo>
                    <a:cubicBezTo>
                      <a:pt x="7650" y="32629"/>
                      <a:pt x="523" y="8774"/>
                      <a:pt x="129" y="4655"/>
                    </a:cubicBezTo>
                    <a:cubicBezTo>
                      <a:pt x="-301" y="500"/>
                      <a:pt x="200" y="-1542"/>
                      <a:pt x="3889" y="1360"/>
                    </a:cubicBezTo>
                    <a:cubicBezTo>
                      <a:pt x="7579" y="4261"/>
                      <a:pt x="13166" y="11926"/>
                      <a:pt x="11519" y="19161"/>
                    </a:cubicBezTo>
                    <a:cubicBezTo>
                      <a:pt x="9835" y="26361"/>
                      <a:pt x="7650" y="32629"/>
                      <a:pt x="7650" y="32629"/>
                    </a:cubicBezTo>
                    <a:close/>
                  </a:path>
                </a:pathLst>
              </a:custGeom>
              <a:solidFill>
                <a:srgbClr val="FFB27D"/>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sp>
          <p:nvSpPr>
            <p:cNvPr id="174" name="Freeform: Shape 173">
              <a:extLst>
                <a:ext uri="{FF2B5EF4-FFF2-40B4-BE49-F238E27FC236}">
                  <a16:creationId xmlns:a16="http://schemas.microsoft.com/office/drawing/2014/main" id="{F5EDF3E3-1A52-4B03-92EE-AAA34E9F912F}"/>
                </a:ext>
              </a:extLst>
            </p:cNvPr>
            <p:cNvSpPr/>
            <p:nvPr/>
          </p:nvSpPr>
          <p:spPr>
            <a:xfrm>
              <a:off x="4959346" y="4370329"/>
              <a:ext cx="687569" cy="344252"/>
            </a:xfrm>
            <a:custGeom>
              <a:avLst/>
              <a:gdLst>
                <a:gd name="connsiteX0" fmla="*/ 1836930 w 1908311"/>
                <a:gd name="connsiteY0" fmla="*/ 151440 h 774917"/>
                <a:gd name="connsiteX1" fmla="*/ 1556473 w 1908311"/>
                <a:gd name="connsiteY1" fmla="*/ 281460 h 774917"/>
                <a:gd name="connsiteX2" fmla="*/ 1020990 w 1908311"/>
                <a:gd name="connsiteY2" fmla="*/ 483654 h 774917"/>
                <a:gd name="connsiteX3" fmla="*/ 575698 w 1908311"/>
                <a:gd name="connsiteY3" fmla="*/ 770307 h 774917"/>
                <a:gd name="connsiteX4" fmla="*/ 134739 w 1908311"/>
                <a:gd name="connsiteY4" fmla="*/ 651999 h 774917"/>
                <a:gd name="connsiteX5" fmla="*/ 3179 w 1908311"/>
                <a:gd name="connsiteY5" fmla="*/ 129519 h 774917"/>
                <a:gd name="connsiteX6" fmla="*/ 105619 w 1908311"/>
                <a:gd name="connsiteY6" fmla="*/ 0 h 774917"/>
                <a:gd name="connsiteX7" fmla="*/ 1864617 w 1908311"/>
                <a:gd name="connsiteY7" fmla="*/ 0 h 774917"/>
                <a:gd name="connsiteX8" fmla="*/ 1836930 w 1908311"/>
                <a:gd name="connsiteY8" fmla="*/ 151440 h 77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8311" h="774917">
                  <a:moveTo>
                    <a:pt x="1836930" y="151440"/>
                  </a:moveTo>
                  <a:cubicBezTo>
                    <a:pt x="1694445" y="223076"/>
                    <a:pt x="1523448" y="50468"/>
                    <a:pt x="1556473" y="281460"/>
                  </a:cubicBezTo>
                  <a:cubicBezTo>
                    <a:pt x="1589497" y="512416"/>
                    <a:pt x="1256352" y="512953"/>
                    <a:pt x="1020990" y="483654"/>
                  </a:cubicBezTo>
                  <a:cubicBezTo>
                    <a:pt x="785628" y="454319"/>
                    <a:pt x="813423" y="737677"/>
                    <a:pt x="575698" y="770307"/>
                  </a:cubicBezTo>
                  <a:cubicBezTo>
                    <a:pt x="337936" y="802902"/>
                    <a:pt x="134739" y="651999"/>
                    <a:pt x="134739" y="651999"/>
                  </a:cubicBezTo>
                  <a:lnTo>
                    <a:pt x="3179" y="129519"/>
                  </a:lnTo>
                  <a:cubicBezTo>
                    <a:pt x="-13405" y="63685"/>
                    <a:pt x="36991" y="0"/>
                    <a:pt x="105619" y="0"/>
                  </a:cubicBezTo>
                  <a:lnTo>
                    <a:pt x="1864617" y="0"/>
                  </a:lnTo>
                  <a:cubicBezTo>
                    <a:pt x="1864617" y="0"/>
                    <a:pt x="1979379" y="79767"/>
                    <a:pt x="1836930" y="151440"/>
                  </a:cubicBezTo>
                  <a:close/>
                </a:path>
              </a:pathLst>
            </a:custGeom>
            <a:solidFill>
              <a:srgbClr val="F77D48"/>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nvGrpSpPr>
            <p:cNvPr id="175" name="Graphic 8">
              <a:extLst>
                <a:ext uri="{FF2B5EF4-FFF2-40B4-BE49-F238E27FC236}">
                  <a16:creationId xmlns:a16="http://schemas.microsoft.com/office/drawing/2014/main" id="{23735C06-72A1-42B5-B60A-5B30752773AD}"/>
                </a:ext>
              </a:extLst>
            </p:cNvPr>
            <p:cNvGrpSpPr/>
            <p:nvPr/>
          </p:nvGrpSpPr>
          <p:grpSpPr>
            <a:xfrm>
              <a:off x="5121931" y="4468637"/>
              <a:ext cx="218024" cy="73752"/>
              <a:chOff x="5148387" y="3575018"/>
              <a:chExt cx="605113" cy="166017"/>
            </a:xfrm>
            <a:solidFill>
              <a:srgbClr val="FFFFFF"/>
            </a:solidFill>
          </p:grpSpPr>
          <p:sp>
            <p:nvSpPr>
              <p:cNvPr id="176" name="Freeform: Shape 175">
                <a:extLst>
                  <a:ext uri="{FF2B5EF4-FFF2-40B4-BE49-F238E27FC236}">
                    <a16:creationId xmlns:a16="http://schemas.microsoft.com/office/drawing/2014/main" id="{B39E9661-B983-4F20-8493-D1EF47BB3C2D}"/>
                  </a:ext>
                </a:extLst>
              </p:cNvPr>
              <p:cNvSpPr/>
              <p:nvPr/>
            </p:nvSpPr>
            <p:spPr>
              <a:xfrm>
                <a:off x="5148387" y="3576201"/>
                <a:ext cx="141446" cy="164835"/>
              </a:xfrm>
              <a:custGeom>
                <a:avLst/>
                <a:gdLst>
                  <a:gd name="connsiteX0" fmla="*/ 0 w 141446"/>
                  <a:gd name="connsiteY0" fmla="*/ 0 h 164835"/>
                  <a:gd name="connsiteX1" fmla="*/ 64867 w 141446"/>
                  <a:gd name="connsiteY1" fmla="*/ 0 h 164835"/>
                  <a:gd name="connsiteX2" fmla="*/ 139870 w 141446"/>
                  <a:gd name="connsiteY2" fmla="*/ 55590 h 164835"/>
                  <a:gd name="connsiteX3" fmla="*/ 86680 w 141446"/>
                  <a:gd name="connsiteY3" fmla="*/ 111861 h 164835"/>
                  <a:gd name="connsiteX4" fmla="*/ 54014 w 141446"/>
                  <a:gd name="connsiteY4" fmla="*/ 111861 h 164835"/>
                  <a:gd name="connsiteX5" fmla="*/ 65905 w 141446"/>
                  <a:gd name="connsiteY5" fmla="*/ 164835 h 164835"/>
                  <a:gd name="connsiteX6" fmla="*/ 37000 w 141446"/>
                  <a:gd name="connsiteY6" fmla="*/ 164835 h 164835"/>
                  <a:gd name="connsiteX7" fmla="*/ 0 w 141446"/>
                  <a:gd name="connsiteY7" fmla="*/ 0 h 164835"/>
                  <a:gd name="connsiteX8" fmla="*/ 81737 w 141446"/>
                  <a:gd name="connsiteY8" fmla="*/ 85713 h 164835"/>
                  <a:gd name="connsiteX9" fmla="*/ 110499 w 141446"/>
                  <a:gd name="connsiteY9" fmla="*/ 55805 h 164835"/>
                  <a:gd name="connsiteX10" fmla="*/ 68413 w 141446"/>
                  <a:gd name="connsiteY10" fmla="*/ 26362 h 164835"/>
                  <a:gd name="connsiteX11" fmla="*/ 34815 w 141446"/>
                  <a:gd name="connsiteY11" fmla="*/ 26362 h 164835"/>
                  <a:gd name="connsiteX12" fmla="*/ 48140 w 141446"/>
                  <a:gd name="connsiteY12" fmla="*/ 85713 h 164835"/>
                  <a:gd name="connsiteX13" fmla="*/ 81737 w 141446"/>
                  <a:gd name="connsiteY13" fmla="*/ 85713 h 16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446" h="164835">
                    <a:moveTo>
                      <a:pt x="0" y="0"/>
                    </a:moveTo>
                    <a:lnTo>
                      <a:pt x="64867" y="0"/>
                    </a:lnTo>
                    <a:cubicBezTo>
                      <a:pt x="103192" y="0"/>
                      <a:pt x="132312" y="21885"/>
                      <a:pt x="139870" y="55590"/>
                    </a:cubicBezTo>
                    <a:cubicBezTo>
                      <a:pt x="148144" y="92554"/>
                      <a:pt x="122892" y="111861"/>
                      <a:pt x="86680" y="111861"/>
                    </a:cubicBezTo>
                    <a:lnTo>
                      <a:pt x="54014" y="111861"/>
                    </a:lnTo>
                    <a:lnTo>
                      <a:pt x="65905" y="164835"/>
                    </a:lnTo>
                    <a:lnTo>
                      <a:pt x="37000" y="164835"/>
                    </a:lnTo>
                    <a:lnTo>
                      <a:pt x="0" y="0"/>
                    </a:lnTo>
                    <a:close/>
                    <a:moveTo>
                      <a:pt x="81737" y="85713"/>
                    </a:moveTo>
                    <a:cubicBezTo>
                      <a:pt x="103586" y="85713"/>
                      <a:pt x="114475" y="73463"/>
                      <a:pt x="110499" y="55805"/>
                    </a:cubicBezTo>
                    <a:cubicBezTo>
                      <a:pt x="106165" y="36499"/>
                      <a:pt x="90047" y="26362"/>
                      <a:pt x="68413" y="26362"/>
                    </a:cubicBezTo>
                    <a:lnTo>
                      <a:pt x="34815" y="26362"/>
                    </a:lnTo>
                    <a:lnTo>
                      <a:pt x="48140" y="85713"/>
                    </a:lnTo>
                    <a:lnTo>
                      <a:pt x="81737" y="85713"/>
                    </a:lnTo>
                    <a:close/>
                  </a:path>
                </a:pathLst>
              </a:custGeom>
              <a:solidFill>
                <a:srgbClr val="FFFFF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77" name="Freeform: Shape 176">
                <a:extLst>
                  <a:ext uri="{FF2B5EF4-FFF2-40B4-BE49-F238E27FC236}">
                    <a16:creationId xmlns:a16="http://schemas.microsoft.com/office/drawing/2014/main" id="{022FA865-B0DD-49C9-A583-09799B00E7FF}"/>
                  </a:ext>
                </a:extLst>
              </p:cNvPr>
              <p:cNvSpPr/>
              <p:nvPr/>
            </p:nvSpPr>
            <p:spPr>
              <a:xfrm>
                <a:off x="5305378" y="3576201"/>
                <a:ext cx="152370" cy="164835"/>
              </a:xfrm>
              <a:custGeom>
                <a:avLst/>
                <a:gdLst>
                  <a:gd name="connsiteX0" fmla="*/ 0 w 152370"/>
                  <a:gd name="connsiteY0" fmla="*/ 0 h 164835"/>
                  <a:gd name="connsiteX1" fmla="*/ 28905 w 152370"/>
                  <a:gd name="connsiteY1" fmla="*/ 0 h 164835"/>
                  <a:gd name="connsiteX2" fmla="*/ 59960 w 152370"/>
                  <a:gd name="connsiteY2" fmla="*/ 138473 h 164835"/>
                  <a:gd name="connsiteX3" fmla="*/ 146461 w 152370"/>
                  <a:gd name="connsiteY3" fmla="*/ 138473 h 164835"/>
                  <a:gd name="connsiteX4" fmla="*/ 152371 w 152370"/>
                  <a:gd name="connsiteY4" fmla="*/ 164835 h 164835"/>
                  <a:gd name="connsiteX5" fmla="*/ 36964 w 152370"/>
                  <a:gd name="connsiteY5" fmla="*/ 164835 h 164835"/>
                  <a:gd name="connsiteX6" fmla="*/ 0 w 152370"/>
                  <a:gd name="connsiteY6" fmla="*/ 0 h 16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70" h="164835">
                    <a:moveTo>
                      <a:pt x="0" y="0"/>
                    </a:moveTo>
                    <a:lnTo>
                      <a:pt x="28905" y="0"/>
                    </a:lnTo>
                    <a:lnTo>
                      <a:pt x="59960" y="138473"/>
                    </a:lnTo>
                    <a:lnTo>
                      <a:pt x="146461" y="138473"/>
                    </a:lnTo>
                    <a:lnTo>
                      <a:pt x="152371" y="164835"/>
                    </a:lnTo>
                    <a:lnTo>
                      <a:pt x="36964" y="164835"/>
                    </a:lnTo>
                    <a:lnTo>
                      <a:pt x="0" y="0"/>
                    </a:lnTo>
                    <a:close/>
                  </a:path>
                </a:pathLst>
              </a:custGeom>
              <a:solidFill>
                <a:srgbClr val="FFFFF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78" name="Freeform: Shape 177">
                <a:extLst>
                  <a:ext uri="{FF2B5EF4-FFF2-40B4-BE49-F238E27FC236}">
                    <a16:creationId xmlns:a16="http://schemas.microsoft.com/office/drawing/2014/main" id="{481AD6E6-7D28-40B6-A24D-DA3B62AFA8C6}"/>
                  </a:ext>
                </a:extLst>
              </p:cNvPr>
              <p:cNvSpPr/>
              <p:nvPr/>
            </p:nvSpPr>
            <p:spPr>
              <a:xfrm>
                <a:off x="5473724" y="3575018"/>
                <a:ext cx="171569" cy="166017"/>
              </a:xfrm>
              <a:custGeom>
                <a:avLst/>
                <a:gdLst>
                  <a:gd name="connsiteX0" fmla="*/ 35138 w 171569"/>
                  <a:gd name="connsiteY0" fmla="*/ 0 h 166017"/>
                  <a:gd name="connsiteX1" fmla="*/ 61930 w 171569"/>
                  <a:gd name="connsiteY1" fmla="*/ 0 h 166017"/>
                  <a:gd name="connsiteX2" fmla="*/ 171569 w 171569"/>
                  <a:gd name="connsiteY2" fmla="*/ 166017 h 166017"/>
                  <a:gd name="connsiteX3" fmla="*/ 141016 w 171569"/>
                  <a:gd name="connsiteY3" fmla="*/ 166017 h 166017"/>
                  <a:gd name="connsiteX4" fmla="*/ 115406 w 171569"/>
                  <a:gd name="connsiteY4" fmla="*/ 126223 h 166017"/>
                  <a:gd name="connsiteX5" fmla="*/ 37609 w 171569"/>
                  <a:gd name="connsiteY5" fmla="*/ 126223 h 166017"/>
                  <a:gd name="connsiteX6" fmla="*/ 29622 w 171569"/>
                  <a:gd name="connsiteY6" fmla="*/ 166017 h 166017"/>
                  <a:gd name="connsiteX7" fmla="*/ 0 w 171569"/>
                  <a:gd name="connsiteY7" fmla="*/ 166017 h 166017"/>
                  <a:gd name="connsiteX8" fmla="*/ 35138 w 171569"/>
                  <a:gd name="connsiteY8" fmla="*/ 0 h 166017"/>
                  <a:gd name="connsiteX9" fmla="*/ 99038 w 171569"/>
                  <a:gd name="connsiteY9" fmla="*/ 100542 h 166017"/>
                  <a:gd name="connsiteX10" fmla="*/ 55805 w 171569"/>
                  <a:gd name="connsiteY10" fmla="*/ 34601 h 166017"/>
                  <a:gd name="connsiteX11" fmla="*/ 42373 w 171569"/>
                  <a:gd name="connsiteY11" fmla="*/ 100542 h 166017"/>
                  <a:gd name="connsiteX12" fmla="*/ 99038 w 171569"/>
                  <a:gd name="connsiteY12" fmla="*/ 100542 h 16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569" h="166017">
                    <a:moveTo>
                      <a:pt x="35138" y="0"/>
                    </a:moveTo>
                    <a:lnTo>
                      <a:pt x="61930" y="0"/>
                    </a:lnTo>
                    <a:lnTo>
                      <a:pt x="171569" y="166017"/>
                    </a:lnTo>
                    <a:lnTo>
                      <a:pt x="141016" y="166017"/>
                    </a:lnTo>
                    <a:lnTo>
                      <a:pt x="115406" y="126223"/>
                    </a:lnTo>
                    <a:lnTo>
                      <a:pt x="37609" y="126223"/>
                    </a:lnTo>
                    <a:lnTo>
                      <a:pt x="29622" y="166017"/>
                    </a:lnTo>
                    <a:lnTo>
                      <a:pt x="0" y="166017"/>
                    </a:lnTo>
                    <a:lnTo>
                      <a:pt x="35138" y="0"/>
                    </a:lnTo>
                    <a:close/>
                    <a:moveTo>
                      <a:pt x="99038" y="100542"/>
                    </a:moveTo>
                    <a:lnTo>
                      <a:pt x="55805" y="34601"/>
                    </a:lnTo>
                    <a:lnTo>
                      <a:pt x="42373" y="100542"/>
                    </a:lnTo>
                    <a:lnTo>
                      <a:pt x="99038" y="100542"/>
                    </a:lnTo>
                    <a:close/>
                  </a:path>
                </a:pathLst>
              </a:custGeom>
              <a:solidFill>
                <a:srgbClr val="FFFFF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79" name="Freeform: Shape 178">
                <a:extLst>
                  <a:ext uri="{FF2B5EF4-FFF2-40B4-BE49-F238E27FC236}">
                    <a16:creationId xmlns:a16="http://schemas.microsoft.com/office/drawing/2014/main" id="{3D8E3703-C636-442E-97FE-2F4E507D32A4}"/>
                  </a:ext>
                </a:extLst>
              </p:cNvPr>
              <p:cNvSpPr/>
              <p:nvPr/>
            </p:nvSpPr>
            <p:spPr>
              <a:xfrm>
                <a:off x="5593715" y="3576165"/>
                <a:ext cx="159785" cy="164835"/>
              </a:xfrm>
              <a:custGeom>
                <a:avLst/>
                <a:gdLst>
                  <a:gd name="connsiteX0" fmla="*/ 87719 w 159785"/>
                  <a:gd name="connsiteY0" fmla="*/ 99862 h 164835"/>
                  <a:gd name="connsiteX1" fmla="*/ 0 w 159785"/>
                  <a:gd name="connsiteY1" fmla="*/ 0 h 164835"/>
                  <a:gd name="connsiteX2" fmla="*/ 34063 w 159785"/>
                  <a:gd name="connsiteY2" fmla="*/ 0 h 164835"/>
                  <a:gd name="connsiteX3" fmla="*/ 96494 w 159785"/>
                  <a:gd name="connsiteY3" fmla="*/ 72998 h 164835"/>
                  <a:gd name="connsiteX4" fmla="*/ 126653 w 159785"/>
                  <a:gd name="connsiteY4" fmla="*/ 0 h 164835"/>
                  <a:gd name="connsiteX5" fmla="*/ 159785 w 159785"/>
                  <a:gd name="connsiteY5" fmla="*/ 0 h 164835"/>
                  <a:gd name="connsiteX6" fmla="*/ 116696 w 159785"/>
                  <a:gd name="connsiteY6" fmla="*/ 99145 h 164835"/>
                  <a:gd name="connsiteX7" fmla="*/ 131417 w 159785"/>
                  <a:gd name="connsiteY7" fmla="*/ 164835 h 164835"/>
                  <a:gd name="connsiteX8" fmla="*/ 102261 w 159785"/>
                  <a:gd name="connsiteY8" fmla="*/ 164835 h 164835"/>
                  <a:gd name="connsiteX9" fmla="*/ 87719 w 159785"/>
                  <a:gd name="connsiteY9" fmla="*/ 99862 h 16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785" h="164835">
                    <a:moveTo>
                      <a:pt x="87719" y="99862"/>
                    </a:moveTo>
                    <a:lnTo>
                      <a:pt x="0" y="0"/>
                    </a:lnTo>
                    <a:lnTo>
                      <a:pt x="34063" y="0"/>
                    </a:lnTo>
                    <a:lnTo>
                      <a:pt x="96494" y="72998"/>
                    </a:lnTo>
                    <a:lnTo>
                      <a:pt x="126653" y="0"/>
                    </a:lnTo>
                    <a:lnTo>
                      <a:pt x="159785" y="0"/>
                    </a:lnTo>
                    <a:lnTo>
                      <a:pt x="116696" y="99145"/>
                    </a:lnTo>
                    <a:lnTo>
                      <a:pt x="131417" y="164835"/>
                    </a:lnTo>
                    <a:lnTo>
                      <a:pt x="102261" y="164835"/>
                    </a:lnTo>
                    <a:lnTo>
                      <a:pt x="87719" y="99862"/>
                    </a:lnTo>
                    <a:close/>
                  </a:path>
                </a:pathLst>
              </a:custGeom>
              <a:solidFill>
                <a:srgbClr val="FFFFF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sp>
          <p:nvSpPr>
            <p:cNvPr id="180" name="Freeform: Shape 179">
              <a:extLst>
                <a:ext uri="{FF2B5EF4-FFF2-40B4-BE49-F238E27FC236}">
                  <a16:creationId xmlns:a16="http://schemas.microsoft.com/office/drawing/2014/main" id="{D14746E1-CDAE-42E0-BDE3-AFB6385F4839}"/>
                </a:ext>
              </a:extLst>
            </p:cNvPr>
            <p:cNvSpPr/>
            <p:nvPr/>
          </p:nvSpPr>
          <p:spPr>
            <a:xfrm>
              <a:off x="5519834" y="4539599"/>
              <a:ext cx="45719" cy="45719"/>
            </a:xfrm>
            <a:custGeom>
              <a:avLst/>
              <a:gdLst>
                <a:gd name="connsiteX0" fmla="*/ 0 w 43984"/>
                <a:gd name="connsiteY0" fmla="*/ 21992 h 43984"/>
                <a:gd name="connsiteX1" fmla="*/ 21992 w 43984"/>
                <a:gd name="connsiteY1" fmla="*/ 0 h 43984"/>
                <a:gd name="connsiteX2" fmla="*/ 43985 w 43984"/>
                <a:gd name="connsiteY2" fmla="*/ 21992 h 43984"/>
                <a:gd name="connsiteX3" fmla="*/ 21992 w 43984"/>
                <a:gd name="connsiteY3" fmla="*/ 43985 h 43984"/>
                <a:gd name="connsiteX4" fmla="*/ 0 w 43984"/>
                <a:gd name="connsiteY4" fmla="*/ 21992 h 4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84" h="43984">
                  <a:moveTo>
                    <a:pt x="0" y="21992"/>
                  </a:moveTo>
                  <a:cubicBezTo>
                    <a:pt x="0" y="9850"/>
                    <a:pt x="9850" y="0"/>
                    <a:pt x="21992" y="0"/>
                  </a:cubicBezTo>
                  <a:cubicBezTo>
                    <a:pt x="34135" y="0"/>
                    <a:pt x="43985" y="9850"/>
                    <a:pt x="43985" y="21992"/>
                  </a:cubicBezTo>
                  <a:cubicBezTo>
                    <a:pt x="43985" y="34135"/>
                    <a:pt x="34135" y="43985"/>
                    <a:pt x="21992" y="43985"/>
                  </a:cubicBezTo>
                  <a:cubicBezTo>
                    <a:pt x="9850" y="43985"/>
                    <a:pt x="0" y="34135"/>
                    <a:pt x="0" y="21992"/>
                  </a:cubicBezTo>
                  <a:close/>
                </a:path>
              </a:pathLst>
            </a:custGeom>
            <a:solidFill>
              <a:srgbClr val="FFFFF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81" name="Freeform: Shape 180">
              <a:extLst>
                <a:ext uri="{FF2B5EF4-FFF2-40B4-BE49-F238E27FC236}">
                  <a16:creationId xmlns:a16="http://schemas.microsoft.com/office/drawing/2014/main" id="{D2AFD398-BDA4-4649-8747-8FE2CF054AE3}"/>
                </a:ext>
              </a:extLst>
            </p:cNvPr>
            <p:cNvSpPr/>
            <p:nvPr/>
          </p:nvSpPr>
          <p:spPr>
            <a:xfrm>
              <a:off x="5577919" y="4539599"/>
              <a:ext cx="45719" cy="45719"/>
            </a:xfrm>
            <a:custGeom>
              <a:avLst/>
              <a:gdLst>
                <a:gd name="connsiteX0" fmla="*/ 43985 w 43984"/>
                <a:gd name="connsiteY0" fmla="*/ 21992 h 43984"/>
                <a:gd name="connsiteX1" fmla="*/ 21993 w 43984"/>
                <a:gd name="connsiteY1" fmla="*/ 43985 h 43984"/>
                <a:gd name="connsiteX2" fmla="*/ 0 w 43984"/>
                <a:gd name="connsiteY2" fmla="*/ 21992 h 43984"/>
                <a:gd name="connsiteX3" fmla="*/ 21993 w 43984"/>
                <a:gd name="connsiteY3" fmla="*/ 0 h 43984"/>
                <a:gd name="connsiteX4" fmla="*/ 43985 w 43984"/>
                <a:gd name="connsiteY4" fmla="*/ 21992 h 4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84" h="43984">
                  <a:moveTo>
                    <a:pt x="43985" y="21992"/>
                  </a:moveTo>
                  <a:cubicBezTo>
                    <a:pt x="43985" y="34138"/>
                    <a:pt x="34138" y="43985"/>
                    <a:pt x="21993" y="43985"/>
                  </a:cubicBezTo>
                  <a:cubicBezTo>
                    <a:pt x="9847" y="43985"/>
                    <a:pt x="0" y="34138"/>
                    <a:pt x="0" y="21992"/>
                  </a:cubicBezTo>
                  <a:cubicBezTo>
                    <a:pt x="0" y="9846"/>
                    <a:pt x="9847" y="0"/>
                    <a:pt x="21993" y="0"/>
                  </a:cubicBezTo>
                  <a:cubicBezTo>
                    <a:pt x="34138" y="0"/>
                    <a:pt x="43985" y="9846"/>
                    <a:pt x="43985" y="21992"/>
                  </a:cubicBezTo>
                  <a:close/>
                </a:path>
              </a:pathLst>
            </a:custGeom>
            <a:solidFill>
              <a:srgbClr val="FFFFF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sp>
          <p:nvSpPr>
            <p:cNvPr id="182" name="Freeform: Shape 181">
              <a:extLst>
                <a:ext uri="{FF2B5EF4-FFF2-40B4-BE49-F238E27FC236}">
                  <a16:creationId xmlns:a16="http://schemas.microsoft.com/office/drawing/2014/main" id="{DDFD1924-E908-4447-99B1-6BBED49AE02A}"/>
                </a:ext>
              </a:extLst>
            </p:cNvPr>
            <p:cNvSpPr/>
            <p:nvPr/>
          </p:nvSpPr>
          <p:spPr>
            <a:xfrm>
              <a:off x="5635517" y="4539599"/>
              <a:ext cx="45719" cy="45719"/>
            </a:xfrm>
            <a:custGeom>
              <a:avLst/>
              <a:gdLst>
                <a:gd name="connsiteX0" fmla="*/ 0 w 43984"/>
                <a:gd name="connsiteY0" fmla="*/ 21992 h 43984"/>
                <a:gd name="connsiteX1" fmla="*/ 21992 w 43984"/>
                <a:gd name="connsiteY1" fmla="*/ 0 h 43984"/>
                <a:gd name="connsiteX2" fmla="*/ 43985 w 43984"/>
                <a:gd name="connsiteY2" fmla="*/ 21992 h 43984"/>
                <a:gd name="connsiteX3" fmla="*/ 21992 w 43984"/>
                <a:gd name="connsiteY3" fmla="*/ 43985 h 43984"/>
                <a:gd name="connsiteX4" fmla="*/ 0 w 43984"/>
                <a:gd name="connsiteY4" fmla="*/ 21992 h 4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84" h="43984">
                  <a:moveTo>
                    <a:pt x="0" y="21992"/>
                  </a:moveTo>
                  <a:cubicBezTo>
                    <a:pt x="0" y="9850"/>
                    <a:pt x="9850" y="0"/>
                    <a:pt x="21992" y="0"/>
                  </a:cubicBezTo>
                  <a:cubicBezTo>
                    <a:pt x="34135" y="0"/>
                    <a:pt x="43985" y="9850"/>
                    <a:pt x="43985" y="21992"/>
                  </a:cubicBezTo>
                  <a:cubicBezTo>
                    <a:pt x="43985" y="34135"/>
                    <a:pt x="34135" y="43985"/>
                    <a:pt x="21992" y="43985"/>
                  </a:cubicBezTo>
                  <a:cubicBezTo>
                    <a:pt x="9850" y="43985"/>
                    <a:pt x="0" y="34135"/>
                    <a:pt x="0" y="21992"/>
                  </a:cubicBezTo>
                  <a:close/>
                </a:path>
              </a:pathLst>
            </a:custGeom>
            <a:solidFill>
              <a:srgbClr val="FFFFFF"/>
            </a:solidFill>
            <a:ln w="3578" cap="flat">
              <a:noFill/>
              <a:prstDash val="solid"/>
              <a:miter/>
            </a:ln>
          </p:spPr>
          <p:txBody>
            <a:bodyPr rtlCol="0" anchor="ctr"/>
            <a:lstStyle/>
            <a:p>
              <a:pPr defTabSz="1219170">
                <a:buClr>
                  <a:srgbClr val="000000"/>
                </a:buClr>
              </a:pPr>
              <a:endParaRPr lang="vi-VN" sz="1867" kern="0">
                <a:solidFill>
                  <a:srgbClr val="000000"/>
                </a:solidFill>
                <a:latin typeface="Arial"/>
                <a:cs typeface="Arial"/>
                <a:sym typeface="Arial"/>
              </a:endParaRPr>
            </a:p>
          </p:txBody>
        </p:sp>
      </p:grpSp>
    </p:spTree>
    <p:extLst>
      <p:ext uri="{BB962C8B-B14F-4D97-AF65-F5344CB8AC3E}">
        <p14:creationId xmlns:p14="http://schemas.microsoft.com/office/powerpoint/2010/main" val="8344193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1000"/>
                                        <p:tgtEl>
                                          <p:spTgt spid="113"/>
                                        </p:tgtEl>
                                      </p:cBhvr>
                                    </p:animEffect>
                                    <p:anim calcmode="lin" valueType="num">
                                      <p:cBhvr>
                                        <p:cTn id="8" dur="1000" fill="hold"/>
                                        <p:tgtEl>
                                          <p:spTgt spid="113"/>
                                        </p:tgtEl>
                                        <p:attrNameLst>
                                          <p:attrName>ppt_x</p:attrName>
                                        </p:attrNameLst>
                                      </p:cBhvr>
                                      <p:tavLst>
                                        <p:tav tm="0">
                                          <p:val>
                                            <p:strVal val="#ppt_x"/>
                                          </p:val>
                                        </p:tav>
                                        <p:tav tm="100000">
                                          <p:val>
                                            <p:strVal val="#ppt_x"/>
                                          </p:val>
                                        </p:tav>
                                      </p:tavLst>
                                    </p:anim>
                                    <p:anim calcmode="lin" valueType="num">
                                      <p:cBhvr>
                                        <p:cTn id="9" dur="1000" fill="hold"/>
                                        <p:tgtEl>
                                          <p:spTgt spid="1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1000"/>
                                        <p:tgtEl>
                                          <p:spTgt spid="85"/>
                                        </p:tgtEl>
                                      </p:cBhvr>
                                    </p:animEffect>
                                    <p:anim calcmode="lin" valueType="num">
                                      <p:cBhvr>
                                        <p:cTn id="18" dur="1000" fill="hold"/>
                                        <p:tgtEl>
                                          <p:spTgt spid="85"/>
                                        </p:tgtEl>
                                        <p:attrNameLst>
                                          <p:attrName>ppt_x</p:attrName>
                                        </p:attrNameLst>
                                      </p:cBhvr>
                                      <p:tavLst>
                                        <p:tav tm="0">
                                          <p:val>
                                            <p:strVal val="#ppt_x"/>
                                          </p:val>
                                        </p:tav>
                                        <p:tav tm="100000">
                                          <p:val>
                                            <p:strVal val="#ppt_x"/>
                                          </p:val>
                                        </p:tav>
                                      </p:tavLst>
                                    </p:anim>
                                    <p:anim calcmode="lin" valueType="num">
                                      <p:cBhvr>
                                        <p:cTn id="19" dur="1000" fill="hold"/>
                                        <p:tgtEl>
                                          <p:spTgt spid="8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139"/>
                                        </p:tgtEl>
                                        <p:attrNameLst>
                                          <p:attrName>style.visibility</p:attrName>
                                        </p:attrNameLst>
                                      </p:cBhvr>
                                      <p:to>
                                        <p:strVal val="visible"/>
                                      </p:to>
                                    </p:set>
                                    <p:animEffect transition="in" filter="fade">
                                      <p:cBhvr>
                                        <p:cTn id="22" dur="1000"/>
                                        <p:tgtEl>
                                          <p:spTgt spid="139"/>
                                        </p:tgtEl>
                                      </p:cBhvr>
                                    </p:animEffect>
                                    <p:anim calcmode="lin" valueType="num">
                                      <p:cBhvr>
                                        <p:cTn id="23" dur="1000" fill="hold"/>
                                        <p:tgtEl>
                                          <p:spTgt spid="139"/>
                                        </p:tgtEl>
                                        <p:attrNameLst>
                                          <p:attrName>ppt_x</p:attrName>
                                        </p:attrNameLst>
                                      </p:cBhvr>
                                      <p:tavLst>
                                        <p:tav tm="0">
                                          <p:val>
                                            <p:strVal val="#ppt_x"/>
                                          </p:val>
                                        </p:tav>
                                        <p:tav tm="100000">
                                          <p:val>
                                            <p:strVal val="#ppt_x"/>
                                          </p:val>
                                        </p:tav>
                                      </p:tavLst>
                                    </p:anim>
                                    <p:anim calcmode="lin" valueType="num">
                                      <p:cBhvr>
                                        <p:cTn id="24" dur="1000" fill="hold"/>
                                        <p:tgtEl>
                                          <p:spTgt spid="1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183"/>
                                        </p:tgtEl>
                                        <p:attrNameLst>
                                          <p:attrName>style.visibility</p:attrName>
                                        </p:attrNameLst>
                                      </p:cBhvr>
                                      <p:to>
                                        <p:strVal val="visible"/>
                                      </p:to>
                                    </p:set>
                                    <p:animEffect transition="in" filter="fade">
                                      <p:cBhvr>
                                        <p:cTn id="32" dur="1000"/>
                                        <p:tgtEl>
                                          <p:spTgt spid="183"/>
                                        </p:tgtEl>
                                      </p:cBhvr>
                                    </p:animEffect>
                                    <p:anim calcmode="lin" valueType="num">
                                      <p:cBhvr>
                                        <p:cTn id="33" dur="1000" fill="hold"/>
                                        <p:tgtEl>
                                          <p:spTgt spid="183"/>
                                        </p:tgtEl>
                                        <p:attrNameLst>
                                          <p:attrName>ppt_x</p:attrName>
                                        </p:attrNameLst>
                                      </p:cBhvr>
                                      <p:tavLst>
                                        <p:tav tm="0">
                                          <p:val>
                                            <p:strVal val="#ppt_x"/>
                                          </p:val>
                                        </p:tav>
                                        <p:tav tm="100000">
                                          <p:val>
                                            <p:strVal val="#ppt_x"/>
                                          </p:val>
                                        </p:tav>
                                      </p:tavLst>
                                    </p:anim>
                                    <p:anim calcmode="lin" valueType="num">
                                      <p:cBhvr>
                                        <p:cTn id="34" dur="1000" fill="hold"/>
                                        <p:tgtEl>
                                          <p:spTgt spid="1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Doanvandai-San"/>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2.Jovis-Doanvandai-San"/>
              <a:ea typeface="+mn-ea"/>
              <a:cs typeface="+mn-cs"/>
            </a:endParaRPr>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7"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5905" y="4320472"/>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180" y="3808363"/>
            <a:ext cx="2060627" cy="1383912"/>
          </a:xfrm>
          <a:prstGeom prst="rect">
            <a:avLst/>
          </a:prstGeom>
        </p:spPr>
      </p:pic>
      <p:pic>
        <p:nvPicPr>
          <p:cNvPr id="18" name="Picture 17">
            <a:hlinkClick r:id="rId15"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72436"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26711" y="3738802"/>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299516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2" name="Rectangle 1">
            <a:extLst>
              <a:ext uri="{FF2B5EF4-FFF2-40B4-BE49-F238E27FC236}">
                <a16:creationId xmlns:a16="http://schemas.microsoft.com/office/drawing/2014/main" id="{8A4E1C96-6325-46E5-B81E-16F977EB4797}"/>
              </a:ext>
            </a:extLst>
          </p:cNvPr>
          <p:cNvSpPr/>
          <p:nvPr/>
        </p:nvSpPr>
        <p:spPr>
          <a:xfrm>
            <a:off x="3200400" y="4320472"/>
            <a:ext cx="457200" cy="403928"/>
          </a:xfrm>
          <a:prstGeom prst="rect">
            <a:avLst/>
          </a:prstGeom>
          <a:solidFill>
            <a:srgbClr val="FF6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Calibri" panose="020F0502020204030204" pitchFamily="34" charset="0"/>
                <a:cs typeface="Calibri" panose="020F0502020204030204" pitchFamily="34" charset="0"/>
              </a:rPr>
              <a:t>5</a:t>
            </a:r>
          </a:p>
        </p:txBody>
      </p:sp>
      <p:sp>
        <p:nvSpPr>
          <p:cNvPr id="3" name="Oval 2">
            <a:hlinkClick r:id="rId12" action="ppaction://hlinksldjump"/>
            <a:extLst>
              <a:ext uri="{FF2B5EF4-FFF2-40B4-BE49-F238E27FC236}">
                <a16:creationId xmlns:a16="http://schemas.microsoft.com/office/drawing/2014/main" id="{655831D5-F906-4E7B-8BB8-C5A54DBA7A1B}"/>
              </a:ext>
            </a:extLst>
          </p:cNvPr>
          <p:cNvSpPr/>
          <p:nvPr/>
        </p:nvSpPr>
        <p:spPr>
          <a:xfrm>
            <a:off x="9941910" y="5219700"/>
            <a:ext cx="2250089" cy="990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73155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2D227BA-4253-4222-A515-03444C57C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25348"/>
            <a:ext cx="1164057" cy="1275986"/>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1639" y="131647"/>
            <a:ext cx="10049332" cy="30650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Câu </a:t>
            </a: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1</a:t>
            </a:r>
            <a:r>
              <a:rPr kumimoji="0" lang="vi-VN"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Điều</a:t>
            </a:r>
            <a:r>
              <a:rPr kumimoji="0" lang="en-US" sz="2400" b="1" i="0" u="none" strike="noStrike" kern="1200" cap="none" spc="0" normalizeH="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2400" b="1" i="0" u="none" strike="noStrike" kern="1200" cap="none" spc="0" normalizeH="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sau</a:t>
            </a:r>
            <a:r>
              <a:rPr kumimoji="0" lang="en-US" sz="2400" b="1" i="0" u="none" strike="noStrike" kern="1200" cap="none" spc="0" normalizeH="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đây</a:t>
            </a:r>
            <a:r>
              <a:rPr kumimoji="0" lang="en-US" sz="2400" b="1" i="0" u="none" strike="noStrike" kern="1200" cap="none" spc="0" normalizeH="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400" b="1" i="0" u="none" strike="noStrike" kern="1200" cap="none" spc="0" normalizeH="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đúng</a:t>
            </a:r>
            <a:r>
              <a:rPr kumimoji="0" lang="en-US" sz="2400" b="1" i="0" u="none" strike="noStrike" kern="1200" cap="none" spc="0" normalizeH="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khi</a:t>
            </a:r>
            <a:r>
              <a:rPr kumimoji="0" lang="en-US" sz="2400" b="1" i="0" u="none" strike="noStrike" kern="1200" cap="none" spc="0" normalizeH="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nói</a:t>
            </a:r>
            <a:r>
              <a:rPr kumimoji="0" lang="en-US" sz="2400" b="1" i="0" u="none" strike="noStrike" kern="1200" cap="none" spc="0" normalizeH="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2400" b="1" i="0" u="none" strike="noStrike" kern="1200" cap="none" spc="0" normalizeH="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áp</a:t>
            </a:r>
            <a:r>
              <a:rPr kumimoji="0" lang="en-US" sz="2400" b="1" i="0" u="none" strike="noStrike" kern="1200" cap="none" spc="0" normalizeH="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suất</a:t>
            </a:r>
            <a:r>
              <a:rPr kumimoji="0" lang="en-US" sz="2400" b="1" i="0" u="none" strike="noStrike" kern="1200" cap="none" spc="0" normalizeH="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a:t>
            </a:r>
            <a:r>
              <a:rPr kumimoji="0" lang="en-US" sz="2400" b="1" i="0" u="none" strike="noStrike" kern="1200" cap="none" spc="0" normalizeH="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lỏng</a:t>
            </a:r>
            <a:r>
              <a:rPr kumimoji="0" lang="en-US" sz="2400" b="1" i="0" u="none" strike="noStrike" kern="1200" cap="none" spc="0" normalizeH="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Chất</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lỏng</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gây</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áp</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suất</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theo</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mọi</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lang="en-US" sz="2400" noProof="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a:t>
            </a: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2400" noProof="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Áp</a:t>
            </a:r>
            <a:r>
              <a:rPr lang="en-US" sz="2400" noProof="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noProof="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suất</a:t>
            </a:r>
            <a:r>
              <a:rPr lang="en-US" sz="2400" noProof="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noProof="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tác</a:t>
            </a:r>
            <a:r>
              <a:rPr lang="en-US" sz="2400" noProof="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noProof="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dụng</a:t>
            </a:r>
            <a:r>
              <a:rPr lang="en-US" sz="2400" noProof="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noProof="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lên</a:t>
            </a:r>
            <a:r>
              <a:rPr lang="en-US" sz="2400" noProof="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noProof="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thành</a:t>
            </a:r>
            <a:r>
              <a:rPr lang="en-US" sz="2400" noProof="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noProof="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bình</a:t>
            </a:r>
            <a:r>
              <a:rPr lang="en-US" sz="2400" noProof="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noProof="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không</a:t>
            </a:r>
            <a:r>
              <a:rPr lang="en-US" sz="2400" noProof="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noProof="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phụ</a:t>
            </a:r>
            <a:r>
              <a:rPr lang="en-US" sz="2400" noProof="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noProof="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2400" noProof="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noProof="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diện</a:t>
            </a:r>
            <a:r>
              <a:rPr lang="en-US" sz="2400" noProof="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noProof="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tích</a:t>
            </a:r>
            <a:r>
              <a:rPr lang="en-US" sz="2400" noProof="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noProof="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bị</a:t>
            </a:r>
            <a:r>
              <a:rPr lang="en-US" sz="2400" noProof="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noProof="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ép</a:t>
            </a:r>
            <a:r>
              <a:rPr lang="en-US" sz="2400" noProof="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C.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Áp</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suất</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gây</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ra</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do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trọng</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lượng</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chất</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lỏng</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tác</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dụng</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lên</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một</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điểm</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tỉ</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lệ</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nghịch</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với</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độ</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sâu</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D</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Nếu</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cùng</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độ</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sâu</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thì</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áp</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suất</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như</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nhau</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mọi</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chất</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lỏng</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khác</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nhau</a:t>
            </a:r>
            <a:r>
              <a:rPr lang="en-US" sz="2400" dirty="0">
                <a:solidFill>
                  <a:sysClr val="windowText" lastClr="000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166710" y="3087695"/>
            <a:ext cx="269519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noProof="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noProof="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noProof="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733758" y="5185400"/>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843169" y="3386489"/>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1279" y="5585273"/>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923" y="5353933"/>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73189" y="2882786"/>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2642717" y="3273914"/>
            <a:ext cx="880161" cy="843194"/>
          </a:xfrm>
          <a:prstGeom prst="rect">
            <a:avLst/>
          </a:prstGeom>
        </p:spPr>
      </p:pic>
      <p:pic>
        <p:nvPicPr>
          <p:cNvPr id="21" name="Picture 20">
            <a:extLst>
              <a:ext uri="{FF2B5EF4-FFF2-40B4-BE49-F238E27FC236}">
                <a16:creationId xmlns:a16="http://schemas.microsoft.com/office/drawing/2014/main" id="{123805F6-EA77-4D51-9744-9F37A57F23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22" name="Picture 21">
            <a:extLst>
              <a:ext uri="{FF2B5EF4-FFF2-40B4-BE49-F238E27FC236}">
                <a16:creationId xmlns:a16="http://schemas.microsoft.com/office/drawing/2014/main" id="{18B3DB36-0CAB-4CD0-BE48-595E0CADE4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3"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F3F3F"/>
                </a:solidFill>
                <a:effectLst/>
                <a:uLnTx/>
                <a:uFillTx/>
                <a:latin typeface="Times New Roman" panose="02020603050405020304" pitchFamily="18" charset="0"/>
                <a:ea typeface="Tahoma" panose="020B0604030504040204" pitchFamily="34" charset="0"/>
                <a:cs typeface="Times New Roman" panose="02020603050405020304" pitchFamily="18" charset="0"/>
              </a:rPr>
              <a:t>8 điểm</a:t>
            </a:r>
          </a:p>
        </p:txBody>
      </p:sp>
      <p:pic>
        <p:nvPicPr>
          <p:cNvPr id="24" name="Picture 23">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25" name="Picture 2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pic>
        <p:nvPicPr>
          <p:cNvPr id="29" name="Picture 28">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92" y="5075685"/>
            <a:ext cx="952500" cy="1019175"/>
          </a:xfrm>
          <a:prstGeom prst="rect">
            <a:avLst/>
          </a:prstGeom>
        </p:spPr>
      </p:pic>
      <p:sp>
        <p:nvSpPr>
          <p:cNvPr id="2" name="Action Button: End 1">
            <a:hlinkClick r:id="rId15" action="ppaction://hlinksldjump" highlightClick="1"/>
          </p:cNvPr>
          <p:cNvSpPr/>
          <p:nvPr/>
        </p:nvSpPr>
        <p:spPr>
          <a:xfrm>
            <a:off x="10972800" y="131647"/>
            <a:ext cx="1219200" cy="554153"/>
          </a:xfrm>
          <a:prstGeom prst="actionButtonE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529951"/>
      </p:ext>
    </p:extLst>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22"/>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23"/>
                                        </p:tgtEl>
                                        <p:attrNameLst>
                                          <p:attrName>r</p:attrName>
                                        </p:attrNameLst>
                                      </p:cBhvr>
                                    </p:animRot>
                                    <p:animRot by="-240000">
                                      <p:cBhvr>
                                        <p:cTn id="35" dur="200" fill="hold">
                                          <p:stCondLst>
                                            <p:cond delay="200"/>
                                          </p:stCondLst>
                                        </p:cTn>
                                        <p:tgtEl>
                                          <p:spTgt spid="23"/>
                                        </p:tgtEl>
                                        <p:attrNameLst>
                                          <p:attrName>r</p:attrName>
                                        </p:attrNameLst>
                                      </p:cBhvr>
                                    </p:animRot>
                                    <p:animRot by="240000">
                                      <p:cBhvr>
                                        <p:cTn id="36" dur="200" fill="hold">
                                          <p:stCondLst>
                                            <p:cond delay="400"/>
                                          </p:stCondLst>
                                        </p:cTn>
                                        <p:tgtEl>
                                          <p:spTgt spid="23"/>
                                        </p:tgtEl>
                                        <p:attrNameLst>
                                          <p:attrName>r</p:attrName>
                                        </p:attrNameLst>
                                      </p:cBhvr>
                                    </p:animRot>
                                    <p:animRot by="-240000">
                                      <p:cBhvr>
                                        <p:cTn id="37" dur="200" fill="hold">
                                          <p:stCondLst>
                                            <p:cond delay="600"/>
                                          </p:stCondLst>
                                        </p:cTn>
                                        <p:tgtEl>
                                          <p:spTgt spid="23"/>
                                        </p:tgtEl>
                                        <p:attrNameLst>
                                          <p:attrName>r</p:attrName>
                                        </p:attrNameLst>
                                      </p:cBhvr>
                                    </p:animRot>
                                    <p:animRot by="120000">
                                      <p:cBhvr>
                                        <p:cTn id="38" dur="200" fill="hold">
                                          <p:stCondLst>
                                            <p:cond delay="800"/>
                                          </p:stCondLst>
                                        </p:cTn>
                                        <p:tgtEl>
                                          <p:spTgt spid="23"/>
                                        </p:tgtEl>
                                        <p:attrNameLst>
                                          <p:attrName>r</p:attrName>
                                        </p:attrNameLst>
                                      </p:cBhvr>
                                    </p:animRot>
                                  </p:childTnLst>
                                </p:cTn>
                              </p:par>
                            </p:childTnLst>
                          </p:cTn>
                        </p:par>
                      </p:childTnLst>
                    </p:cTn>
                  </p:par>
                </p:childTnLst>
              </p:cTn>
              <p:nextCondLst>
                <p:cond evt="onClick" delay="0">
                  <p:tgtEl>
                    <p:spTgt spid="22"/>
                  </p:tgtEl>
                </p:cond>
              </p:nextCondLst>
            </p:seq>
          </p:childTnLst>
        </p:cTn>
      </p:par>
    </p:tnLst>
    <p:bldLst>
      <p:bldP spid="27" grpId="0" animBg="1"/>
      <p:bldP spid="28" grpId="0" animBg="1"/>
      <p:bldP spid="23" grpId="0" animBg="1"/>
      <p:bldP spid="23"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2918" y="-323936"/>
            <a:ext cx="12167614" cy="262346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4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2</a:t>
            </a:r>
            <a:r>
              <a:rPr kumimoji="0" lang="vi-VN" sz="24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Ba </a:t>
            </a:r>
            <a:r>
              <a:rPr kumimoji="0" lang="en-US" sz="2400" b="1" i="0" u="none" strike="noStrike" kern="1200" cap="none" spc="0" normalizeH="0" baseline="0" noProof="0" dirty="0" err="1">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bình</a:t>
            </a:r>
            <a:r>
              <a:rPr kumimoji="0" lang="en-US" sz="2400" b="1" i="0" u="none" strike="noStrike" kern="1200" cap="none" spc="0" normalizeH="0" noProof="0" dirty="0">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A,B,C </a:t>
            </a:r>
            <a:r>
              <a:rPr kumimoji="0" lang="en-US" sz="2400" b="1" i="0" u="none" strike="noStrike" kern="1200" cap="none" spc="0" normalizeH="0" noProof="0" dirty="0" err="1">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đều</a:t>
            </a:r>
            <a:r>
              <a:rPr kumimoji="0" lang="en-US" sz="2400" b="1" i="0" u="none" strike="noStrike" kern="1200" cap="none" spc="0" normalizeH="0" noProof="0" dirty="0">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đựng</a:t>
            </a:r>
            <a:r>
              <a:rPr kumimoji="0" lang="en-US" sz="2400" b="1" i="0" u="none" strike="noStrike" kern="1200" cap="none" spc="0" normalizeH="0" noProof="0" dirty="0">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nước</a:t>
            </a:r>
            <a:r>
              <a:rPr kumimoji="0" lang="en-US" sz="2400" b="1" i="0" u="none" strike="noStrike" kern="1200" cap="none" spc="0" normalizeH="0" noProof="0" dirty="0">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2400" b="1" i="0" u="none" strike="noStrike" kern="1200" cap="none" spc="0" normalizeH="0" noProof="0" dirty="0">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áp</a:t>
            </a:r>
            <a:r>
              <a:rPr kumimoji="0" lang="en-US" sz="2400" b="1" i="0" u="none" strike="noStrike" kern="1200" cap="none" spc="0" normalizeH="0" noProof="0" dirty="0">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suất</a:t>
            </a:r>
            <a:r>
              <a:rPr kumimoji="0" lang="en-US" sz="2400" b="1" i="0" u="none" strike="noStrike" kern="1200" cap="none" spc="0" normalizeH="0" noProof="0" dirty="0">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lên</a:t>
            </a:r>
            <a:r>
              <a:rPr kumimoji="0" lang="en-US" sz="2400" b="1" i="0" u="none" strike="noStrike" kern="1200" cap="none" spc="0" normalizeH="0" noProof="0" dirty="0">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đáy</a:t>
            </a:r>
            <a:r>
              <a:rPr kumimoji="0" lang="en-US" sz="2400" b="1" i="0" u="none" strike="noStrike" kern="1200" cap="none" spc="0" normalizeH="0" noProof="0" dirty="0">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bình</a:t>
            </a:r>
            <a:r>
              <a:rPr kumimoji="0" lang="en-US" sz="2400" b="1" i="0" u="none" strike="noStrike" kern="1200" cap="none" spc="0" normalizeH="0" noProof="0" dirty="0">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2400" b="1" i="0" u="none" strike="noStrike" kern="1200" cap="none" spc="0" normalizeH="0" noProof="0" dirty="0">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400" b="1" i="0" u="none" strike="noStrike" kern="1200" cap="none" spc="0" normalizeH="0" noProof="0" dirty="0">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nhỏ</a:t>
            </a:r>
            <a:r>
              <a:rPr kumimoji="0" lang="en-US" sz="2400" b="1" i="0" u="none" strike="noStrike" kern="1200" cap="none" spc="0" normalizeH="0" noProof="0" dirty="0">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nhất</a:t>
            </a:r>
            <a:r>
              <a:rPr kumimoji="0" lang="en-US" sz="2400" b="1" i="0" u="none" strike="noStrike" kern="1200" cap="none" spc="0" normalizeH="0" noProof="0" dirty="0">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24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616051" y="1276237"/>
            <a:ext cx="631692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002060"/>
                </a:solidFill>
                <a:latin typeface="Times New Roman" panose="02020603050405020304" pitchFamily="18" charset="0"/>
                <a:ea typeface="Tahoma" panose="020B0604030504040204" pitchFamily="34" charset="0"/>
                <a:cs typeface="Times New Roman" panose="02020603050405020304" pitchFamily="18" charset="0"/>
              </a:rPr>
              <a:t>Bình C</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3" name="Picture 2">
            <a:extLst>
              <a:ext uri="{FF2B5EF4-FFF2-40B4-BE49-F238E27FC236}">
                <a16:creationId xmlns:a16="http://schemas.microsoft.com/office/drawing/2014/main" id="{05B82669-C8F6-4C3E-A987-2AE227D1E310}"/>
              </a:ext>
            </a:extLst>
          </p:cNvPr>
          <p:cNvPicPr>
            <a:picLocks noChangeAspect="1"/>
          </p:cNvPicPr>
          <p:nvPr/>
        </p:nvPicPr>
        <p:blipFill rotWithShape="1">
          <a:blip r:embed="rId12"/>
          <a:srcRect l="17500" t="32774" r="34375" b="36589"/>
          <a:stretch/>
        </p:blipFill>
        <p:spPr>
          <a:xfrm>
            <a:off x="57849" y="1229495"/>
            <a:ext cx="5867400" cy="2101043"/>
          </a:xfrm>
          <a:prstGeom prst="rect">
            <a:avLst/>
          </a:prstGeom>
        </p:spPr>
      </p:pic>
      <p:pic>
        <p:nvPicPr>
          <p:cNvPr id="19" name="Picture 18">
            <a:extLst>
              <a:ext uri="{FF2B5EF4-FFF2-40B4-BE49-F238E27FC236}">
                <a16:creationId xmlns:a16="http://schemas.microsoft.com/office/drawing/2014/main" id="{123805F6-EA77-4D51-9744-9F37A57F23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20" name="Picture 19">
            <a:extLst>
              <a:ext uri="{FF2B5EF4-FFF2-40B4-BE49-F238E27FC236}">
                <a16:creationId xmlns:a16="http://schemas.microsoft.com/office/drawing/2014/main" id="{18B3DB36-0CAB-4CD0-BE48-595E0CADE4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pic>
        <p:nvPicPr>
          <p:cNvPr id="21" name="Picture 20">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22" name="Picture 21">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3"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noProof="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9</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điểm</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4" name="Action Button: End 23">
            <a:hlinkClick r:id="rId17" action="ppaction://hlinksldjump" highlightClick="1"/>
          </p:cNvPr>
          <p:cNvSpPr/>
          <p:nvPr/>
        </p:nvSpPr>
        <p:spPr>
          <a:xfrm>
            <a:off x="10952422" y="-50426"/>
            <a:ext cx="1219200" cy="554153"/>
          </a:xfrm>
          <a:prstGeom prst="actionButtonE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836292"/>
      </p:ext>
    </p:extLst>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20"/>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23"/>
                                        </p:tgtEl>
                                        <p:attrNameLst>
                                          <p:attrName>r</p:attrName>
                                        </p:attrNameLst>
                                      </p:cBhvr>
                                    </p:animRot>
                                    <p:animRot by="-240000">
                                      <p:cBhvr>
                                        <p:cTn id="35" dur="200" fill="hold">
                                          <p:stCondLst>
                                            <p:cond delay="200"/>
                                          </p:stCondLst>
                                        </p:cTn>
                                        <p:tgtEl>
                                          <p:spTgt spid="23"/>
                                        </p:tgtEl>
                                        <p:attrNameLst>
                                          <p:attrName>r</p:attrName>
                                        </p:attrNameLst>
                                      </p:cBhvr>
                                    </p:animRot>
                                    <p:animRot by="240000">
                                      <p:cBhvr>
                                        <p:cTn id="36" dur="200" fill="hold">
                                          <p:stCondLst>
                                            <p:cond delay="400"/>
                                          </p:stCondLst>
                                        </p:cTn>
                                        <p:tgtEl>
                                          <p:spTgt spid="23"/>
                                        </p:tgtEl>
                                        <p:attrNameLst>
                                          <p:attrName>r</p:attrName>
                                        </p:attrNameLst>
                                      </p:cBhvr>
                                    </p:animRot>
                                    <p:animRot by="-240000">
                                      <p:cBhvr>
                                        <p:cTn id="37" dur="200" fill="hold">
                                          <p:stCondLst>
                                            <p:cond delay="600"/>
                                          </p:stCondLst>
                                        </p:cTn>
                                        <p:tgtEl>
                                          <p:spTgt spid="23"/>
                                        </p:tgtEl>
                                        <p:attrNameLst>
                                          <p:attrName>r</p:attrName>
                                        </p:attrNameLst>
                                      </p:cBhvr>
                                    </p:animRot>
                                    <p:animRot by="120000">
                                      <p:cBhvr>
                                        <p:cTn id="38" dur="200" fill="hold">
                                          <p:stCondLst>
                                            <p:cond delay="800"/>
                                          </p:stCondLst>
                                        </p:cTn>
                                        <p:tgtEl>
                                          <p:spTgt spid="23"/>
                                        </p:tgtEl>
                                        <p:attrNameLst>
                                          <p:attrName>r</p:attrName>
                                        </p:attrNameLst>
                                      </p:cBhvr>
                                    </p:animRot>
                                  </p:childTnLst>
                                </p:cTn>
                              </p:par>
                            </p:childTnLst>
                          </p:cTn>
                        </p:par>
                      </p:childTnLst>
                    </p:cTn>
                  </p:par>
                </p:childTnLst>
              </p:cTn>
              <p:nextCondLst>
                <p:cond evt="onClick" delay="0">
                  <p:tgtEl>
                    <p:spTgt spid="20"/>
                  </p:tgtEl>
                </p:cond>
              </p:nextCondLst>
            </p:seq>
          </p:childTnLst>
        </p:cTn>
      </p:par>
    </p:tnLst>
    <p:bldLst>
      <p:bldP spid="27" grpId="0" animBg="1"/>
      <p:bldP spid="28" grpId="0" animBg="1"/>
      <p:bldP spid="23" grpId="0" animBg="1"/>
      <p:bldP spid="2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8">
            <a:extLst>
              <a:ext uri="{FF2B5EF4-FFF2-40B4-BE49-F238E27FC236}">
                <a16:creationId xmlns:a16="http://schemas.microsoft.com/office/drawing/2014/main" id="{48FE686E-C47E-4C37-928D-E1B7E9907577}"/>
              </a:ext>
            </a:extLst>
          </p:cNvPr>
          <p:cNvGrpSpPr/>
          <p:nvPr/>
        </p:nvGrpSpPr>
        <p:grpSpPr>
          <a:xfrm>
            <a:off x="78806" y="2972980"/>
            <a:ext cx="5221496" cy="1765600"/>
            <a:chOff x="-14000" y="3216793"/>
            <a:chExt cx="5221496" cy="1765600"/>
          </a:xfrm>
          <a:solidFill>
            <a:srgbClr val="6BC9ED"/>
          </a:solidFill>
        </p:grpSpPr>
        <p:sp>
          <p:nvSpPr>
            <p:cNvPr id="17" name="Freeform: Shape 16">
              <a:extLst>
                <a:ext uri="{FF2B5EF4-FFF2-40B4-BE49-F238E27FC236}">
                  <a16:creationId xmlns:a16="http://schemas.microsoft.com/office/drawing/2014/main" id="{81B90E59-FDFF-4C0C-91F4-8488DEA62F12}"/>
                </a:ext>
              </a:extLst>
            </p:cNvPr>
            <p:cNvSpPr/>
            <p:nvPr/>
          </p:nvSpPr>
          <p:spPr>
            <a:xfrm>
              <a:off x="1501578" y="4068014"/>
              <a:ext cx="607196" cy="908783"/>
            </a:xfrm>
            <a:custGeom>
              <a:avLst/>
              <a:gdLst>
                <a:gd name="connsiteX0" fmla="*/ 346954 w 607196"/>
                <a:gd name="connsiteY0" fmla="*/ 680166 h 908783"/>
                <a:gd name="connsiteX1" fmla="*/ 261921 w 607196"/>
                <a:gd name="connsiteY1" fmla="*/ 661067 h 908783"/>
                <a:gd name="connsiteX2" fmla="*/ 237117 w 607196"/>
                <a:gd name="connsiteY2" fmla="*/ 594499 h 908783"/>
                <a:gd name="connsiteX3" fmla="*/ 236245 w 607196"/>
                <a:gd name="connsiteY3" fmla="*/ 530070 h 908783"/>
                <a:gd name="connsiteX4" fmla="*/ 287994 w 607196"/>
                <a:gd name="connsiteY4" fmla="*/ 440124 h 908783"/>
                <a:gd name="connsiteX5" fmla="*/ 376831 w 607196"/>
                <a:gd name="connsiteY5" fmla="*/ 335120 h 908783"/>
                <a:gd name="connsiteX6" fmla="*/ 397752 w 607196"/>
                <a:gd name="connsiteY6" fmla="*/ 209829 h 908783"/>
                <a:gd name="connsiteX7" fmla="*/ 393632 w 607196"/>
                <a:gd name="connsiteY7" fmla="*/ 193980 h 908783"/>
                <a:gd name="connsiteX8" fmla="*/ 312323 w 607196"/>
                <a:gd name="connsiteY8" fmla="*/ 119090 h 908783"/>
                <a:gd name="connsiteX9" fmla="*/ 271590 w 607196"/>
                <a:gd name="connsiteY9" fmla="*/ 120517 h 908783"/>
                <a:gd name="connsiteX10" fmla="*/ 199632 w 607196"/>
                <a:gd name="connsiteY10" fmla="*/ 163311 h 908783"/>
                <a:gd name="connsiteX11" fmla="*/ 172688 w 607196"/>
                <a:gd name="connsiteY11" fmla="*/ 261182 h 908783"/>
                <a:gd name="connsiteX12" fmla="*/ 176254 w 607196"/>
                <a:gd name="connsiteY12" fmla="*/ 273624 h 908783"/>
                <a:gd name="connsiteX13" fmla="*/ 230856 w 607196"/>
                <a:gd name="connsiteY13" fmla="*/ 329097 h 908783"/>
                <a:gd name="connsiteX14" fmla="*/ 258276 w 607196"/>
                <a:gd name="connsiteY14" fmla="*/ 362778 h 908783"/>
                <a:gd name="connsiteX15" fmla="*/ 254155 w 607196"/>
                <a:gd name="connsiteY15" fmla="*/ 386394 h 908783"/>
                <a:gd name="connsiteX16" fmla="*/ 155571 w 607196"/>
                <a:gd name="connsiteY16" fmla="*/ 459936 h 908783"/>
                <a:gd name="connsiteX17" fmla="*/ 150974 w 607196"/>
                <a:gd name="connsiteY17" fmla="*/ 460887 h 908783"/>
                <a:gd name="connsiteX18" fmla="*/ 27347 w 607196"/>
                <a:gd name="connsiteY18" fmla="*/ 387741 h 908783"/>
                <a:gd name="connsiteX19" fmla="*/ 3177 w 607196"/>
                <a:gd name="connsiteY19" fmla="*/ 315071 h 908783"/>
                <a:gd name="connsiteX20" fmla="*/ 25366 w 607196"/>
                <a:gd name="connsiteY20" fmla="*/ 167907 h 908783"/>
                <a:gd name="connsiteX21" fmla="*/ 243457 w 607196"/>
                <a:gd name="connsiteY21" fmla="*/ 14007 h 908783"/>
                <a:gd name="connsiteX22" fmla="*/ 263269 w 607196"/>
                <a:gd name="connsiteY22" fmla="*/ 9807 h 908783"/>
                <a:gd name="connsiteX23" fmla="*/ 487620 w 607196"/>
                <a:gd name="connsiteY23" fmla="*/ 23279 h 908783"/>
                <a:gd name="connsiteX24" fmla="*/ 593891 w 607196"/>
                <a:gd name="connsiteY24" fmla="*/ 145559 h 908783"/>
                <a:gd name="connsiteX25" fmla="*/ 603242 w 607196"/>
                <a:gd name="connsiteY25" fmla="*/ 184311 h 908783"/>
                <a:gd name="connsiteX26" fmla="*/ 596190 w 607196"/>
                <a:gd name="connsiteY26" fmla="*/ 317448 h 908783"/>
                <a:gd name="connsiteX27" fmla="*/ 514802 w 607196"/>
                <a:gd name="connsiteY27" fmla="*/ 459143 h 908783"/>
                <a:gd name="connsiteX28" fmla="*/ 417485 w 607196"/>
                <a:gd name="connsiteY28" fmla="*/ 550358 h 908783"/>
                <a:gd name="connsiteX29" fmla="*/ 405677 w 607196"/>
                <a:gd name="connsiteY29" fmla="*/ 643791 h 908783"/>
                <a:gd name="connsiteX30" fmla="*/ 346954 w 607196"/>
                <a:gd name="connsiteY30" fmla="*/ 680166 h 908783"/>
                <a:gd name="connsiteX31" fmla="*/ 373186 w 607196"/>
                <a:gd name="connsiteY31" fmla="*/ 903170 h 908783"/>
                <a:gd name="connsiteX32" fmla="*/ 469472 w 607196"/>
                <a:gd name="connsiteY32" fmla="*/ 776215 h 908783"/>
                <a:gd name="connsiteX33" fmla="*/ 426757 w 607196"/>
                <a:gd name="connsiteY33" fmla="*/ 715907 h 908783"/>
                <a:gd name="connsiteX34" fmla="*/ 336415 w 607196"/>
                <a:gd name="connsiteY34" fmla="*/ 712341 h 908783"/>
                <a:gd name="connsiteX35" fmla="*/ 271590 w 607196"/>
                <a:gd name="connsiteY35" fmla="*/ 740474 h 908783"/>
                <a:gd name="connsiteX36" fmla="*/ 234422 w 607196"/>
                <a:gd name="connsiteY36" fmla="*/ 833273 h 908783"/>
                <a:gd name="connsiteX37" fmla="*/ 279277 w 607196"/>
                <a:gd name="connsiteY37" fmla="*/ 896830 h 908783"/>
                <a:gd name="connsiteX38" fmla="*/ 362646 w 607196"/>
                <a:gd name="connsiteY38" fmla="*/ 905468 h 908783"/>
                <a:gd name="connsiteX39" fmla="*/ 373186 w 607196"/>
                <a:gd name="connsiteY39" fmla="*/ 903170 h 90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7196" h="908783">
                  <a:moveTo>
                    <a:pt x="346954" y="680166"/>
                  </a:moveTo>
                  <a:cubicBezTo>
                    <a:pt x="317950" y="686347"/>
                    <a:pt x="283873" y="689914"/>
                    <a:pt x="261921" y="661067"/>
                  </a:cubicBezTo>
                  <a:cubicBezTo>
                    <a:pt x="250034" y="645614"/>
                    <a:pt x="241396" y="621126"/>
                    <a:pt x="237117" y="594499"/>
                  </a:cubicBezTo>
                  <a:cubicBezTo>
                    <a:pt x="233551" y="572468"/>
                    <a:pt x="233075" y="549882"/>
                    <a:pt x="236245" y="530070"/>
                  </a:cubicBezTo>
                  <a:cubicBezTo>
                    <a:pt x="240604" y="488465"/>
                    <a:pt x="259148" y="466593"/>
                    <a:pt x="287994" y="440124"/>
                  </a:cubicBezTo>
                  <a:cubicBezTo>
                    <a:pt x="316682" y="412466"/>
                    <a:pt x="353928" y="379499"/>
                    <a:pt x="376831" y="335120"/>
                  </a:cubicBezTo>
                  <a:cubicBezTo>
                    <a:pt x="397356" y="296051"/>
                    <a:pt x="404092" y="249136"/>
                    <a:pt x="397752" y="209829"/>
                  </a:cubicBezTo>
                  <a:lnTo>
                    <a:pt x="393632" y="193980"/>
                  </a:lnTo>
                  <a:cubicBezTo>
                    <a:pt x="382220" y="152137"/>
                    <a:pt x="351155" y="125192"/>
                    <a:pt x="312323" y="119090"/>
                  </a:cubicBezTo>
                  <a:cubicBezTo>
                    <a:pt x="299406" y="117030"/>
                    <a:pt x="285300" y="117585"/>
                    <a:pt x="271590" y="120517"/>
                  </a:cubicBezTo>
                  <a:cubicBezTo>
                    <a:pt x="244170" y="126302"/>
                    <a:pt x="218176" y="141438"/>
                    <a:pt x="199632" y="163311"/>
                  </a:cubicBezTo>
                  <a:cubicBezTo>
                    <a:pt x="177205" y="190810"/>
                    <a:pt x="167933" y="231068"/>
                    <a:pt x="172688" y="261182"/>
                  </a:cubicBezTo>
                  <a:lnTo>
                    <a:pt x="176254" y="273624"/>
                  </a:lnTo>
                  <a:cubicBezTo>
                    <a:pt x="184100" y="303104"/>
                    <a:pt x="209776" y="315625"/>
                    <a:pt x="230856" y="329097"/>
                  </a:cubicBezTo>
                  <a:cubicBezTo>
                    <a:pt x="243536" y="339558"/>
                    <a:pt x="256057" y="348909"/>
                    <a:pt x="258276" y="362778"/>
                  </a:cubicBezTo>
                  <a:cubicBezTo>
                    <a:pt x="259385" y="369672"/>
                    <a:pt x="258989" y="376963"/>
                    <a:pt x="254155" y="386394"/>
                  </a:cubicBezTo>
                  <a:cubicBezTo>
                    <a:pt x="239336" y="412308"/>
                    <a:pt x="199791" y="450585"/>
                    <a:pt x="155571" y="459936"/>
                  </a:cubicBezTo>
                  <a:lnTo>
                    <a:pt x="150974" y="460887"/>
                  </a:lnTo>
                  <a:cubicBezTo>
                    <a:pt x="104852" y="468257"/>
                    <a:pt x="56986" y="444879"/>
                    <a:pt x="27347" y="387741"/>
                  </a:cubicBezTo>
                  <a:cubicBezTo>
                    <a:pt x="16253" y="367374"/>
                    <a:pt x="7456" y="341698"/>
                    <a:pt x="3177" y="315071"/>
                  </a:cubicBezTo>
                  <a:cubicBezTo>
                    <a:pt x="-4431" y="267601"/>
                    <a:pt x="1116" y="213792"/>
                    <a:pt x="25366" y="167907"/>
                  </a:cubicBezTo>
                  <a:cubicBezTo>
                    <a:pt x="64118" y="95078"/>
                    <a:pt x="152876" y="39129"/>
                    <a:pt x="243457" y="14007"/>
                  </a:cubicBezTo>
                  <a:lnTo>
                    <a:pt x="263269" y="9807"/>
                  </a:lnTo>
                  <a:cubicBezTo>
                    <a:pt x="347113" y="-7944"/>
                    <a:pt x="430244" y="-495"/>
                    <a:pt x="487620" y="23279"/>
                  </a:cubicBezTo>
                  <a:cubicBezTo>
                    <a:pt x="548403" y="48718"/>
                    <a:pt x="579072" y="92463"/>
                    <a:pt x="593891" y="145559"/>
                  </a:cubicBezTo>
                  <a:lnTo>
                    <a:pt x="603242" y="184311"/>
                  </a:lnTo>
                  <a:cubicBezTo>
                    <a:pt x="610137" y="227185"/>
                    <a:pt x="608156" y="274258"/>
                    <a:pt x="596190" y="317448"/>
                  </a:cubicBezTo>
                  <a:cubicBezTo>
                    <a:pt x="581449" y="373239"/>
                    <a:pt x="551573" y="422689"/>
                    <a:pt x="514802" y="459143"/>
                  </a:cubicBezTo>
                  <a:cubicBezTo>
                    <a:pt x="478110" y="495597"/>
                    <a:pt x="434603" y="519213"/>
                    <a:pt x="417485" y="550358"/>
                  </a:cubicBezTo>
                  <a:cubicBezTo>
                    <a:pt x="401953" y="581185"/>
                    <a:pt x="411304" y="619858"/>
                    <a:pt x="405677" y="643791"/>
                  </a:cubicBezTo>
                  <a:cubicBezTo>
                    <a:pt x="399892" y="666535"/>
                    <a:pt x="375880" y="673985"/>
                    <a:pt x="346954" y="680166"/>
                  </a:cubicBezTo>
                  <a:close/>
                  <a:moveTo>
                    <a:pt x="373186" y="903170"/>
                  </a:moveTo>
                  <a:cubicBezTo>
                    <a:pt x="434920" y="885339"/>
                    <a:pt x="477476" y="825982"/>
                    <a:pt x="469472" y="776215"/>
                  </a:cubicBezTo>
                  <a:cubicBezTo>
                    <a:pt x="465034" y="748478"/>
                    <a:pt x="449105" y="727873"/>
                    <a:pt x="426757" y="715907"/>
                  </a:cubicBezTo>
                  <a:cubicBezTo>
                    <a:pt x="397515" y="700533"/>
                    <a:pt x="376355" y="706239"/>
                    <a:pt x="336415" y="712341"/>
                  </a:cubicBezTo>
                  <a:cubicBezTo>
                    <a:pt x="313512" y="717175"/>
                    <a:pt x="289737" y="725813"/>
                    <a:pt x="271590" y="740474"/>
                  </a:cubicBezTo>
                  <a:cubicBezTo>
                    <a:pt x="242347" y="764565"/>
                    <a:pt x="230064" y="795947"/>
                    <a:pt x="234422" y="833273"/>
                  </a:cubicBezTo>
                  <a:cubicBezTo>
                    <a:pt x="238464" y="858712"/>
                    <a:pt x="255106" y="883992"/>
                    <a:pt x="279277" y="896830"/>
                  </a:cubicBezTo>
                  <a:cubicBezTo>
                    <a:pt x="301862" y="909985"/>
                    <a:pt x="335147" y="911332"/>
                    <a:pt x="362646" y="905468"/>
                  </a:cubicBezTo>
                  <a:lnTo>
                    <a:pt x="373186" y="903170"/>
                  </a:lnTo>
                  <a:close/>
                </a:path>
              </a:pathLst>
            </a:custGeom>
            <a:solidFill>
              <a:srgbClr val="6BC9ED"/>
            </a:solidFill>
            <a:ln w="79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68C861C-E14C-460C-8559-CF3363BF86B7}"/>
                </a:ext>
              </a:extLst>
            </p:cNvPr>
            <p:cNvSpPr/>
            <p:nvPr/>
          </p:nvSpPr>
          <p:spPr>
            <a:xfrm>
              <a:off x="3292738" y="3750330"/>
              <a:ext cx="493389" cy="771856"/>
            </a:xfrm>
            <a:custGeom>
              <a:avLst/>
              <a:gdLst>
                <a:gd name="connsiteX0" fmla="*/ 284985 w 493389"/>
                <a:gd name="connsiteY0" fmla="*/ 577994 h 771856"/>
                <a:gd name="connsiteX1" fmla="*/ 215722 w 493389"/>
                <a:gd name="connsiteY1" fmla="*/ 560163 h 771856"/>
                <a:gd name="connsiteX2" fmla="*/ 195118 w 493389"/>
                <a:gd name="connsiteY2" fmla="*/ 503105 h 771856"/>
                <a:gd name="connsiteX3" fmla="*/ 193929 w 493389"/>
                <a:gd name="connsiteY3" fmla="*/ 448265 h 771856"/>
                <a:gd name="connsiteX4" fmla="*/ 235376 w 493389"/>
                <a:gd name="connsiteY4" fmla="*/ 372821 h 771856"/>
                <a:gd name="connsiteX5" fmla="*/ 306858 w 493389"/>
                <a:gd name="connsiteY5" fmla="*/ 285331 h 771856"/>
                <a:gd name="connsiteX6" fmla="*/ 323024 w 493389"/>
                <a:gd name="connsiteY6" fmla="*/ 179218 h 771856"/>
                <a:gd name="connsiteX7" fmla="*/ 319537 w 493389"/>
                <a:gd name="connsiteY7" fmla="*/ 165667 h 771856"/>
                <a:gd name="connsiteX8" fmla="*/ 252890 w 493389"/>
                <a:gd name="connsiteY8" fmla="*/ 100446 h 771856"/>
                <a:gd name="connsiteX9" fmla="*/ 219764 w 493389"/>
                <a:gd name="connsiteY9" fmla="*/ 100842 h 771856"/>
                <a:gd name="connsiteX10" fmla="*/ 161517 w 493389"/>
                <a:gd name="connsiteY10" fmla="*/ 135790 h 771856"/>
                <a:gd name="connsiteX11" fmla="*/ 140278 w 493389"/>
                <a:gd name="connsiteY11" fmla="*/ 218446 h 771856"/>
                <a:gd name="connsiteX12" fmla="*/ 143290 w 493389"/>
                <a:gd name="connsiteY12" fmla="*/ 229065 h 771856"/>
                <a:gd name="connsiteX13" fmla="*/ 188065 w 493389"/>
                <a:gd name="connsiteY13" fmla="*/ 277248 h 771856"/>
                <a:gd name="connsiteX14" fmla="*/ 210651 w 493389"/>
                <a:gd name="connsiteY14" fmla="*/ 306411 h 771856"/>
                <a:gd name="connsiteX15" fmla="*/ 207481 w 493389"/>
                <a:gd name="connsiteY15" fmla="*/ 326382 h 771856"/>
                <a:gd name="connsiteX16" fmla="*/ 127836 w 493389"/>
                <a:gd name="connsiteY16" fmla="*/ 387006 h 771856"/>
                <a:gd name="connsiteX17" fmla="*/ 124112 w 493389"/>
                <a:gd name="connsiteY17" fmla="*/ 387719 h 771856"/>
                <a:gd name="connsiteX18" fmla="*/ 23071 w 493389"/>
                <a:gd name="connsiteY18" fmla="*/ 323132 h 771856"/>
                <a:gd name="connsiteX19" fmla="*/ 2862 w 493389"/>
                <a:gd name="connsiteY19" fmla="*/ 260923 h 771856"/>
                <a:gd name="connsiteX20" fmla="*/ 19821 w 493389"/>
                <a:gd name="connsiteY20" fmla="*/ 136345 h 771856"/>
                <a:gd name="connsiteX21" fmla="*/ 196069 w 493389"/>
                <a:gd name="connsiteY21" fmla="*/ 9786 h 771856"/>
                <a:gd name="connsiteX22" fmla="*/ 212156 w 493389"/>
                <a:gd name="connsiteY22" fmla="*/ 6616 h 771856"/>
                <a:gd name="connsiteX23" fmla="*/ 394665 w 493389"/>
                <a:gd name="connsiteY23" fmla="*/ 22466 h 771856"/>
                <a:gd name="connsiteX24" fmla="*/ 481917 w 493389"/>
                <a:gd name="connsiteY24" fmla="*/ 128420 h 771856"/>
                <a:gd name="connsiteX25" fmla="*/ 489841 w 493389"/>
                <a:gd name="connsiteY25" fmla="*/ 161466 h 771856"/>
                <a:gd name="connsiteX26" fmla="*/ 485007 w 493389"/>
                <a:gd name="connsiteY26" fmla="*/ 274474 h 771856"/>
                <a:gd name="connsiteX27" fmla="*/ 419865 w 493389"/>
                <a:gd name="connsiteY27" fmla="*/ 393346 h 771856"/>
                <a:gd name="connsiteX28" fmla="*/ 341410 w 493389"/>
                <a:gd name="connsiteY28" fmla="*/ 469028 h 771856"/>
                <a:gd name="connsiteX29" fmla="*/ 332455 w 493389"/>
                <a:gd name="connsiteY29" fmla="*/ 548197 h 771856"/>
                <a:gd name="connsiteX30" fmla="*/ 284985 w 493389"/>
                <a:gd name="connsiteY30" fmla="*/ 577994 h 771856"/>
                <a:gd name="connsiteX31" fmla="*/ 307809 w 493389"/>
                <a:gd name="connsiteY31" fmla="*/ 768031 h 771856"/>
                <a:gd name="connsiteX32" fmla="*/ 385234 w 493389"/>
                <a:gd name="connsiteY32" fmla="*/ 661997 h 771856"/>
                <a:gd name="connsiteX33" fmla="*/ 350048 w 493389"/>
                <a:gd name="connsiteY33" fmla="*/ 609852 h 771856"/>
                <a:gd name="connsiteX34" fmla="*/ 276506 w 493389"/>
                <a:gd name="connsiteY34" fmla="*/ 605017 h 771856"/>
                <a:gd name="connsiteX35" fmla="*/ 223964 w 493389"/>
                <a:gd name="connsiteY35" fmla="*/ 627682 h 771856"/>
                <a:gd name="connsiteX36" fmla="*/ 194405 w 493389"/>
                <a:gd name="connsiteY36" fmla="*/ 705821 h 771856"/>
                <a:gd name="connsiteX37" fmla="*/ 231334 w 493389"/>
                <a:gd name="connsiteY37" fmla="*/ 760661 h 771856"/>
                <a:gd name="connsiteX38" fmla="*/ 299171 w 493389"/>
                <a:gd name="connsiteY38" fmla="*/ 769616 h 771856"/>
                <a:gd name="connsiteX39" fmla="*/ 307809 w 493389"/>
                <a:gd name="connsiteY39" fmla="*/ 768031 h 77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3389" h="771856">
                  <a:moveTo>
                    <a:pt x="284985" y="577994"/>
                  </a:moveTo>
                  <a:cubicBezTo>
                    <a:pt x="261449" y="582670"/>
                    <a:pt x="233791" y="585047"/>
                    <a:pt x="215722" y="560163"/>
                  </a:cubicBezTo>
                  <a:cubicBezTo>
                    <a:pt x="205896" y="546849"/>
                    <a:pt x="198763" y="525849"/>
                    <a:pt x="195118" y="503105"/>
                  </a:cubicBezTo>
                  <a:cubicBezTo>
                    <a:pt x="192107" y="484323"/>
                    <a:pt x="191552" y="465065"/>
                    <a:pt x="193929" y="448265"/>
                  </a:cubicBezTo>
                  <a:cubicBezTo>
                    <a:pt x="197178" y="413000"/>
                    <a:pt x="212156" y="394773"/>
                    <a:pt x="235376" y="372821"/>
                  </a:cubicBezTo>
                  <a:cubicBezTo>
                    <a:pt x="258517" y="349918"/>
                    <a:pt x="288551" y="322578"/>
                    <a:pt x="306858" y="285331"/>
                  </a:cubicBezTo>
                  <a:cubicBezTo>
                    <a:pt x="323262" y="252522"/>
                    <a:pt x="328413" y="212819"/>
                    <a:pt x="323024" y="179218"/>
                  </a:cubicBezTo>
                  <a:lnTo>
                    <a:pt x="319537" y="165667"/>
                  </a:lnTo>
                  <a:cubicBezTo>
                    <a:pt x="309948" y="129847"/>
                    <a:pt x="284510" y="106389"/>
                    <a:pt x="252890" y="100446"/>
                  </a:cubicBezTo>
                  <a:cubicBezTo>
                    <a:pt x="242350" y="98464"/>
                    <a:pt x="230938" y="98702"/>
                    <a:pt x="219764" y="100842"/>
                  </a:cubicBezTo>
                  <a:cubicBezTo>
                    <a:pt x="197495" y="105280"/>
                    <a:pt x="176495" y="117563"/>
                    <a:pt x="161517" y="135790"/>
                  </a:cubicBezTo>
                  <a:cubicBezTo>
                    <a:pt x="143528" y="158693"/>
                    <a:pt x="136158" y="192769"/>
                    <a:pt x="140278" y="218446"/>
                  </a:cubicBezTo>
                  <a:lnTo>
                    <a:pt x="143290" y="229065"/>
                  </a:lnTo>
                  <a:cubicBezTo>
                    <a:pt x="149867" y="254266"/>
                    <a:pt x="170789" y="265440"/>
                    <a:pt x="188065" y="277248"/>
                  </a:cubicBezTo>
                  <a:cubicBezTo>
                    <a:pt x="198446" y="286361"/>
                    <a:pt x="208669" y="294524"/>
                    <a:pt x="210651" y="306411"/>
                  </a:cubicBezTo>
                  <a:cubicBezTo>
                    <a:pt x="211602" y="312355"/>
                    <a:pt x="211364" y="318536"/>
                    <a:pt x="207481" y="326382"/>
                  </a:cubicBezTo>
                  <a:cubicBezTo>
                    <a:pt x="195594" y="348096"/>
                    <a:pt x="163736" y="379874"/>
                    <a:pt x="127836" y="387006"/>
                  </a:cubicBezTo>
                  <a:lnTo>
                    <a:pt x="124112" y="387719"/>
                  </a:lnTo>
                  <a:cubicBezTo>
                    <a:pt x="86707" y="393108"/>
                    <a:pt x="47558" y="372266"/>
                    <a:pt x="23071" y="323132"/>
                  </a:cubicBezTo>
                  <a:cubicBezTo>
                    <a:pt x="13878" y="305619"/>
                    <a:pt x="6508" y="283667"/>
                    <a:pt x="2862" y="260923"/>
                  </a:cubicBezTo>
                  <a:cubicBezTo>
                    <a:pt x="-3636" y="220427"/>
                    <a:pt x="485" y="174780"/>
                    <a:pt x="19821" y="136345"/>
                  </a:cubicBezTo>
                  <a:cubicBezTo>
                    <a:pt x="50807" y="75245"/>
                    <a:pt x="122606" y="29439"/>
                    <a:pt x="196069" y="9786"/>
                  </a:cubicBezTo>
                  <a:lnTo>
                    <a:pt x="212156" y="6616"/>
                  </a:lnTo>
                  <a:cubicBezTo>
                    <a:pt x="280230" y="-6856"/>
                    <a:pt x="347829" y="1148"/>
                    <a:pt x="394665" y="22466"/>
                  </a:cubicBezTo>
                  <a:cubicBezTo>
                    <a:pt x="444274" y="45210"/>
                    <a:pt x="469475" y="83011"/>
                    <a:pt x="481917" y="128420"/>
                  </a:cubicBezTo>
                  <a:lnTo>
                    <a:pt x="489841" y="161466"/>
                  </a:lnTo>
                  <a:cubicBezTo>
                    <a:pt x="495706" y="198000"/>
                    <a:pt x="494438" y="237941"/>
                    <a:pt x="485007" y="274474"/>
                  </a:cubicBezTo>
                  <a:cubicBezTo>
                    <a:pt x="473437" y="321627"/>
                    <a:pt x="449425" y="362994"/>
                    <a:pt x="419865" y="393346"/>
                  </a:cubicBezTo>
                  <a:cubicBezTo>
                    <a:pt x="390227" y="423619"/>
                    <a:pt x="355041" y="442876"/>
                    <a:pt x="341410" y="469028"/>
                  </a:cubicBezTo>
                  <a:cubicBezTo>
                    <a:pt x="328968" y="494863"/>
                    <a:pt x="336813" y="527988"/>
                    <a:pt x="332455" y="548197"/>
                  </a:cubicBezTo>
                  <a:cubicBezTo>
                    <a:pt x="327938" y="567454"/>
                    <a:pt x="308443" y="573398"/>
                    <a:pt x="284985" y="577994"/>
                  </a:cubicBezTo>
                  <a:close/>
                  <a:moveTo>
                    <a:pt x="307809" y="768031"/>
                  </a:moveTo>
                  <a:cubicBezTo>
                    <a:pt x="357893" y="754083"/>
                    <a:pt x="392049" y="704474"/>
                    <a:pt x="385234" y="661997"/>
                  </a:cubicBezTo>
                  <a:cubicBezTo>
                    <a:pt x="381430" y="638302"/>
                    <a:pt x="368354" y="620550"/>
                    <a:pt x="350048" y="609852"/>
                  </a:cubicBezTo>
                  <a:cubicBezTo>
                    <a:pt x="326194" y="596221"/>
                    <a:pt x="308997" y="600659"/>
                    <a:pt x="276506" y="605017"/>
                  </a:cubicBezTo>
                  <a:cubicBezTo>
                    <a:pt x="257962" y="608742"/>
                    <a:pt x="238625" y="615557"/>
                    <a:pt x="223964" y="627682"/>
                  </a:cubicBezTo>
                  <a:cubicBezTo>
                    <a:pt x="200348" y="647574"/>
                    <a:pt x="190522" y="674043"/>
                    <a:pt x="194405" y="705821"/>
                  </a:cubicBezTo>
                  <a:cubicBezTo>
                    <a:pt x="197892" y="727535"/>
                    <a:pt x="211602" y="749328"/>
                    <a:pt x="231334" y="760661"/>
                  </a:cubicBezTo>
                  <a:cubicBezTo>
                    <a:pt x="249799" y="772310"/>
                    <a:pt x="276902" y="774053"/>
                    <a:pt x="299171" y="769616"/>
                  </a:cubicBezTo>
                  <a:lnTo>
                    <a:pt x="307809" y="768031"/>
                  </a:lnTo>
                  <a:close/>
                </a:path>
              </a:pathLst>
            </a:custGeom>
            <a:solidFill>
              <a:srgbClr val="6BC9ED"/>
            </a:solidFill>
            <a:ln w="79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44BD366-7281-4306-92C5-877BD03255FF}"/>
                </a:ext>
              </a:extLst>
            </p:cNvPr>
            <p:cNvSpPr/>
            <p:nvPr/>
          </p:nvSpPr>
          <p:spPr>
            <a:xfrm>
              <a:off x="4419530" y="3249729"/>
              <a:ext cx="438191" cy="599467"/>
            </a:xfrm>
            <a:custGeom>
              <a:avLst/>
              <a:gdLst>
                <a:gd name="connsiteX0" fmla="*/ 118363 w 438191"/>
                <a:gd name="connsiteY0" fmla="*/ 451426 h 599467"/>
                <a:gd name="connsiteX1" fmla="*/ 74538 w 438191"/>
                <a:gd name="connsiteY1" fmla="*/ 412119 h 599467"/>
                <a:gd name="connsiteX2" fmla="*/ 81275 w 438191"/>
                <a:gd name="connsiteY2" fmla="*/ 363064 h 599467"/>
                <a:gd name="connsiteX3" fmla="*/ 101404 w 438191"/>
                <a:gd name="connsiteY3" fmla="*/ 323044 h 599467"/>
                <a:gd name="connsiteX4" fmla="*/ 160602 w 438191"/>
                <a:gd name="connsiteY4" fmla="*/ 284371 h 599467"/>
                <a:gd name="connsiteX5" fmla="*/ 246348 w 438191"/>
                <a:gd name="connsiteY5" fmla="*/ 248393 h 599467"/>
                <a:gd name="connsiteX6" fmla="*/ 298731 w 438191"/>
                <a:gd name="connsiteY6" fmla="*/ 177862 h 599467"/>
                <a:gd name="connsiteX7" fmla="*/ 301426 w 438191"/>
                <a:gd name="connsiteY7" fmla="*/ 166767 h 599467"/>
                <a:gd name="connsiteX8" fmla="*/ 277651 w 438191"/>
                <a:gd name="connsiteY8" fmla="*/ 94176 h 599467"/>
                <a:gd name="connsiteX9" fmla="*/ 253243 w 438191"/>
                <a:gd name="connsiteY9" fmla="*/ 81813 h 599467"/>
                <a:gd name="connsiteX10" fmla="*/ 197294 w 438191"/>
                <a:gd name="connsiteY10" fmla="*/ 84904 h 599467"/>
                <a:gd name="connsiteX11" fmla="*/ 150220 w 438191"/>
                <a:gd name="connsiteY11" fmla="*/ 136494 h 599467"/>
                <a:gd name="connsiteX12" fmla="*/ 148318 w 438191"/>
                <a:gd name="connsiteY12" fmla="*/ 145291 h 599467"/>
                <a:gd name="connsiteX13" fmla="*/ 162583 w 438191"/>
                <a:gd name="connsiteY13" fmla="*/ 197198 h 599467"/>
                <a:gd name="connsiteX14" fmla="*/ 167893 w 438191"/>
                <a:gd name="connsiteY14" fmla="*/ 226837 h 599467"/>
                <a:gd name="connsiteX15" fmla="*/ 157908 w 438191"/>
                <a:gd name="connsiteY15" fmla="*/ 240072 h 599467"/>
                <a:gd name="connsiteX16" fmla="*/ 76520 w 438191"/>
                <a:gd name="connsiteY16" fmla="*/ 253464 h 599467"/>
                <a:gd name="connsiteX17" fmla="*/ 73508 w 438191"/>
                <a:gd name="connsiteY17" fmla="*/ 252593 h 599467"/>
                <a:gd name="connsiteX18" fmla="*/ 24375 w 438191"/>
                <a:gd name="connsiteY18" fmla="*/ 167401 h 599467"/>
                <a:gd name="connsiteX19" fmla="*/ 33409 w 438191"/>
                <a:gd name="connsiteY19" fmla="*/ 114780 h 599467"/>
                <a:gd name="connsiteX20" fmla="*/ 93479 w 438191"/>
                <a:gd name="connsiteY20" fmla="*/ 31253 h 599467"/>
                <a:gd name="connsiteX21" fmla="*/ 270757 w 438191"/>
                <a:gd name="connsiteY21" fmla="*/ 7082 h 599467"/>
                <a:gd name="connsiteX22" fmla="*/ 283753 w 438191"/>
                <a:gd name="connsiteY22" fmla="*/ 10886 h 599467"/>
                <a:gd name="connsiteX23" fmla="*/ 411105 w 438191"/>
                <a:gd name="connsiteY23" fmla="*/ 91957 h 599467"/>
                <a:gd name="connsiteX24" fmla="*/ 434325 w 438191"/>
                <a:gd name="connsiteY24" fmla="*/ 201795 h 599467"/>
                <a:gd name="connsiteX25" fmla="*/ 427430 w 438191"/>
                <a:gd name="connsiteY25" fmla="*/ 228739 h 599467"/>
                <a:gd name="connsiteX26" fmla="*/ 380674 w 438191"/>
                <a:gd name="connsiteY26" fmla="*/ 308542 h 599467"/>
                <a:gd name="connsiteX27" fmla="*/ 287557 w 438191"/>
                <a:gd name="connsiteY27" fmla="*/ 369563 h 599467"/>
                <a:gd name="connsiteX28" fmla="*/ 201256 w 438191"/>
                <a:gd name="connsiteY28" fmla="*/ 394288 h 599467"/>
                <a:gd name="connsiteX29" fmla="*/ 164406 w 438191"/>
                <a:gd name="connsiteY29" fmla="*/ 448098 h 599467"/>
                <a:gd name="connsiteX30" fmla="*/ 118363 w 438191"/>
                <a:gd name="connsiteY30" fmla="*/ 451426 h 599467"/>
                <a:gd name="connsiteX31" fmla="*/ 62414 w 438191"/>
                <a:gd name="connsiteY31" fmla="*/ 597480 h 599467"/>
                <a:gd name="connsiteX32" fmla="*/ 159572 w 438191"/>
                <a:gd name="connsiteY32" fmla="*/ 550407 h 599467"/>
                <a:gd name="connsiteX33" fmla="*/ 153786 w 438191"/>
                <a:gd name="connsiteY33" fmla="*/ 499292 h 599467"/>
                <a:gd name="connsiteX34" fmla="*/ 101879 w 438191"/>
                <a:gd name="connsiteY34" fmla="*/ 467751 h 599467"/>
                <a:gd name="connsiteX35" fmla="*/ 54806 w 438191"/>
                <a:gd name="connsiteY35" fmla="*/ 464026 h 599467"/>
                <a:gd name="connsiteX36" fmla="*/ 3295 w 438191"/>
                <a:gd name="connsiteY36" fmla="*/ 509198 h 599467"/>
                <a:gd name="connsiteX37" fmla="*/ 9238 w 438191"/>
                <a:gd name="connsiteY37" fmla="*/ 562928 h 599467"/>
                <a:gd name="connsiteX38" fmla="*/ 55361 w 438191"/>
                <a:gd name="connsiteY38" fmla="*/ 595261 h 599467"/>
                <a:gd name="connsiteX39" fmla="*/ 62414 w 438191"/>
                <a:gd name="connsiteY39" fmla="*/ 597480 h 59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8191" h="599467">
                  <a:moveTo>
                    <a:pt x="118363" y="451426"/>
                  </a:moveTo>
                  <a:cubicBezTo>
                    <a:pt x="99422" y="445799"/>
                    <a:pt x="78184" y="437003"/>
                    <a:pt x="74538" y="412119"/>
                  </a:cubicBezTo>
                  <a:cubicBezTo>
                    <a:pt x="72478" y="398726"/>
                    <a:pt x="75252" y="380816"/>
                    <a:pt x="81275" y="363064"/>
                  </a:cubicBezTo>
                  <a:cubicBezTo>
                    <a:pt x="86268" y="348324"/>
                    <a:pt x="93241" y="334218"/>
                    <a:pt x="101404" y="323044"/>
                  </a:cubicBezTo>
                  <a:cubicBezTo>
                    <a:pt x="117253" y="298794"/>
                    <a:pt x="135163" y="291345"/>
                    <a:pt x="160602" y="284371"/>
                  </a:cubicBezTo>
                  <a:cubicBezTo>
                    <a:pt x="186278" y="276605"/>
                    <a:pt x="218691" y="268363"/>
                    <a:pt x="246348" y="248393"/>
                  </a:cubicBezTo>
                  <a:cubicBezTo>
                    <a:pt x="270915" y="230958"/>
                    <a:pt x="289856" y="204172"/>
                    <a:pt x="298731" y="177862"/>
                  </a:cubicBezTo>
                  <a:lnTo>
                    <a:pt x="301426" y="166767"/>
                  </a:lnTo>
                  <a:cubicBezTo>
                    <a:pt x="308162" y="137287"/>
                    <a:pt x="298493" y="110580"/>
                    <a:pt x="277651" y="94176"/>
                  </a:cubicBezTo>
                  <a:cubicBezTo>
                    <a:pt x="270757" y="88708"/>
                    <a:pt x="262277" y="84508"/>
                    <a:pt x="253243" y="81813"/>
                  </a:cubicBezTo>
                  <a:cubicBezTo>
                    <a:pt x="235254" y="76504"/>
                    <a:pt x="215204" y="77375"/>
                    <a:pt x="197294" y="84904"/>
                  </a:cubicBezTo>
                  <a:cubicBezTo>
                    <a:pt x="175342" y="94572"/>
                    <a:pt x="156957" y="116445"/>
                    <a:pt x="150220" y="136494"/>
                  </a:cubicBezTo>
                  <a:lnTo>
                    <a:pt x="148318" y="145291"/>
                  </a:lnTo>
                  <a:cubicBezTo>
                    <a:pt x="143484" y="165975"/>
                    <a:pt x="154500" y="182062"/>
                    <a:pt x="162583" y="197198"/>
                  </a:cubicBezTo>
                  <a:cubicBezTo>
                    <a:pt x="166704" y="207738"/>
                    <a:pt x="171063" y="217565"/>
                    <a:pt x="167893" y="226837"/>
                  </a:cubicBezTo>
                  <a:cubicBezTo>
                    <a:pt x="166308" y="231434"/>
                    <a:pt x="163772" y="235792"/>
                    <a:pt x="157908" y="240072"/>
                  </a:cubicBezTo>
                  <a:cubicBezTo>
                    <a:pt x="140948" y="251246"/>
                    <a:pt x="105445" y="262023"/>
                    <a:pt x="76520" y="253464"/>
                  </a:cubicBezTo>
                  <a:lnTo>
                    <a:pt x="73508" y="252593"/>
                  </a:lnTo>
                  <a:cubicBezTo>
                    <a:pt x="44108" y="242211"/>
                    <a:pt x="23503" y="212256"/>
                    <a:pt x="24375" y="167401"/>
                  </a:cubicBezTo>
                  <a:cubicBezTo>
                    <a:pt x="24375" y="151235"/>
                    <a:pt x="27386" y="132532"/>
                    <a:pt x="33409" y="114780"/>
                  </a:cubicBezTo>
                  <a:cubicBezTo>
                    <a:pt x="44108" y="83081"/>
                    <a:pt x="64632" y="51620"/>
                    <a:pt x="93479" y="31253"/>
                  </a:cubicBezTo>
                  <a:cubicBezTo>
                    <a:pt x="139522" y="-1080"/>
                    <a:pt x="209498" y="-6786"/>
                    <a:pt x="270757" y="7082"/>
                  </a:cubicBezTo>
                  <a:lnTo>
                    <a:pt x="283753" y="10886"/>
                  </a:lnTo>
                  <a:cubicBezTo>
                    <a:pt x="338672" y="27132"/>
                    <a:pt x="385032" y="58673"/>
                    <a:pt x="411105" y="91957"/>
                  </a:cubicBezTo>
                  <a:cubicBezTo>
                    <a:pt x="438683" y="127381"/>
                    <a:pt x="442646" y="164310"/>
                    <a:pt x="434325" y="201795"/>
                  </a:cubicBezTo>
                  <a:lnTo>
                    <a:pt x="427430" y="228739"/>
                  </a:lnTo>
                  <a:cubicBezTo>
                    <a:pt x="417762" y="257348"/>
                    <a:pt x="401516" y="285798"/>
                    <a:pt x="380674" y="308542"/>
                  </a:cubicBezTo>
                  <a:cubicBezTo>
                    <a:pt x="354205" y="338181"/>
                    <a:pt x="320762" y="358944"/>
                    <a:pt x="287557" y="369563"/>
                  </a:cubicBezTo>
                  <a:cubicBezTo>
                    <a:pt x="254352" y="380182"/>
                    <a:pt x="221227" y="380578"/>
                    <a:pt x="201256" y="394288"/>
                  </a:cubicBezTo>
                  <a:cubicBezTo>
                    <a:pt x="182237" y="408236"/>
                    <a:pt x="175342" y="435180"/>
                    <a:pt x="164406" y="448098"/>
                  </a:cubicBezTo>
                  <a:cubicBezTo>
                    <a:pt x="153866" y="460223"/>
                    <a:pt x="137303" y="457053"/>
                    <a:pt x="118363" y="451426"/>
                  </a:cubicBezTo>
                  <a:close/>
                  <a:moveTo>
                    <a:pt x="62414" y="597480"/>
                  </a:moveTo>
                  <a:cubicBezTo>
                    <a:pt x="104336" y="606514"/>
                    <a:pt x="148318" y="583691"/>
                    <a:pt x="159572" y="550407"/>
                  </a:cubicBezTo>
                  <a:cubicBezTo>
                    <a:pt x="165832" y="531863"/>
                    <a:pt x="163138" y="514032"/>
                    <a:pt x="153786" y="499292"/>
                  </a:cubicBezTo>
                  <a:cubicBezTo>
                    <a:pt x="141503" y="480352"/>
                    <a:pt x="127318" y="477023"/>
                    <a:pt x="101879" y="467751"/>
                  </a:cubicBezTo>
                  <a:cubicBezTo>
                    <a:pt x="86901" y="463313"/>
                    <a:pt x="70101" y="460936"/>
                    <a:pt x="54806" y="464026"/>
                  </a:cubicBezTo>
                  <a:cubicBezTo>
                    <a:pt x="29922" y="469415"/>
                    <a:pt x="12646" y="484789"/>
                    <a:pt x="3295" y="509198"/>
                  </a:cubicBezTo>
                  <a:cubicBezTo>
                    <a:pt x="-2490" y="526236"/>
                    <a:pt x="-747" y="547158"/>
                    <a:pt x="9238" y="562928"/>
                  </a:cubicBezTo>
                  <a:cubicBezTo>
                    <a:pt x="18273" y="578381"/>
                    <a:pt x="37450" y="589951"/>
                    <a:pt x="55361" y="595261"/>
                  </a:cubicBezTo>
                  <a:lnTo>
                    <a:pt x="62414" y="597480"/>
                  </a:lnTo>
                  <a:close/>
                </a:path>
              </a:pathLst>
            </a:custGeom>
            <a:solidFill>
              <a:srgbClr val="6BC9ED"/>
            </a:solidFill>
            <a:ln w="79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381F2ED-BCE7-46DF-8F91-AD9D7520ACAC}"/>
                </a:ext>
              </a:extLst>
            </p:cNvPr>
            <p:cNvSpPr/>
            <p:nvPr/>
          </p:nvSpPr>
          <p:spPr>
            <a:xfrm>
              <a:off x="746499" y="3216793"/>
              <a:ext cx="319156" cy="496600"/>
            </a:xfrm>
            <a:custGeom>
              <a:avLst/>
              <a:gdLst>
                <a:gd name="connsiteX0" fmla="*/ 198131 w 319156"/>
                <a:gd name="connsiteY0" fmla="*/ 371355 h 496600"/>
                <a:gd name="connsiteX1" fmla="*/ 152642 w 319156"/>
                <a:gd name="connsiteY1" fmla="*/ 362875 h 496600"/>
                <a:gd name="connsiteX2" fmla="*/ 137110 w 319156"/>
                <a:gd name="connsiteY2" fmla="*/ 327134 h 496600"/>
                <a:gd name="connsiteX3" fmla="*/ 134257 w 319156"/>
                <a:gd name="connsiteY3" fmla="*/ 292027 h 496600"/>
                <a:gd name="connsiteX4" fmla="*/ 158190 w 319156"/>
                <a:gd name="connsiteY4" fmla="*/ 241784 h 496600"/>
                <a:gd name="connsiteX5" fmla="*/ 201063 w 319156"/>
                <a:gd name="connsiteY5" fmla="*/ 182586 h 496600"/>
                <a:gd name="connsiteX6" fmla="*/ 207482 w 319156"/>
                <a:gd name="connsiteY6" fmla="*/ 113799 h 496600"/>
                <a:gd name="connsiteX7" fmla="*/ 204708 w 319156"/>
                <a:gd name="connsiteY7" fmla="*/ 105240 h 496600"/>
                <a:gd name="connsiteX8" fmla="*/ 159061 w 319156"/>
                <a:gd name="connsiteY8" fmla="*/ 66171 h 496600"/>
                <a:gd name="connsiteX9" fmla="*/ 137664 w 319156"/>
                <a:gd name="connsiteY9" fmla="*/ 67835 h 496600"/>
                <a:gd name="connsiteX10" fmla="*/ 101290 w 319156"/>
                <a:gd name="connsiteY10" fmla="*/ 92798 h 496600"/>
                <a:gd name="connsiteX11" fmla="*/ 90750 w 319156"/>
                <a:gd name="connsiteY11" fmla="*/ 146766 h 496600"/>
                <a:gd name="connsiteX12" fmla="*/ 93127 w 319156"/>
                <a:gd name="connsiteY12" fmla="*/ 153423 h 496600"/>
                <a:gd name="connsiteX13" fmla="*/ 123954 w 319156"/>
                <a:gd name="connsiteY13" fmla="*/ 182427 h 496600"/>
                <a:gd name="connsiteX14" fmla="*/ 139646 w 319156"/>
                <a:gd name="connsiteY14" fmla="*/ 200179 h 496600"/>
                <a:gd name="connsiteX15" fmla="*/ 138378 w 319156"/>
                <a:gd name="connsiteY15" fmla="*/ 213096 h 496600"/>
                <a:gd name="connsiteX16" fmla="*/ 89165 w 319156"/>
                <a:gd name="connsiteY16" fmla="*/ 255415 h 496600"/>
                <a:gd name="connsiteX17" fmla="*/ 86787 w 319156"/>
                <a:gd name="connsiteY17" fmla="*/ 256049 h 496600"/>
                <a:gd name="connsiteX18" fmla="*/ 18951 w 319156"/>
                <a:gd name="connsiteY18" fmla="*/ 218882 h 496600"/>
                <a:gd name="connsiteX19" fmla="*/ 3498 w 319156"/>
                <a:gd name="connsiteY19" fmla="*/ 179812 h 496600"/>
                <a:gd name="connsiteX20" fmla="*/ 9679 w 319156"/>
                <a:gd name="connsiteY20" fmla="*/ 99059 h 496600"/>
                <a:gd name="connsiteX21" fmla="*/ 118883 w 319156"/>
                <a:gd name="connsiteY21" fmla="*/ 10301 h 496600"/>
                <a:gd name="connsiteX22" fmla="*/ 129185 w 319156"/>
                <a:gd name="connsiteY22" fmla="*/ 7606 h 496600"/>
                <a:gd name="connsiteX23" fmla="*/ 247898 w 319156"/>
                <a:gd name="connsiteY23" fmla="*/ 9984 h 496600"/>
                <a:gd name="connsiteX24" fmla="*/ 308444 w 319156"/>
                <a:gd name="connsiteY24" fmla="*/ 74333 h 496600"/>
                <a:gd name="connsiteX25" fmla="*/ 314784 w 319156"/>
                <a:gd name="connsiteY25" fmla="*/ 95255 h 496600"/>
                <a:gd name="connsiteX26" fmla="*/ 315972 w 319156"/>
                <a:gd name="connsiteY26" fmla="*/ 168004 h 496600"/>
                <a:gd name="connsiteX27" fmla="*/ 278330 w 319156"/>
                <a:gd name="connsiteY27" fmla="*/ 247094 h 496600"/>
                <a:gd name="connsiteX28" fmla="*/ 230464 w 319156"/>
                <a:gd name="connsiteY28" fmla="*/ 299001 h 496600"/>
                <a:gd name="connsiteX29" fmla="*/ 227690 w 319156"/>
                <a:gd name="connsiteY29" fmla="*/ 350195 h 496600"/>
                <a:gd name="connsiteX30" fmla="*/ 198131 w 319156"/>
                <a:gd name="connsiteY30" fmla="*/ 371355 h 496600"/>
                <a:gd name="connsiteX31" fmla="*/ 220241 w 319156"/>
                <a:gd name="connsiteY31" fmla="*/ 492446 h 496600"/>
                <a:gd name="connsiteX32" fmla="*/ 266284 w 319156"/>
                <a:gd name="connsiteY32" fmla="*/ 421122 h 496600"/>
                <a:gd name="connsiteX33" fmla="*/ 241479 w 319156"/>
                <a:gd name="connsiteY33" fmla="*/ 389185 h 496600"/>
                <a:gd name="connsiteX34" fmla="*/ 193693 w 319156"/>
                <a:gd name="connsiteY34" fmla="*/ 389265 h 496600"/>
                <a:gd name="connsiteX35" fmla="*/ 160567 w 319156"/>
                <a:gd name="connsiteY35" fmla="*/ 406065 h 496600"/>
                <a:gd name="connsiteX36" fmla="*/ 144400 w 319156"/>
                <a:gd name="connsiteY36" fmla="*/ 457497 h 496600"/>
                <a:gd name="connsiteX37" fmla="*/ 170394 w 319156"/>
                <a:gd name="connsiteY37" fmla="*/ 491178 h 496600"/>
                <a:gd name="connsiteX38" fmla="*/ 214614 w 319156"/>
                <a:gd name="connsiteY38" fmla="*/ 494031 h 496600"/>
                <a:gd name="connsiteX39" fmla="*/ 220241 w 319156"/>
                <a:gd name="connsiteY39" fmla="*/ 492446 h 49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56" h="496600">
                  <a:moveTo>
                    <a:pt x="198131" y="371355"/>
                  </a:moveTo>
                  <a:cubicBezTo>
                    <a:pt x="183074" y="375317"/>
                    <a:pt x="165243" y="378091"/>
                    <a:pt x="152642" y="362875"/>
                  </a:cubicBezTo>
                  <a:cubicBezTo>
                    <a:pt x="145827" y="354713"/>
                    <a:pt x="140359" y="341557"/>
                    <a:pt x="137110" y="327134"/>
                  </a:cubicBezTo>
                  <a:cubicBezTo>
                    <a:pt x="134415" y="315247"/>
                    <a:pt x="133306" y="302884"/>
                    <a:pt x="134257" y="292027"/>
                  </a:cubicBezTo>
                  <a:cubicBezTo>
                    <a:pt x="135049" y="269204"/>
                    <a:pt x="144004" y="256921"/>
                    <a:pt x="158190" y="241784"/>
                  </a:cubicBezTo>
                  <a:cubicBezTo>
                    <a:pt x="172296" y="226093"/>
                    <a:pt x="190681" y="207232"/>
                    <a:pt x="201063" y="182586"/>
                  </a:cubicBezTo>
                  <a:cubicBezTo>
                    <a:pt x="210414" y="160793"/>
                    <a:pt x="212237" y="135116"/>
                    <a:pt x="207482" y="113799"/>
                  </a:cubicBezTo>
                  <a:lnTo>
                    <a:pt x="204708" y="105240"/>
                  </a:lnTo>
                  <a:cubicBezTo>
                    <a:pt x="197180" y="82654"/>
                    <a:pt x="179745" y="68627"/>
                    <a:pt x="159061" y="66171"/>
                  </a:cubicBezTo>
                  <a:cubicBezTo>
                    <a:pt x="152167" y="65299"/>
                    <a:pt x="144797" y="65933"/>
                    <a:pt x="137664" y="67835"/>
                  </a:cubicBezTo>
                  <a:cubicBezTo>
                    <a:pt x="123400" y="71639"/>
                    <a:pt x="110324" y="80435"/>
                    <a:pt x="101290" y="92798"/>
                  </a:cubicBezTo>
                  <a:cubicBezTo>
                    <a:pt x="90512" y="108251"/>
                    <a:pt x="87104" y="130441"/>
                    <a:pt x="90750" y="146766"/>
                  </a:cubicBezTo>
                  <a:lnTo>
                    <a:pt x="93127" y="153423"/>
                  </a:lnTo>
                  <a:cubicBezTo>
                    <a:pt x="98357" y="169272"/>
                    <a:pt x="112305" y="175612"/>
                    <a:pt x="123954" y="182427"/>
                  </a:cubicBezTo>
                  <a:cubicBezTo>
                    <a:pt x="131008" y="187896"/>
                    <a:pt x="137981" y="192650"/>
                    <a:pt x="139646" y="200179"/>
                  </a:cubicBezTo>
                  <a:cubicBezTo>
                    <a:pt x="140517" y="203904"/>
                    <a:pt x="140517" y="207945"/>
                    <a:pt x="138378" y="213096"/>
                  </a:cubicBezTo>
                  <a:cubicBezTo>
                    <a:pt x="131562" y="227520"/>
                    <a:pt x="112147" y="249313"/>
                    <a:pt x="89165" y="255415"/>
                  </a:cubicBezTo>
                  <a:lnTo>
                    <a:pt x="86787" y="256049"/>
                  </a:lnTo>
                  <a:cubicBezTo>
                    <a:pt x="62775" y="261121"/>
                    <a:pt x="36702" y="249392"/>
                    <a:pt x="18951" y="218882"/>
                  </a:cubicBezTo>
                  <a:cubicBezTo>
                    <a:pt x="12294" y="208025"/>
                    <a:pt x="6747" y="194235"/>
                    <a:pt x="3498" y="179812"/>
                  </a:cubicBezTo>
                  <a:cubicBezTo>
                    <a:pt x="-2288" y="154136"/>
                    <a:pt x="-1337" y="124656"/>
                    <a:pt x="9679" y="99059"/>
                  </a:cubicBezTo>
                  <a:cubicBezTo>
                    <a:pt x="27430" y="58484"/>
                    <a:pt x="72126" y="25992"/>
                    <a:pt x="118883" y="10301"/>
                  </a:cubicBezTo>
                  <a:lnTo>
                    <a:pt x="129185" y="7606"/>
                  </a:lnTo>
                  <a:cubicBezTo>
                    <a:pt x="172692" y="-3964"/>
                    <a:pt x="216833" y="-1666"/>
                    <a:pt x="247898" y="9984"/>
                  </a:cubicBezTo>
                  <a:cubicBezTo>
                    <a:pt x="280866" y="22505"/>
                    <a:pt x="298696" y="45725"/>
                    <a:pt x="308444" y="74333"/>
                  </a:cubicBezTo>
                  <a:lnTo>
                    <a:pt x="314784" y="95255"/>
                  </a:lnTo>
                  <a:cubicBezTo>
                    <a:pt x="320014" y="118474"/>
                    <a:pt x="320727" y="144151"/>
                    <a:pt x="315972" y="168004"/>
                  </a:cubicBezTo>
                  <a:cubicBezTo>
                    <a:pt x="310267" y="198753"/>
                    <a:pt x="296319" y="226410"/>
                    <a:pt x="278330" y="247094"/>
                  </a:cubicBezTo>
                  <a:cubicBezTo>
                    <a:pt x="260340" y="267778"/>
                    <a:pt x="238309" y="281646"/>
                    <a:pt x="230464" y="299001"/>
                  </a:cubicBezTo>
                  <a:cubicBezTo>
                    <a:pt x="223411" y="316119"/>
                    <a:pt x="229751" y="337040"/>
                    <a:pt x="227690" y="350195"/>
                  </a:cubicBezTo>
                  <a:cubicBezTo>
                    <a:pt x="225550" y="362796"/>
                    <a:pt x="213188" y="367392"/>
                    <a:pt x="198131" y="371355"/>
                  </a:cubicBezTo>
                  <a:close/>
                  <a:moveTo>
                    <a:pt x="220241" y="492446"/>
                  </a:moveTo>
                  <a:cubicBezTo>
                    <a:pt x="252099" y="481351"/>
                    <a:pt x="272307" y="448067"/>
                    <a:pt x="266284" y="421122"/>
                  </a:cubicBezTo>
                  <a:cubicBezTo>
                    <a:pt x="262955" y="406065"/>
                    <a:pt x="253763" y="395208"/>
                    <a:pt x="241479" y="389185"/>
                  </a:cubicBezTo>
                  <a:cubicBezTo>
                    <a:pt x="225471" y="381419"/>
                    <a:pt x="214535" y="385065"/>
                    <a:pt x="193693" y="389265"/>
                  </a:cubicBezTo>
                  <a:cubicBezTo>
                    <a:pt x="181806" y="392435"/>
                    <a:pt x="169601" y="397665"/>
                    <a:pt x="160567" y="406065"/>
                  </a:cubicBezTo>
                  <a:cubicBezTo>
                    <a:pt x="146065" y="419854"/>
                    <a:pt x="140755" y="437210"/>
                    <a:pt x="144400" y="457497"/>
                  </a:cubicBezTo>
                  <a:cubicBezTo>
                    <a:pt x="147491" y="471286"/>
                    <a:pt x="157239" y="484679"/>
                    <a:pt x="170394" y="491178"/>
                  </a:cubicBezTo>
                  <a:cubicBezTo>
                    <a:pt x="182757" y="497834"/>
                    <a:pt x="200429" y="497834"/>
                    <a:pt x="214614" y="494031"/>
                  </a:cubicBezTo>
                  <a:lnTo>
                    <a:pt x="220241" y="492446"/>
                  </a:lnTo>
                  <a:close/>
                </a:path>
              </a:pathLst>
            </a:custGeom>
            <a:solidFill>
              <a:srgbClr val="6BC9ED"/>
            </a:solidFill>
            <a:ln w="79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5A18ED7-9A7E-4741-986D-C6559702AE44}"/>
                </a:ext>
              </a:extLst>
            </p:cNvPr>
            <p:cNvSpPr/>
            <p:nvPr/>
          </p:nvSpPr>
          <p:spPr>
            <a:xfrm>
              <a:off x="2383972" y="3465101"/>
              <a:ext cx="275627" cy="383517"/>
            </a:xfrm>
            <a:custGeom>
              <a:avLst/>
              <a:gdLst>
                <a:gd name="connsiteX0" fmla="*/ 159407 w 275627"/>
                <a:gd name="connsiteY0" fmla="*/ 286773 h 383517"/>
                <a:gd name="connsiteX1" fmla="*/ 120734 w 275627"/>
                <a:gd name="connsiteY1" fmla="*/ 281463 h 383517"/>
                <a:gd name="connsiteX2" fmla="*/ 109164 w 275627"/>
                <a:gd name="connsiteY2" fmla="*/ 254281 h 383517"/>
                <a:gd name="connsiteX3" fmla="*/ 108451 w 275627"/>
                <a:gd name="connsiteY3" fmla="*/ 227178 h 383517"/>
                <a:gd name="connsiteX4" fmla="*/ 131591 w 275627"/>
                <a:gd name="connsiteY4" fmla="*/ 187713 h 383517"/>
                <a:gd name="connsiteX5" fmla="*/ 171453 w 275627"/>
                <a:gd name="connsiteY5" fmla="*/ 140798 h 383517"/>
                <a:gd name="connsiteX6" fmla="*/ 180408 w 275627"/>
                <a:gd name="connsiteY6" fmla="*/ 87464 h 383517"/>
                <a:gd name="connsiteX7" fmla="*/ 178427 w 275627"/>
                <a:gd name="connsiteY7" fmla="*/ 80886 h 383517"/>
                <a:gd name="connsiteX8" fmla="*/ 141180 w 275627"/>
                <a:gd name="connsiteY8" fmla="*/ 51961 h 383517"/>
                <a:gd name="connsiteX9" fmla="*/ 122715 w 275627"/>
                <a:gd name="connsiteY9" fmla="*/ 53863 h 383517"/>
                <a:gd name="connsiteX10" fmla="*/ 90224 w 275627"/>
                <a:gd name="connsiteY10" fmla="*/ 74150 h 383517"/>
                <a:gd name="connsiteX11" fmla="*/ 78416 w 275627"/>
                <a:gd name="connsiteY11" fmla="*/ 116152 h 383517"/>
                <a:gd name="connsiteX12" fmla="*/ 80080 w 275627"/>
                <a:gd name="connsiteY12" fmla="*/ 121224 h 383517"/>
                <a:gd name="connsiteX13" fmla="*/ 105122 w 275627"/>
                <a:gd name="connsiteY13" fmla="*/ 142779 h 383517"/>
                <a:gd name="connsiteX14" fmla="*/ 117723 w 275627"/>
                <a:gd name="connsiteY14" fmla="*/ 156093 h 383517"/>
                <a:gd name="connsiteX15" fmla="*/ 115979 w 275627"/>
                <a:gd name="connsiteY15" fmla="*/ 166157 h 383517"/>
                <a:gd name="connsiteX16" fmla="*/ 71521 w 275627"/>
                <a:gd name="connsiteY16" fmla="*/ 200234 h 383517"/>
                <a:gd name="connsiteX17" fmla="*/ 69461 w 275627"/>
                <a:gd name="connsiteY17" fmla="*/ 200789 h 383517"/>
                <a:gd name="connsiteX18" fmla="*/ 12957 w 275627"/>
                <a:gd name="connsiteY18" fmla="*/ 173924 h 383517"/>
                <a:gd name="connsiteX19" fmla="*/ 1624 w 275627"/>
                <a:gd name="connsiteY19" fmla="*/ 144126 h 383517"/>
                <a:gd name="connsiteX20" fmla="*/ 11055 w 275627"/>
                <a:gd name="connsiteY20" fmla="*/ 81520 h 383517"/>
                <a:gd name="connsiteX21" fmla="*/ 109402 w 275627"/>
                <a:gd name="connsiteY21" fmla="*/ 9959 h 383517"/>
                <a:gd name="connsiteX22" fmla="*/ 118357 w 275627"/>
                <a:gd name="connsiteY22" fmla="*/ 7582 h 383517"/>
                <a:gd name="connsiteX23" fmla="*/ 220349 w 275627"/>
                <a:gd name="connsiteY23" fmla="*/ 6156 h 383517"/>
                <a:gd name="connsiteX24" fmla="*/ 269166 w 275627"/>
                <a:gd name="connsiteY24" fmla="*/ 54259 h 383517"/>
                <a:gd name="connsiteX25" fmla="*/ 273603 w 275627"/>
                <a:gd name="connsiteY25" fmla="*/ 70267 h 383517"/>
                <a:gd name="connsiteX26" fmla="*/ 270988 w 275627"/>
                <a:gd name="connsiteY26" fmla="*/ 126454 h 383517"/>
                <a:gd name="connsiteX27" fmla="*/ 234693 w 275627"/>
                <a:gd name="connsiteY27" fmla="*/ 188584 h 383517"/>
                <a:gd name="connsiteX28" fmla="*/ 190869 w 275627"/>
                <a:gd name="connsiteY28" fmla="*/ 230031 h 383517"/>
                <a:gd name="connsiteX29" fmla="*/ 185955 w 275627"/>
                <a:gd name="connsiteY29" fmla="*/ 269734 h 383517"/>
                <a:gd name="connsiteX30" fmla="*/ 159407 w 275627"/>
                <a:gd name="connsiteY30" fmla="*/ 286773 h 383517"/>
                <a:gd name="connsiteX31" fmla="*/ 172325 w 275627"/>
                <a:gd name="connsiteY31" fmla="*/ 379731 h 383517"/>
                <a:gd name="connsiteX32" fmla="*/ 215515 w 275627"/>
                <a:gd name="connsiteY32" fmla="*/ 323306 h 383517"/>
                <a:gd name="connsiteX33" fmla="*/ 195782 w 275627"/>
                <a:gd name="connsiteY33" fmla="*/ 299294 h 383517"/>
                <a:gd name="connsiteX34" fmla="*/ 154731 w 275627"/>
                <a:gd name="connsiteY34" fmla="*/ 300641 h 383517"/>
                <a:gd name="connsiteX35" fmla="*/ 125410 w 275627"/>
                <a:gd name="connsiteY35" fmla="*/ 314509 h 383517"/>
                <a:gd name="connsiteX36" fmla="*/ 108926 w 275627"/>
                <a:gd name="connsiteY36" fmla="*/ 354688 h 383517"/>
                <a:gd name="connsiteX37" fmla="*/ 129610 w 275627"/>
                <a:gd name="connsiteY37" fmla="*/ 379968 h 383517"/>
                <a:gd name="connsiteX38" fmla="*/ 167491 w 275627"/>
                <a:gd name="connsiteY38" fmla="*/ 380999 h 383517"/>
                <a:gd name="connsiteX39" fmla="*/ 172325 w 275627"/>
                <a:gd name="connsiteY39" fmla="*/ 379731 h 3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5627" h="383517">
                  <a:moveTo>
                    <a:pt x="159407" y="286773"/>
                  </a:moveTo>
                  <a:cubicBezTo>
                    <a:pt x="146252" y="290260"/>
                    <a:pt x="130799" y="292875"/>
                    <a:pt x="120734" y="281463"/>
                  </a:cubicBezTo>
                  <a:cubicBezTo>
                    <a:pt x="115266" y="275361"/>
                    <a:pt x="111224" y="265296"/>
                    <a:pt x="109164" y="254281"/>
                  </a:cubicBezTo>
                  <a:cubicBezTo>
                    <a:pt x="107420" y="245167"/>
                    <a:pt x="107103" y="235658"/>
                    <a:pt x="108451" y="227178"/>
                  </a:cubicBezTo>
                  <a:cubicBezTo>
                    <a:pt x="110273" y="209585"/>
                    <a:pt x="118594" y="199758"/>
                    <a:pt x="131591" y="187713"/>
                  </a:cubicBezTo>
                  <a:cubicBezTo>
                    <a:pt x="144508" y="175192"/>
                    <a:pt x="161309" y="160134"/>
                    <a:pt x="171453" y="140798"/>
                  </a:cubicBezTo>
                  <a:cubicBezTo>
                    <a:pt x="180646" y="123680"/>
                    <a:pt x="183419" y="103789"/>
                    <a:pt x="180408" y="87464"/>
                  </a:cubicBezTo>
                  <a:lnTo>
                    <a:pt x="178427" y="80886"/>
                  </a:lnTo>
                  <a:cubicBezTo>
                    <a:pt x="173038" y="63610"/>
                    <a:pt x="158773" y="53308"/>
                    <a:pt x="141180" y="51961"/>
                  </a:cubicBezTo>
                  <a:cubicBezTo>
                    <a:pt x="135316" y="51485"/>
                    <a:pt x="128897" y="52199"/>
                    <a:pt x="122715" y="53863"/>
                  </a:cubicBezTo>
                  <a:cubicBezTo>
                    <a:pt x="110273" y="57191"/>
                    <a:pt x="98545" y="64324"/>
                    <a:pt x="90224" y="74150"/>
                  </a:cubicBezTo>
                  <a:cubicBezTo>
                    <a:pt x="80159" y="86434"/>
                    <a:pt x="76118" y="103631"/>
                    <a:pt x="78416" y="116152"/>
                  </a:cubicBezTo>
                  <a:lnTo>
                    <a:pt x="80080" y="121224"/>
                  </a:lnTo>
                  <a:cubicBezTo>
                    <a:pt x="83805" y="133349"/>
                    <a:pt x="95454" y="137786"/>
                    <a:pt x="105122" y="142779"/>
                  </a:cubicBezTo>
                  <a:cubicBezTo>
                    <a:pt x="110907" y="146821"/>
                    <a:pt x="116693" y="150308"/>
                    <a:pt x="117723" y="156093"/>
                  </a:cubicBezTo>
                  <a:cubicBezTo>
                    <a:pt x="118277" y="158946"/>
                    <a:pt x="118119" y="162036"/>
                    <a:pt x="115979" y="166157"/>
                  </a:cubicBezTo>
                  <a:cubicBezTo>
                    <a:pt x="109402" y="177490"/>
                    <a:pt x="91571" y="194845"/>
                    <a:pt x="71521" y="200234"/>
                  </a:cubicBezTo>
                  <a:lnTo>
                    <a:pt x="69461" y="200789"/>
                  </a:lnTo>
                  <a:cubicBezTo>
                    <a:pt x="48539" y="205385"/>
                    <a:pt x="26667" y="197064"/>
                    <a:pt x="12957" y="173924"/>
                  </a:cubicBezTo>
                  <a:cubicBezTo>
                    <a:pt x="7806" y="165682"/>
                    <a:pt x="3685" y="155221"/>
                    <a:pt x="1624" y="144126"/>
                  </a:cubicBezTo>
                  <a:cubicBezTo>
                    <a:pt x="-2021" y="124394"/>
                    <a:pt x="198" y="101570"/>
                    <a:pt x="11055" y="81520"/>
                  </a:cubicBezTo>
                  <a:cubicBezTo>
                    <a:pt x="28331" y="49663"/>
                    <a:pt x="68431" y="23352"/>
                    <a:pt x="109402" y="9959"/>
                  </a:cubicBezTo>
                  <a:lnTo>
                    <a:pt x="118357" y="7582"/>
                  </a:lnTo>
                  <a:cubicBezTo>
                    <a:pt x="156396" y="-2562"/>
                    <a:pt x="194197" y="-2007"/>
                    <a:pt x="220349" y="6156"/>
                  </a:cubicBezTo>
                  <a:cubicBezTo>
                    <a:pt x="248086" y="14952"/>
                    <a:pt x="262192" y="32387"/>
                    <a:pt x="269166" y="54259"/>
                  </a:cubicBezTo>
                  <a:lnTo>
                    <a:pt x="273603" y="70267"/>
                  </a:lnTo>
                  <a:cubicBezTo>
                    <a:pt x="276932" y="88098"/>
                    <a:pt x="276219" y="107910"/>
                    <a:pt x="270988" y="126454"/>
                  </a:cubicBezTo>
                  <a:cubicBezTo>
                    <a:pt x="264569" y="150387"/>
                    <a:pt x="251176" y="172101"/>
                    <a:pt x="234693" y="188584"/>
                  </a:cubicBezTo>
                  <a:cubicBezTo>
                    <a:pt x="218209" y="205068"/>
                    <a:pt x="198556" y="216400"/>
                    <a:pt x="190869" y="230031"/>
                  </a:cubicBezTo>
                  <a:cubicBezTo>
                    <a:pt x="183974" y="243503"/>
                    <a:pt x="188333" y="259432"/>
                    <a:pt x="185955" y="269734"/>
                  </a:cubicBezTo>
                  <a:cubicBezTo>
                    <a:pt x="183419" y="279403"/>
                    <a:pt x="172483" y="283286"/>
                    <a:pt x="159407" y="286773"/>
                  </a:cubicBezTo>
                  <a:close/>
                  <a:moveTo>
                    <a:pt x="172325" y="379731"/>
                  </a:moveTo>
                  <a:cubicBezTo>
                    <a:pt x="200299" y="370300"/>
                    <a:pt x="219319" y="343990"/>
                    <a:pt x="215515" y="323306"/>
                  </a:cubicBezTo>
                  <a:cubicBezTo>
                    <a:pt x="213375" y="311736"/>
                    <a:pt x="206084" y="303653"/>
                    <a:pt x="195782" y="299294"/>
                  </a:cubicBezTo>
                  <a:cubicBezTo>
                    <a:pt x="182389" y="293747"/>
                    <a:pt x="172879" y="296837"/>
                    <a:pt x="154731" y="300641"/>
                  </a:cubicBezTo>
                  <a:cubicBezTo>
                    <a:pt x="144350" y="303415"/>
                    <a:pt x="133572" y="307773"/>
                    <a:pt x="125410" y="314509"/>
                  </a:cubicBezTo>
                  <a:cubicBezTo>
                    <a:pt x="112255" y="325604"/>
                    <a:pt x="106787" y="339156"/>
                    <a:pt x="108926" y="354688"/>
                  </a:cubicBezTo>
                  <a:cubicBezTo>
                    <a:pt x="110907" y="365307"/>
                    <a:pt x="118594" y="375372"/>
                    <a:pt x="129610" y="379968"/>
                  </a:cubicBezTo>
                  <a:cubicBezTo>
                    <a:pt x="139912" y="384802"/>
                    <a:pt x="155049" y="384248"/>
                    <a:pt x="167491" y="380999"/>
                  </a:cubicBezTo>
                  <a:lnTo>
                    <a:pt x="172325" y="379731"/>
                  </a:lnTo>
                  <a:close/>
                </a:path>
              </a:pathLst>
            </a:custGeom>
            <a:solidFill>
              <a:srgbClr val="6BC9ED"/>
            </a:solidFill>
            <a:ln w="79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9E3739F-51BE-49D8-BC3B-6EF95812F589}"/>
                </a:ext>
              </a:extLst>
            </p:cNvPr>
            <p:cNvSpPr/>
            <p:nvPr/>
          </p:nvSpPr>
          <p:spPr>
            <a:xfrm>
              <a:off x="-14000" y="4329359"/>
              <a:ext cx="268921" cy="386032"/>
            </a:xfrm>
            <a:custGeom>
              <a:avLst/>
              <a:gdLst>
                <a:gd name="connsiteX0" fmla="*/ 186596 w 268921"/>
                <a:gd name="connsiteY0" fmla="*/ 287903 h 386032"/>
                <a:gd name="connsiteX1" fmla="*/ 147527 w 268921"/>
                <a:gd name="connsiteY1" fmla="*/ 289409 h 386032"/>
                <a:gd name="connsiteX2" fmla="*/ 131360 w 268921"/>
                <a:gd name="connsiteY2" fmla="*/ 264604 h 386032"/>
                <a:gd name="connsiteX3" fmla="*/ 125971 w 268921"/>
                <a:gd name="connsiteY3" fmla="*/ 238056 h 386032"/>
                <a:gd name="connsiteX4" fmla="*/ 141821 w 268921"/>
                <a:gd name="connsiteY4" fmla="*/ 195183 h 386032"/>
                <a:gd name="connsiteX5" fmla="*/ 172886 w 268921"/>
                <a:gd name="connsiteY5" fmla="*/ 142007 h 386032"/>
                <a:gd name="connsiteX6" fmla="*/ 172411 w 268921"/>
                <a:gd name="connsiteY6" fmla="*/ 87881 h 386032"/>
                <a:gd name="connsiteX7" fmla="*/ 169320 w 268921"/>
                <a:gd name="connsiteY7" fmla="*/ 81779 h 386032"/>
                <a:gd name="connsiteX8" fmla="*/ 127556 w 268921"/>
                <a:gd name="connsiteY8" fmla="*/ 59748 h 386032"/>
                <a:gd name="connsiteX9" fmla="*/ 109646 w 268921"/>
                <a:gd name="connsiteY9" fmla="*/ 64820 h 386032"/>
                <a:gd name="connsiteX10" fmla="*/ 81196 w 268921"/>
                <a:gd name="connsiteY10" fmla="*/ 90417 h 386032"/>
                <a:gd name="connsiteX11" fmla="*/ 76917 w 268921"/>
                <a:gd name="connsiteY11" fmla="*/ 133845 h 386032"/>
                <a:gd name="connsiteX12" fmla="*/ 79453 w 268921"/>
                <a:gd name="connsiteY12" fmla="*/ 138600 h 386032"/>
                <a:gd name="connsiteX13" fmla="*/ 107903 w 268921"/>
                <a:gd name="connsiteY13" fmla="*/ 155479 h 386032"/>
                <a:gd name="connsiteX14" fmla="*/ 122643 w 268921"/>
                <a:gd name="connsiteY14" fmla="*/ 166416 h 386032"/>
                <a:gd name="connsiteX15" fmla="*/ 122643 w 268921"/>
                <a:gd name="connsiteY15" fmla="*/ 176639 h 386032"/>
                <a:gd name="connsiteX16" fmla="*/ 84842 w 268921"/>
                <a:gd name="connsiteY16" fmla="*/ 217927 h 386032"/>
                <a:gd name="connsiteX17" fmla="*/ 82860 w 268921"/>
                <a:gd name="connsiteY17" fmla="*/ 218799 h 386032"/>
                <a:gd name="connsiteX18" fmla="*/ 22553 w 268921"/>
                <a:gd name="connsiteY18" fmla="*/ 202236 h 386032"/>
                <a:gd name="connsiteX19" fmla="*/ 6228 w 268921"/>
                <a:gd name="connsiteY19" fmla="*/ 174895 h 386032"/>
                <a:gd name="connsiteX20" fmla="*/ 4563 w 268921"/>
                <a:gd name="connsiteY20" fmla="*/ 111655 h 386032"/>
                <a:gd name="connsiteX21" fmla="*/ 88963 w 268921"/>
                <a:gd name="connsiteY21" fmla="*/ 24007 h 386032"/>
                <a:gd name="connsiteX22" fmla="*/ 97363 w 268921"/>
                <a:gd name="connsiteY22" fmla="*/ 20124 h 386032"/>
                <a:gd name="connsiteX23" fmla="*/ 197532 w 268921"/>
                <a:gd name="connsiteY23" fmla="*/ 946 h 386032"/>
                <a:gd name="connsiteX24" fmla="*/ 253957 w 268921"/>
                <a:gd name="connsiteY24" fmla="*/ 39777 h 386032"/>
                <a:gd name="connsiteX25" fmla="*/ 261089 w 268921"/>
                <a:gd name="connsiteY25" fmla="*/ 54755 h 386032"/>
                <a:gd name="connsiteX26" fmla="*/ 268301 w 268921"/>
                <a:gd name="connsiteY26" fmla="*/ 110546 h 386032"/>
                <a:gd name="connsiteX27" fmla="*/ 243417 w 268921"/>
                <a:gd name="connsiteY27" fmla="*/ 178065 h 386032"/>
                <a:gd name="connsiteX28" fmla="*/ 207518 w 268921"/>
                <a:gd name="connsiteY28" fmla="*/ 226486 h 386032"/>
                <a:gd name="connsiteX29" fmla="*/ 209578 w 268921"/>
                <a:gd name="connsiteY29" fmla="*/ 266427 h 386032"/>
                <a:gd name="connsiteX30" fmla="*/ 186596 w 268921"/>
                <a:gd name="connsiteY30" fmla="*/ 287903 h 386032"/>
                <a:gd name="connsiteX31" fmla="*/ 215522 w 268921"/>
                <a:gd name="connsiteY31" fmla="*/ 377136 h 386032"/>
                <a:gd name="connsiteX32" fmla="*/ 248172 w 268921"/>
                <a:gd name="connsiteY32" fmla="*/ 314055 h 386032"/>
                <a:gd name="connsiteX33" fmla="*/ 224556 w 268921"/>
                <a:gd name="connsiteY33" fmla="*/ 293846 h 386032"/>
                <a:gd name="connsiteX34" fmla="*/ 184377 w 268921"/>
                <a:gd name="connsiteY34" fmla="*/ 302326 h 386032"/>
                <a:gd name="connsiteX35" fmla="*/ 157908 w 268921"/>
                <a:gd name="connsiteY35" fmla="*/ 321108 h 386032"/>
                <a:gd name="connsiteX36" fmla="*/ 148716 w 268921"/>
                <a:gd name="connsiteY36" fmla="*/ 363585 h 386032"/>
                <a:gd name="connsiteX37" fmla="*/ 173441 w 268921"/>
                <a:gd name="connsiteY37" fmla="*/ 384902 h 386032"/>
                <a:gd name="connsiteX38" fmla="*/ 210925 w 268921"/>
                <a:gd name="connsiteY38" fmla="*/ 379276 h 386032"/>
                <a:gd name="connsiteX39" fmla="*/ 215522 w 268921"/>
                <a:gd name="connsiteY39" fmla="*/ 377136 h 38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8921" h="386032">
                  <a:moveTo>
                    <a:pt x="186596" y="287903"/>
                  </a:moveTo>
                  <a:cubicBezTo>
                    <a:pt x="174233" y="293609"/>
                    <a:pt x="159493" y="298918"/>
                    <a:pt x="147527" y="289409"/>
                  </a:cubicBezTo>
                  <a:cubicBezTo>
                    <a:pt x="141028" y="284337"/>
                    <a:pt x="135323" y="275144"/>
                    <a:pt x="131360" y="264604"/>
                  </a:cubicBezTo>
                  <a:cubicBezTo>
                    <a:pt x="128111" y="255887"/>
                    <a:pt x="126130" y="246615"/>
                    <a:pt x="125971" y="238056"/>
                  </a:cubicBezTo>
                  <a:cubicBezTo>
                    <a:pt x="124703" y="220383"/>
                    <a:pt x="131202" y="209289"/>
                    <a:pt x="141821" y="195183"/>
                  </a:cubicBezTo>
                  <a:cubicBezTo>
                    <a:pt x="152361" y="180601"/>
                    <a:pt x="166229" y="162849"/>
                    <a:pt x="172886" y="142007"/>
                  </a:cubicBezTo>
                  <a:cubicBezTo>
                    <a:pt x="178909" y="123622"/>
                    <a:pt x="178196" y="103493"/>
                    <a:pt x="172411" y="87881"/>
                  </a:cubicBezTo>
                  <a:lnTo>
                    <a:pt x="169320" y="81779"/>
                  </a:lnTo>
                  <a:cubicBezTo>
                    <a:pt x="160999" y="65771"/>
                    <a:pt x="145149" y="58004"/>
                    <a:pt x="127556" y="59748"/>
                  </a:cubicBezTo>
                  <a:cubicBezTo>
                    <a:pt x="121692" y="60303"/>
                    <a:pt x="115511" y="62125"/>
                    <a:pt x="109646" y="64820"/>
                  </a:cubicBezTo>
                  <a:cubicBezTo>
                    <a:pt x="97997" y="70288"/>
                    <a:pt x="87695" y="79322"/>
                    <a:pt x="81196" y="90417"/>
                  </a:cubicBezTo>
                  <a:cubicBezTo>
                    <a:pt x="73430" y="104285"/>
                    <a:pt x="72479" y="121957"/>
                    <a:pt x="76917" y="133845"/>
                  </a:cubicBezTo>
                  <a:lnTo>
                    <a:pt x="79453" y="138600"/>
                  </a:lnTo>
                  <a:cubicBezTo>
                    <a:pt x="85238" y="149932"/>
                    <a:pt x="97521" y="152230"/>
                    <a:pt x="107903" y="155479"/>
                  </a:cubicBezTo>
                  <a:cubicBezTo>
                    <a:pt x="114322" y="158412"/>
                    <a:pt x="120582" y="160868"/>
                    <a:pt x="122643" y="166416"/>
                  </a:cubicBezTo>
                  <a:cubicBezTo>
                    <a:pt x="123673" y="169189"/>
                    <a:pt x="124069" y="172201"/>
                    <a:pt x="122643" y="176639"/>
                  </a:cubicBezTo>
                  <a:cubicBezTo>
                    <a:pt x="118126" y="189001"/>
                    <a:pt x="103623" y="209130"/>
                    <a:pt x="84842" y="217927"/>
                  </a:cubicBezTo>
                  <a:lnTo>
                    <a:pt x="82860" y="218799"/>
                  </a:lnTo>
                  <a:cubicBezTo>
                    <a:pt x="63048" y="226961"/>
                    <a:pt x="40067" y="222523"/>
                    <a:pt x="22553" y="202236"/>
                  </a:cubicBezTo>
                  <a:cubicBezTo>
                    <a:pt x="16054" y="195024"/>
                    <a:pt x="10190" y="185435"/>
                    <a:pt x="6228" y="174895"/>
                  </a:cubicBezTo>
                  <a:cubicBezTo>
                    <a:pt x="-825" y="156113"/>
                    <a:pt x="-2569" y="133290"/>
                    <a:pt x="4563" y="111655"/>
                  </a:cubicBezTo>
                  <a:cubicBezTo>
                    <a:pt x="16054" y="77262"/>
                    <a:pt x="50923" y="44374"/>
                    <a:pt x="88963" y="24007"/>
                  </a:cubicBezTo>
                  <a:lnTo>
                    <a:pt x="97363" y="20124"/>
                  </a:lnTo>
                  <a:cubicBezTo>
                    <a:pt x="133024" y="3561"/>
                    <a:pt x="170350" y="-2541"/>
                    <a:pt x="197532" y="946"/>
                  </a:cubicBezTo>
                  <a:cubicBezTo>
                    <a:pt x="226379" y="4750"/>
                    <a:pt x="243338" y="19411"/>
                    <a:pt x="253957" y="39777"/>
                  </a:cubicBezTo>
                  <a:lnTo>
                    <a:pt x="261089" y="54755"/>
                  </a:lnTo>
                  <a:cubicBezTo>
                    <a:pt x="267429" y="71714"/>
                    <a:pt x="270282" y="91368"/>
                    <a:pt x="268301" y="110546"/>
                  </a:cubicBezTo>
                  <a:cubicBezTo>
                    <a:pt x="266161" y="135192"/>
                    <a:pt x="256731" y="158966"/>
                    <a:pt x="243417" y="178065"/>
                  </a:cubicBezTo>
                  <a:cubicBezTo>
                    <a:pt x="230024" y="197164"/>
                    <a:pt x="212669" y="211745"/>
                    <a:pt x="207518" y="226486"/>
                  </a:cubicBezTo>
                  <a:cubicBezTo>
                    <a:pt x="203000" y="240909"/>
                    <a:pt x="210212" y="255887"/>
                    <a:pt x="209578" y="266427"/>
                  </a:cubicBezTo>
                  <a:cubicBezTo>
                    <a:pt x="208944" y="276412"/>
                    <a:pt x="198879" y="282197"/>
                    <a:pt x="186596" y="287903"/>
                  </a:cubicBezTo>
                  <a:close/>
                  <a:moveTo>
                    <a:pt x="215522" y="377136"/>
                  </a:moveTo>
                  <a:cubicBezTo>
                    <a:pt x="241436" y="362951"/>
                    <a:pt x="255621" y="333708"/>
                    <a:pt x="248172" y="314055"/>
                  </a:cubicBezTo>
                  <a:cubicBezTo>
                    <a:pt x="244051" y="303039"/>
                    <a:pt x="235413" y="296303"/>
                    <a:pt x="224556" y="293846"/>
                  </a:cubicBezTo>
                  <a:cubicBezTo>
                    <a:pt x="210450" y="290756"/>
                    <a:pt x="201574" y="295431"/>
                    <a:pt x="184377" y="302326"/>
                  </a:cubicBezTo>
                  <a:cubicBezTo>
                    <a:pt x="174630" y="306843"/>
                    <a:pt x="164803" y="313024"/>
                    <a:pt x="157908" y="321108"/>
                  </a:cubicBezTo>
                  <a:cubicBezTo>
                    <a:pt x="146893" y="334263"/>
                    <a:pt x="143881" y="348607"/>
                    <a:pt x="148716" y="363585"/>
                  </a:cubicBezTo>
                  <a:cubicBezTo>
                    <a:pt x="152519" y="373649"/>
                    <a:pt x="161791" y="382208"/>
                    <a:pt x="173441" y="384902"/>
                  </a:cubicBezTo>
                  <a:cubicBezTo>
                    <a:pt x="184456" y="387835"/>
                    <a:pt x="199276" y="384744"/>
                    <a:pt x="210925" y="379276"/>
                  </a:cubicBezTo>
                  <a:lnTo>
                    <a:pt x="215522" y="377136"/>
                  </a:lnTo>
                  <a:close/>
                </a:path>
              </a:pathLst>
            </a:custGeom>
            <a:solidFill>
              <a:srgbClr val="6BC9ED"/>
            </a:solidFill>
            <a:ln w="79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E586A7D-D937-4A08-9E1B-A47262BB68B2}"/>
                </a:ext>
              </a:extLst>
            </p:cNvPr>
            <p:cNvSpPr/>
            <p:nvPr/>
          </p:nvSpPr>
          <p:spPr>
            <a:xfrm>
              <a:off x="4923522" y="4621421"/>
              <a:ext cx="283973" cy="360973"/>
            </a:xfrm>
            <a:custGeom>
              <a:avLst/>
              <a:gdLst>
                <a:gd name="connsiteX0" fmla="*/ 77892 w 283973"/>
                <a:gd name="connsiteY0" fmla="*/ 271704 h 360973"/>
                <a:gd name="connsiteX1" fmla="*/ 46034 w 283973"/>
                <a:gd name="connsiteY1" fmla="*/ 249118 h 360973"/>
                <a:gd name="connsiteX2" fmla="*/ 48333 w 283973"/>
                <a:gd name="connsiteY2" fmla="*/ 219638 h 360973"/>
                <a:gd name="connsiteX3" fmla="*/ 60220 w 283973"/>
                <a:gd name="connsiteY3" fmla="*/ 195309 h 360973"/>
                <a:gd name="connsiteX4" fmla="*/ 98972 w 283973"/>
                <a:gd name="connsiteY4" fmla="*/ 170980 h 360973"/>
                <a:gd name="connsiteX5" fmla="*/ 156031 w 283973"/>
                <a:gd name="connsiteY5" fmla="*/ 147760 h 360973"/>
                <a:gd name="connsiteX6" fmla="*/ 188601 w 283973"/>
                <a:gd name="connsiteY6" fmla="*/ 104570 h 360973"/>
                <a:gd name="connsiteX7" fmla="*/ 189870 w 283973"/>
                <a:gd name="connsiteY7" fmla="*/ 97834 h 360973"/>
                <a:gd name="connsiteX8" fmla="*/ 170216 w 283973"/>
                <a:gd name="connsiteY8" fmla="*/ 54961 h 360973"/>
                <a:gd name="connsiteX9" fmla="*/ 152940 w 283973"/>
                <a:gd name="connsiteY9" fmla="*/ 48066 h 360973"/>
                <a:gd name="connsiteX10" fmla="*/ 114743 w 283973"/>
                <a:gd name="connsiteY10" fmla="*/ 50998 h 360973"/>
                <a:gd name="connsiteX11" fmla="*/ 84866 w 283973"/>
                <a:gd name="connsiteY11" fmla="*/ 82777 h 360973"/>
                <a:gd name="connsiteX12" fmla="*/ 83994 w 283973"/>
                <a:gd name="connsiteY12" fmla="*/ 88086 h 360973"/>
                <a:gd name="connsiteX13" fmla="*/ 96198 w 283973"/>
                <a:gd name="connsiteY13" fmla="*/ 118834 h 360973"/>
                <a:gd name="connsiteX14" fmla="*/ 101270 w 283973"/>
                <a:gd name="connsiteY14" fmla="*/ 136427 h 360973"/>
                <a:gd name="connsiteX15" fmla="*/ 95089 w 283973"/>
                <a:gd name="connsiteY15" fmla="*/ 144511 h 360973"/>
                <a:gd name="connsiteX16" fmla="*/ 39933 w 283973"/>
                <a:gd name="connsiteY16" fmla="*/ 154179 h 360973"/>
                <a:gd name="connsiteX17" fmla="*/ 37872 w 283973"/>
                <a:gd name="connsiteY17" fmla="*/ 153703 h 360973"/>
                <a:gd name="connsiteX18" fmla="*/ 229 w 283973"/>
                <a:gd name="connsiteY18" fmla="*/ 103777 h 360973"/>
                <a:gd name="connsiteX19" fmla="*/ 3954 w 283973"/>
                <a:gd name="connsiteY19" fmla="*/ 72157 h 360973"/>
                <a:gd name="connsiteX20" fmla="*/ 41200 w 283973"/>
                <a:gd name="connsiteY20" fmla="*/ 21042 h 360973"/>
                <a:gd name="connsiteX21" fmla="*/ 161499 w 283973"/>
                <a:gd name="connsiteY21" fmla="*/ 3053 h 360973"/>
                <a:gd name="connsiteX22" fmla="*/ 170533 w 283973"/>
                <a:gd name="connsiteY22" fmla="*/ 5113 h 360973"/>
                <a:gd name="connsiteX23" fmla="*/ 261589 w 283973"/>
                <a:gd name="connsiteY23" fmla="*/ 50998 h 360973"/>
                <a:gd name="connsiteX24" fmla="*/ 282669 w 283973"/>
                <a:gd name="connsiteY24" fmla="*/ 116219 h 360973"/>
                <a:gd name="connsiteX25" fmla="*/ 279182 w 283973"/>
                <a:gd name="connsiteY25" fmla="*/ 132465 h 360973"/>
                <a:gd name="connsiteX26" fmla="*/ 250891 w 283973"/>
                <a:gd name="connsiteY26" fmla="*/ 181123 h 360973"/>
                <a:gd name="connsiteX27" fmla="*/ 189949 w 283973"/>
                <a:gd name="connsiteY27" fmla="*/ 219479 h 360973"/>
                <a:gd name="connsiteX28" fmla="*/ 131939 w 283973"/>
                <a:gd name="connsiteY28" fmla="*/ 235963 h 360973"/>
                <a:gd name="connsiteX29" fmla="*/ 109195 w 283973"/>
                <a:gd name="connsiteY29" fmla="*/ 268851 h 360973"/>
                <a:gd name="connsiteX30" fmla="*/ 77892 w 283973"/>
                <a:gd name="connsiteY30" fmla="*/ 271704 h 360973"/>
                <a:gd name="connsiteX31" fmla="*/ 46431 w 283973"/>
                <a:gd name="connsiteY31" fmla="*/ 360144 h 360973"/>
                <a:gd name="connsiteX32" fmla="*/ 110780 w 283973"/>
                <a:gd name="connsiteY32" fmla="*/ 330109 h 360973"/>
                <a:gd name="connsiteX33" fmla="*/ 104440 w 283973"/>
                <a:gd name="connsiteY33" fmla="*/ 299678 h 360973"/>
                <a:gd name="connsiteX34" fmla="*/ 67352 w 283973"/>
                <a:gd name="connsiteY34" fmla="*/ 281927 h 360973"/>
                <a:gd name="connsiteX35" fmla="*/ 34940 w 283973"/>
                <a:gd name="connsiteY35" fmla="*/ 280659 h 360973"/>
                <a:gd name="connsiteX36" fmla="*/ 1735 w 283973"/>
                <a:gd name="connsiteY36" fmla="*/ 308713 h 360973"/>
                <a:gd name="connsiteX37" fmla="*/ 8392 w 283973"/>
                <a:gd name="connsiteY37" fmla="*/ 340729 h 360973"/>
                <a:gd name="connsiteX38" fmla="*/ 41517 w 283973"/>
                <a:gd name="connsiteY38" fmla="*/ 359114 h 360973"/>
                <a:gd name="connsiteX39" fmla="*/ 46431 w 283973"/>
                <a:gd name="connsiteY39" fmla="*/ 360144 h 36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3973" h="360973">
                  <a:moveTo>
                    <a:pt x="77892" y="271704"/>
                  </a:moveTo>
                  <a:cubicBezTo>
                    <a:pt x="64658" y="268772"/>
                    <a:pt x="49680" y="263937"/>
                    <a:pt x="46034" y="249118"/>
                  </a:cubicBezTo>
                  <a:cubicBezTo>
                    <a:pt x="43974" y="241193"/>
                    <a:pt x="45083" y="230416"/>
                    <a:pt x="48333" y="219638"/>
                  </a:cubicBezTo>
                  <a:cubicBezTo>
                    <a:pt x="51027" y="210762"/>
                    <a:pt x="55148" y="202203"/>
                    <a:pt x="60220" y="195309"/>
                  </a:cubicBezTo>
                  <a:cubicBezTo>
                    <a:pt x="69967" y="180489"/>
                    <a:pt x="81855" y="175655"/>
                    <a:pt x="98972" y="170980"/>
                  </a:cubicBezTo>
                  <a:cubicBezTo>
                    <a:pt x="116248" y="165828"/>
                    <a:pt x="138041" y="160202"/>
                    <a:pt x="156031" y="147760"/>
                  </a:cubicBezTo>
                  <a:cubicBezTo>
                    <a:pt x="172039" y="136824"/>
                    <a:pt x="183767" y="120499"/>
                    <a:pt x="188601" y="104570"/>
                  </a:cubicBezTo>
                  <a:lnTo>
                    <a:pt x="189870" y="97834"/>
                  </a:lnTo>
                  <a:cubicBezTo>
                    <a:pt x="193039" y="80082"/>
                    <a:pt x="185194" y="64312"/>
                    <a:pt x="170216" y="54961"/>
                  </a:cubicBezTo>
                  <a:cubicBezTo>
                    <a:pt x="165224" y="51870"/>
                    <a:pt x="159201" y="49492"/>
                    <a:pt x="152940" y="48066"/>
                  </a:cubicBezTo>
                  <a:cubicBezTo>
                    <a:pt x="140340" y="45213"/>
                    <a:pt x="126630" y="46164"/>
                    <a:pt x="114743" y="50998"/>
                  </a:cubicBezTo>
                  <a:cubicBezTo>
                    <a:pt x="100161" y="57259"/>
                    <a:pt x="88591" y="70652"/>
                    <a:pt x="84866" y="82777"/>
                  </a:cubicBezTo>
                  <a:lnTo>
                    <a:pt x="83994" y="88086"/>
                  </a:lnTo>
                  <a:cubicBezTo>
                    <a:pt x="81696" y="100528"/>
                    <a:pt x="90017" y="109959"/>
                    <a:pt x="96198" y="118834"/>
                  </a:cubicBezTo>
                  <a:cubicBezTo>
                    <a:pt x="99527" y="125095"/>
                    <a:pt x="102934" y="130880"/>
                    <a:pt x="101270" y="136427"/>
                  </a:cubicBezTo>
                  <a:cubicBezTo>
                    <a:pt x="100398" y="139201"/>
                    <a:pt x="98893" y="141895"/>
                    <a:pt x="95089" y="144511"/>
                  </a:cubicBezTo>
                  <a:cubicBezTo>
                    <a:pt x="83994" y="151485"/>
                    <a:pt x="60141" y="158696"/>
                    <a:pt x="39933" y="154179"/>
                  </a:cubicBezTo>
                  <a:lnTo>
                    <a:pt x="37872" y="153703"/>
                  </a:lnTo>
                  <a:cubicBezTo>
                    <a:pt x="17188" y="148077"/>
                    <a:pt x="1656" y="130642"/>
                    <a:pt x="229" y="103777"/>
                  </a:cubicBezTo>
                  <a:cubicBezTo>
                    <a:pt x="-563" y="94109"/>
                    <a:pt x="705" y="82856"/>
                    <a:pt x="3954" y="72157"/>
                  </a:cubicBezTo>
                  <a:cubicBezTo>
                    <a:pt x="9818" y="52979"/>
                    <a:pt x="22339" y="33801"/>
                    <a:pt x="41200" y="21042"/>
                  </a:cubicBezTo>
                  <a:cubicBezTo>
                    <a:pt x="71235" y="834"/>
                    <a:pt x="118943" y="-4000"/>
                    <a:pt x="161499" y="3053"/>
                  </a:cubicBezTo>
                  <a:lnTo>
                    <a:pt x="170533" y="5113"/>
                  </a:lnTo>
                  <a:cubicBezTo>
                    <a:pt x="208889" y="13672"/>
                    <a:pt x="242173" y="31662"/>
                    <a:pt x="261589" y="50998"/>
                  </a:cubicBezTo>
                  <a:cubicBezTo>
                    <a:pt x="282114" y="71603"/>
                    <a:pt x="286631" y="93554"/>
                    <a:pt x="282669" y="116219"/>
                  </a:cubicBezTo>
                  <a:lnTo>
                    <a:pt x="279182" y="132465"/>
                  </a:lnTo>
                  <a:cubicBezTo>
                    <a:pt x="273872" y="149741"/>
                    <a:pt x="264125" y="167096"/>
                    <a:pt x="250891" y="181123"/>
                  </a:cubicBezTo>
                  <a:cubicBezTo>
                    <a:pt x="234169" y="199350"/>
                    <a:pt x="212218" y="212426"/>
                    <a:pt x="189949" y="219479"/>
                  </a:cubicBezTo>
                  <a:cubicBezTo>
                    <a:pt x="167680" y="226453"/>
                    <a:pt x="145015" y="227404"/>
                    <a:pt x="131939" y="235963"/>
                  </a:cubicBezTo>
                  <a:cubicBezTo>
                    <a:pt x="119577" y="244680"/>
                    <a:pt x="116090" y="260926"/>
                    <a:pt x="109195" y="268851"/>
                  </a:cubicBezTo>
                  <a:cubicBezTo>
                    <a:pt x="102618" y="276300"/>
                    <a:pt x="91127" y="274715"/>
                    <a:pt x="77892" y="271704"/>
                  </a:cubicBezTo>
                  <a:close/>
                  <a:moveTo>
                    <a:pt x="46431" y="360144"/>
                  </a:moveTo>
                  <a:cubicBezTo>
                    <a:pt x="75594" y="364662"/>
                    <a:pt x="104678" y="350159"/>
                    <a:pt x="110780" y="330109"/>
                  </a:cubicBezTo>
                  <a:cubicBezTo>
                    <a:pt x="114188" y="318856"/>
                    <a:pt x="111493" y="308316"/>
                    <a:pt x="104440" y="299678"/>
                  </a:cubicBezTo>
                  <a:cubicBezTo>
                    <a:pt x="95168" y="288584"/>
                    <a:pt x="85262" y="286919"/>
                    <a:pt x="67352" y="281927"/>
                  </a:cubicBezTo>
                  <a:cubicBezTo>
                    <a:pt x="56891" y="279549"/>
                    <a:pt x="45242" y="278519"/>
                    <a:pt x="34940" y="280659"/>
                  </a:cubicBezTo>
                  <a:cubicBezTo>
                    <a:pt x="18139" y="284383"/>
                    <a:pt x="7044" y="293893"/>
                    <a:pt x="1735" y="308713"/>
                  </a:cubicBezTo>
                  <a:cubicBezTo>
                    <a:pt x="-1435" y="319015"/>
                    <a:pt x="705" y="331457"/>
                    <a:pt x="8392" y="340729"/>
                  </a:cubicBezTo>
                  <a:cubicBezTo>
                    <a:pt x="15286" y="349763"/>
                    <a:pt x="28996" y="356341"/>
                    <a:pt x="41517" y="359114"/>
                  </a:cubicBezTo>
                  <a:lnTo>
                    <a:pt x="46431" y="360144"/>
                  </a:lnTo>
                  <a:close/>
                </a:path>
              </a:pathLst>
            </a:custGeom>
            <a:solidFill>
              <a:srgbClr val="6BC9ED"/>
            </a:solidFill>
            <a:ln w="7925" cap="flat">
              <a:noFill/>
              <a:prstDash val="solid"/>
              <a:miter/>
            </a:ln>
          </p:spPr>
          <p:txBody>
            <a:bodyPr rtlCol="0" anchor="ctr"/>
            <a:lstStyle/>
            <a:p>
              <a:endParaRPr lang="en-US"/>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1255110"/>
            <a:ext cx="7746204" cy="3774090"/>
          </a:xfrm>
          <a:prstGeom prst="rect">
            <a:avLst/>
          </a:prstGeom>
        </p:spPr>
      </p:pic>
    </p:spTree>
    <p:extLst>
      <p:ext uri="{BB962C8B-B14F-4D97-AF65-F5344CB8AC3E}">
        <p14:creationId xmlns:p14="http://schemas.microsoft.com/office/powerpoint/2010/main" val="151375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4000" fill="hold" nodeType="with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250"/>
                                        <p:tgtEl>
                                          <p:spTgt spid="16"/>
                                        </p:tgtEl>
                                      </p:cBhvr>
                                    </p:animEffect>
                                  </p:childTnLst>
                                </p:cTn>
                              </p:par>
                              <p:par>
                                <p:cTn id="8" presetID="10" presetClass="exit" presetSubtype="0" fill="hold"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strike="noStrike" kern="1200" cap="none" spc="0" normalizeH="0" baseline="0" noProof="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sp>
        <p:nvSpPr>
          <p:cNvPr id="32" name="Rectangle: Folded Corner 26">
            <a:extLst>
              <a:ext uri="{FF2B5EF4-FFF2-40B4-BE49-F238E27FC236}">
                <a16:creationId xmlns:a16="http://schemas.microsoft.com/office/drawing/2014/main" id="{A468FF43-48BE-45C8-AE0E-72371E21D00D}"/>
              </a:ext>
            </a:extLst>
          </p:cNvPr>
          <p:cNvSpPr/>
          <p:nvPr/>
        </p:nvSpPr>
        <p:spPr>
          <a:xfrm>
            <a:off x="508000" y="78974"/>
            <a:ext cx="9622971" cy="335686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 </a:t>
            </a:r>
            <a:r>
              <a:rPr lang="en-US" sz="2400" b="1" noProof="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3</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Công</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thức</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tính</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áp</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suất</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chất</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lỏng</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4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4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lvl="0">
              <a:defRPr/>
            </a:pP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 p=d/h</a:t>
            </a:r>
          </a:p>
          <a:p>
            <a:pPr lvl="0">
              <a:defRPr/>
            </a:pP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B. p=</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d.h</a:t>
            </a:r>
            <a:endPar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lvl="0">
              <a:defRPr/>
            </a:pP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C. p=</a:t>
            </a:r>
            <a:r>
              <a:rPr lang="en-US" sz="24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d.V</a:t>
            </a:r>
            <a:endPar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lvl="0">
              <a:defRPr/>
            </a:pPr>
            <a:r>
              <a:rPr lang="en-US" sz="24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D. p=h/D</a:t>
            </a:r>
          </a:p>
        </p:txBody>
      </p:sp>
      <p:sp>
        <p:nvSpPr>
          <p:cNvPr id="34" name="Rectangle: Folded Corner 27">
            <a:extLst>
              <a:ext uri="{FF2B5EF4-FFF2-40B4-BE49-F238E27FC236}">
                <a16:creationId xmlns:a16="http://schemas.microsoft.com/office/drawing/2014/main" id="{02105D08-1F14-416F-86C2-51DFEA1D8826}"/>
              </a:ext>
            </a:extLst>
          </p:cNvPr>
          <p:cNvSpPr/>
          <p:nvPr/>
        </p:nvSpPr>
        <p:spPr>
          <a:xfrm>
            <a:off x="4103103" y="1822004"/>
            <a:ext cx="3397135" cy="101323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B</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7" name="Picture 36">
            <a:extLst>
              <a:ext uri="{FF2B5EF4-FFF2-40B4-BE49-F238E27FC236}">
                <a16:creationId xmlns:a16="http://schemas.microsoft.com/office/drawing/2014/main" id="{123805F6-EA77-4D51-9744-9F37A57F23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39" name="Picture 38">
            <a:extLst>
              <a:ext uri="{FF2B5EF4-FFF2-40B4-BE49-F238E27FC236}">
                <a16:creationId xmlns:a16="http://schemas.microsoft.com/office/drawing/2014/main" id="{18B3DB36-0CAB-4CD0-BE48-595E0CADE4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40"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8</a:t>
            </a: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điểm</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1" name="Picture 40">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42" name="Picture 41">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43" name="Action Button: End 42">
            <a:hlinkClick r:id="rId16" action="ppaction://hlinksldjump" highlightClick="1"/>
          </p:cNvPr>
          <p:cNvSpPr/>
          <p:nvPr/>
        </p:nvSpPr>
        <p:spPr>
          <a:xfrm>
            <a:off x="10972800" y="131647"/>
            <a:ext cx="1219200" cy="554153"/>
          </a:xfrm>
          <a:prstGeom prst="actionButtonE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3080657"/>
      </p:ext>
    </p:extLst>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9"/>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39"/>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down)">
                                      <p:cBhvr>
                                        <p:cTn id="25" dur="500"/>
                                        <p:tgtEl>
                                          <p:spTgt spid="40"/>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40"/>
                                        </p:tgtEl>
                                        <p:attrNameLst>
                                          <p:attrName>r</p:attrName>
                                        </p:attrNameLst>
                                      </p:cBhvr>
                                    </p:animRot>
                                    <p:animRot by="-240000">
                                      <p:cBhvr>
                                        <p:cTn id="35" dur="200" fill="hold">
                                          <p:stCondLst>
                                            <p:cond delay="200"/>
                                          </p:stCondLst>
                                        </p:cTn>
                                        <p:tgtEl>
                                          <p:spTgt spid="40"/>
                                        </p:tgtEl>
                                        <p:attrNameLst>
                                          <p:attrName>r</p:attrName>
                                        </p:attrNameLst>
                                      </p:cBhvr>
                                    </p:animRot>
                                    <p:animRot by="240000">
                                      <p:cBhvr>
                                        <p:cTn id="36" dur="200" fill="hold">
                                          <p:stCondLst>
                                            <p:cond delay="400"/>
                                          </p:stCondLst>
                                        </p:cTn>
                                        <p:tgtEl>
                                          <p:spTgt spid="40"/>
                                        </p:tgtEl>
                                        <p:attrNameLst>
                                          <p:attrName>r</p:attrName>
                                        </p:attrNameLst>
                                      </p:cBhvr>
                                    </p:animRot>
                                    <p:animRot by="-240000">
                                      <p:cBhvr>
                                        <p:cTn id="37" dur="200" fill="hold">
                                          <p:stCondLst>
                                            <p:cond delay="600"/>
                                          </p:stCondLst>
                                        </p:cTn>
                                        <p:tgtEl>
                                          <p:spTgt spid="40"/>
                                        </p:tgtEl>
                                        <p:attrNameLst>
                                          <p:attrName>r</p:attrName>
                                        </p:attrNameLst>
                                      </p:cBhvr>
                                    </p:animRot>
                                    <p:animRot by="120000">
                                      <p:cBhvr>
                                        <p:cTn id="38" dur="200" fill="hold">
                                          <p:stCondLst>
                                            <p:cond delay="800"/>
                                          </p:stCondLst>
                                        </p:cTn>
                                        <p:tgtEl>
                                          <p:spTgt spid="40"/>
                                        </p:tgtEl>
                                        <p:attrNameLst>
                                          <p:attrName>r</p:attrName>
                                        </p:attrNameLst>
                                      </p:cBhvr>
                                    </p:animRot>
                                  </p:childTnLst>
                                </p:cTn>
                              </p:par>
                            </p:childTnLst>
                          </p:cTn>
                        </p:par>
                      </p:childTnLst>
                    </p:cTn>
                  </p:par>
                </p:childTnLst>
              </p:cTn>
              <p:nextCondLst>
                <p:cond evt="onClick" delay="0">
                  <p:tgtEl>
                    <p:spTgt spid="39"/>
                  </p:tgtEl>
                </p:cond>
              </p:nextCondLst>
            </p:seq>
          </p:childTnLst>
        </p:cTn>
      </p:par>
    </p:tnLst>
    <p:bldLst>
      <p:bldP spid="32" grpId="0" animBg="1"/>
      <p:bldP spid="34" grpId="0" animBg="1"/>
      <p:bldP spid="40" grpId="0" animBg="1"/>
      <p:bldP spid="40"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29" name="Picture 28">
            <a:extLst>
              <a:ext uri="{FF2B5EF4-FFF2-40B4-BE49-F238E27FC236}">
                <a16:creationId xmlns:a16="http://schemas.microsoft.com/office/drawing/2014/main" id="{123805F6-EA77-4D51-9744-9F37A57F23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25227" y="5013241"/>
            <a:ext cx="1969179" cy="1743607"/>
          </a:xfrm>
          <a:prstGeom prst="rect">
            <a:avLst/>
          </a:prstGeom>
        </p:spPr>
      </p:pic>
      <p:pic>
        <p:nvPicPr>
          <p:cNvPr id="30" name="Picture 29">
            <a:extLst>
              <a:ext uri="{FF2B5EF4-FFF2-40B4-BE49-F238E27FC236}">
                <a16:creationId xmlns:a16="http://schemas.microsoft.com/office/drawing/2014/main" id="{18B3DB36-0CAB-4CD0-BE48-595E0CADE4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79502" y="4501132"/>
            <a:ext cx="2060627" cy="1383912"/>
          </a:xfrm>
          <a:prstGeom prst="rect">
            <a:avLst/>
          </a:prstGeom>
        </p:spPr>
      </p:pic>
      <p:sp>
        <p:nvSpPr>
          <p:cNvPr id="32" name="Rectangle: Folded Corner 8">
            <a:extLst>
              <a:ext uri="{FF2B5EF4-FFF2-40B4-BE49-F238E27FC236}">
                <a16:creationId xmlns:a16="http://schemas.microsoft.com/office/drawing/2014/main" id="{6FCD71A2-4BFE-4953-931C-BECE5B4A1D66}"/>
              </a:ext>
            </a:extLst>
          </p:cNvPr>
          <p:cNvSpPr/>
          <p:nvPr/>
        </p:nvSpPr>
        <p:spPr>
          <a:xfrm>
            <a:off x="10078940" y="40726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8</a:t>
            </a: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điểm</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4" name="Picture 33">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35721" y="4071437"/>
            <a:ext cx="495300" cy="438150"/>
          </a:xfrm>
          <a:prstGeom prst="rect">
            <a:avLst/>
          </a:prstGeom>
        </p:spPr>
      </p:pic>
      <p:sp>
        <p:nvSpPr>
          <p:cNvPr id="18" name="Rectangle: Folded Corner 26">
            <a:extLst>
              <a:ext uri="{FF2B5EF4-FFF2-40B4-BE49-F238E27FC236}">
                <a16:creationId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 </a:t>
            </a:r>
            <a:r>
              <a:rPr lang="en-US" sz="2800" b="1" noProof="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4</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So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sánh</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áp</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suất</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tại</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các</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điểm</a:t>
            </a:r>
            <a:r>
              <a:rPr kumimoji="0" lang="en-US" sz="28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A,B,C,D?</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Rectangle: Folded Corner 27">
            <a:extLst>
              <a:ext uri="{FF2B5EF4-FFF2-40B4-BE49-F238E27FC236}">
                <a16:creationId xmlns:a16="http://schemas.microsoft.com/office/drawing/2014/main" id="{02105D08-1F14-416F-86C2-51DFEA1D8826}"/>
              </a:ext>
            </a:extLst>
          </p:cNvPr>
          <p:cNvSpPr/>
          <p:nvPr/>
        </p:nvSpPr>
        <p:spPr>
          <a:xfrm>
            <a:off x="5171963" y="2281359"/>
            <a:ext cx="4640089"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p</a:t>
            </a:r>
            <a:r>
              <a:rPr kumimoji="0" lang="en-US" sz="3200" b="0" i="0" u="none" strike="noStrike" kern="1200" cap="none" spc="0" normalizeH="0" baseline="-2500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a:t>
            </a:r>
            <a:r>
              <a:rPr kumimoji="0" lang="en-US" sz="3200" b="0" i="0" u="none" strike="noStrike" kern="1200" cap="none" spc="0" normalizeH="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=p</a:t>
            </a:r>
            <a:r>
              <a:rPr kumimoji="0" lang="en-US" sz="3200" b="0" i="0" u="none" strike="noStrike" kern="1200" cap="none" spc="0" normalizeH="0" baseline="-2500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a:t>
            </a:r>
            <a:r>
              <a:rPr kumimoji="0" lang="en-US" sz="3200" b="0" i="0" u="none" strike="noStrike" kern="1200" cap="none" spc="0" normalizeH="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=p</a:t>
            </a:r>
            <a:r>
              <a:rPr lang="en-US" sz="3200" baseline="-25000">
                <a:solidFill>
                  <a:srgbClr val="002060"/>
                </a:solidFill>
                <a:latin typeface="Times New Roman" panose="02020603050405020304" pitchFamily="18" charset="0"/>
                <a:ea typeface="Tahoma" panose="020B0604030504040204" pitchFamily="34" charset="0"/>
                <a:cs typeface="Times New Roman" panose="02020603050405020304" pitchFamily="18" charset="0"/>
              </a:rPr>
              <a:t>C</a:t>
            </a:r>
            <a:r>
              <a:rPr lang="en-US" sz="3200">
                <a:solidFill>
                  <a:srgbClr val="002060"/>
                </a:solidFill>
                <a:latin typeface="Times New Roman" panose="02020603050405020304" pitchFamily="18" charset="0"/>
                <a:ea typeface="Tahoma" panose="020B0604030504040204" pitchFamily="34" charset="0"/>
                <a:cs typeface="Times New Roman" panose="02020603050405020304" pitchFamily="18" charset="0"/>
              </a:rPr>
              <a:t>=p</a:t>
            </a:r>
            <a:r>
              <a:rPr lang="en-US" sz="3200" baseline="-25000">
                <a:solidFill>
                  <a:srgbClr val="002060"/>
                </a:solidFill>
                <a:latin typeface="Times New Roman" panose="02020603050405020304" pitchFamily="18" charset="0"/>
                <a:ea typeface="Tahoma" panose="020B0604030504040204" pitchFamily="34" charset="0"/>
                <a:cs typeface="Times New Roman" panose="02020603050405020304" pitchFamily="18" charset="0"/>
              </a:rPr>
              <a:t>D</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67678040-3A96-4C2F-B2D1-6D926D6A31DE}"/>
              </a:ext>
            </a:extLst>
          </p:cNvPr>
          <p:cNvPicPr>
            <a:picLocks noChangeAspect="1"/>
          </p:cNvPicPr>
          <p:nvPr/>
        </p:nvPicPr>
        <p:blipFill>
          <a:blip r:embed="rId15"/>
          <a:stretch>
            <a:fillRect/>
          </a:stretch>
        </p:blipFill>
        <p:spPr>
          <a:xfrm>
            <a:off x="718887" y="1371882"/>
            <a:ext cx="2855353" cy="2048405"/>
          </a:xfrm>
          <a:prstGeom prst="rect">
            <a:avLst/>
          </a:prstGeom>
        </p:spPr>
      </p:pic>
      <p:sp>
        <p:nvSpPr>
          <p:cNvPr id="21" name="Action Button: End 20">
            <a:hlinkClick r:id="rId16" action="ppaction://hlinksldjump" highlightClick="1"/>
          </p:cNvPr>
          <p:cNvSpPr/>
          <p:nvPr/>
        </p:nvSpPr>
        <p:spPr>
          <a:xfrm>
            <a:off x="10972800" y="131647"/>
            <a:ext cx="1219200" cy="554153"/>
          </a:xfrm>
          <a:prstGeom prst="actionButtonEnd">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347870"/>
      </p:ext>
    </p:extLst>
  </p:cSld>
  <p:clrMapOvr>
    <a:masterClrMapping/>
  </p:clrMapOvr>
  <p:transition>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0"/>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1.66667E-6 -3.7037E-6 L -1.66667E-6 -0.22476 " pathEditMode="relative" rAng="0" ptsTypes="AA">
                                      <p:cBhvr>
                                        <p:cTn id="25" dur="2000" fill="hold"/>
                                        <p:tgtEl>
                                          <p:spTgt spid="30"/>
                                        </p:tgtEl>
                                        <p:attrNameLst>
                                          <p:attrName>ppt_x</p:attrName>
                                          <p:attrName>ppt_y</p:attrName>
                                        </p:attrNameLst>
                                      </p:cBhvr>
                                      <p:rCtr x="0" y="-11250"/>
                                    </p:animMotion>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par>
                          <p:cTn id="26" fill="hold">
                            <p:stCondLst>
                              <p:cond delay="2000"/>
                            </p:stCondLst>
                            <p:childTnLst>
                              <p:par>
                                <p:cTn id="27" presetID="22" presetClass="entr" presetSubtype="4"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00"/>
                                        <p:tgtEl>
                                          <p:spTgt spid="32"/>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30" presetID="10"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par>
                          <p:cTn id="33" fill="hold">
                            <p:stCondLst>
                              <p:cond delay="2500"/>
                            </p:stCondLst>
                            <p:childTnLst>
                              <p:par>
                                <p:cTn id="34" presetID="32" presetClass="emph" presetSubtype="0" repeatCount="indefinite" fill="hold" grpId="1" nodeType="afterEffect">
                                  <p:stCondLst>
                                    <p:cond delay="0"/>
                                  </p:stCondLst>
                                  <p:childTnLst>
                                    <p:animRot by="120000">
                                      <p:cBhvr>
                                        <p:cTn id="35" dur="100" fill="hold">
                                          <p:stCondLst>
                                            <p:cond delay="0"/>
                                          </p:stCondLst>
                                        </p:cTn>
                                        <p:tgtEl>
                                          <p:spTgt spid="32"/>
                                        </p:tgtEl>
                                        <p:attrNameLst>
                                          <p:attrName>r</p:attrName>
                                        </p:attrNameLst>
                                      </p:cBhvr>
                                    </p:animRot>
                                    <p:animRot by="-240000">
                                      <p:cBhvr>
                                        <p:cTn id="36" dur="200" fill="hold">
                                          <p:stCondLst>
                                            <p:cond delay="200"/>
                                          </p:stCondLst>
                                        </p:cTn>
                                        <p:tgtEl>
                                          <p:spTgt spid="32"/>
                                        </p:tgtEl>
                                        <p:attrNameLst>
                                          <p:attrName>r</p:attrName>
                                        </p:attrNameLst>
                                      </p:cBhvr>
                                    </p:animRot>
                                    <p:animRot by="240000">
                                      <p:cBhvr>
                                        <p:cTn id="37" dur="200" fill="hold">
                                          <p:stCondLst>
                                            <p:cond delay="400"/>
                                          </p:stCondLst>
                                        </p:cTn>
                                        <p:tgtEl>
                                          <p:spTgt spid="32"/>
                                        </p:tgtEl>
                                        <p:attrNameLst>
                                          <p:attrName>r</p:attrName>
                                        </p:attrNameLst>
                                      </p:cBhvr>
                                    </p:animRot>
                                    <p:animRot by="-240000">
                                      <p:cBhvr>
                                        <p:cTn id="38" dur="200" fill="hold">
                                          <p:stCondLst>
                                            <p:cond delay="600"/>
                                          </p:stCondLst>
                                        </p:cTn>
                                        <p:tgtEl>
                                          <p:spTgt spid="32"/>
                                        </p:tgtEl>
                                        <p:attrNameLst>
                                          <p:attrName>r</p:attrName>
                                        </p:attrNameLst>
                                      </p:cBhvr>
                                    </p:animRot>
                                    <p:animRot by="120000">
                                      <p:cBhvr>
                                        <p:cTn id="39" dur="200" fill="hold">
                                          <p:stCondLst>
                                            <p:cond delay="800"/>
                                          </p:stCondLst>
                                        </p:cTn>
                                        <p:tgtEl>
                                          <p:spTgt spid="32"/>
                                        </p:tgtEl>
                                        <p:attrNameLst>
                                          <p:attrName>r</p:attrName>
                                        </p:attrNameLst>
                                      </p:cBhvr>
                                    </p:animRot>
                                  </p:childTnLst>
                                </p:cTn>
                              </p:par>
                            </p:childTnLst>
                          </p:cTn>
                        </p:par>
                      </p:childTnLst>
                    </p:cTn>
                  </p:par>
                </p:childTnLst>
              </p:cTn>
              <p:nextCondLst>
                <p:cond evt="onClick" delay="0">
                  <p:tgtEl>
                    <p:spTgt spid="30"/>
                  </p:tgtEl>
                </p:cond>
              </p:nextCondLst>
            </p:seq>
          </p:childTnLst>
        </p:cTn>
      </p:par>
    </p:tnLst>
    <p:bldLst>
      <p:bldP spid="32" grpId="0" animBg="1"/>
      <p:bldP spid="32" grpId="1" animBg="1"/>
      <p:bldP spid="18"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773397" y="2606541"/>
            <a:ext cx="5230206" cy="1736053"/>
          </a:xfrm>
          <a:prstGeom prst="rect">
            <a:avLst/>
          </a:prstGeom>
        </p:spPr>
        <p:txBody>
          <a:bodyPr wrap="square" lIns="0" tIns="0" rIns="0" bIns="0" rtlCol="0" anchor="t">
            <a:spAutoFit/>
          </a:bodyPr>
          <a:lstStyle/>
          <a:p>
            <a:pPr algn="ctr" defTabSz="609630">
              <a:lnSpc>
                <a:spcPct val="150000"/>
              </a:lnSpc>
            </a:pPr>
            <a:r>
              <a:rPr lang="en-US" sz="4000" dirty="0" err="1">
                <a:solidFill>
                  <a:schemeClr val="tx2"/>
                </a:solidFill>
                <a:latin typeface="Times New Roman" panose="02020603050405020304" pitchFamily="18" charset="0"/>
                <a:cs typeface="Times New Roman" panose="02020603050405020304" pitchFamily="18" charset="0"/>
              </a:rPr>
              <a:t>Đọc</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sách</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trước</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bài</a:t>
            </a:r>
            <a:r>
              <a:rPr lang="en-US" sz="4000" dirty="0">
                <a:solidFill>
                  <a:schemeClr val="tx2"/>
                </a:solidFill>
                <a:latin typeface="Times New Roman" panose="02020603050405020304" pitchFamily="18" charset="0"/>
                <a:cs typeface="Times New Roman" panose="02020603050405020304" pitchFamily="18" charset="0"/>
              </a:rPr>
              <a:t> 17: </a:t>
            </a:r>
            <a:r>
              <a:rPr lang="en-US" sz="4000" dirty="0" err="1">
                <a:solidFill>
                  <a:schemeClr val="tx2"/>
                </a:solidFill>
                <a:latin typeface="Times New Roman" panose="02020603050405020304" pitchFamily="18" charset="0"/>
                <a:cs typeface="Times New Roman" panose="02020603050405020304" pitchFamily="18" charset="0"/>
              </a:rPr>
              <a:t>Lực</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đẩy</a:t>
            </a:r>
            <a:r>
              <a:rPr lang="en-US" sz="4000" dirty="0">
                <a:solidFill>
                  <a:schemeClr val="tx2"/>
                </a:solidFill>
                <a:latin typeface="Times New Roman" panose="02020603050405020304" pitchFamily="18" charset="0"/>
                <a:cs typeface="Times New Roman" panose="02020603050405020304" pitchFamily="18" charset="0"/>
              </a:rPr>
              <a:t> </a:t>
            </a:r>
            <a:r>
              <a:rPr lang="en-US" sz="3600" b="1" dirty="0">
                <a:effectLst/>
                <a:latin typeface="Times New Roman" panose="02020603050405020304" pitchFamily="18" charset="0"/>
                <a:ea typeface="Arial" panose="020B0604020202020204" pitchFamily="34" charset="0"/>
              </a:rPr>
              <a:t>Archimedes.</a:t>
            </a:r>
            <a:endParaRPr lang="en-US" sz="4000" dirty="0">
              <a:solidFill>
                <a:schemeClr val="tx2"/>
              </a:solidFill>
              <a:latin typeface="Times New Roman" panose="02020603050405020304" pitchFamily="18" charset="0"/>
              <a:cs typeface="Times New Roman" panose="02020603050405020304" pitchFamily="18"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03278" y="1344059"/>
            <a:ext cx="4984585" cy="3344204"/>
          </a:xfrm>
          <a:prstGeom prst="rect">
            <a:avLst/>
          </a:prstGeom>
        </p:spPr>
      </p:pic>
      <p:sp>
        <p:nvSpPr>
          <p:cNvPr id="6" name="TextBox 6"/>
          <p:cNvSpPr txBox="1"/>
          <p:nvPr/>
        </p:nvSpPr>
        <p:spPr>
          <a:xfrm>
            <a:off x="1560366" y="2463182"/>
            <a:ext cx="2705877" cy="1154162"/>
          </a:xfrm>
          <a:prstGeom prst="rect">
            <a:avLst/>
          </a:prstGeom>
        </p:spPr>
        <p:txBody>
          <a:bodyPr wrap="square" lIns="0" tIns="0" rIns="0" bIns="0" rtlCol="0" anchor="t">
            <a:spAutoFit/>
          </a:bodyPr>
          <a:lstStyle/>
          <a:p>
            <a:pPr algn="ctr" defTabSz="609630">
              <a:lnSpc>
                <a:spcPts val="4492"/>
              </a:lnSpc>
            </a:pPr>
            <a:r>
              <a:rPr lang="en-US" sz="4084">
                <a:solidFill>
                  <a:srgbClr val="000000"/>
                </a:solidFill>
                <a:latin typeface="Times New Roman" panose="02020603050405020304" pitchFamily="18" charset="0"/>
                <a:cs typeface="Times New Roman" panose="02020603050405020304" pitchFamily="18" charset="0"/>
              </a:rPr>
              <a:t>BÀI TẬP VỀ NHÀ</a:t>
            </a: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09920" y="3828961"/>
            <a:ext cx="1436446" cy="1684981"/>
          </a:xfrm>
          <a:prstGeom prst="rect">
            <a:avLst/>
          </a:prstGeom>
        </p:spPr>
      </p:pic>
      <p:pic>
        <p:nvPicPr>
          <p:cNvPr id="8" name="Picture 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1399510" y="1437948"/>
            <a:ext cx="245510" cy="785061"/>
          </a:xfrm>
          <a:prstGeom prst="rect">
            <a:avLst/>
          </a:prstGeom>
        </p:spPr>
      </p:pic>
      <p:pic>
        <p:nvPicPr>
          <p:cNvPr id="9"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1101709" y="5572155"/>
            <a:ext cx="184137" cy="634955"/>
          </a:xfrm>
          <a:prstGeom prst="rect">
            <a:avLst/>
          </a:prstGeom>
        </p:spPr>
      </p:pic>
      <p:pic>
        <p:nvPicPr>
          <p:cNvPr id="10" name="Picture 10"/>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400000">
            <a:off x="10911535" y="650891"/>
            <a:ext cx="184137" cy="634955"/>
          </a:xfrm>
          <a:prstGeom prst="rect">
            <a:avLst/>
          </a:prstGeom>
        </p:spPr>
      </p:pic>
      <p:sp>
        <p:nvSpPr>
          <p:cNvPr id="11" name="TextBox 4">
            <a:extLst>
              <a:ext uri="{FF2B5EF4-FFF2-40B4-BE49-F238E27FC236}">
                <a16:creationId xmlns:a16="http://schemas.microsoft.com/office/drawing/2014/main" id="{74FAC38D-137A-43AA-890A-2785DBDB2E70}"/>
              </a:ext>
            </a:extLst>
          </p:cNvPr>
          <p:cNvSpPr txBox="1"/>
          <p:nvPr/>
        </p:nvSpPr>
        <p:spPr>
          <a:xfrm>
            <a:off x="5832060" y="524819"/>
            <a:ext cx="5230206" cy="1736053"/>
          </a:xfrm>
          <a:prstGeom prst="rect">
            <a:avLst/>
          </a:prstGeom>
        </p:spPr>
        <p:txBody>
          <a:bodyPr wrap="square" lIns="0" tIns="0" rIns="0" bIns="0" rtlCol="0" anchor="t">
            <a:spAutoFit/>
          </a:bodyPr>
          <a:lstStyle/>
          <a:p>
            <a:pPr algn="ctr" defTabSz="609630">
              <a:lnSpc>
                <a:spcPct val="150000"/>
              </a:lnSpc>
            </a:pPr>
            <a:r>
              <a:rPr lang="en-US" sz="4000" dirty="0" err="1">
                <a:solidFill>
                  <a:schemeClr val="tx2"/>
                </a:solidFill>
                <a:latin typeface="Times New Roman" panose="02020603050405020304" pitchFamily="18" charset="0"/>
                <a:cs typeface="Times New Roman" panose="02020603050405020304" pitchFamily="18" charset="0"/>
              </a:rPr>
              <a:t>Học</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thuộc</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bài</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và</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làm</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bài</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tập</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trong</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sách</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bài</a:t>
            </a:r>
            <a:r>
              <a:rPr lang="en-US" sz="4000" dirty="0">
                <a:solidFill>
                  <a:schemeClr val="tx2"/>
                </a:solidFill>
                <a:latin typeface="Times New Roman" panose="02020603050405020304" pitchFamily="18" charset="0"/>
                <a:cs typeface="Times New Roman" panose="02020603050405020304" pitchFamily="18" charset="0"/>
              </a:rPr>
              <a:t> </a:t>
            </a:r>
            <a:r>
              <a:rPr lang="en-US" sz="4000" dirty="0" err="1">
                <a:solidFill>
                  <a:schemeClr val="tx2"/>
                </a:solidFill>
                <a:latin typeface="Times New Roman" panose="02020603050405020304" pitchFamily="18" charset="0"/>
                <a:cs typeface="Times New Roman" panose="02020603050405020304" pitchFamily="18" charset="0"/>
              </a:rPr>
              <a:t>tập</a:t>
            </a:r>
            <a:r>
              <a:rPr lang="en-US" sz="4000" dirty="0">
                <a:solidFill>
                  <a:schemeClr val="tx2"/>
                </a:solidFill>
                <a:latin typeface="Times New Roman" panose="02020603050405020304" pitchFamily="18" charset="0"/>
                <a:cs typeface="Times New Roman" panose="02020603050405020304" pitchFamily="18" charset="0"/>
              </a:rPr>
              <a:t>.</a:t>
            </a: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16" name="Freeform: Shape 15">
            <a:extLst>
              <a:ext uri="{FF2B5EF4-FFF2-40B4-BE49-F238E27FC236}">
                <a16:creationId xmlns:a16="http://schemas.microsoft.com/office/drawing/2014/main" id="{E0E8154F-23EC-4109-AEDF-E9CDA3275B89}"/>
              </a:ext>
            </a:extLst>
          </p:cNvPr>
          <p:cNvSpPr/>
          <p:nvPr/>
        </p:nvSpPr>
        <p:spPr>
          <a:xfrm>
            <a:off x="328849" y="1347606"/>
            <a:ext cx="2564475" cy="2934284"/>
          </a:xfrm>
          <a:custGeom>
            <a:avLst/>
            <a:gdLst>
              <a:gd name="connsiteX0" fmla="*/ 2309749 w 2564475"/>
              <a:gd name="connsiteY0" fmla="*/ 3153 h 2934284"/>
              <a:gd name="connsiteX1" fmla="*/ 2064393 w 2564475"/>
              <a:gd name="connsiteY1" fmla="*/ 279662 h 2934284"/>
              <a:gd name="connsiteX2" fmla="*/ 1920750 w 2564475"/>
              <a:gd name="connsiteY2" fmla="*/ 634813 h 2934284"/>
              <a:gd name="connsiteX3" fmla="*/ 1672531 w 2564475"/>
              <a:gd name="connsiteY3" fmla="*/ 926141 h 2934284"/>
              <a:gd name="connsiteX4" fmla="*/ 1798156 w 2564475"/>
              <a:gd name="connsiteY4" fmla="*/ 534279 h 2934284"/>
              <a:gd name="connsiteX5" fmla="*/ 1825100 w 2564475"/>
              <a:gd name="connsiteY5" fmla="*/ 165825 h 2934284"/>
              <a:gd name="connsiteX6" fmla="*/ 1799840 w 2564475"/>
              <a:gd name="connsiteY6" fmla="*/ 161278 h 2934284"/>
              <a:gd name="connsiteX7" fmla="*/ 1639357 w 2564475"/>
              <a:gd name="connsiteY7" fmla="*/ 554992 h 2934284"/>
              <a:gd name="connsiteX8" fmla="*/ 1644241 w 2564475"/>
              <a:gd name="connsiteY8" fmla="*/ 764816 h 2934284"/>
              <a:gd name="connsiteX9" fmla="*/ 1636831 w 2564475"/>
              <a:gd name="connsiteY9" fmla="*/ 959147 h 2934284"/>
              <a:gd name="connsiteX10" fmla="*/ 1463045 w 2564475"/>
              <a:gd name="connsiteY10" fmla="*/ 1100432 h 2934284"/>
              <a:gd name="connsiteX11" fmla="*/ 1190409 w 2564475"/>
              <a:gd name="connsiteY11" fmla="*/ 1286681 h 2934284"/>
              <a:gd name="connsiteX12" fmla="*/ 1201354 w 2564475"/>
              <a:gd name="connsiteY12" fmla="*/ 1263273 h 2934284"/>
              <a:gd name="connsiteX13" fmla="*/ 1200681 w 2564475"/>
              <a:gd name="connsiteY13" fmla="*/ 1266473 h 2934284"/>
              <a:gd name="connsiteX14" fmla="*/ 1210448 w 2564475"/>
              <a:gd name="connsiteY14" fmla="*/ 1271019 h 2934284"/>
              <a:gd name="connsiteX15" fmla="*/ 1350050 w 2564475"/>
              <a:gd name="connsiteY15" fmla="*/ 495716 h 2934284"/>
              <a:gd name="connsiteX16" fmla="*/ 1323106 w 2564475"/>
              <a:gd name="connsiteY16" fmla="*/ 490832 h 2934284"/>
              <a:gd name="connsiteX17" fmla="*/ 1214995 w 2564475"/>
              <a:gd name="connsiteY17" fmla="*/ 877305 h 2934284"/>
              <a:gd name="connsiteX18" fmla="*/ 1167507 w 2564475"/>
              <a:gd name="connsiteY18" fmla="*/ 1302341 h 2934284"/>
              <a:gd name="connsiteX19" fmla="*/ 938317 w 2564475"/>
              <a:gd name="connsiteY19" fmla="*/ 1469055 h 2934284"/>
              <a:gd name="connsiteX20" fmla="*/ 730514 w 2564475"/>
              <a:gd name="connsiteY20" fmla="*/ 1667765 h 2934284"/>
              <a:gd name="connsiteX21" fmla="*/ 869106 w 2564475"/>
              <a:gd name="connsiteY21" fmla="*/ 866360 h 2934284"/>
              <a:gd name="connsiteX22" fmla="*/ 843172 w 2564475"/>
              <a:gd name="connsiteY22" fmla="*/ 858108 h 2934284"/>
              <a:gd name="connsiteX23" fmla="*/ 700371 w 2564475"/>
              <a:gd name="connsiteY23" fmla="*/ 1259232 h 2934284"/>
              <a:gd name="connsiteX24" fmla="*/ 694309 w 2564475"/>
              <a:gd name="connsiteY24" fmla="*/ 1497346 h 2934284"/>
              <a:gd name="connsiteX25" fmla="*/ 687236 w 2564475"/>
              <a:gd name="connsiteY25" fmla="*/ 1718621 h 2934284"/>
              <a:gd name="connsiteX26" fmla="*/ 474044 w 2564475"/>
              <a:gd name="connsiteY26" fmla="*/ 2049522 h 2934284"/>
              <a:gd name="connsiteX27" fmla="*/ 380247 w 2564475"/>
              <a:gd name="connsiteY27" fmla="*/ 1312277 h 2934284"/>
              <a:gd name="connsiteX28" fmla="*/ 354987 w 2564475"/>
              <a:gd name="connsiteY28" fmla="*/ 1314466 h 2934284"/>
              <a:gd name="connsiteX29" fmla="*/ 330569 w 2564475"/>
              <a:gd name="connsiteY29" fmla="*/ 1734955 h 2934284"/>
              <a:gd name="connsiteX30" fmla="*/ 444575 w 2564475"/>
              <a:gd name="connsiteY30" fmla="*/ 2113682 h 2934284"/>
              <a:gd name="connsiteX31" fmla="*/ 360208 w 2564475"/>
              <a:gd name="connsiteY31" fmla="*/ 2365437 h 2934284"/>
              <a:gd name="connsiteX32" fmla="*/ 342189 w 2564475"/>
              <a:gd name="connsiteY32" fmla="*/ 2454182 h 2934284"/>
              <a:gd name="connsiteX33" fmla="*/ 19033 w 2564475"/>
              <a:gd name="connsiteY33" fmla="*/ 1930970 h 2934284"/>
              <a:gd name="connsiteX34" fmla="*/ 173 w 2564475"/>
              <a:gd name="connsiteY34" fmla="*/ 1940738 h 2934284"/>
              <a:gd name="connsiteX35" fmla="*/ 121925 w 2564475"/>
              <a:gd name="connsiteY35" fmla="*/ 2265914 h 2934284"/>
              <a:gd name="connsiteX36" fmla="*/ 329728 w 2564475"/>
              <a:gd name="connsiteY36" fmla="*/ 2542086 h 2934284"/>
              <a:gd name="connsiteX37" fmla="*/ 321981 w 2564475"/>
              <a:gd name="connsiteY37" fmla="*/ 2648682 h 2934284"/>
              <a:gd name="connsiteX38" fmla="*/ 357681 w 2564475"/>
              <a:gd name="connsiteY38" fmla="*/ 2932600 h 2934284"/>
              <a:gd name="connsiteX39" fmla="*/ 363575 w 2564475"/>
              <a:gd name="connsiteY39" fmla="*/ 2931254 h 2934284"/>
              <a:gd name="connsiteX40" fmla="*/ 350272 w 2564475"/>
              <a:gd name="connsiteY40" fmla="*/ 2666700 h 2934284"/>
              <a:gd name="connsiteX41" fmla="*/ 382099 w 2564475"/>
              <a:gd name="connsiteY41" fmla="*/ 2398611 h 2934284"/>
              <a:gd name="connsiteX42" fmla="*/ 390519 w 2564475"/>
              <a:gd name="connsiteY42" fmla="*/ 2364427 h 2934284"/>
              <a:gd name="connsiteX43" fmla="*/ 947074 w 2564475"/>
              <a:gd name="connsiteY43" fmla="*/ 2172116 h 2934284"/>
              <a:gd name="connsiteX44" fmla="*/ 940506 w 2564475"/>
              <a:gd name="connsiteY44" fmla="*/ 2153761 h 2934284"/>
              <a:gd name="connsiteX45" fmla="*/ 599164 w 2564475"/>
              <a:gd name="connsiteY45" fmla="*/ 2180704 h 2934284"/>
              <a:gd name="connsiteX46" fmla="*/ 407190 w 2564475"/>
              <a:gd name="connsiteY46" fmla="*/ 2302624 h 2934284"/>
              <a:gd name="connsiteX47" fmla="*/ 456699 w 2564475"/>
              <a:gd name="connsiteY47" fmla="*/ 2161002 h 2934284"/>
              <a:gd name="connsiteX48" fmla="*/ 457205 w 2564475"/>
              <a:gd name="connsiteY48" fmla="*/ 2163023 h 2934284"/>
              <a:gd name="connsiteX49" fmla="*/ 460236 w 2564475"/>
              <a:gd name="connsiteY49" fmla="*/ 2162854 h 2934284"/>
              <a:gd name="connsiteX50" fmla="*/ 459899 w 2564475"/>
              <a:gd name="connsiteY50" fmla="*/ 2152919 h 2934284"/>
              <a:gd name="connsiteX51" fmla="*/ 465288 w 2564475"/>
              <a:gd name="connsiteY51" fmla="*/ 2139447 h 2934284"/>
              <a:gd name="connsiteX52" fmla="*/ 469329 w 2564475"/>
              <a:gd name="connsiteY52" fmla="*/ 2135742 h 2934284"/>
              <a:gd name="connsiteX53" fmla="*/ 469666 w 2564475"/>
              <a:gd name="connsiteY53" fmla="*/ 2129511 h 2934284"/>
              <a:gd name="connsiteX54" fmla="*/ 548645 w 2564475"/>
              <a:gd name="connsiteY54" fmla="*/ 1971386 h 2934284"/>
              <a:gd name="connsiteX55" fmla="*/ 551339 w 2564475"/>
              <a:gd name="connsiteY55" fmla="*/ 1966502 h 2934284"/>
              <a:gd name="connsiteX56" fmla="*/ 553360 w 2564475"/>
              <a:gd name="connsiteY56" fmla="*/ 1962966 h 2934284"/>
              <a:gd name="connsiteX57" fmla="*/ 617351 w 2564475"/>
              <a:gd name="connsiteY57" fmla="*/ 1937707 h 2934284"/>
              <a:gd name="connsiteX58" fmla="*/ 685215 w 2564475"/>
              <a:gd name="connsiteY58" fmla="*/ 1932318 h 2934284"/>
              <a:gd name="connsiteX59" fmla="*/ 799389 w 2564475"/>
              <a:gd name="connsiteY59" fmla="*/ 1935854 h 2934284"/>
              <a:gd name="connsiteX60" fmla="*/ 1032115 w 2564475"/>
              <a:gd name="connsiteY60" fmla="*/ 1942590 h 2934284"/>
              <a:gd name="connsiteX61" fmla="*/ 1419093 w 2564475"/>
              <a:gd name="connsiteY61" fmla="*/ 1851487 h 2934284"/>
              <a:gd name="connsiteX62" fmla="*/ 1413536 w 2564475"/>
              <a:gd name="connsiteY62" fmla="*/ 1825554 h 2934284"/>
              <a:gd name="connsiteX63" fmla="*/ 586197 w 2564475"/>
              <a:gd name="connsiteY63" fmla="*/ 1908742 h 2934284"/>
              <a:gd name="connsiteX64" fmla="*/ 590913 w 2564475"/>
              <a:gd name="connsiteY64" fmla="*/ 1900995 h 2934284"/>
              <a:gd name="connsiteX65" fmla="*/ 958357 w 2564475"/>
              <a:gd name="connsiteY65" fmla="*/ 1491452 h 2934284"/>
              <a:gd name="connsiteX66" fmla="*/ 967787 w 2564475"/>
              <a:gd name="connsiteY66" fmla="*/ 1484211 h 2934284"/>
              <a:gd name="connsiteX67" fmla="*/ 971323 w 2564475"/>
              <a:gd name="connsiteY67" fmla="*/ 1482864 h 2934284"/>
              <a:gd name="connsiteX68" fmla="*/ 1191251 w 2564475"/>
              <a:gd name="connsiteY68" fmla="*/ 1540624 h 2934284"/>
              <a:gd name="connsiteX69" fmla="*/ 1413199 w 2564475"/>
              <a:gd name="connsiteY69" fmla="*/ 1584576 h 2934284"/>
              <a:gd name="connsiteX70" fmla="*/ 1869894 w 2564475"/>
              <a:gd name="connsiteY70" fmla="*/ 1543319 h 2934284"/>
              <a:gd name="connsiteX71" fmla="*/ 1868042 w 2564475"/>
              <a:gd name="connsiteY71" fmla="*/ 1520248 h 2934284"/>
              <a:gd name="connsiteX72" fmla="*/ 1332536 w 2564475"/>
              <a:gd name="connsiteY72" fmla="*/ 1462656 h 2934284"/>
              <a:gd name="connsiteX73" fmla="*/ 1000287 w 2564475"/>
              <a:gd name="connsiteY73" fmla="*/ 1458615 h 2934284"/>
              <a:gd name="connsiteX74" fmla="*/ 1420608 w 2564475"/>
              <a:gd name="connsiteY74" fmla="*/ 1167623 h 2934284"/>
              <a:gd name="connsiteX75" fmla="*/ 1921423 w 2564475"/>
              <a:gd name="connsiteY75" fmla="*/ 1145563 h 2934284"/>
              <a:gd name="connsiteX76" fmla="*/ 2161222 w 2564475"/>
              <a:gd name="connsiteY76" fmla="*/ 1117609 h 2934284"/>
              <a:gd name="connsiteX77" fmla="*/ 2336187 w 2564475"/>
              <a:gd name="connsiteY77" fmla="*/ 1026001 h 2934284"/>
              <a:gd name="connsiteX78" fmla="*/ 2322210 w 2564475"/>
              <a:gd name="connsiteY78" fmla="*/ 1010508 h 2934284"/>
              <a:gd name="connsiteX79" fmla="*/ 1494198 w 2564475"/>
              <a:gd name="connsiteY79" fmla="*/ 1114915 h 2934284"/>
              <a:gd name="connsiteX80" fmla="*/ 1808934 w 2564475"/>
              <a:gd name="connsiteY80" fmla="*/ 829649 h 2934284"/>
              <a:gd name="connsiteX81" fmla="*/ 2011011 w 2564475"/>
              <a:gd name="connsiteY81" fmla="*/ 776098 h 2934284"/>
              <a:gd name="connsiteX82" fmla="*/ 2212752 w 2564475"/>
              <a:gd name="connsiteY82" fmla="*/ 709918 h 2934284"/>
              <a:gd name="connsiteX83" fmla="*/ 2560325 w 2564475"/>
              <a:gd name="connsiteY83" fmla="*/ 480392 h 2934284"/>
              <a:gd name="connsiteX84" fmla="*/ 2543990 w 2564475"/>
              <a:gd name="connsiteY84" fmla="*/ 456985 h 2934284"/>
              <a:gd name="connsiteX85" fmla="*/ 1851202 w 2564475"/>
              <a:gd name="connsiteY85" fmla="*/ 780645 h 2934284"/>
              <a:gd name="connsiteX86" fmla="*/ 1963355 w 2564475"/>
              <a:gd name="connsiteY86" fmla="*/ 628919 h 2934284"/>
              <a:gd name="connsiteX87" fmla="*/ 1964702 w 2564475"/>
              <a:gd name="connsiteY87" fmla="*/ 615278 h 2934284"/>
              <a:gd name="connsiteX88" fmla="*/ 1966722 w 2564475"/>
              <a:gd name="connsiteY88" fmla="*/ 611068 h 2934284"/>
              <a:gd name="connsiteX89" fmla="*/ 2211236 w 2564475"/>
              <a:gd name="connsiteY89" fmla="*/ 364029 h 2934284"/>
              <a:gd name="connsiteX90" fmla="*/ 2332146 w 2564475"/>
              <a:gd name="connsiteY90" fmla="*/ 14098 h 2934284"/>
              <a:gd name="connsiteX91" fmla="*/ 2309749 w 2564475"/>
              <a:gd name="connsiteY91" fmla="*/ 3153 h 2934284"/>
              <a:gd name="connsiteX92" fmla="*/ 1236550 w 2564475"/>
              <a:gd name="connsiteY92" fmla="*/ 957968 h 2934284"/>
              <a:gd name="connsiteX93" fmla="*/ 1331189 w 2564475"/>
              <a:gd name="connsiteY93" fmla="*/ 545899 h 2934284"/>
              <a:gd name="connsiteX94" fmla="*/ 1332705 w 2564475"/>
              <a:gd name="connsiteY94" fmla="*/ 554487 h 2934284"/>
              <a:gd name="connsiteX95" fmla="*/ 1330516 w 2564475"/>
              <a:gd name="connsiteY95" fmla="*/ 556676 h 2934284"/>
              <a:gd name="connsiteX96" fmla="*/ 1228467 w 2564475"/>
              <a:gd name="connsiteY96" fmla="*/ 1133944 h 2934284"/>
              <a:gd name="connsiteX97" fmla="*/ 1236550 w 2564475"/>
              <a:gd name="connsiteY97" fmla="*/ 957968 h 2934284"/>
              <a:gd name="connsiteX98" fmla="*/ 1214321 w 2564475"/>
              <a:gd name="connsiteY98" fmla="*/ 1223868 h 2934284"/>
              <a:gd name="connsiteX99" fmla="*/ 1221731 w 2564475"/>
              <a:gd name="connsiteY99" fmla="*/ 1189178 h 2934284"/>
              <a:gd name="connsiteX100" fmla="*/ 1231834 w 2564475"/>
              <a:gd name="connsiteY100" fmla="*/ 1149941 h 2934284"/>
              <a:gd name="connsiteX101" fmla="*/ 1266524 w 2564475"/>
              <a:gd name="connsiteY101" fmla="*/ 956116 h 2934284"/>
              <a:gd name="connsiteX102" fmla="*/ 1334557 w 2564475"/>
              <a:gd name="connsiteY102" fmla="*/ 564759 h 2934284"/>
              <a:gd name="connsiteX103" fmla="*/ 1241096 w 2564475"/>
              <a:gd name="connsiteY103" fmla="*/ 1184631 h 2934284"/>
              <a:gd name="connsiteX104" fmla="*/ 1222236 w 2564475"/>
              <a:gd name="connsiteY104" fmla="*/ 1224710 h 2934284"/>
              <a:gd name="connsiteX105" fmla="*/ 1214153 w 2564475"/>
              <a:gd name="connsiteY105" fmla="*/ 1241045 h 2934284"/>
              <a:gd name="connsiteX106" fmla="*/ 1213984 w 2564475"/>
              <a:gd name="connsiteY106" fmla="*/ 1241213 h 2934284"/>
              <a:gd name="connsiteX107" fmla="*/ 1214321 w 2564475"/>
              <a:gd name="connsiteY107" fmla="*/ 1223868 h 2934284"/>
              <a:gd name="connsiteX108" fmla="*/ 30485 w 2564475"/>
              <a:gd name="connsiteY108" fmla="*/ 1978964 h 2934284"/>
              <a:gd name="connsiteX109" fmla="*/ 334274 w 2564475"/>
              <a:gd name="connsiteY109" fmla="*/ 2478769 h 2934284"/>
              <a:gd name="connsiteX110" fmla="*/ 36042 w 2564475"/>
              <a:gd name="connsiteY110" fmla="*/ 1986037 h 2934284"/>
              <a:gd name="connsiteX111" fmla="*/ 32337 w 2564475"/>
              <a:gd name="connsiteY111" fmla="*/ 1986205 h 2934284"/>
              <a:gd name="connsiteX112" fmla="*/ 30485 w 2564475"/>
              <a:gd name="connsiteY112" fmla="*/ 1978964 h 2934284"/>
              <a:gd name="connsiteX113" fmla="*/ 150216 w 2564475"/>
              <a:gd name="connsiteY113" fmla="*/ 2270797 h 2934284"/>
              <a:gd name="connsiteX114" fmla="*/ 33684 w 2564475"/>
              <a:gd name="connsiteY114" fmla="*/ 1991593 h 2934284"/>
              <a:gd name="connsiteX115" fmla="*/ 334779 w 2564475"/>
              <a:gd name="connsiteY115" fmla="*/ 2497797 h 2934284"/>
              <a:gd name="connsiteX116" fmla="*/ 331748 w 2564475"/>
              <a:gd name="connsiteY116" fmla="*/ 2521205 h 2934284"/>
              <a:gd name="connsiteX117" fmla="*/ 150216 w 2564475"/>
              <a:gd name="connsiteY117" fmla="*/ 2270797 h 2934284"/>
              <a:gd name="connsiteX118" fmla="*/ 478254 w 2564475"/>
              <a:gd name="connsiteY118" fmla="*/ 2261030 h 2934284"/>
              <a:gd name="connsiteX119" fmla="*/ 612299 w 2564475"/>
              <a:gd name="connsiteY119" fmla="*/ 2196365 h 2934284"/>
              <a:gd name="connsiteX120" fmla="*/ 869106 w 2564475"/>
              <a:gd name="connsiteY120" fmla="*/ 2170769 h 2934284"/>
              <a:gd name="connsiteX121" fmla="*/ 620045 w 2564475"/>
              <a:gd name="connsiteY121" fmla="*/ 2215058 h 2934284"/>
              <a:gd name="connsiteX122" fmla="*/ 501662 w 2564475"/>
              <a:gd name="connsiteY122" fmla="*/ 2259515 h 2934284"/>
              <a:gd name="connsiteX123" fmla="*/ 432619 w 2564475"/>
              <a:gd name="connsiteY123" fmla="*/ 2294542 h 2934284"/>
              <a:gd name="connsiteX124" fmla="*/ 478254 w 2564475"/>
              <a:gd name="connsiteY124" fmla="*/ 2261030 h 2934284"/>
              <a:gd name="connsiteX125" fmla="*/ 903796 w 2564475"/>
              <a:gd name="connsiteY125" fmla="*/ 2172285 h 2934284"/>
              <a:gd name="connsiteX126" fmla="*/ 906321 w 2564475"/>
              <a:gd name="connsiteY126" fmla="*/ 2172453 h 2934284"/>
              <a:gd name="connsiteX127" fmla="*/ 394561 w 2564475"/>
              <a:gd name="connsiteY127" fmla="*/ 2348260 h 2934284"/>
              <a:gd name="connsiteX128" fmla="*/ 399276 w 2564475"/>
              <a:gd name="connsiteY128" fmla="*/ 2329905 h 2934284"/>
              <a:gd name="connsiteX129" fmla="*/ 903796 w 2564475"/>
              <a:gd name="connsiteY129" fmla="*/ 2172285 h 2934284"/>
              <a:gd name="connsiteX130" fmla="*/ 363744 w 2564475"/>
              <a:gd name="connsiteY130" fmla="*/ 1773687 h 2934284"/>
              <a:gd name="connsiteX131" fmla="*/ 369133 w 2564475"/>
              <a:gd name="connsiteY131" fmla="*/ 1381657 h 2934284"/>
              <a:gd name="connsiteX132" fmla="*/ 429924 w 2564475"/>
              <a:gd name="connsiteY132" fmla="*/ 1988899 h 2934284"/>
              <a:gd name="connsiteX133" fmla="*/ 363744 w 2564475"/>
              <a:gd name="connsiteY133" fmla="*/ 1773687 h 2934284"/>
              <a:gd name="connsiteX134" fmla="*/ 435650 w 2564475"/>
              <a:gd name="connsiteY134" fmla="*/ 1991425 h 2934284"/>
              <a:gd name="connsiteX135" fmla="*/ 401465 w 2564475"/>
              <a:gd name="connsiteY135" fmla="*/ 1788843 h 2934284"/>
              <a:gd name="connsiteX136" fmla="*/ 375363 w 2564475"/>
              <a:gd name="connsiteY136" fmla="*/ 1371553 h 2934284"/>
              <a:gd name="connsiteX137" fmla="*/ 462088 w 2564475"/>
              <a:gd name="connsiteY137" fmla="*/ 2072761 h 2934284"/>
              <a:gd name="connsiteX138" fmla="*/ 462088 w 2564475"/>
              <a:gd name="connsiteY138" fmla="*/ 2074614 h 2934284"/>
              <a:gd name="connsiteX139" fmla="*/ 457036 w 2564475"/>
              <a:gd name="connsiteY139" fmla="*/ 2085728 h 2934284"/>
              <a:gd name="connsiteX140" fmla="*/ 435650 w 2564475"/>
              <a:gd name="connsiteY140" fmla="*/ 1991425 h 2934284"/>
              <a:gd name="connsiteX141" fmla="*/ 678648 w 2564475"/>
              <a:gd name="connsiteY141" fmla="*/ 1882640 h 2934284"/>
              <a:gd name="connsiteX142" fmla="*/ 889313 w 2564475"/>
              <a:gd name="connsiteY142" fmla="*/ 1839194 h 2934284"/>
              <a:gd name="connsiteX143" fmla="*/ 1364364 w 2564475"/>
              <a:gd name="connsiteY143" fmla="*/ 1847950 h 2934284"/>
              <a:gd name="connsiteX144" fmla="*/ 891839 w 2564475"/>
              <a:gd name="connsiteY144" fmla="*/ 1912952 h 2934284"/>
              <a:gd name="connsiteX145" fmla="*/ 682689 w 2564475"/>
              <a:gd name="connsiteY145" fmla="*/ 1908574 h 2934284"/>
              <a:gd name="connsiteX146" fmla="*/ 977385 w 2564475"/>
              <a:gd name="connsiteY146" fmla="*/ 1880283 h 2934284"/>
              <a:gd name="connsiteX147" fmla="*/ 1183673 w 2564475"/>
              <a:gd name="connsiteY147" fmla="*/ 1874557 h 2934284"/>
              <a:gd name="connsiteX148" fmla="*/ 1343314 w 2564475"/>
              <a:gd name="connsiteY148" fmla="*/ 1853676 h 2934284"/>
              <a:gd name="connsiteX149" fmla="*/ 1342135 w 2564475"/>
              <a:gd name="connsiteY149" fmla="*/ 1848624 h 2934284"/>
              <a:gd name="connsiteX150" fmla="*/ 636380 w 2564475"/>
              <a:gd name="connsiteY150" fmla="*/ 1907563 h 2934284"/>
              <a:gd name="connsiteX151" fmla="*/ 578956 w 2564475"/>
              <a:gd name="connsiteY151" fmla="*/ 1920362 h 2934284"/>
              <a:gd name="connsiteX152" fmla="*/ 580303 w 2564475"/>
              <a:gd name="connsiteY152" fmla="*/ 1918172 h 2934284"/>
              <a:gd name="connsiteX153" fmla="*/ 678648 w 2564475"/>
              <a:gd name="connsiteY153" fmla="*/ 1882640 h 2934284"/>
              <a:gd name="connsiteX154" fmla="*/ 671575 w 2564475"/>
              <a:gd name="connsiteY154" fmla="*/ 1901838 h 2934284"/>
              <a:gd name="connsiteX155" fmla="*/ 1041377 w 2564475"/>
              <a:gd name="connsiteY155" fmla="*/ 1850645 h 2934284"/>
              <a:gd name="connsiteX156" fmla="*/ 1269387 w 2564475"/>
              <a:gd name="connsiteY156" fmla="*/ 1851824 h 2934284"/>
              <a:gd name="connsiteX157" fmla="*/ 1323948 w 2564475"/>
              <a:gd name="connsiteY157" fmla="*/ 1853508 h 2934284"/>
              <a:gd name="connsiteX158" fmla="*/ 1262651 w 2564475"/>
              <a:gd name="connsiteY158" fmla="*/ 1867821 h 2934284"/>
              <a:gd name="connsiteX159" fmla="*/ 1135006 w 2564475"/>
              <a:gd name="connsiteY159" fmla="*/ 1869337 h 2934284"/>
              <a:gd name="connsiteX160" fmla="*/ 671575 w 2564475"/>
              <a:gd name="connsiteY160" fmla="*/ 1901838 h 2934284"/>
              <a:gd name="connsiteX161" fmla="*/ 1407137 w 2564475"/>
              <a:gd name="connsiteY161" fmla="*/ 1502061 h 2934284"/>
              <a:gd name="connsiteX162" fmla="*/ 1779633 w 2564475"/>
              <a:gd name="connsiteY162" fmla="*/ 1543487 h 2934284"/>
              <a:gd name="connsiteX163" fmla="*/ 1747132 w 2564475"/>
              <a:gd name="connsiteY163" fmla="*/ 1550897 h 2934284"/>
              <a:gd name="connsiteX164" fmla="*/ 1363353 w 2564475"/>
              <a:gd name="connsiteY164" fmla="*/ 1522101 h 2934284"/>
              <a:gd name="connsiteX165" fmla="*/ 1047102 w 2564475"/>
              <a:gd name="connsiteY165" fmla="*/ 1462488 h 2934284"/>
              <a:gd name="connsiteX166" fmla="*/ 1407137 w 2564475"/>
              <a:gd name="connsiteY166" fmla="*/ 1502061 h 2934284"/>
              <a:gd name="connsiteX167" fmla="*/ 1155887 w 2564475"/>
              <a:gd name="connsiteY167" fmla="*/ 1491621 h 2934284"/>
              <a:gd name="connsiteX168" fmla="*/ 1383729 w 2564475"/>
              <a:gd name="connsiteY168" fmla="*/ 1534730 h 2934284"/>
              <a:gd name="connsiteX169" fmla="*/ 1678089 w 2564475"/>
              <a:gd name="connsiteY169" fmla="*/ 1563358 h 2934284"/>
              <a:gd name="connsiteX170" fmla="*/ 1422797 w 2564475"/>
              <a:gd name="connsiteY170" fmla="*/ 1572620 h 2934284"/>
              <a:gd name="connsiteX171" fmla="*/ 1194450 w 2564475"/>
              <a:gd name="connsiteY171" fmla="*/ 1530184 h 2934284"/>
              <a:gd name="connsiteX172" fmla="*/ 997762 w 2564475"/>
              <a:gd name="connsiteY172" fmla="*/ 1475286 h 2934284"/>
              <a:gd name="connsiteX173" fmla="*/ 993046 w 2564475"/>
              <a:gd name="connsiteY173" fmla="*/ 1474781 h 2934284"/>
              <a:gd name="connsiteX174" fmla="*/ 1003487 w 2564475"/>
              <a:gd name="connsiteY174" fmla="*/ 1472086 h 2934284"/>
              <a:gd name="connsiteX175" fmla="*/ 1031273 w 2564475"/>
              <a:gd name="connsiteY175" fmla="*/ 1471918 h 2934284"/>
              <a:gd name="connsiteX176" fmla="*/ 1155887 w 2564475"/>
              <a:gd name="connsiteY176" fmla="*/ 1491621 h 2934284"/>
              <a:gd name="connsiteX177" fmla="*/ 1911319 w 2564475"/>
              <a:gd name="connsiteY177" fmla="*/ 755722 h 2934284"/>
              <a:gd name="connsiteX178" fmla="*/ 1998718 w 2564475"/>
              <a:gd name="connsiteY178" fmla="*/ 709581 h 2934284"/>
              <a:gd name="connsiteX179" fmla="*/ 2168631 w 2564475"/>
              <a:gd name="connsiteY179" fmla="*/ 629592 h 2934284"/>
              <a:gd name="connsiteX180" fmla="*/ 2406072 w 2564475"/>
              <a:gd name="connsiteY180" fmla="*/ 534616 h 2934284"/>
              <a:gd name="connsiteX181" fmla="*/ 2181430 w 2564475"/>
              <a:gd name="connsiteY181" fmla="*/ 648284 h 2934284"/>
              <a:gd name="connsiteX182" fmla="*/ 2003602 w 2564475"/>
              <a:gd name="connsiteY182" fmla="*/ 727263 h 2934284"/>
              <a:gd name="connsiteX183" fmla="*/ 1908793 w 2564475"/>
              <a:gd name="connsiteY183" fmla="*/ 765826 h 2934284"/>
              <a:gd name="connsiteX184" fmla="*/ 1879156 w 2564475"/>
              <a:gd name="connsiteY184" fmla="*/ 777109 h 2934284"/>
              <a:gd name="connsiteX185" fmla="*/ 1911319 w 2564475"/>
              <a:gd name="connsiteY185" fmla="*/ 755722 h 2934284"/>
              <a:gd name="connsiteX186" fmla="*/ 2450361 w 2564475"/>
              <a:gd name="connsiteY186" fmla="*/ 518450 h 2934284"/>
              <a:gd name="connsiteX187" fmla="*/ 2498691 w 2564475"/>
              <a:gd name="connsiteY187" fmla="*/ 502115 h 2934284"/>
              <a:gd name="connsiteX188" fmla="*/ 2190860 w 2564475"/>
              <a:gd name="connsiteY188" fmla="*/ 687353 h 2934284"/>
              <a:gd name="connsiteX189" fmla="*/ 1879998 w 2564475"/>
              <a:gd name="connsiteY189" fmla="*/ 784181 h 2934284"/>
              <a:gd name="connsiteX190" fmla="*/ 2450361 w 2564475"/>
              <a:gd name="connsiteY190" fmla="*/ 518450 h 2934284"/>
              <a:gd name="connsiteX191" fmla="*/ 2084096 w 2564475"/>
              <a:gd name="connsiteY191" fmla="*/ 304079 h 2934284"/>
              <a:gd name="connsiteX192" fmla="*/ 2295435 w 2564475"/>
              <a:gd name="connsiteY192" fmla="*/ 52493 h 2934284"/>
              <a:gd name="connsiteX193" fmla="*/ 2128721 w 2564475"/>
              <a:gd name="connsiteY193" fmla="*/ 357798 h 2934284"/>
              <a:gd name="connsiteX194" fmla="*/ 1968743 w 2564475"/>
              <a:gd name="connsiteY194" fmla="*/ 582273 h 2934284"/>
              <a:gd name="connsiteX195" fmla="*/ 1962007 w 2564475"/>
              <a:gd name="connsiteY195" fmla="*/ 587661 h 2934284"/>
              <a:gd name="connsiteX196" fmla="*/ 2084096 w 2564475"/>
              <a:gd name="connsiteY196" fmla="*/ 304079 h 2934284"/>
              <a:gd name="connsiteX197" fmla="*/ 1757909 w 2564475"/>
              <a:gd name="connsiteY197" fmla="*/ 566443 h 2934284"/>
              <a:gd name="connsiteX198" fmla="*/ 1677078 w 2564475"/>
              <a:gd name="connsiteY198" fmla="*/ 857266 h 2934284"/>
              <a:gd name="connsiteX199" fmla="*/ 1724903 w 2564475"/>
              <a:gd name="connsiteY199" fmla="*/ 553476 h 2934284"/>
              <a:gd name="connsiteX200" fmla="*/ 1763130 w 2564475"/>
              <a:gd name="connsiteY200" fmla="*/ 380532 h 2934284"/>
              <a:gd name="connsiteX201" fmla="*/ 1783843 w 2564475"/>
              <a:gd name="connsiteY201" fmla="*/ 299869 h 2934284"/>
              <a:gd name="connsiteX202" fmla="*/ 1803377 w 2564475"/>
              <a:gd name="connsiteY202" fmla="*/ 222238 h 2934284"/>
              <a:gd name="connsiteX203" fmla="*/ 1757909 w 2564475"/>
              <a:gd name="connsiteY203" fmla="*/ 566443 h 2934284"/>
              <a:gd name="connsiteX204" fmla="*/ 1667311 w 2564475"/>
              <a:gd name="connsiteY204" fmla="*/ 610900 h 2934284"/>
              <a:gd name="connsiteX205" fmla="*/ 1694591 w 2564475"/>
              <a:gd name="connsiteY205" fmla="*/ 399561 h 2934284"/>
              <a:gd name="connsiteX206" fmla="*/ 1802366 w 2564475"/>
              <a:gd name="connsiteY206" fmla="*/ 205567 h 2934284"/>
              <a:gd name="connsiteX207" fmla="*/ 1802871 w 2564475"/>
              <a:gd name="connsiteY207" fmla="*/ 212134 h 2934284"/>
              <a:gd name="connsiteX208" fmla="*/ 1771718 w 2564475"/>
              <a:gd name="connsiteY208" fmla="*/ 317551 h 2934284"/>
              <a:gd name="connsiteX209" fmla="*/ 1722546 w 2564475"/>
              <a:gd name="connsiteY209" fmla="*/ 530743 h 2934284"/>
              <a:gd name="connsiteX210" fmla="*/ 1675562 w 2564475"/>
              <a:gd name="connsiteY210" fmla="*/ 829144 h 2934284"/>
              <a:gd name="connsiteX211" fmla="*/ 1667311 w 2564475"/>
              <a:gd name="connsiteY211" fmla="*/ 610900 h 2934284"/>
              <a:gd name="connsiteX212" fmla="*/ 737250 w 2564475"/>
              <a:gd name="connsiteY212" fmla="*/ 1632738 h 2934284"/>
              <a:gd name="connsiteX213" fmla="*/ 722431 w 2564475"/>
              <a:gd name="connsiteY213" fmla="*/ 1669786 h 2934284"/>
              <a:gd name="connsiteX214" fmla="*/ 726473 w 2564475"/>
              <a:gd name="connsiteY214" fmla="*/ 1634759 h 2934284"/>
              <a:gd name="connsiteX215" fmla="*/ 737250 w 2564475"/>
              <a:gd name="connsiteY215" fmla="*/ 1536751 h 2934284"/>
              <a:gd name="connsiteX216" fmla="*/ 759984 w 2564475"/>
              <a:gd name="connsiteY216" fmla="*/ 1329790 h 2934284"/>
              <a:gd name="connsiteX217" fmla="*/ 837952 w 2564475"/>
              <a:gd name="connsiteY217" fmla="*/ 945506 h 2934284"/>
              <a:gd name="connsiteX218" fmla="*/ 737250 w 2564475"/>
              <a:gd name="connsiteY218" fmla="*/ 1632738 h 2934284"/>
              <a:gd name="connsiteX219" fmla="*/ 719400 w 2564475"/>
              <a:gd name="connsiteY219" fmla="*/ 1601921 h 2934284"/>
              <a:gd name="connsiteX220" fmla="*/ 721252 w 2564475"/>
              <a:gd name="connsiteY220" fmla="*/ 1353198 h 2934284"/>
              <a:gd name="connsiteX221" fmla="*/ 839131 w 2564475"/>
              <a:gd name="connsiteY221" fmla="*/ 911659 h 2934284"/>
              <a:gd name="connsiteX222" fmla="*/ 838626 w 2564475"/>
              <a:gd name="connsiteY222" fmla="*/ 925299 h 2934284"/>
              <a:gd name="connsiteX223" fmla="*/ 837110 w 2564475"/>
              <a:gd name="connsiteY223" fmla="*/ 926814 h 2934284"/>
              <a:gd name="connsiteX224" fmla="*/ 761331 w 2564475"/>
              <a:gd name="connsiteY224" fmla="*/ 1274556 h 2934284"/>
              <a:gd name="connsiteX225" fmla="*/ 714685 w 2564475"/>
              <a:gd name="connsiteY225" fmla="*/ 1685446 h 2934284"/>
              <a:gd name="connsiteX226" fmla="*/ 710812 w 2564475"/>
              <a:gd name="connsiteY226" fmla="*/ 1689825 h 2934284"/>
              <a:gd name="connsiteX227" fmla="*/ 719400 w 2564475"/>
              <a:gd name="connsiteY227" fmla="*/ 1601921 h 2934284"/>
              <a:gd name="connsiteX228" fmla="*/ 1664112 w 2564475"/>
              <a:gd name="connsiteY228" fmla="*/ 1093360 h 2934284"/>
              <a:gd name="connsiteX229" fmla="*/ 1873767 w 2564475"/>
              <a:gd name="connsiteY229" fmla="*/ 1063554 h 2934284"/>
              <a:gd name="connsiteX230" fmla="*/ 2300656 w 2564475"/>
              <a:gd name="connsiteY230" fmla="*/ 1034420 h 2934284"/>
              <a:gd name="connsiteX231" fmla="*/ 2294761 w 2564475"/>
              <a:gd name="connsiteY231" fmla="*/ 1040315 h 2934284"/>
              <a:gd name="connsiteX232" fmla="*/ 1860632 w 2564475"/>
              <a:gd name="connsiteY232" fmla="*/ 1083256 h 2934284"/>
              <a:gd name="connsiteX233" fmla="*/ 1631442 w 2564475"/>
              <a:gd name="connsiteY233" fmla="*/ 1107000 h 2934284"/>
              <a:gd name="connsiteX234" fmla="*/ 1561389 w 2564475"/>
              <a:gd name="connsiteY234" fmla="*/ 1114241 h 2934284"/>
              <a:gd name="connsiteX235" fmla="*/ 1664112 w 2564475"/>
              <a:gd name="connsiteY235" fmla="*/ 1093360 h 2934284"/>
              <a:gd name="connsiteX236" fmla="*/ 2288026 w 2564475"/>
              <a:gd name="connsiteY236" fmla="*/ 1046040 h 2934284"/>
              <a:gd name="connsiteX237" fmla="*/ 2078707 w 2564475"/>
              <a:gd name="connsiteY237" fmla="*/ 1107674 h 2934284"/>
              <a:gd name="connsiteX238" fmla="*/ 1833857 w 2564475"/>
              <a:gd name="connsiteY238" fmla="*/ 1122324 h 2934284"/>
              <a:gd name="connsiteX239" fmla="*/ 1444858 w 2564475"/>
              <a:gd name="connsiteY239" fmla="*/ 1150447 h 2934284"/>
              <a:gd name="connsiteX240" fmla="*/ 1467760 w 2564475"/>
              <a:gd name="connsiteY240" fmla="*/ 1134449 h 2934284"/>
              <a:gd name="connsiteX241" fmla="*/ 1468433 w 2564475"/>
              <a:gd name="connsiteY241" fmla="*/ 1133944 h 2934284"/>
              <a:gd name="connsiteX242" fmla="*/ 2288026 w 2564475"/>
              <a:gd name="connsiteY242" fmla="*/ 1046040 h 2934284"/>
              <a:gd name="connsiteX243" fmla="*/ 2183787 w 2564475"/>
              <a:gd name="connsiteY243" fmla="*/ 356788 h 2934284"/>
              <a:gd name="connsiteX244" fmla="*/ 1992656 w 2564475"/>
              <a:gd name="connsiteY244" fmla="*/ 562907 h 2934284"/>
              <a:gd name="connsiteX245" fmla="*/ 2153307 w 2564475"/>
              <a:gd name="connsiteY245" fmla="*/ 336075 h 2934284"/>
              <a:gd name="connsiteX246" fmla="*/ 2298634 w 2564475"/>
              <a:gd name="connsiteY246" fmla="*/ 51820 h 2934284"/>
              <a:gd name="connsiteX247" fmla="*/ 2183787 w 2564475"/>
              <a:gd name="connsiteY247" fmla="*/ 356788 h 293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2564475" h="2934284">
                <a:moveTo>
                  <a:pt x="2309749" y="3153"/>
                </a:moveTo>
                <a:cubicBezTo>
                  <a:pt x="2218477" y="86004"/>
                  <a:pt x="2125859" y="171213"/>
                  <a:pt x="2064393" y="279662"/>
                </a:cubicBezTo>
                <a:cubicBezTo>
                  <a:pt x="2001581" y="390131"/>
                  <a:pt x="1968912" y="517608"/>
                  <a:pt x="1920750" y="634813"/>
                </a:cubicBezTo>
                <a:cubicBezTo>
                  <a:pt x="1848170" y="741745"/>
                  <a:pt x="1764982" y="838405"/>
                  <a:pt x="1672531" y="926141"/>
                </a:cubicBezTo>
                <a:cubicBezTo>
                  <a:pt x="1724566" y="800011"/>
                  <a:pt x="1766329" y="665629"/>
                  <a:pt x="1798156" y="534279"/>
                </a:cubicBezTo>
                <a:cubicBezTo>
                  <a:pt x="1827626" y="412191"/>
                  <a:pt x="1847160" y="290776"/>
                  <a:pt x="1825100" y="165825"/>
                </a:cubicBezTo>
                <a:cubicBezTo>
                  <a:pt x="1822742" y="153026"/>
                  <a:pt x="1806744" y="152353"/>
                  <a:pt x="1799840" y="161278"/>
                </a:cubicBezTo>
                <a:cubicBezTo>
                  <a:pt x="1708232" y="280167"/>
                  <a:pt x="1645420" y="403097"/>
                  <a:pt x="1639357" y="554992"/>
                </a:cubicBezTo>
                <a:cubicBezTo>
                  <a:pt x="1636663" y="625045"/>
                  <a:pt x="1642051" y="694931"/>
                  <a:pt x="1644241" y="764816"/>
                </a:cubicBezTo>
                <a:cubicBezTo>
                  <a:pt x="1646261" y="830154"/>
                  <a:pt x="1641715" y="894314"/>
                  <a:pt x="1636831" y="959147"/>
                </a:cubicBezTo>
                <a:cubicBezTo>
                  <a:pt x="1581597" y="1008993"/>
                  <a:pt x="1523836" y="1056144"/>
                  <a:pt x="1463045" y="1100432"/>
                </a:cubicBezTo>
                <a:cubicBezTo>
                  <a:pt x="1373962" y="1165097"/>
                  <a:pt x="1281680" y="1225215"/>
                  <a:pt x="1190409" y="1286681"/>
                </a:cubicBezTo>
                <a:cubicBezTo>
                  <a:pt x="1194450" y="1279102"/>
                  <a:pt x="1198155" y="1271188"/>
                  <a:pt x="1201354" y="1263273"/>
                </a:cubicBezTo>
                <a:cubicBezTo>
                  <a:pt x="1201186" y="1264284"/>
                  <a:pt x="1200849" y="1265294"/>
                  <a:pt x="1200681" y="1266473"/>
                </a:cubicBezTo>
                <a:cubicBezTo>
                  <a:pt x="1199334" y="1272198"/>
                  <a:pt x="1206912" y="1276408"/>
                  <a:pt x="1210448" y="1271019"/>
                </a:cubicBezTo>
                <a:cubicBezTo>
                  <a:pt x="1360154" y="1037957"/>
                  <a:pt x="1393833" y="765826"/>
                  <a:pt x="1350050" y="495716"/>
                </a:cubicBezTo>
                <a:cubicBezTo>
                  <a:pt x="1348197" y="483760"/>
                  <a:pt x="1328832" y="479213"/>
                  <a:pt x="1323106" y="490832"/>
                </a:cubicBezTo>
                <a:cubicBezTo>
                  <a:pt x="1263830" y="612416"/>
                  <a:pt x="1231498" y="743429"/>
                  <a:pt x="1214995" y="877305"/>
                </a:cubicBezTo>
                <a:cubicBezTo>
                  <a:pt x="1197818" y="1016402"/>
                  <a:pt x="1217689" y="1169644"/>
                  <a:pt x="1167507" y="1302341"/>
                </a:cubicBezTo>
                <a:cubicBezTo>
                  <a:pt x="1089202" y="1355387"/>
                  <a:pt x="1011907" y="1409611"/>
                  <a:pt x="938317" y="1469055"/>
                </a:cubicBezTo>
                <a:cubicBezTo>
                  <a:pt x="863885" y="1529342"/>
                  <a:pt x="794337" y="1595859"/>
                  <a:pt x="730514" y="1667765"/>
                </a:cubicBezTo>
                <a:cubicBezTo>
                  <a:pt x="841825" y="1413484"/>
                  <a:pt x="862707" y="1141858"/>
                  <a:pt x="869106" y="866360"/>
                </a:cubicBezTo>
                <a:cubicBezTo>
                  <a:pt x="869442" y="851709"/>
                  <a:pt x="851592" y="847162"/>
                  <a:pt x="843172" y="858108"/>
                </a:cubicBezTo>
                <a:cubicBezTo>
                  <a:pt x="754258" y="974471"/>
                  <a:pt x="714011" y="1114746"/>
                  <a:pt x="700371" y="1259232"/>
                </a:cubicBezTo>
                <a:cubicBezTo>
                  <a:pt x="692962" y="1338379"/>
                  <a:pt x="692962" y="1418031"/>
                  <a:pt x="694309" y="1497346"/>
                </a:cubicBezTo>
                <a:cubicBezTo>
                  <a:pt x="695488" y="1565379"/>
                  <a:pt x="711485" y="1651262"/>
                  <a:pt x="687236" y="1718621"/>
                </a:cubicBezTo>
                <a:cubicBezTo>
                  <a:pt x="603711" y="1820333"/>
                  <a:pt x="531636" y="1931476"/>
                  <a:pt x="474044" y="2049522"/>
                </a:cubicBezTo>
                <a:cubicBezTo>
                  <a:pt x="485832" y="1800125"/>
                  <a:pt x="484654" y="1543656"/>
                  <a:pt x="380247" y="1312277"/>
                </a:cubicBezTo>
                <a:cubicBezTo>
                  <a:pt x="375532" y="1302005"/>
                  <a:pt x="357513" y="1302847"/>
                  <a:pt x="354987" y="1314466"/>
                </a:cubicBezTo>
                <a:cubicBezTo>
                  <a:pt x="325181" y="1452384"/>
                  <a:pt x="310530" y="1594512"/>
                  <a:pt x="330569" y="1734955"/>
                </a:cubicBezTo>
                <a:cubicBezTo>
                  <a:pt x="349430" y="1866811"/>
                  <a:pt x="408369" y="1986710"/>
                  <a:pt x="444575" y="2113682"/>
                </a:cubicBezTo>
                <a:cubicBezTo>
                  <a:pt x="409380" y="2194850"/>
                  <a:pt x="380920" y="2279049"/>
                  <a:pt x="360208" y="2365437"/>
                </a:cubicBezTo>
                <a:cubicBezTo>
                  <a:pt x="353135" y="2394738"/>
                  <a:pt x="347409" y="2424376"/>
                  <a:pt x="342189" y="2454182"/>
                </a:cubicBezTo>
                <a:cubicBezTo>
                  <a:pt x="285271" y="2253452"/>
                  <a:pt x="151226" y="2089601"/>
                  <a:pt x="19033" y="1930970"/>
                </a:cubicBezTo>
                <a:cubicBezTo>
                  <a:pt x="11793" y="1922382"/>
                  <a:pt x="-1679" y="1930465"/>
                  <a:pt x="173" y="1940738"/>
                </a:cubicBezTo>
                <a:cubicBezTo>
                  <a:pt x="21560" y="2055416"/>
                  <a:pt x="61638" y="2165885"/>
                  <a:pt x="121925" y="2265914"/>
                </a:cubicBezTo>
                <a:cubicBezTo>
                  <a:pt x="181706" y="2365268"/>
                  <a:pt x="267252" y="2445089"/>
                  <a:pt x="329728" y="2542086"/>
                </a:cubicBezTo>
                <a:cubicBezTo>
                  <a:pt x="325854" y="2577450"/>
                  <a:pt x="322992" y="2613150"/>
                  <a:pt x="321981" y="2648682"/>
                </a:cubicBezTo>
                <a:cubicBezTo>
                  <a:pt x="319624" y="2736754"/>
                  <a:pt x="314403" y="2853454"/>
                  <a:pt x="357681" y="2932600"/>
                </a:cubicBezTo>
                <a:cubicBezTo>
                  <a:pt x="359197" y="2935463"/>
                  <a:pt x="363239" y="2934453"/>
                  <a:pt x="363575" y="2931254"/>
                </a:cubicBezTo>
                <a:cubicBezTo>
                  <a:pt x="373174" y="2845034"/>
                  <a:pt x="349093" y="2754267"/>
                  <a:pt x="350272" y="2666700"/>
                </a:cubicBezTo>
                <a:cubicBezTo>
                  <a:pt x="351619" y="2576608"/>
                  <a:pt x="362565" y="2486683"/>
                  <a:pt x="382099" y="2398611"/>
                </a:cubicBezTo>
                <a:cubicBezTo>
                  <a:pt x="384625" y="2387160"/>
                  <a:pt x="387657" y="2375877"/>
                  <a:pt x="390519" y="2364427"/>
                </a:cubicBezTo>
                <a:cubicBezTo>
                  <a:pt x="537867" y="2226509"/>
                  <a:pt x="783896" y="2288142"/>
                  <a:pt x="947074" y="2172116"/>
                </a:cubicBezTo>
                <a:cubicBezTo>
                  <a:pt x="954820" y="2166559"/>
                  <a:pt x="948758" y="2154434"/>
                  <a:pt x="940506" y="2153761"/>
                </a:cubicBezTo>
                <a:cubicBezTo>
                  <a:pt x="827511" y="2146688"/>
                  <a:pt x="707781" y="2143825"/>
                  <a:pt x="599164" y="2180704"/>
                </a:cubicBezTo>
                <a:cubicBezTo>
                  <a:pt x="524395" y="2205964"/>
                  <a:pt x="461415" y="2248232"/>
                  <a:pt x="407190" y="2302624"/>
                </a:cubicBezTo>
                <a:cubicBezTo>
                  <a:pt x="421336" y="2254631"/>
                  <a:pt x="437839" y="2207311"/>
                  <a:pt x="456699" y="2161002"/>
                </a:cubicBezTo>
                <a:cubicBezTo>
                  <a:pt x="456868" y="2161675"/>
                  <a:pt x="457036" y="2162349"/>
                  <a:pt x="457205" y="2163023"/>
                </a:cubicBezTo>
                <a:cubicBezTo>
                  <a:pt x="457541" y="2164706"/>
                  <a:pt x="460236" y="2164538"/>
                  <a:pt x="460236" y="2162854"/>
                </a:cubicBezTo>
                <a:cubicBezTo>
                  <a:pt x="460236" y="2159486"/>
                  <a:pt x="459899" y="2156119"/>
                  <a:pt x="459899" y="2152919"/>
                </a:cubicBezTo>
                <a:cubicBezTo>
                  <a:pt x="461751" y="2148372"/>
                  <a:pt x="463436" y="2143825"/>
                  <a:pt x="465288" y="2139447"/>
                </a:cubicBezTo>
                <a:cubicBezTo>
                  <a:pt x="467309" y="2139447"/>
                  <a:pt x="469161" y="2138268"/>
                  <a:pt x="469329" y="2135742"/>
                </a:cubicBezTo>
                <a:cubicBezTo>
                  <a:pt x="469498" y="2133721"/>
                  <a:pt x="469498" y="2131532"/>
                  <a:pt x="469666" y="2129511"/>
                </a:cubicBezTo>
                <a:cubicBezTo>
                  <a:pt x="493073" y="2075456"/>
                  <a:pt x="519343" y="2022579"/>
                  <a:pt x="548645" y="1971386"/>
                </a:cubicBezTo>
                <a:cubicBezTo>
                  <a:pt x="550834" y="1970881"/>
                  <a:pt x="552013" y="1968523"/>
                  <a:pt x="551339" y="1966502"/>
                </a:cubicBezTo>
                <a:cubicBezTo>
                  <a:pt x="552013" y="1965323"/>
                  <a:pt x="552686" y="1964145"/>
                  <a:pt x="553360" y="1962966"/>
                </a:cubicBezTo>
                <a:cubicBezTo>
                  <a:pt x="565821" y="1957409"/>
                  <a:pt x="605732" y="1939727"/>
                  <a:pt x="617351" y="1937707"/>
                </a:cubicBezTo>
                <a:cubicBezTo>
                  <a:pt x="639748" y="1934002"/>
                  <a:pt x="662482" y="1932654"/>
                  <a:pt x="685215" y="1932318"/>
                </a:cubicBezTo>
                <a:cubicBezTo>
                  <a:pt x="723273" y="1931644"/>
                  <a:pt x="761500" y="1934002"/>
                  <a:pt x="799389" y="1935854"/>
                </a:cubicBezTo>
                <a:cubicBezTo>
                  <a:pt x="876852" y="1939559"/>
                  <a:pt x="954483" y="1943937"/>
                  <a:pt x="1032115" y="1942590"/>
                </a:cubicBezTo>
                <a:cubicBezTo>
                  <a:pt x="1166665" y="1940232"/>
                  <a:pt x="1300878" y="1918677"/>
                  <a:pt x="1419093" y="1851487"/>
                </a:cubicBezTo>
                <a:cubicBezTo>
                  <a:pt x="1431049" y="1844751"/>
                  <a:pt x="1427176" y="1826732"/>
                  <a:pt x="1413536" y="1825554"/>
                </a:cubicBezTo>
                <a:cubicBezTo>
                  <a:pt x="1138205" y="1800462"/>
                  <a:pt x="844183" y="1797263"/>
                  <a:pt x="586197" y="1908742"/>
                </a:cubicBezTo>
                <a:cubicBezTo>
                  <a:pt x="587881" y="1906216"/>
                  <a:pt x="589228" y="1903522"/>
                  <a:pt x="590913" y="1900995"/>
                </a:cubicBezTo>
                <a:cubicBezTo>
                  <a:pt x="690099" y="1745227"/>
                  <a:pt x="814713" y="1607310"/>
                  <a:pt x="958357" y="1491452"/>
                </a:cubicBezTo>
                <a:cubicBezTo>
                  <a:pt x="961388" y="1488926"/>
                  <a:pt x="964587" y="1486569"/>
                  <a:pt x="967787" y="1484211"/>
                </a:cubicBezTo>
                <a:cubicBezTo>
                  <a:pt x="968965" y="1483706"/>
                  <a:pt x="970144" y="1483201"/>
                  <a:pt x="971323" y="1482864"/>
                </a:cubicBezTo>
                <a:cubicBezTo>
                  <a:pt x="1047271" y="1491115"/>
                  <a:pt x="1117998" y="1518733"/>
                  <a:pt x="1191251" y="1540624"/>
                </a:cubicBezTo>
                <a:cubicBezTo>
                  <a:pt x="1263662" y="1562348"/>
                  <a:pt x="1337925" y="1576662"/>
                  <a:pt x="1413199" y="1584576"/>
                </a:cubicBezTo>
                <a:cubicBezTo>
                  <a:pt x="1566609" y="1600742"/>
                  <a:pt x="1721704" y="1585418"/>
                  <a:pt x="1869894" y="1543319"/>
                </a:cubicBezTo>
                <a:cubicBezTo>
                  <a:pt x="1881850" y="1539951"/>
                  <a:pt x="1882018" y="1519911"/>
                  <a:pt x="1868042" y="1520248"/>
                </a:cubicBezTo>
                <a:cubicBezTo>
                  <a:pt x="1685666" y="1525132"/>
                  <a:pt x="1510196" y="1501556"/>
                  <a:pt x="1332536" y="1462656"/>
                </a:cubicBezTo>
                <a:cubicBezTo>
                  <a:pt x="1224088" y="1438912"/>
                  <a:pt x="1105368" y="1420220"/>
                  <a:pt x="1000287" y="1458615"/>
                </a:cubicBezTo>
                <a:cubicBezTo>
                  <a:pt x="1135343" y="1354713"/>
                  <a:pt x="1280670" y="1264957"/>
                  <a:pt x="1420608" y="1167623"/>
                </a:cubicBezTo>
                <a:cubicBezTo>
                  <a:pt x="1586985" y="1142532"/>
                  <a:pt x="1753531" y="1150278"/>
                  <a:pt x="1921423" y="1145563"/>
                </a:cubicBezTo>
                <a:cubicBezTo>
                  <a:pt x="2001917" y="1143206"/>
                  <a:pt x="2082749" y="1136638"/>
                  <a:pt x="2161222" y="1117609"/>
                </a:cubicBezTo>
                <a:cubicBezTo>
                  <a:pt x="2219488" y="1103464"/>
                  <a:pt x="2309412" y="1085782"/>
                  <a:pt x="2336187" y="1026001"/>
                </a:cubicBezTo>
                <a:cubicBezTo>
                  <a:pt x="2340397" y="1016570"/>
                  <a:pt x="2330125" y="1009835"/>
                  <a:pt x="2322210" y="1010508"/>
                </a:cubicBezTo>
                <a:cubicBezTo>
                  <a:pt x="2043680" y="1032568"/>
                  <a:pt x="1768181" y="1060859"/>
                  <a:pt x="1494198" y="1114915"/>
                </a:cubicBezTo>
                <a:cubicBezTo>
                  <a:pt x="1609382" y="1029874"/>
                  <a:pt x="1715136" y="935571"/>
                  <a:pt x="1808934" y="829649"/>
                </a:cubicBezTo>
                <a:cubicBezTo>
                  <a:pt x="1876967" y="817356"/>
                  <a:pt x="1944999" y="794959"/>
                  <a:pt x="2011011" y="776098"/>
                </a:cubicBezTo>
                <a:cubicBezTo>
                  <a:pt x="2079044" y="756733"/>
                  <a:pt x="2146740" y="735514"/>
                  <a:pt x="2212752" y="709918"/>
                </a:cubicBezTo>
                <a:cubicBezTo>
                  <a:pt x="2343428" y="659230"/>
                  <a:pt x="2469390" y="589177"/>
                  <a:pt x="2560325" y="480392"/>
                </a:cubicBezTo>
                <a:cubicBezTo>
                  <a:pt x="2570934" y="467762"/>
                  <a:pt x="2559651" y="451259"/>
                  <a:pt x="2543990" y="456985"/>
                </a:cubicBezTo>
                <a:cubicBezTo>
                  <a:pt x="2304192" y="544720"/>
                  <a:pt x="2072308" y="653000"/>
                  <a:pt x="1851202" y="780645"/>
                </a:cubicBezTo>
                <a:cubicBezTo>
                  <a:pt x="1890943" y="732315"/>
                  <a:pt x="1928496" y="681964"/>
                  <a:pt x="1963355" y="628919"/>
                </a:cubicBezTo>
                <a:cubicBezTo>
                  <a:pt x="1966554" y="624035"/>
                  <a:pt x="1966386" y="619320"/>
                  <a:pt x="1964702" y="615278"/>
                </a:cubicBezTo>
                <a:cubicBezTo>
                  <a:pt x="1965375" y="613931"/>
                  <a:pt x="1966049" y="612416"/>
                  <a:pt x="1966722" y="611068"/>
                </a:cubicBezTo>
                <a:cubicBezTo>
                  <a:pt x="2069950" y="561391"/>
                  <a:pt x="2154149" y="459679"/>
                  <a:pt x="2211236" y="364029"/>
                </a:cubicBezTo>
                <a:cubicBezTo>
                  <a:pt x="2275227" y="256760"/>
                  <a:pt x="2313959" y="137366"/>
                  <a:pt x="2332146" y="14098"/>
                </a:cubicBezTo>
                <a:cubicBezTo>
                  <a:pt x="2333661" y="1805"/>
                  <a:pt x="2317663" y="-4089"/>
                  <a:pt x="2309749" y="3153"/>
                </a:cubicBezTo>
                <a:close/>
                <a:moveTo>
                  <a:pt x="1236550" y="957968"/>
                </a:moveTo>
                <a:cubicBezTo>
                  <a:pt x="1248843" y="816177"/>
                  <a:pt x="1277134" y="677249"/>
                  <a:pt x="1331189" y="545899"/>
                </a:cubicBezTo>
                <a:cubicBezTo>
                  <a:pt x="1331694" y="548761"/>
                  <a:pt x="1332200" y="551624"/>
                  <a:pt x="1332705" y="554487"/>
                </a:cubicBezTo>
                <a:cubicBezTo>
                  <a:pt x="1331694" y="554655"/>
                  <a:pt x="1330684" y="555329"/>
                  <a:pt x="1330516" y="556676"/>
                </a:cubicBezTo>
                <a:cubicBezTo>
                  <a:pt x="1300204" y="749491"/>
                  <a:pt x="1267703" y="942644"/>
                  <a:pt x="1228467" y="1133944"/>
                </a:cubicBezTo>
                <a:cubicBezTo>
                  <a:pt x="1233182" y="1073826"/>
                  <a:pt x="1231834" y="1012360"/>
                  <a:pt x="1236550" y="957968"/>
                </a:cubicBezTo>
                <a:close/>
                <a:moveTo>
                  <a:pt x="1214321" y="1223868"/>
                </a:moveTo>
                <a:cubicBezTo>
                  <a:pt x="1217352" y="1212585"/>
                  <a:pt x="1219710" y="1200966"/>
                  <a:pt x="1221731" y="1189178"/>
                </a:cubicBezTo>
                <a:cubicBezTo>
                  <a:pt x="1225772" y="1173517"/>
                  <a:pt x="1230151" y="1158866"/>
                  <a:pt x="1231834" y="1149941"/>
                </a:cubicBezTo>
                <a:cubicBezTo>
                  <a:pt x="1243622" y="1085277"/>
                  <a:pt x="1255073" y="1020780"/>
                  <a:pt x="1266524" y="956116"/>
                </a:cubicBezTo>
                <a:cubicBezTo>
                  <a:pt x="1289763" y="825776"/>
                  <a:pt x="1312160" y="695267"/>
                  <a:pt x="1334557" y="564759"/>
                </a:cubicBezTo>
                <a:cubicBezTo>
                  <a:pt x="1371942" y="774920"/>
                  <a:pt x="1329674" y="991479"/>
                  <a:pt x="1241096" y="1184631"/>
                </a:cubicBezTo>
                <a:cubicBezTo>
                  <a:pt x="1234866" y="1198103"/>
                  <a:pt x="1228635" y="1211407"/>
                  <a:pt x="1222236" y="1224710"/>
                </a:cubicBezTo>
                <a:cubicBezTo>
                  <a:pt x="1219710" y="1230267"/>
                  <a:pt x="1217016" y="1235656"/>
                  <a:pt x="1214153" y="1241045"/>
                </a:cubicBezTo>
                <a:cubicBezTo>
                  <a:pt x="1214153" y="1241213"/>
                  <a:pt x="1213984" y="1241213"/>
                  <a:pt x="1213984" y="1241213"/>
                </a:cubicBezTo>
                <a:cubicBezTo>
                  <a:pt x="1213311" y="1236161"/>
                  <a:pt x="1213311" y="1230436"/>
                  <a:pt x="1214321" y="1223868"/>
                </a:cubicBezTo>
                <a:close/>
                <a:moveTo>
                  <a:pt x="30485" y="1978964"/>
                </a:moveTo>
                <a:cubicBezTo>
                  <a:pt x="155099" y="2130017"/>
                  <a:pt x="276851" y="2289826"/>
                  <a:pt x="334274" y="2478769"/>
                </a:cubicBezTo>
                <a:cubicBezTo>
                  <a:pt x="213702" y="2328221"/>
                  <a:pt x="108621" y="2165380"/>
                  <a:pt x="36042" y="1986037"/>
                </a:cubicBezTo>
                <a:cubicBezTo>
                  <a:pt x="35368" y="1984184"/>
                  <a:pt x="33179" y="1984689"/>
                  <a:pt x="32337" y="1986205"/>
                </a:cubicBezTo>
                <a:cubicBezTo>
                  <a:pt x="31663" y="1983847"/>
                  <a:pt x="30990" y="1981490"/>
                  <a:pt x="30485" y="1978964"/>
                </a:cubicBezTo>
                <a:close/>
                <a:moveTo>
                  <a:pt x="150216" y="2270797"/>
                </a:moveTo>
                <a:cubicBezTo>
                  <a:pt x="96328" y="2184241"/>
                  <a:pt x="57765" y="2090106"/>
                  <a:pt x="33684" y="1991593"/>
                </a:cubicBezTo>
                <a:cubicBezTo>
                  <a:pt x="108958" y="2176495"/>
                  <a:pt x="219764" y="2336472"/>
                  <a:pt x="334779" y="2497797"/>
                </a:cubicBezTo>
                <a:cubicBezTo>
                  <a:pt x="333601" y="2505544"/>
                  <a:pt x="332759" y="2513290"/>
                  <a:pt x="331748" y="2521205"/>
                </a:cubicBezTo>
                <a:cubicBezTo>
                  <a:pt x="284429" y="2429765"/>
                  <a:pt x="204608" y="2358364"/>
                  <a:pt x="150216" y="2270797"/>
                </a:cubicBezTo>
                <a:close/>
                <a:moveTo>
                  <a:pt x="478254" y="2261030"/>
                </a:moveTo>
                <a:cubicBezTo>
                  <a:pt x="520017" y="2233918"/>
                  <a:pt x="564979" y="2211690"/>
                  <a:pt x="612299" y="2196365"/>
                </a:cubicBezTo>
                <a:cubicBezTo>
                  <a:pt x="694140" y="2169927"/>
                  <a:pt x="782718" y="2167064"/>
                  <a:pt x="869106" y="2170769"/>
                </a:cubicBezTo>
                <a:cubicBezTo>
                  <a:pt x="785075" y="2179863"/>
                  <a:pt x="701213" y="2191650"/>
                  <a:pt x="620045" y="2215058"/>
                </a:cubicBezTo>
                <a:cubicBezTo>
                  <a:pt x="579462" y="2226677"/>
                  <a:pt x="539720" y="2241328"/>
                  <a:pt x="501662" y="2259515"/>
                </a:cubicBezTo>
                <a:cubicBezTo>
                  <a:pt x="480949" y="2269450"/>
                  <a:pt x="455689" y="2280733"/>
                  <a:pt x="432619" y="2294542"/>
                </a:cubicBezTo>
                <a:cubicBezTo>
                  <a:pt x="447269" y="2282417"/>
                  <a:pt x="462425" y="2271303"/>
                  <a:pt x="478254" y="2261030"/>
                </a:cubicBezTo>
                <a:close/>
                <a:moveTo>
                  <a:pt x="903796" y="2172285"/>
                </a:moveTo>
                <a:cubicBezTo>
                  <a:pt x="904638" y="2172285"/>
                  <a:pt x="905480" y="2172453"/>
                  <a:pt x="906321" y="2172453"/>
                </a:cubicBezTo>
                <a:cubicBezTo>
                  <a:pt x="748028" y="2259515"/>
                  <a:pt x="525911" y="2218763"/>
                  <a:pt x="394561" y="2348260"/>
                </a:cubicBezTo>
                <a:cubicBezTo>
                  <a:pt x="396076" y="2342198"/>
                  <a:pt x="397592" y="2335967"/>
                  <a:pt x="399276" y="2329905"/>
                </a:cubicBezTo>
                <a:cubicBezTo>
                  <a:pt x="542582" y="2217752"/>
                  <a:pt x="725631" y="2190808"/>
                  <a:pt x="903796" y="2172285"/>
                </a:cubicBezTo>
                <a:close/>
                <a:moveTo>
                  <a:pt x="363744" y="1773687"/>
                </a:moveTo>
                <a:cubicBezTo>
                  <a:pt x="338653" y="1643852"/>
                  <a:pt x="345725" y="1510986"/>
                  <a:pt x="369133" y="1381657"/>
                </a:cubicBezTo>
                <a:cubicBezTo>
                  <a:pt x="368964" y="1586428"/>
                  <a:pt x="390856" y="1788674"/>
                  <a:pt x="429924" y="1988899"/>
                </a:cubicBezTo>
                <a:cubicBezTo>
                  <a:pt x="407359" y="1917162"/>
                  <a:pt x="377889" y="1846435"/>
                  <a:pt x="363744" y="1773687"/>
                </a:cubicBezTo>
                <a:close/>
                <a:moveTo>
                  <a:pt x="435650" y="1991425"/>
                </a:moveTo>
                <a:cubicBezTo>
                  <a:pt x="421673" y="1924403"/>
                  <a:pt x="410558" y="1856707"/>
                  <a:pt x="401465" y="1788843"/>
                </a:cubicBezTo>
                <a:cubicBezTo>
                  <a:pt x="382941" y="1650420"/>
                  <a:pt x="374858" y="1510986"/>
                  <a:pt x="375363" y="1371553"/>
                </a:cubicBezTo>
                <a:cubicBezTo>
                  <a:pt x="462257" y="1595354"/>
                  <a:pt x="464109" y="1834310"/>
                  <a:pt x="462088" y="2072761"/>
                </a:cubicBezTo>
                <a:cubicBezTo>
                  <a:pt x="462088" y="2073435"/>
                  <a:pt x="462088" y="2073940"/>
                  <a:pt x="462088" y="2074614"/>
                </a:cubicBezTo>
                <a:cubicBezTo>
                  <a:pt x="460404" y="2078318"/>
                  <a:pt x="458720" y="2082023"/>
                  <a:pt x="457036" y="2085728"/>
                </a:cubicBezTo>
                <a:cubicBezTo>
                  <a:pt x="449290" y="2054406"/>
                  <a:pt x="442217" y="2023084"/>
                  <a:pt x="435650" y="1991425"/>
                </a:cubicBezTo>
                <a:close/>
                <a:moveTo>
                  <a:pt x="678648" y="1882640"/>
                </a:moveTo>
                <a:cubicBezTo>
                  <a:pt x="747186" y="1861254"/>
                  <a:pt x="818081" y="1847445"/>
                  <a:pt x="889313" y="1839194"/>
                </a:cubicBezTo>
                <a:cubicBezTo>
                  <a:pt x="1047271" y="1820838"/>
                  <a:pt x="1206575" y="1832626"/>
                  <a:pt x="1364364" y="1847950"/>
                </a:cubicBezTo>
                <a:cubicBezTo>
                  <a:pt x="1217016" y="1915983"/>
                  <a:pt x="1052659" y="1919014"/>
                  <a:pt x="891839" y="1912952"/>
                </a:cubicBezTo>
                <a:cubicBezTo>
                  <a:pt x="822796" y="1910258"/>
                  <a:pt x="752069" y="1904364"/>
                  <a:pt x="682689" y="1908574"/>
                </a:cubicBezTo>
                <a:cubicBezTo>
                  <a:pt x="780023" y="1893081"/>
                  <a:pt x="878536" y="1885166"/>
                  <a:pt x="977385" y="1880283"/>
                </a:cubicBezTo>
                <a:cubicBezTo>
                  <a:pt x="1046092" y="1876915"/>
                  <a:pt x="1114966" y="1875736"/>
                  <a:pt x="1183673" y="1874557"/>
                </a:cubicBezTo>
                <a:cubicBezTo>
                  <a:pt x="1235708" y="1873715"/>
                  <a:pt x="1297005" y="1882472"/>
                  <a:pt x="1343314" y="1853676"/>
                </a:cubicBezTo>
                <a:cubicBezTo>
                  <a:pt x="1345503" y="1852329"/>
                  <a:pt x="1345166" y="1848624"/>
                  <a:pt x="1342135" y="1848624"/>
                </a:cubicBezTo>
                <a:cubicBezTo>
                  <a:pt x="1105705" y="1841214"/>
                  <a:pt x="863212" y="1835657"/>
                  <a:pt x="636380" y="1907563"/>
                </a:cubicBezTo>
                <a:cubicBezTo>
                  <a:pt x="617014" y="1910763"/>
                  <a:pt x="596301" y="1914299"/>
                  <a:pt x="578956" y="1920362"/>
                </a:cubicBezTo>
                <a:cubicBezTo>
                  <a:pt x="579462" y="1919688"/>
                  <a:pt x="579798" y="1918846"/>
                  <a:pt x="580303" y="1918172"/>
                </a:cubicBezTo>
                <a:cubicBezTo>
                  <a:pt x="611457" y="1903017"/>
                  <a:pt x="646989" y="1892576"/>
                  <a:pt x="678648" y="1882640"/>
                </a:cubicBezTo>
                <a:close/>
                <a:moveTo>
                  <a:pt x="671575" y="1901838"/>
                </a:moveTo>
                <a:cubicBezTo>
                  <a:pt x="791643" y="1868327"/>
                  <a:pt x="916089" y="1854349"/>
                  <a:pt x="1041377" y="1850645"/>
                </a:cubicBezTo>
                <a:cubicBezTo>
                  <a:pt x="1117324" y="1848455"/>
                  <a:pt x="1193440" y="1849634"/>
                  <a:pt x="1269387" y="1851824"/>
                </a:cubicBezTo>
                <a:cubicBezTo>
                  <a:pt x="1280670" y="1852160"/>
                  <a:pt x="1315023" y="1847277"/>
                  <a:pt x="1323948" y="1853508"/>
                </a:cubicBezTo>
                <a:cubicBezTo>
                  <a:pt x="1333715" y="1860580"/>
                  <a:pt x="1270398" y="1867653"/>
                  <a:pt x="1262651" y="1867821"/>
                </a:cubicBezTo>
                <a:cubicBezTo>
                  <a:pt x="1220215" y="1869337"/>
                  <a:pt x="1177610" y="1868832"/>
                  <a:pt x="1135006" y="1869337"/>
                </a:cubicBezTo>
                <a:cubicBezTo>
                  <a:pt x="979911" y="1871358"/>
                  <a:pt x="824817" y="1875904"/>
                  <a:pt x="671575" y="1901838"/>
                </a:cubicBezTo>
                <a:close/>
                <a:moveTo>
                  <a:pt x="1407137" y="1502061"/>
                </a:moveTo>
                <a:cubicBezTo>
                  <a:pt x="1529898" y="1528331"/>
                  <a:pt x="1654345" y="1541971"/>
                  <a:pt x="1779633" y="1543487"/>
                </a:cubicBezTo>
                <a:cubicBezTo>
                  <a:pt x="1768855" y="1546013"/>
                  <a:pt x="1758078" y="1548708"/>
                  <a:pt x="1747132" y="1550897"/>
                </a:cubicBezTo>
                <a:cubicBezTo>
                  <a:pt x="1619486" y="1563863"/>
                  <a:pt x="1488978" y="1542813"/>
                  <a:pt x="1363353" y="1522101"/>
                </a:cubicBezTo>
                <a:cubicBezTo>
                  <a:pt x="1263325" y="1505598"/>
                  <a:pt x="1153193" y="1467708"/>
                  <a:pt x="1047102" y="1462488"/>
                </a:cubicBezTo>
                <a:cubicBezTo>
                  <a:pt x="1165823" y="1444132"/>
                  <a:pt x="1287406" y="1476465"/>
                  <a:pt x="1407137" y="1502061"/>
                </a:cubicBezTo>
                <a:close/>
                <a:moveTo>
                  <a:pt x="1155887" y="1491621"/>
                </a:moveTo>
                <a:cubicBezTo>
                  <a:pt x="1231498" y="1507787"/>
                  <a:pt x="1307277" y="1522606"/>
                  <a:pt x="1383729" y="1534730"/>
                </a:cubicBezTo>
                <a:cubicBezTo>
                  <a:pt x="1479716" y="1549718"/>
                  <a:pt x="1579576" y="1565379"/>
                  <a:pt x="1678089" y="1563358"/>
                </a:cubicBezTo>
                <a:cubicBezTo>
                  <a:pt x="1593890" y="1575820"/>
                  <a:pt x="1508344" y="1579187"/>
                  <a:pt x="1422797" y="1572620"/>
                </a:cubicBezTo>
                <a:cubicBezTo>
                  <a:pt x="1345335" y="1566726"/>
                  <a:pt x="1268882" y="1552075"/>
                  <a:pt x="1194450" y="1530184"/>
                </a:cubicBezTo>
                <a:cubicBezTo>
                  <a:pt x="1129280" y="1510986"/>
                  <a:pt x="1065289" y="1485727"/>
                  <a:pt x="997762" y="1475286"/>
                </a:cubicBezTo>
                <a:cubicBezTo>
                  <a:pt x="996246" y="1475118"/>
                  <a:pt x="994730" y="1474949"/>
                  <a:pt x="993046" y="1474781"/>
                </a:cubicBezTo>
                <a:cubicBezTo>
                  <a:pt x="996583" y="1473771"/>
                  <a:pt x="1000119" y="1472929"/>
                  <a:pt x="1003487" y="1472086"/>
                </a:cubicBezTo>
                <a:cubicBezTo>
                  <a:pt x="1012749" y="1471750"/>
                  <a:pt x="1022011" y="1471413"/>
                  <a:pt x="1031273" y="1471918"/>
                </a:cubicBezTo>
                <a:cubicBezTo>
                  <a:pt x="1073372" y="1473602"/>
                  <a:pt x="1114966" y="1482864"/>
                  <a:pt x="1155887" y="1491621"/>
                </a:cubicBezTo>
                <a:close/>
                <a:moveTo>
                  <a:pt x="1911319" y="755722"/>
                </a:moveTo>
                <a:cubicBezTo>
                  <a:pt x="1940284" y="740061"/>
                  <a:pt x="1969417" y="724569"/>
                  <a:pt x="1998718" y="709581"/>
                </a:cubicBezTo>
                <a:cubicBezTo>
                  <a:pt x="2054626" y="681290"/>
                  <a:pt x="2111039" y="654347"/>
                  <a:pt x="2168631" y="629592"/>
                </a:cubicBezTo>
                <a:cubicBezTo>
                  <a:pt x="2247105" y="595744"/>
                  <a:pt x="2326083" y="564086"/>
                  <a:pt x="2406072" y="534616"/>
                </a:cubicBezTo>
                <a:cubicBezTo>
                  <a:pt x="2331977" y="574021"/>
                  <a:pt x="2257545" y="612584"/>
                  <a:pt x="2181430" y="648284"/>
                </a:cubicBezTo>
                <a:cubicBezTo>
                  <a:pt x="2122659" y="675733"/>
                  <a:pt x="2063383" y="702003"/>
                  <a:pt x="2003602" y="727263"/>
                </a:cubicBezTo>
                <a:cubicBezTo>
                  <a:pt x="1972111" y="740398"/>
                  <a:pt x="1940621" y="753365"/>
                  <a:pt x="1908793" y="765826"/>
                </a:cubicBezTo>
                <a:cubicBezTo>
                  <a:pt x="1898858" y="769699"/>
                  <a:pt x="1889091" y="773404"/>
                  <a:pt x="1879156" y="777109"/>
                </a:cubicBezTo>
                <a:cubicBezTo>
                  <a:pt x="1891617" y="768689"/>
                  <a:pt x="1903573" y="759932"/>
                  <a:pt x="1911319" y="755722"/>
                </a:cubicBezTo>
                <a:close/>
                <a:moveTo>
                  <a:pt x="2450361" y="518450"/>
                </a:moveTo>
                <a:cubicBezTo>
                  <a:pt x="2466359" y="512724"/>
                  <a:pt x="2482525" y="507504"/>
                  <a:pt x="2498691" y="502115"/>
                </a:cubicBezTo>
                <a:cubicBezTo>
                  <a:pt x="2410787" y="585640"/>
                  <a:pt x="2305202" y="643401"/>
                  <a:pt x="2190860" y="687353"/>
                </a:cubicBezTo>
                <a:cubicBezTo>
                  <a:pt x="2090326" y="725916"/>
                  <a:pt x="1982552" y="749828"/>
                  <a:pt x="1879998" y="784181"/>
                </a:cubicBezTo>
                <a:cubicBezTo>
                  <a:pt x="2074665" y="707224"/>
                  <a:pt x="2267818" y="621172"/>
                  <a:pt x="2450361" y="518450"/>
                </a:cubicBezTo>
                <a:close/>
                <a:moveTo>
                  <a:pt x="2084096" y="304079"/>
                </a:moveTo>
                <a:cubicBezTo>
                  <a:pt x="2136973" y="207082"/>
                  <a:pt x="2214941" y="127430"/>
                  <a:pt x="2295435" y="52493"/>
                </a:cubicBezTo>
                <a:cubicBezTo>
                  <a:pt x="2241884" y="155889"/>
                  <a:pt x="2196922" y="262148"/>
                  <a:pt x="2128721" y="357798"/>
                </a:cubicBezTo>
                <a:cubicBezTo>
                  <a:pt x="2075844" y="431893"/>
                  <a:pt x="2007980" y="499589"/>
                  <a:pt x="1968743" y="582273"/>
                </a:cubicBezTo>
                <a:cubicBezTo>
                  <a:pt x="1966554" y="584125"/>
                  <a:pt x="1964365" y="585809"/>
                  <a:pt x="1962007" y="587661"/>
                </a:cubicBezTo>
                <a:cubicBezTo>
                  <a:pt x="2011348" y="497737"/>
                  <a:pt x="2035260" y="394004"/>
                  <a:pt x="2084096" y="304079"/>
                </a:cubicBezTo>
                <a:close/>
                <a:moveTo>
                  <a:pt x="1757909" y="566443"/>
                </a:moveTo>
                <a:cubicBezTo>
                  <a:pt x="1733323" y="664451"/>
                  <a:pt x="1705537" y="760774"/>
                  <a:pt x="1677078" y="857266"/>
                </a:cubicBezTo>
                <a:cubicBezTo>
                  <a:pt x="1689708" y="755554"/>
                  <a:pt x="1705032" y="654178"/>
                  <a:pt x="1724903" y="553476"/>
                </a:cubicBezTo>
                <a:cubicBezTo>
                  <a:pt x="1736354" y="495548"/>
                  <a:pt x="1749153" y="437956"/>
                  <a:pt x="1763130" y="380532"/>
                </a:cubicBezTo>
                <a:cubicBezTo>
                  <a:pt x="1769697" y="353588"/>
                  <a:pt x="1776770" y="326645"/>
                  <a:pt x="1783843" y="299869"/>
                </a:cubicBezTo>
                <a:cubicBezTo>
                  <a:pt x="1789063" y="280504"/>
                  <a:pt x="1792936" y="243119"/>
                  <a:pt x="1803377" y="222238"/>
                </a:cubicBezTo>
                <a:cubicBezTo>
                  <a:pt x="1813312" y="337927"/>
                  <a:pt x="1786031" y="454290"/>
                  <a:pt x="1757909" y="566443"/>
                </a:cubicBezTo>
                <a:close/>
                <a:moveTo>
                  <a:pt x="1667311" y="610900"/>
                </a:moveTo>
                <a:cubicBezTo>
                  <a:pt x="1666806" y="539499"/>
                  <a:pt x="1671690" y="467762"/>
                  <a:pt x="1694591" y="399561"/>
                </a:cubicBezTo>
                <a:cubicBezTo>
                  <a:pt x="1718504" y="328666"/>
                  <a:pt x="1759761" y="266527"/>
                  <a:pt x="1802366" y="205567"/>
                </a:cubicBezTo>
                <a:cubicBezTo>
                  <a:pt x="1802703" y="207756"/>
                  <a:pt x="1802703" y="209945"/>
                  <a:pt x="1802871" y="212134"/>
                </a:cubicBezTo>
                <a:cubicBezTo>
                  <a:pt x="1782495" y="232342"/>
                  <a:pt x="1778117" y="292965"/>
                  <a:pt x="1771718" y="317551"/>
                </a:cubicBezTo>
                <a:cubicBezTo>
                  <a:pt x="1753363" y="388110"/>
                  <a:pt x="1736859" y="459174"/>
                  <a:pt x="1722546" y="530743"/>
                </a:cubicBezTo>
                <a:cubicBezTo>
                  <a:pt x="1702675" y="629592"/>
                  <a:pt x="1686845" y="729115"/>
                  <a:pt x="1675562" y="829144"/>
                </a:cubicBezTo>
                <a:cubicBezTo>
                  <a:pt x="1677920" y="755554"/>
                  <a:pt x="1667648" y="678428"/>
                  <a:pt x="1667311" y="610900"/>
                </a:cubicBezTo>
                <a:close/>
                <a:moveTo>
                  <a:pt x="737250" y="1632738"/>
                </a:moveTo>
                <a:cubicBezTo>
                  <a:pt x="736071" y="1635937"/>
                  <a:pt x="721589" y="1668944"/>
                  <a:pt x="722431" y="1669786"/>
                </a:cubicBezTo>
                <a:cubicBezTo>
                  <a:pt x="720410" y="1668101"/>
                  <a:pt x="725968" y="1638464"/>
                  <a:pt x="726473" y="1634759"/>
                </a:cubicBezTo>
                <a:cubicBezTo>
                  <a:pt x="730009" y="1602090"/>
                  <a:pt x="733545" y="1569420"/>
                  <a:pt x="737250" y="1536751"/>
                </a:cubicBezTo>
                <a:cubicBezTo>
                  <a:pt x="744828" y="1467708"/>
                  <a:pt x="752406" y="1398665"/>
                  <a:pt x="759984" y="1329790"/>
                </a:cubicBezTo>
                <a:cubicBezTo>
                  <a:pt x="774298" y="1199282"/>
                  <a:pt x="786422" y="1067427"/>
                  <a:pt x="837952" y="945506"/>
                </a:cubicBezTo>
                <a:cubicBezTo>
                  <a:pt x="829195" y="1176885"/>
                  <a:pt x="818755" y="1413821"/>
                  <a:pt x="737250" y="1632738"/>
                </a:cubicBezTo>
                <a:close/>
                <a:moveTo>
                  <a:pt x="719400" y="1601921"/>
                </a:moveTo>
                <a:cubicBezTo>
                  <a:pt x="721084" y="1519069"/>
                  <a:pt x="718221" y="1436049"/>
                  <a:pt x="721252" y="1353198"/>
                </a:cubicBezTo>
                <a:cubicBezTo>
                  <a:pt x="727146" y="1198608"/>
                  <a:pt x="753585" y="1041999"/>
                  <a:pt x="839131" y="911659"/>
                </a:cubicBezTo>
                <a:cubicBezTo>
                  <a:pt x="838962" y="916205"/>
                  <a:pt x="838794" y="920752"/>
                  <a:pt x="838626" y="925299"/>
                </a:cubicBezTo>
                <a:cubicBezTo>
                  <a:pt x="838121" y="925636"/>
                  <a:pt x="837447" y="925972"/>
                  <a:pt x="837110" y="926814"/>
                </a:cubicBezTo>
                <a:cubicBezTo>
                  <a:pt x="789285" y="1037452"/>
                  <a:pt x="774803" y="1155835"/>
                  <a:pt x="761331" y="1274556"/>
                </a:cubicBezTo>
                <a:cubicBezTo>
                  <a:pt x="745838" y="1411463"/>
                  <a:pt x="730851" y="1548539"/>
                  <a:pt x="714685" y="1685446"/>
                </a:cubicBezTo>
                <a:cubicBezTo>
                  <a:pt x="713338" y="1686962"/>
                  <a:pt x="712159" y="1688309"/>
                  <a:pt x="710812" y="1689825"/>
                </a:cubicBezTo>
                <a:cubicBezTo>
                  <a:pt x="717884" y="1662039"/>
                  <a:pt x="718726" y="1631559"/>
                  <a:pt x="719400" y="1601921"/>
                </a:cubicBezTo>
                <a:close/>
                <a:moveTo>
                  <a:pt x="1664112" y="1093360"/>
                </a:moveTo>
                <a:cubicBezTo>
                  <a:pt x="1733828" y="1081909"/>
                  <a:pt x="1803713" y="1071805"/>
                  <a:pt x="1873767" y="1063554"/>
                </a:cubicBezTo>
                <a:cubicBezTo>
                  <a:pt x="2014884" y="1047050"/>
                  <a:pt x="2158359" y="1034926"/>
                  <a:pt x="2300656" y="1034420"/>
                </a:cubicBezTo>
                <a:cubicBezTo>
                  <a:pt x="2298803" y="1036441"/>
                  <a:pt x="2296782" y="1038462"/>
                  <a:pt x="2294761" y="1040315"/>
                </a:cubicBezTo>
                <a:cubicBezTo>
                  <a:pt x="2149939" y="1053786"/>
                  <a:pt x="2005286" y="1068437"/>
                  <a:pt x="1860632" y="1083256"/>
                </a:cubicBezTo>
                <a:cubicBezTo>
                  <a:pt x="1784179" y="1091002"/>
                  <a:pt x="1707895" y="1098917"/>
                  <a:pt x="1631442" y="1107000"/>
                </a:cubicBezTo>
                <a:cubicBezTo>
                  <a:pt x="1608035" y="1109526"/>
                  <a:pt x="1584796" y="1111884"/>
                  <a:pt x="1561389" y="1114241"/>
                </a:cubicBezTo>
                <a:cubicBezTo>
                  <a:pt x="1595911" y="1107000"/>
                  <a:pt x="1630264" y="1099085"/>
                  <a:pt x="1664112" y="1093360"/>
                </a:cubicBezTo>
                <a:close/>
                <a:moveTo>
                  <a:pt x="2288026" y="1046040"/>
                </a:moveTo>
                <a:cubicBezTo>
                  <a:pt x="2234980" y="1086961"/>
                  <a:pt x="2132258" y="1099759"/>
                  <a:pt x="2078707" y="1107674"/>
                </a:cubicBezTo>
                <a:cubicBezTo>
                  <a:pt x="1997707" y="1119630"/>
                  <a:pt x="1915529" y="1121651"/>
                  <a:pt x="1833857" y="1122324"/>
                </a:cubicBezTo>
                <a:cubicBezTo>
                  <a:pt x="1704359" y="1123503"/>
                  <a:pt x="1571324" y="1119630"/>
                  <a:pt x="1444858" y="1150447"/>
                </a:cubicBezTo>
                <a:cubicBezTo>
                  <a:pt x="1452436" y="1145058"/>
                  <a:pt x="1460182" y="1139838"/>
                  <a:pt x="1467760" y="1134449"/>
                </a:cubicBezTo>
                <a:cubicBezTo>
                  <a:pt x="1467928" y="1134281"/>
                  <a:pt x="1468265" y="1134112"/>
                  <a:pt x="1468433" y="1133944"/>
                </a:cubicBezTo>
                <a:cubicBezTo>
                  <a:pt x="1741406" y="1103295"/>
                  <a:pt x="2014716" y="1074668"/>
                  <a:pt x="2288026" y="1046040"/>
                </a:cubicBezTo>
                <a:close/>
                <a:moveTo>
                  <a:pt x="2183787" y="356788"/>
                </a:moveTo>
                <a:cubicBezTo>
                  <a:pt x="2131753" y="441829"/>
                  <a:pt x="2066077" y="502789"/>
                  <a:pt x="1992656" y="562907"/>
                </a:cubicBezTo>
                <a:cubicBezTo>
                  <a:pt x="2040649" y="483591"/>
                  <a:pt x="2101946" y="414548"/>
                  <a:pt x="2153307" y="336075"/>
                </a:cubicBezTo>
                <a:cubicBezTo>
                  <a:pt x="2210899" y="248003"/>
                  <a:pt x="2259903" y="150164"/>
                  <a:pt x="2298634" y="51820"/>
                </a:cubicBezTo>
                <a:cubicBezTo>
                  <a:pt x="2278427" y="159257"/>
                  <a:pt x="2241043" y="263159"/>
                  <a:pt x="2183787" y="356788"/>
                </a:cubicBezTo>
                <a:close/>
              </a:path>
            </a:pathLst>
          </a:custGeom>
          <a:solidFill>
            <a:srgbClr val="A2773A"/>
          </a:solidFill>
          <a:ln w="168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40" normalizeH="0" baseline="0" noProof="0">
              <a:ln>
                <a:noFill/>
              </a:ln>
              <a:solidFill>
                <a:srgbClr val="000000"/>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460D5E5B-DD29-4223-BCD8-4F07EF044AAC}"/>
              </a:ext>
            </a:extLst>
          </p:cNvPr>
          <p:cNvSpPr/>
          <p:nvPr/>
        </p:nvSpPr>
        <p:spPr>
          <a:xfrm>
            <a:off x="-2057463" y="2275938"/>
            <a:ext cx="4729346" cy="7246911"/>
          </a:xfrm>
          <a:custGeom>
            <a:avLst/>
            <a:gdLst>
              <a:gd name="connsiteX0" fmla="*/ 1600347 w 4729346"/>
              <a:gd name="connsiteY0" fmla="*/ 313431 h 7246911"/>
              <a:gd name="connsiteX1" fmla="*/ 1886792 w 4729346"/>
              <a:gd name="connsiteY1" fmla="*/ 514497 h 7246911"/>
              <a:gd name="connsiteX2" fmla="*/ 2202538 w 4729346"/>
              <a:gd name="connsiteY2" fmla="*/ 1089576 h 7246911"/>
              <a:gd name="connsiteX3" fmla="*/ 3714750 w 4729346"/>
              <a:gd name="connsiteY3" fmla="*/ 2137684 h 7246911"/>
              <a:gd name="connsiteX4" fmla="*/ 4056092 w 4729346"/>
              <a:gd name="connsiteY4" fmla="*/ 2318880 h 7246911"/>
              <a:gd name="connsiteX5" fmla="*/ 4219943 w 4729346"/>
              <a:gd name="connsiteY5" fmla="*/ 2605830 h 7246911"/>
              <a:gd name="connsiteX6" fmla="*/ 4719411 w 4729346"/>
              <a:gd name="connsiteY6" fmla="*/ 4530448 h 7246911"/>
              <a:gd name="connsiteX7" fmla="*/ 4710991 w 4729346"/>
              <a:gd name="connsiteY7" fmla="*/ 4762837 h 7246911"/>
              <a:gd name="connsiteX8" fmla="*/ 4595134 w 4729346"/>
              <a:gd name="connsiteY8" fmla="*/ 4945549 h 7246911"/>
              <a:gd name="connsiteX9" fmla="*/ 4534174 w 4729346"/>
              <a:gd name="connsiteY9" fmla="*/ 5649283 h 7246911"/>
              <a:gd name="connsiteX10" fmla="*/ 4197210 w 4729346"/>
              <a:gd name="connsiteY10" fmla="*/ 6461129 h 7246911"/>
              <a:gd name="connsiteX11" fmla="*/ 3423253 w 4729346"/>
              <a:gd name="connsiteY11" fmla="*/ 7163684 h 7246911"/>
              <a:gd name="connsiteX12" fmla="*/ 2968748 w 4729346"/>
              <a:gd name="connsiteY12" fmla="*/ 7233401 h 7246911"/>
              <a:gd name="connsiteX13" fmla="*/ 2577560 w 4729346"/>
              <a:gd name="connsiteY13" fmla="*/ 6974237 h 7246911"/>
              <a:gd name="connsiteX14" fmla="*/ 937870 w 4729346"/>
              <a:gd name="connsiteY14" fmla="*/ 4100023 h 7246911"/>
              <a:gd name="connsiteX15" fmla="*/ 820497 w 4729346"/>
              <a:gd name="connsiteY15" fmla="*/ 3603755 h 7246911"/>
              <a:gd name="connsiteX16" fmla="*/ 937197 w 4729346"/>
              <a:gd name="connsiteY16" fmla="*/ 3176698 h 7246911"/>
              <a:gd name="connsiteX17" fmla="*/ 914631 w 4729346"/>
              <a:gd name="connsiteY17" fmla="*/ 2474648 h 7246911"/>
              <a:gd name="connsiteX18" fmla="*/ 48730 w 4729346"/>
              <a:gd name="connsiteY18" fmla="*/ 272342 h 7246911"/>
              <a:gd name="connsiteX19" fmla="*/ 10335 w 4729346"/>
              <a:gd name="connsiteY19" fmla="*/ 55277 h 7246911"/>
              <a:gd name="connsiteX20" fmla="*/ 128382 w 4729346"/>
              <a:gd name="connsiteY20" fmla="*/ 11156 h 7246911"/>
              <a:gd name="connsiteX21" fmla="*/ 590466 w 4729346"/>
              <a:gd name="connsiteY21" fmla="*/ 31870 h 7246911"/>
              <a:gd name="connsiteX22" fmla="*/ 1600347 w 4729346"/>
              <a:gd name="connsiteY22" fmla="*/ 313431 h 724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29346" h="7246911">
                <a:moveTo>
                  <a:pt x="1600347" y="313431"/>
                </a:moveTo>
                <a:cubicBezTo>
                  <a:pt x="1704417" y="367318"/>
                  <a:pt x="1806298" y="429288"/>
                  <a:pt x="1886792" y="514497"/>
                </a:cubicBezTo>
                <a:cubicBezTo>
                  <a:pt x="2037676" y="674139"/>
                  <a:pt x="2098468" y="896087"/>
                  <a:pt x="2202538" y="1089576"/>
                </a:cubicBezTo>
                <a:cubicBezTo>
                  <a:pt x="2499928" y="1642594"/>
                  <a:pt x="3123842" y="1925502"/>
                  <a:pt x="3714750" y="2137684"/>
                </a:cubicBezTo>
                <a:cubicBezTo>
                  <a:pt x="3837007" y="2181635"/>
                  <a:pt x="3964315" y="2226934"/>
                  <a:pt x="4056092" y="2318880"/>
                </a:cubicBezTo>
                <a:cubicBezTo>
                  <a:pt x="4134397" y="2397522"/>
                  <a:pt x="4179191" y="2502602"/>
                  <a:pt x="4219943" y="2605830"/>
                </a:cubicBezTo>
                <a:cubicBezTo>
                  <a:pt x="4463952" y="3223850"/>
                  <a:pt x="4632181" y="3871676"/>
                  <a:pt x="4719411" y="4530448"/>
                </a:cubicBezTo>
                <a:cubicBezTo>
                  <a:pt x="4729683" y="4608079"/>
                  <a:pt x="4738440" y="4689584"/>
                  <a:pt x="4710991" y="4762837"/>
                </a:cubicBezTo>
                <a:cubicBezTo>
                  <a:pt x="4685563" y="4830533"/>
                  <a:pt x="4632181" y="4883410"/>
                  <a:pt x="4595134" y="4945549"/>
                </a:cubicBezTo>
                <a:cubicBezTo>
                  <a:pt x="4472877" y="5150657"/>
                  <a:pt x="4545625" y="5410664"/>
                  <a:pt x="4534174" y="5649283"/>
                </a:cubicBezTo>
                <a:cubicBezTo>
                  <a:pt x="4519692" y="5946000"/>
                  <a:pt x="4369481" y="6218973"/>
                  <a:pt x="4197210" y="6461129"/>
                </a:cubicBezTo>
                <a:cubicBezTo>
                  <a:pt x="3992943" y="6748247"/>
                  <a:pt x="3743377" y="7016168"/>
                  <a:pt x="3423253" y="7163684"/>
                </a:cubicBezTo>
                <a:cubicBezTo>
                  <a:pt x="3281462" y="7229023"/>
                  <a:pt x="3120642" y="7269439"/>
                  <a:pt x="2968748" y="7233401"/>
                </a:cubicBezTo>
                <a:cubicBezTo>
                  <a:pt x="2814495" y="7196691"/>
                  <a:pt x="2689207" y="7086726"/>
                  <a:pt x="2577560" y="6974237"/>
                </a:cubicBezTo>
                <a:cubicBezTo>
                  <a:pt x="1794342" y="6186640"/>
                  <a:pt x="1356676" y="5128766"/>
                  <a:pt x="937870" y="4100023"/>
                </a:cubicBezTo>
                <a:cubicBezTo>
                  <a:pt x="873206" y="3941056"/>
                  <a:pt x="807194" y="3774847"/>
                  <a:pt x="820497" y="3603755"/>
                </a:cubicBezTo>
                <a:cubicBezTo>
                  <a:pt x="831948" y="3456238"/>
                  <a:pt x="901328" y="3320173"/>
                  <a:pt x="937197" y="3176698"/>
                </a:cubicBezTo>
                <a:cubicBezTo>
                  <a:pt x="994452" y="2947509"/>
                  <a:pt x="964982" y="2705521"/>
                  <a:pt x="914631" y="2474648"/>
                </a:cubicBezTo>
                <a:cubicBezTo>
                  <a:pt x="745392" y="1702544"/>
                  <a:pt x="352520" y="1001840"/>
                  <a:pt x="48730" y="272342"/>
                </a:cubicBezTo>
                <a:cubicBezTo>
                  <a:pt x="24649" y="214581"/>
                  <a:pt x="-20313" y="118089"/>
                  <a:pt x="10335" y="55277"/>
                </a:cubicBezTo>
                <a:cubicBezTo>
                  <a:pt x="53614" y="-33132"/>
                  <a:pt x="54792" y="10988"/>
                  <a:pt x="128382" y="11156"/>
                </a:cubicBezTo>
                <a:cubicBezTo>
                  <a:pt x="273878" y="11493"/>
                  <a:pt x="440255" y="21597"/>
                  <a:pt x="590466" y="31870"/>
                </a:cubicBezTo>
                <a:cubicBezTo>
                  <a:pt x="941575" y="55782"/>
                  <a:pt x="1287801" y="151769"/>
                  <a:pt x="1600347" y="313431"/>
                </a:cubicBezTo>
                <a:close/>
              </a:path>
            </a:pathLst>
          </a:custGeom>
          <a:solidFill>
            <a:srgbClr val="BABABA"/>
          </a:solidFill>
          <a:ln w="168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40" normalizeH="0" baseline="0" noProof="0">
              <a:ln>
                <a:noFill/>
              </a:ln>
              <a:solidFill>
                <a:srgbClr val="000000"/>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C32AC949-C1EB-492A-A90E-212FA06E5C78}"/>
              </a:ext>
            </a:extLst>
          </p:cNvPr>
          <p:cNvSpPr/>
          <p:nvPr/>
        </p:nvSpPr>
        <p:spPr>
          <a:xfrm>
            <a:off x="8952233" y="-2666757"/>
            <a:ext cx="6761136" cy="6309189"/>
          </a:xfrm>
          <a:custGeom>
            <a:avLst/>
            <a:gdLst>
              <a:gd name="connsiteX0" fmla="*/ 118933 w 6761136"/>
              <a:gd name="connsiteY0" fmla="*/ 2435800 h 6309189"/>
              <a:gd name="connsiteX1" fmla="*/ 174000 w 6761136"/>
              <a:gd name="connsiteY1" fmla="*/ 4038779 h 6309189"/>
              <a:gd name="connsiteX2" fmla="*/ 484188 w 6761136"/>
              <a:gd name="connsiteY2" fmla="*/ 4436030 h 6309189"/>
              <a:gd name="connsiteX3" fmla="*/ 1108945 w 6761136"/>
              <a:gd name="connsiteY3" fmla="*/ 4738809 h 6309189"/>
              <a:gd name="connsiteX4" fmla="*/ 3960761 w 6761136"/>
              <a:gd name="connsiteY4" fmla="*/ 5935444 h 6309189"/>
              <a:gd name="connsiteX5" fmla="*/ 4910356 w 6761136"/>
              <a:gd name="connsiteY5" fmla="*/ 6308950 h 6309189"/>
              <a:gd name="connsiteX6" fmla="*/ 5644234 w 6761136"/>
              <a:gd name="connsiteY6" fmla="*/ 6038671 h 6309189"/>
              <a:gd name="connsiteX7" fmla="*/ 5931015 w 6761136"/>
              <a:gd name="connsiteY7" fmla="*/ 5819922 h 6309189"/>
              <a:gd name="connsiteX8" fmla="*/ 6148249 w 6761136"/>
              <a:gd name="connsiteY8" fmla="*/ 5414926 h 6309189"/>
              <a:gd name="connsiteX9" fmla="*/ 6745218 w 6761136"/>
              <a:gd name="connsiteY9" fmla="*/ 2758619 h 6309189"/>
              <a:gd name="connsiteX10" fmla="*/ 6727032 w 6761136"/>
              <a:gd name="connsiteY10" fmla="*/ 2114666 h 6309189"/>
              <a:gd name="connsiteX11" fmla="*/ 6411792 w 6761136"/>
              <a:gd name="connsiteY11" fmla="*/ 1437370 h 6309189"/>
              <a:gd name="connsiteX12" fmla="*/ 6056134 w 6761136"/>
              <a:gd name="connsiteY12" fmla="*/ 979496 h 6309189"/>
              <a:gd name="connsiteX13" fmla="*/ 5526019 w 6761136"/>
              <a:gd name="connsiteY13" fmla="*/ 726731 h 6309189"/>
              <a:gd name="connsiteX14" fmla="*/ 3124498 w 6761136"/>
              <a:gd name="connsiteY14" fmla="*/ 140370 h 6309189"/>
              <a:gd name="connsiteX15" fmla="*/ 2275268 w 6761136"/>
              <a:gd name="connsiteY15" fmla="*/ 2284 h 6309189"/>
              <a:gd name="connsiteX16" fmla="*/ 1238443 w 6761136"/>
              <a:gd name="connsiteY16" fmla="*/ 389430 h 6309189"/>
              <a:gd name="connsiteX17" fmla="*/ 853990 w 6761136"/>
              <a:gd name="connsiteY17" fmla="*/ 801500 h 6309189"/>
              <a:gd name="connsiteX18" fmla="*/ 553905 w 6761136"/>
              <a:gd name="connsiteY18" fmla="*/ 1154967 h 6309189"/>
              <a:gd name="connsiteX19" fmla="*/ 118933 w 6761136"/>
              <a:gd name="connsiteY19" fmla="*/ 2435800 h 630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61136" h="6309189">
                <a:moveTo>
                  <a:pt x="118933" y="2435800"/>
                </a:moveTo>
                <a:cubicBezTo>
                  <a:pt x="-26225" y="2967937"/>
                  <a:pt x="-71356" y="3546552"/>
                  <a:pt x="174000" y="4038779"/>
                </a:cubicBezTo>
                <a:cubicBezTo>
                  <a:pt x="248431" y="4187980"/>
                  <a:pt x="349470" y="4327750"/>
                  <a:pt x="484188" y="4436030"/>
                </a:cubicBezTo>
                <a:cubicBezTo>
                  <a:pt x="661512" y="4578662"/>
                  <a:pt x="887333" y="4660672"/>
                  <a:pt x="1108945" y="4738809"/>
                </a:cubicBezTo>
                <a:cubicBezTo>
                  <a:pt x="2088177" y="5084192"/>
                  <a:pt x="3088461" y="5409369"/>
                  <a:pt x="3960761" y="5935444"/>
                </a:cubicBezTo>
                <a:cubicBezTo>
                  <a:pt x="4252257" y="6111251"/>
                  <a:pt x="4556215" y="6317201"/>
                  <a:pt x="4910356" y="6308950"/>
                </a:cubicBezTo>
                <a:cubicBezTo>
                  <a:pt x="5176087" y="6302887"/>
                  <a:pt x="5421612" y="6175073"/>
                  <a:pt x="5644234" y="6038671"/>
                </a:cubicBezTo>
                <a:cubicBezTo>
                  <a:pt x="5748135" y="5975017"/>
                  <a:pt x="5851195" y="5907658"/>
                  <a:pt x="5931015" y="5819922"/>
                </a:cubicBezTo>
                <a:cubicBezTo>
                  <a:pt x="6037274" y="5703054"/>
                  <a:pt x="6095371" y="5557727"/>
                  <a:pt x="6148249" y="5414926"/>
                </a:cubicBezTo>
                <a:cubicBezTo>
                  <a:pt x="6466858" y="4553739"/>
                  <a:pt x="6667755" y="3659210"/>
                  <a:pt x="6745218" y="2758619"/>
                </a:cubicBezTo>
                <a:cubicBezTo>
                  <a:pt x="6763741" y="2543238"/>
                  <a:pt x="6775025" y="2324826"/>
                  <a:pt x="6727032" y="2114666"/>
                </a:cubicBezTo>
                <a:cubicBezTo>
                  <a:pt x="6671965" y="1872847"/>
                  <a:pt x="6541120" y="1653087"/>
                  <a:pt x="6411792" y="1437370"/>
                </a:cubicBezTo>
                <a:cubicBezTo>
                  <a:pt x="6312942" y="1272172"/>
                  <a:pt x="6211061" y="1103774"/>
                  <a:pt x="6056134" y="979496"/>
                </a:cubicBezTo>
                <a:cubicBezTo>
                  <a:pt x="5905924" y="859092"/>
                  <a:pt x="5715635" y="788196"/>
                  <a:pt x="5526019" y="726731"/>
                </a:cubicBezTo>
                <a:cubicBezTo>
                  <a:pt x="4746337" y="474134"/>
                  <a:pt x="3921356" y="348004"/>
                  <a:pt x="3124498" y="140370"/>
                </a:cubicBezTo>
                <a:cubicBezTo>
                  <a:pt x="2847146" y="68127"/>
                  <a:pt x="2565417" y="-14893"/>
                  <a:pt x="2275268" y="2284"/>
                </a:cubicBezTo>
                <a:cubicBezTo>
                  <a:pt x="1900919" y="24344"/>
                  <a:pt x="1561092" y="209581"/>
                  <a:pt x="1238443" y="389430"/>
                </a:cubicBezTo>
                <a:cubicBezTo>
                  <a:pt x="1034008" y="503436"/>
                  <a:pt x="1000833" y="648258"/>
                  <a:pt x="853990" y="801500"/>
                </a:cubicBezTo>
                <a:cubicBezTo>
                  <a:pt x="719778" y="941438"/>
                  <a:pt x="626485" y="965014"/>
                  <a:pt x="553905" y="1154967"/>
                </a:cubicBezTo>
                <a:cubicBezTo>
                  <a:pt x="394096" y="1574109"/>
                  <a:pt x="236307" y="2005544"/>
                  <a:pt x="118933" y="2435800"/>
                </a:cubicBezTo>
                <a:close/>
              </a:path>
            </a:pathLst>
          </a:custGeom>
          <a:solidFill>
            <a:srgbClr val="BABABA"/>
          </a:solidFill>
          <a:ln w="168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40" normalizeH="0" baseline="0" noProof="0">
              <a:ln>
                <a:noFill/>
              </a:ln>
              <a:solidFill>
                <a:srgbClr val="000000"/>
              </a:solidFill>
              <a:effectLst/>
              <a:uLnTx/>
              <a:uFillTx/>
              <a:latin typeface="Arial"/>
              <a:ea typeface="+mn-ea"/>
              <a:cs typeface="+mn-cs"/>
            </a:endParaRPr>
          </a:p>
        </p:txBody>
      </p:sp>
      <p:grpSp>
        <p:nvGrpSpPr>
          <p:cNvPr id="13" name="Graphic 1">
            <a:extLst>
              <a:ext uri="{FF2B5EF4-FFF2-40B4-BE49-F238E27FC236}">
                <a16:creationId xmlns:a16="http://schemas.microsoft.com/office/drawing/2014/main" id="{51E03AFE-6CFC-47BD-A68E-63A94774FD5D}"/>
              </a:ext>
            </a:extLst>
          </p:cNvPr>
          <p:cNvGrpSpPr/>
          <p:nvPr/>
        </p:nvGrpSpPr>
        <p:grpSpPr>
          <a:xfrm>
            <a:off x="9381149" y="4684772"/>
            <a:ext cx="2634314" cy="3642543"/>
            <a:chOff x="8147804" y="5021371"/>
            <a:chExt cx="2634314" cy="3642543"/>
          </a:xfrm>
          <a:solidFill>
            <a:srgbClr val="A2773A"/>
          </a:solidFill>
        </p:grpSpPr>
        <p:sp>
          <p:nvSpPr>
            <p:cNvPr id="14" name="Freeform: Shape 13">
              <a:extLst>
                <a:ext uri="{FF2B5EF4-FFF2-40B4-BE49-F238E27FC236}">
                  <a16:creationId xmlns:a16="http://schemas.microsoft.com/office/drawing/2014/main" id="{44440A8E-579C-4A2D-9C8D-74262FEC9385}"/>
                </a:ext>
              </a:extLst>
            </p:cNvPr>
            <p:cNvSpPr/>
            <p:nvPr/>
          </p:nvSpPr>
          <p:spPr>
            <a:xfrm>
              <a:off x="9621659" y="5311013"/>
              <a:ext cx="25596" cy="87061"/>
            </a:xfrm>
            <a:custGeom>
              <a:avLst/>
              <a:gdLst>
                <a:gd name="connsiteX0" fmla="*/ 25597 w 25596"/>
                <a:gd name="connsiteY0" fmla="*/ 0 h 87061"/>
                <a:gd name="connsiteX1" fmla="*/ 0 w 25596"/>
                <a:gd name="connsiteY1" fmla="*/ 87061 h 87061"/>
                <a:gd name="connsiteX2" fmla="*/ 25597 w 25596"/>
                <a:gd name="connsiteY2" fmla="*/ 0 h 87061"/>
              </a:gdLst>
              <a:ahLst/>
              <a:cxnLst>
                <a:cxn ang="0">
                  <a:pos x="connsiteX0" y="connsiteY0"/>
                </a:cxn>
                <a:cxn ang="0">
                  <a:pos x="connsiteX1" y="connsiteY1"/>
                </a:cxn>
                <a:cxn ang="0">
                  <a:pos x="connsiteX2" y="connsiteY2"/>
                </a:cxn>
              </a:cxnLst>
              <a:rect l="l" t="t" r="r" b="b"/>
              <a:pathLst>
                <a:path w="25596" h="87061">
                  <a:moveTo>
                    <a:pt x="25597" y="0"/>
                  </a:moveTo>
                  <a:cubicBezTo>
                    <a:pt x="15998" y="28291"/>
                    <a:pt x="7410" y="57424"/>
                    <a:pt x="0" y="87061"/>
                  </a:cubicBezTo>
                  <a:cubicBezTo>
                    <a:pt x="7747" y="57929"/>
                    <a:pt x="16504" y="28796"/>
                    <a:pt x="25597" y="0"/>
                  </a:cubicBezTo>
                  <a:close/>
                </a:path>
              </a:pathLst>
            </a:custGeom>
            <a:solidFill>
              <a:srgbClr val="A2773A"/>
            </a:solidFill>
            <a:ln w="168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40" normalizeH="0" baseline="0" noProof="0">
                <a:ln>
                  <a:noFill/>
                </a:ln>
                <a:solidFill>
                  <a:srgbClr val="000000"/>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4851DC56-772E-4DF7-8C36-206F46D7E0B3}"/>
                </a:ext>
              </a:extLst>
            </p:cNvPr>
            <p:cNvSpPr/>
            <p:nvPr/>
          </p:nvSpPr>
          <p:spPr>
            <a:xfrm>
              <a:off x="8147804" y="5021371"/>
              <a:ext cx="2634314" cy="3642543"/>
            </a:xfrm>
            <a:custGeom>
              <a:avLst/>
              <a:gdLst>
                <a:gd name="connsiteX0" fmla="*/ 2628727 w 2634314"/>
                <a:gd name="connsiteY0" fmla="*/ 862363 h 3642543"/>
                <a:gd name="connsiteX1" fmla="*/ 2433555 w 2634314"/>
                <a:gd name="connsiteY1" fmla="*/ 813527 h 3642543"/>
                <a:gd name="connsiteX2" fmla="*/ 2174222 w 2634314"/>
                <a:gd name="connsiteY2" fmla="*/ 793825 h 3642543"/>
                <a:gd name="connsiteX3" fmla="*/ 1690247 w 2634314"/>
                <a:gd name="connsiteY3" fmla="*/ 848386 h 3642543"/>
                <a:gd name="connsiteX4" fmla="*/ 1688731 w 2634314"/>
                <a:gd name="connsiteY4" fmla="*/ 848217 h 3642543"/>
                <a:gd name="connsiteX5" fmla="*/ 1687889 w 2634314"/>
                <a:gd name="connsiteY5" fmla="*/ 849901 h 3642543"/>
                <a:gd name="connsiteX6" fmla="*/ 1688562 w 2634314"/>
                <a:gd name="connsiteY6" fmla="*/ 860511 h 3642543"/>
                <a:gd name="connsiteX7" fmla="*/ 1673407 w 2634314"/>
                <a:gd name="connsiteY7" fmla="*/ 858658 h 3642543"/>
                <a:gd name="connsiteX8" fmla="*/ 1941327 w 2634314"/>
                <a:gd name="connsiteY8" fmla="*/ 689418 h 3642543"/>
                <a:gd name="connsiteX9" fmla="*/ 2314665 w 2634314"/>
                <a:gd name="connsiteY9" fmla="*/ 491551 h 3642543"/>
                <a:gd name="connsiteX10" fmla="*/ 2485589 w 2634314"/>
                <a:gd name="connsiteY10" fmla="*/ 362053 h 3642543"/>
                <a:gd name="connsiteX11" fmla="*/ 2594206 w 2634314"/>
                <a:gd name="connsiteY11" fmla="*/ 255289 h 3642543"/>
                <a:gd name="connsiteX12" fmla="*/ 2590333 w 2634314"/>
                <a:gd name="connsiteY12" fmla="*/ 246869 h 3642543"/>
                <a:gd name="connsiteX13" fmla="*/ 2568440 w 2634314"/>
                <a:gd name="connsiteY13" fmla="*/ 235923 h 3642543"/>
                <a:gd name="connsiteX14" fmla="*/ 2565241 w 2634314"/>
                <a:gd name="connsiteY14" fmla="*/ 233565 h 3642543"/>
                <a:gd name="connsiteX15" fmla="*/ 2563052 w 2634314"/>
                <a:gd name="connsiteY15" fmla="*/ 234239 h 3642543"/>
                <a:gd name="connsiteX16" fmla="*/ 2218848 w 2634314"/>
                <a:gd name="connsiteY16" fmla="*/ 345045 h 3642543"/>
                <a:gd name="connsiteX17" fmla="*/ 1926845 w 2634314"/>
                <a:gd name="connsiteY17" fmla="*/ 659275 h 3642543"/>
                <a:gd name="connsiteX18" fmla="*/ 1729146 w 2634314"/>
                <a:gd name="connsiteY18" fmla="*/ 779848 h 3642543"/>
                <a:gd name="connsiteX19" fmla="*/ 2105010 w 2634314"/>
                <a:gd name="connsiteY19" fmla="*/ 12459 h 3642543"/>
                <a:gd name="connsiteX20" fmla="*/ 2085981 w 2634314"/>
                <a:gd name="connsiteY20" fmla="*/ 2524 h 3642543"/>
                <a:gd name="connsiteX21" fmla="*/ 1823113 w 2634314"/>
                <a:gd name="connsiteY21" fmla="*/ 344371 h 3642543"/>
                <a:gd name="connsiteX22" fmla="*/ 1684858 w 2634314"/>
                <a:gd name="connsiteY22" fmla="*/ 810160 h 3642543"/>
                <a:gd name="connsiteX23" fmla="*/ 1426704 w 2634314"/>
                <a:gd name="connsiteY23" fmla="*/ 1015100 h 3642543"/>
                <a:gd name="connsiteX24" fmla="*/ 1460720 w 2634314"/>
                <a:gd name="connsiteY24" fmla="*/ 791972 h 3642543"/>
                <a:gd name="connsiteX25" fmla="*/ 1508713 w 2634314"/>
                <a:gd name="connsiteY25" fmla="*/ 545438 h 3642543"/>
                <a:gd name="connsiteX26" fmla="*/ 1547613 w 2634314"/>
                <a:gd name="connsiteY26" fmla="*/ 179341 h 3642543"/>
                <a:gd name="connsiteX27" fmla="*/ 1549634 w 2634314"/>
                <a:gd name="connsiteY27" fmla="*/ 161491 h 3642543"/>
                <a:gd name="connsiteX28" fmla="*/ 1545088 w 2634314"/>
                <a:gd name="connsiteY28" fmla="*/ 160481 h 3642543"/>
                <a:gd name="connsiteX29" fmla="*/ 1543403 w 2634314"/>
                <a:gd name="connsiteY29" fmla="*/ 164859 h 3642543"/>
                <a:gd name="connsiteX30" fmla="*/ 1536331 w 2634314"/>
                <a:gd name="connsiteY30" fmla="*/ 145494 h 3642543"/>
                <a:gd name="connsiteX31" fmla="*/ 1522185 w 2634314"/>
                <a:gd name="connsiteY31" fmla="*/ 144315 h 3642543"/>
                <a:gd name="connsiteX32" fmla="*/ 1409191 w 2634314"/>
                <a:gd name="connsiteY32" fmla="*/ 998765 h 3642543"/>
                <a:gd name="connsiteX33" fmla="*/ 1411211 w 2634314"/>
                <a:gd name="connsiteY33" fmla="*/ 1028908 h 3642543"/>
                <a:gd name="connsiteX34" fmla="*/ 1079299 w 2634314"/>
                <a:gd name="connsiteY34" fmla="*/ 1390796 h 3642543"/>
                <a:gd name="connsiteX35" fmla="*/ 1074753 w 2634314"/>
                <a:gd name="connsiteY35" fmla="*/ 1380522 h 3642543"/>
                <a:gd name="connsiteX36" fmla="*/ 1033158 w 2634314"/>
                <a:gd name="connsiteY36" fmla="*/ 881055 h 3642543"/>
                <a:gd name="connsiteX37" fmla="*/ 1013119 w 2634314"/>
                <a:gd name="connsiteY37" fmla="*/ 430422 h 3642543"/>
                <a:gd name="connsiteX38" fmla="*/ 992238 w 2634314"/>
                <a:gd name="connsiteY38" fmla="*/ 431433 h 3642543"/>
                <a:gd name="connsiteX39" fmla="*/ 1058081 w 2634314"/>
                <a:gd name="connsiteY39" fmla="*/ 1386080 h 3642543"/>
                <a:gd name="connsiteX40" fmla="*/ 1066164 w 2634314"/>
                <a:gd name="connsiteY40" fmla="*/ 1407803 h 3642543"/>
                <a:gd name="connsiteX41" fmla="*/ 823334 w 2634314"/>
                <a:gd name="connsiteY41" fmla="*/ 1791413 h 3642543"/>
                <a:gd name="connsiteX42" fmla="*/ 822829 w 2634314"/>
                <a:gd name="connsiteY42" fmla="*/ 1790740 h 3642543"/>
                <a:gd name="connsiteX43" fmla="*/ 824008 w 2634314"/>
                <a:gd name="connsiteY43" fmla="*/ 1783835 h 3642543"/>
                <a:gd name="connsiteX44" fmla="*/ 688616 w 2634314"/>
                <a:gd name="connsiteY44" fmla="*/ 1240248 h 3642543"/>
                <a:gd name="connsiteX45" fmla="*/ 561644 w 2634314"/>
                <a:gd name="connsiteY45" fmla="*/ 825652 h 3642543"/>
                <a:gd name="connsiteX46" fmla="*/ 543290 w 2634314"/>
                <a:gd name="connsiteY46" fmla="*/ 828852 h 3642543"/>
                <a:gd name="connsiteX47" fmla="*/ 816936 w 2634314"/>
                <a:gd name="connsiteY47" fmla="*/ 1803706 h 3642543"/>
                <a:gd name="connsiteX48" fmla="*/ 648538 w 2634314"/>
                <a:gd name="connsiteY48" fmla="*/ 2203482 h 3642543"/>
                <a:gd name="connsiteX49" fmla="*/ 644496 w 2634314"/>
                <a:gd name="connsiteY49" fmla="*/ 2199610 h 3642543"/>
                <a:gd name="connsiteX50" fmla="*/ 250445 w 2634314"/>
                <a:gd name="connsiteY50" fmla="*/ 1369240 h 3642543"/>
                <a:gd name="connsiteX51" fmla="*/ 229564 w 2634314"/>
                <a:gd name="connsiteY51" fmla="*/ 1370250 h 3642543"/>
                <a:gd name="connsiteX52" fmla="*/ 334813 w 2634314"/>
                <a:gd name="connsiteY52" fmla="*/ 1841764 h 3642543"/>
                <a:gd name="connsiteX53" fmla="*/ 634392 w 2634314"/>
                <a:gd name="connsiteY53" fmla="*/ 2211061 h 3642543"/>
                <a:gd name="connsiteX54" fmla="*/ 636413 w 2634314"/>
                <a:gd name="connsiteY54" fmla="*/ 2213587 h 3642543"/>
                <a:gd name="connsiteX55" fmla="*/ 642306 w 2634314"/>
                <a:gd name="connsiteY55" fmla="*/ 2216112 h 3642543"/>
                <a:gd name="connsiteX56" fmla="*/ 643991 w 2634314"/>
                <a:gd name="connsiteY56" fmla="*/ 2217123 h 3642543"/>
                <a:gd name="connsiteX57" fmla="*/ 539080 w 2634314"/>
                <a:gd name="connsiteY57" fmla="*/ 2665903 h 3642543"/>
                <a:gd name="connsiteX58" fmla="*/ 257686 w 2634314"/>
                <a:gd name="connsiteY58" fmla="*/ 2263432 h 3642543"/>
                <a:gd name="connsiteX59" fmla="*/ 145365 w 2634314"/>
                <a:gd name="connsiteY59" fmla="*/ 2057145 h 3642543"/>
                <a:gd name="connsiteX60" fmla="*/ 38096 w 2634314"/>
                <a:gd name="connsiteY60" fmla="*/ 1961495 h 3642543"/>
                <a:gd name="connsiteX61" fmla="*/ 26981 w 2634314"/>
                <a:gd name="connsiteY61" fmla="*/ 1970925 h 3642543"/>
                <a:gd name="connsiteX62" fmla="*/ 534701 w 2634314"/>
                <a:gd name="connsiteY62" fmla="*/ 2699920 h 3642543"/>
                <a:gd name="connsiteX63" fmla="*/ 520555 w 2634314"/>
                <a:gd name="connsiteY63" fmla="*/ 2829249 h 3642543"/>
                <a:gd name="connsiteX64" fmla="*/ 512977 w 2634314"/>
                <a:gd name="connsiteY64" fmla="*/ 3073426 h 3642543"/>
                <a:gd name="connsiteX65" fmla="*/ 449155 w 2634314"/>
                <a:gd name="connsiteY65" fmla="*/ 3009940 h 3642543"/>
                <a:gd name="connsiteX66" fmla="*/ 308037 w 2634314"/>
                <a:gd name="connsiteY66" fmla="*/ 2867139 h 3642543"/>
                <a:gd name="connsiteX67" fmla="*/ 18730 w 2634314"/>
                <a:gd name="connsiteY67" fmla="*/ 2589114 h 3642543"/>
                <a:gd name="connsiteX68" fmla="*/ 207 w 2634314"/>
                <a:gd name="connsiteY68" fmla="*/ 2597702 h 3642543"/>
                <a:gd name="connsiteX69" fmla="*/ 203462 w 2634314"/>
                <a:gd name="connsiteY69" fmla="*/ 2938708 h 3642543"/>
                <a:gd name="connsiteX70" fmla="*/ 374892 w 2634314"/>
                <a:gd name="connsiteY70" fmla="*/ 3066858 h 3642543"/>
                <a:gd name="connsiteX71" fmla="*/ 514325 w 2634314"/>
                <a:gd name="connsiteY71" fmla="*/ 3138933 h 3642543"/>
                <a:gd name="connsiteX72" fmla="*/ 519208 w 2634314"/>
                <a:gd name="connsiteY72" fmla="*/ 3230541 h 3642543"/>
                <a:gd name="connsiteX73" fmla="*/ 590272 w 2634314"/>
                <a:gd name="connsiteY73" fmla="*/ 3634190 h 3642543"/>
                <a:gd name="connsiteX74" fmla="*/ 617047 w 2634314"/>
                <a:gd name="connsiteY74" fmla="*/ 3625771 h 3642543"/>
                <a:gd name="connsiteX75" fmla="*/ 572591 w 2634314"/>
                <a:gd name="connsiteY75" fmla="*/ 3279713 h 3642543"/>
                <a:gd name="connsiteX76" fmla="*/ 561981 w 2634314"/>
                <a:gd name="connsiteY76" fmla="*/ 3004888 h 3642543"/>
                <a:gd name="connsiteX77" fmla="*/ 811715 w 2634314"/>
                <a:gd name="connsiteY77" fmla="*/ 2849120 h 3642543"/>
                <a:gd name="connsiteX78" fmla="*/ 1061955 w 2634314"/>
                <a:gd name="connsiteY78" fmla="*/ 2648053 h 3642543"/>
                <a:gd name="connsiteX79" fmla="*/ 1055724 w 2634314"/>
                <a:gd name="connsiteY79" fmla="*/ 2628182 h 3642543"/>
                <a:gd name="connsiteX80" fmla="*/ 783761 w 2634314"/>
                <a:gd name="connsiteY80" fmla="*/ 2750608 h 3642543"/>
                <a:gd name="connsiteX81" fmla="*/ 563160 w 2634314"/>
                <a:gd name="connsiteY81" fmla="*/ 2955548 h 3642543"/>
                <a:gd name="connsiteX82" fmla="*/ 564171 w 2634314"/>
                <a:gd name="connsiteY82" fmla="*/ 2914458 h 3642543"/>
                <a:gd name="connsiteX83" fmla="*/ 603744 w 2634314"/>
                <a:gd name="connsiteY83" fmla="*/ 2539436 h 3642543"/>
                <a:gd name="connsiteX84" fmla="*/ 986344 w 2634314"/>
                <a:gd name="connsiteY84" fmla="*/ 2383668 h 3642543"/>
                <a:gd name="connsiteX85" fmla="*/ 1153563 w 2634314"/>
                <a:gd name="connsiteY85" fmla="*/ 2282461 h 3642543"/>
                <a:gd name="connsiteX86" fmla="*/ 1260327 w 2634314"/>
                <a:gd name="connsiteY86" fmla="*/ 2173003 h 3642543"/>
                <a:gd name="connsiteX87" fmla="*/ 1247361 w 2634314"/>
                <a:gd name="connsiteY87" fmla="*/ 2157847 h 3642543"/>
                <a:gd name="connsiteX88" fmla="*/ 802621 w 2634314"/>
                <a:gd name="connsiteY88" fmla="*/ 2331465 h 3642543"/>
                <a:gd name="connsiteX89" fmla="*/ 629845 w 2634314"/>
                <a:gd name="connsiteY89" fmla="*/ 2456416 h 3642543"/>
                <a:gd name="connsiteX90" fmla="*/ 616205 w 2634314"/>
                <a:gd name="connsiteY90" fmla="*/ 2471741 h 3642543"/>
                <a:gd name="connsiteX91" fmla="*/ 686595 w 2634314"/>
                <a:gd name="connsiteY91" fmla="*/ 2199778 h 3642543"/>
                <a:gd name="connsiteX92" fmla="*/ 737114 w 2634314"/>
                <a:gd name="connsiteY92" fmla="*/ 2058156 h 3642543"/>
                <a:gd name="connsiteX93" fmla="*/ 742672 w 2634314"/>
                <a:gd name="connsiteY93" fmla="*/ 2051924 h 3642543"/>
                <a:gd name="connsiteX94" fmla="*/ 1188084 w 2634314"/>
                <a:gd name="connsiteY94" fmla="*/ 1879654 h 3642543"/>
                <a:gd name="connsiteX95" fmla="*/ 1409022 w 2634314"/>
                <a:gd name="connsiteY95" fmla="*/ 1796465 h 3642543"/>
                <a:gd name="connsiteX96" fmla="*/ 1477054 w 2634314"/>
                <a:gd name="connsiteY96" fmla="*/ 1733990 h 3642543"/>
                <a:gd name="connsiteX97" fmla="*/ 1461899 w 2634314"/>
                <a:gd name="connsiteY97" fmla="*/ 1716139 h 3642543"/>
                <a:gd name="connsiteX98" fmla="*/ 1026422 w 2634314"/>
                <a:gd name="connsiteY98" fmla="*/ 1851869 h 3642543"/>
                <a:gd name="connsiteX99" fmla="*/ 828891 w 2634314"/>
                <a:gd name="connsiteY99" fmla="*/ 1964358 h 3642543"/>
                <a:gd name="connsiteX100" fmla="*/ 755302 w 2634314"/>
                <a:gd name="connsiteY100" fmla="*/ 2013699 h 3642543"/>
                <a:gd name="connsiteX101" fmla="*/ 984828 w 2634314"/>
                <a:gd name="connsiteY101" fmla="*/ 1577043 h 3642543"/>
                <a:gd name="connsiteX102" fmla="*/ 1377700 w 2634314"/>
                <a:gd name="connsiteY102" fmla="*/ 1520293 h 3642543"/>
                <a:gd name="connsiteX103" fmla="*/ 1775456 w 2634314"/>
                <a:gd name="connsiteY103" fmla="*/ 1404436 h 3642543"/>
                <a:gd name="connsiteX104" fmla="*/ 1774445 w 2634314"/>
                <a:gd name="connsiteY104" fmla="*/ 1382880 h 3642543"/>
                <a:gd name="connsiteX105" fmla="*/ 1598638 w 2634314"/>
                <a:gd name="connsiteY105" fmla="*/ 1360820 h 3642543"/>
                <a:gd name="connsiteX106" fmla="*/ 1362881 w 2634314"/>
                <a:gd name="connsiteY106" fmla="*/ 1393827 h 3642543"/>
                <a:gd name="connsiteX107" fmla="*/ 1004026 w 2634314"/>
                <a:gd name="connsiteY107" fmla="*/ 1547741 h 3642543"/>
                <a:gd name="connsiteX108" fmla="*/ 1273967 w 2634314"/>
                <a:gd name="connsiteY108" fmla="*/ 1208083 h 3642543"/>
                <a:gd name="connsiteX109" fmla="*/ 2124881 w 2634314"/>
                <a:gd name="connsiteY109" fmla="*/ 1123548 h 3642543"/>
                <a:gd name="connsiteX110" fmla="*/ 2128923 w 2634314"/>
                <a:gd name="connsiteY110" fmla="*/ 1105530 h 3642543"/>
                <a:gd name="connsiteX111" fmla="*/ 1981237 w 2634314"/>
                <a:gd name="connsiteY111" fmla="*/ 1060735 h 3642543"/>
                <a:gd name="connsiteX112" fmla="*/ 1748849 w 2634314"/>
                <a:gd name="connsiteY112" fmla="*/ 1066293 h 3642543"/>
                <a:gd name="connsiteX113" fmla="*/ 1313541 w 2634314"/>
                <a:gd name="connsiteY113" fmla="*/ 1166321 h 3642543"/>
                <a:gd name="connsiteX114" fmla="*/ 1376184 w 2634314"/>
                <a:gd name="connsiteY114" fmla="*/ 1104182 h 3642543"/>
                <a:gd name="connsiteX115" fmla="*/ 1420979 w 2634314"/>
                <a:gd name="connsiteY115" fmla="*/ 1062756 h 3642543"/>
                <a:gd name="connsiteX116" fmla="*/ 1426030 w 2634314"/>
                <a:gd name="connsiteY116" fmla="*/ 1058041 h 3642543"/>
                <a:gd name="connsiteX117" fmla="*/ 1655725 w 2634314"/>
                <a:gd name="connsiteY117" fmla="*/ 870446 h 3642543"/>
                <a:gd name="connsiteX118" fmla="*/ 2171527 w 2634314"/>
                <a:gd name="connsiteY118" fmla="*/ 944709 h 3642543"/>
                <a:gd name="connsiteX119" fmla="*/ 2423450 w 2634314"/>
                <a:gd name="connsiteY119" fmla="*/ 936121 h 3642543"/>
                <a:gd name="connsiteX120" fmla="*/ 2629400 w 2634314"/>
                <a:gd name="connsiteY120" fmla="*/ 882907 h 3642543"/>
                <a:gd name="connsiteX121" fmla="*/ 2628727 w 2634314"/>
                <a:gd name="connsiteY121" fmla="*/ 862363 h 3642543"/>
                <a:gd name="connsiteX122" fmla="*/ 1826648 w 2634314"/>
                <a:gd name="connsiteY122" fmla="*/ 400953 h 3642543"/>
                <a:gd name="connsiteX123" fmla="*/ 2038662 w 2634314"/>
                <a:gd name="connsiteY123" fmla="*/ 79481 h 3642543"/>
                <a:gd name="connsiteX124" fmla="*/ 1771751 w 2634314"/>
                <a:gd name="connsiteY124" fmla="*/ 592084 h 3642543"/>
                <a:gd name="connsiteX125" fmla="*/ 1826648 w 2634314"/>
                <a:gd name="connsiteY125" fmla="*/ 400953 h 3642543"/>
                <a:gd name="connsiteX126" fmla="*/ 1833216 w 2634314"/>
                <a:gd name="connsiteY126" fmla="*/ 461745 h 3642543"/>
                <a:gd name="connsiteX127" fmla="*/ 1988984 w 2634314"/>
                <a:gd name="connsiteY127" fmla="*/ 169406 h 3642543"/>
                <a:gd name="connsiteX128" fmla="*/ 2060553 w 2634314"/>
                <a:gd name="connsiteY128" fmla="*/ 57085 h 3642543"/>
                <a:gd name="connsiteX129" fmla="*/ 2072173 w 2634314"/>
                <a:gd name="connsiteY129" fmla="*/ 46307 h 3642543"/>
                <a:gd name="connsiteX130" fmla="*/ 2021485 w 2634314"/>
                <a:gd name="connsiteY130" fmla="*/ 175131 h 3642543"/>
                <a:gd name="connsiteX131" fmla="*/ 1751711 w 2634314"/>
                <a:gd name="connsiteY131" fmla="*/ 690092 h 3642543"/>
                <a:gd name="connsiteX132" fmla="*/ 1833216 w 2634314"/>
                <a:gd name="connsiteY132" fmla="*/ 461745 h 3642543"/>
                <a:gd name="connsiteX133" fmla="*/ 1723589 w 2634314"/>
                <a:gd name="connsiteY133" fmla="*/ 763513 h 3642543"/>
                <a:gd name="connsiteX134" fmla="*/ 1729988 w 2634314"/>
                <a:gd name="connsiteY134" fmla="*/ 747684 h 3642543"/>
                <a:gd name="connsiteX135" fmla="*/ 1915899 w 2634314"/>
                <a:gd name="connsiteY135" fmla="*/ 400784 h 3642543"/>
                <a:gd name="connsiteX136" fmla="*/ 2068467 w 2634314"/>
                <a:gd name="connsiteY136" fmla="*/ 82007 h 3642543"/>
                <a:gd name="connsiteX137" fmla="*/ 1832206 w 2634314"/>
                <a:gd name="connsiteY137" fmla="*/ 581139 h 3642543"/>
                <a:gd name="connsiteX138" fmla="*/ 1760131 w 2634314"/>
                <a:gd name="connsiteY138" fmla="*/ 700701 h 3642543"/>
                <a:gd name="connsiteX139" fmla="*/ 1722916 w 2634314"/>
                <a:gd name="connsiteY139" fmla="*/ 765702 h 3642543"/>
                <a:gd name="connsiteX140" fmla="*/ 1723589 w 2634314"/>
                <a:gd name="connsiteY140" fmla="*/ 763513 h 3642543"/>
                <a:gd name="connsiteX141" fmla="*/ 1525048 w 2634314"/>
                <a:gd name="connsiteY141" fmla="*/ 384282 h 3642543"/>
                <a:gd name="connsiteX142" fmla="*/ 1478908 w 2634314"/>
                <a:gd name="connsiteY142" fmla="*/ 618523 h 3642543"/>
                <a:gd name="connsiteX143" fmla="*/ 1441186 w 2634314"/>
                <a:gd name="connsiteY143" fmla="*/ 789110 h 3642543"/>
                <a:gd name="connsiteX144" fmla="*/ 1540878 w 2634314"/>
                <a:gd name="connsiteY144" fmla="*/ 232050 h 3642543"/>
                <a:gd name="connsiteX145" fmla="*/ 1525048 w 2634314"/>
                <a:gd name="connsiteY145" fmla="*/ 384282 h 3642543"/>
                <a:gd name="connsiteX146" fmla="*/ 1407001 w 2634314"/>
                <a:gd name="connsiteY146" fmla="*/ 842323 h 3642543"/>
                <a:gd name="connsiteX147" fmla="*/ 1409527 w 2634314"/>
                <a:gd name="connsiteY147" fmla="*/ 577434 h 3642543"/>
                <a:gd name="connsiteX148" fmla="*/ 1528079 w 2634314"/>
                <a:gd name="connsiteY148" fmla="*/ 169911 h 3642543"/>
                <a:gd name="connsiteX149" fmla="*/ 1534142 w 2634314"/>
                <a:gd name="connsiteY149" fmla="*/ 189445 h 3642543"/>
                <a:gd name="connsiteX150" fmla="*/ 1499452 w 2634314"/>
                <a:gd name="connsiteY150" fmla="*/ 289474 h 3642543"/>
                <a:gd name="connsiteX151" fmla="*/ 1532289 w 2634314"/>
                <a:gd name="connsiteY151" fmla="*/ 206959 h 3642543"/>
                <a:gd name="connsiteX152" fmla="*/ 1536331 w 2634314"/>
                <a:gd name="connsiteY152" fmla="*/ 198707 h 3642543"/>
                <a:gd name="connsiteX153" fmla="*/ 1539530 w 2634314"/>
                <a:gd name="connsiteY153" fmla="*/ 217063 h 3642543"/>
                <a:gd name="connsiteX154" fmla="*/ 1536331 w 2634314"/>
                <a:gd name="connsiteY154" fmla="*/ 234239 h 3642543"/>
                <a:gd name="connsiteX155" fmla="*/ 1520501 w 2634314"/>
                <a:gd name="connsiteY155" fmla="*/ 331236 h 3642543"/>
                <a:gd name="connsiteX156" fmla="*/ 1478739 w 2634314"/>
                <a:gd name="connsiteY156" fmla="*/ 536176 h 3642543"/>
                <a:gd name="connsiteX157" fmla="*/ 1428220 w 2634314"/>
                <a:gd name="connsiteY157" fmla="*/ 854785 h 3642543"/>
                <a:gd name="connsiteX158" fmla="*/ 1417779 w 2634314"/>
                <a:gd name="connsiteY158" fmla="*/ 924165 h 3642543"/>
                <a:gd name="connsiteX159" fmla="*/ 1429735 w 2634314"/>
                <a:gd name="connsiteY159" fmla="*/ 625427 h 3642543"/>
                <a:gd name="connsiteX160" fmla="*/ 1473855 w 2634314"/>
                <a:gd name="connsiteY160" fmla="*/ 376535 h 3642543"/>
                <a:gd name="connsiteX161" fmla="*/ 1407001 w 2634314"/>
                <a:gd name="connsiteY161" fmla="*/ 842323 h 3642543"/>
                <a:gd name="connsiteX162" fmla="*/ 945422 w 2634314"/>
                <a:gd name="connsiteY162" fmla="*/ 937299 h 3642543"/>
                <a:gd name="connsiteX163" fmla="*/ 946938 w 2634314"/>
                <a:gd name="connsiteY163" fmla="*/ 724277 h 3642543"/>
                <a:gd name="connsiteX164" fmla="*/ 950475 w 2634314"/>
                <a:gd name="connsiteY164" fmla="*/ 900252 h 3642543"/>
                <a:gd name="connsiteX165" fmla="*/ 989711 w 2634314"/>
                <a:gd name="connsiteY165" fmla="*/ 1157901 h 3642543"/>
                <a:gd name="connsiteX166" fmla="*/ 945422 w 2634314"/>
                <a:gd name="connsiteY166" fmla="*/ 937299 h 3642543"/>
                <a:gd name="connsiteX167" fmla="*/ 1043767 w 2634314"/>
                <a:gd name="connsiteY167" fmla="*/ 1308617 h 3642543"/>
                <a:gd name="connsiteX168" fmla="*/ 974387 w 2634314"/>
                <a:gd name="connsiteY168" fmla="*/ 1041202 h 3642543"/>
                <a:gd name="connsiteX169" fmla="*/ 955190 w 2634314"/>
                <a:gd name="connsiteY169" fmla="*/ 696828 h 3642543"/>
                <a:gd name="connsiteX170" fmla="*/ 956369 w 2634314"/>
                <a:gd name="connsiteY170" fmla="*/ 653044 h 3642543"/>
                <a:gd name="connsiteX171" fmla="*/ 986344 w 2634314"/>
                <a:gd name="connsiteY171" fmla="*/ 521862 h 3642543"/>
                <a:gd name="connsiteX172" fmla="*/ 999141 w 2634314"/>
                <a:gd name="connsiteY172" fmla="*/ 513611 h 3642543"/>
                <a:gd name="connsiteX173" fmla="*/ 996616 w 2634314"/>
                <a:gd name="connsiteY173" fmla="*/ 563625 h 3642543"/>
                <a:gd name="connsiteX174" fmla="*/ 993248 w 2634314"/>
                <a:gd name="connsiteY174" fmla="*/ 638730 h 3642543"/>
                <a:gd name="connsiteX175" fmla="*/ 1038041 w 2634314"/>
                <a:gd name="connsiteY175" fmla="*/ 1284704 h 3642543"/>
                <a:gd name="connsiteX176" fmla="*/ 1039220 w 2634314"/>
                <a:gd name="connsiteY176" fmla="*/ 1284537 h 3642543"/>
                <a:gd name="connsiteX177" fmla="*/ 1007394 w 2634314"/>
                <a:gd name="connsiteY177" fmla="*/ 493403 h 3642543"/>
                <a:gd name="connsiteX178" fmla="*/ 1012950 w 2634314"/>
                <a:gd name="connsiteY178" fmla="*/ 816390 h 3642543"/>
                <a:gd name="connsiteX179" fmla="*/ 1021876 w 2634314"/>
                <a:gd name="connsiteY179" fmla="*/ 1122874 h 3642543"/>
                <a:gd name="connsiteX180" fmla="*/ 1041747 w 2634314"/>
                <a:gd name="connsiteY180" fmla="*/ 1285883 h 3642543"/>
                <a:gd name="connsiteX181" fmla="*/ 1047471 w 2634314"/>
                <a:gd name="connsiteY181" fmla="*/ 1318216 h 3642543"/>
                <a:gd name="connsiteX182" fmla="*/ 1043767 w 2634314"/>
                <a:gd name="connsiteY182" fmla="*/ 1308617 h 3642543"/>
                <a:gd name="connsiteX183" fmla="*/ 599029 w 2634314"/>
                <a:gd name="connsiteY183" fmla="*/ 1385407 h 3642543"/>
                <a:gd name="connsiteX184" fmla="*/ 559286 w 2634314"/>
                <a:gd name="connsiteY184" fmla="*/ 855290 h 3642543"/>
                <a:gd name="connsiteX185" fmla="*/ 636919 w 2634314"/>
                <a:gd name="connsiteY185" fmla="*/ 1062924 h 3642543"/>
                <a:gd name="connsiteX186" fmla="*/ 684574 w 2634314"/>
                <a:gd name="connsiteY186" fmla="*/ 1316194 h 3642543"/>
                <a:gd name="connsiteX187" fmla="*/ 759175 w 2634314"/>
                <a:gd name="connsiteY187" fmla="*/ 1639014 h 3642543"/>
                <a:gd name="connsiteX188" fmla="*/ 562823 w 2634314"/>
                <a:gd name="connsiteY188" fmla="*/ 879708 h 3642543"/>
                <a:gd name="connsiteX189" fmla="*/ 557603 w 2634314"/>
                <a:gd name="connsiteY189" fmla="*/ 879876 h 3642543"/>
                <a:gd name="connsiteX190" fmla="*/ 777362 w 2634314"/>
                <a:gd name="connsiteY190" fmla="*/ 1718834 h 3642543"/>
                <a:gd name="connsiteX191" fmla="*/ 599029 w 2634314"/>
                <a:gd name="connsiteY191" fmla="*/ 1385407 h 3642543"/>
                <a:gd name="connsiteX192" fmla="*/ 740988 w 2634314"/>
                <a:gd name="connsiteY192" fmla="*/ 1627394 h 3642543"/>
                <a:gd name="connsiteX193" fmla="*/ 628330 w 2634314"/>
                <a:gd name="connsiteY193" fmla="*/ 1345664 h 3642543"/>
                <a:gd name="connsiteX194" fmla="*/ 568212 w 2634314"/>
                <a:gd name="connsiteY194" fmla="*/ 1092226 h 3642543"/>
                <a:gd name="connsiteX195" fmla="*/ 559286 w 2634314"/>
                <a:gd name="connsiteY195" fmla="*/ 963402 h 3642543"/>
                <a:gd name="connsiteX196" fmla="*/ 564002 w 2634314"/>
                <a:gd name="connsiteY196" fmla="*/ 939321 h 3642543"/>
                <a:gd name="connsiteX197" fmla="*/ 740988 w 2634314"/>
                <a:gd name="connsiteY197" fmla="*/ 1627394 h 3642543"/>
                <a:gd name="connsiteX198" fmla="*/ 437535 w 2634314"/>
                <a:gd name="connsiteY198" fmla="*/ 1890936 h 3642543"/>
                <a:gd name="connsiteX199" fmla="*/ 249267 w 2634314"/>
                <a:gd name="connsiteY199" fmla="*/ 1479372 h 3642543"/>
                <a:gd name="connsiteX200" fmla="*/ 248256 w 2634314"/>
                <a:gd name="connsiteY200" fmla="*/ 1479540 h 3642543"/>
                <a:gd name="connsiteX201" fmla="*/ 463637 w 2634314"/>
                <a:gd name="connsiteY201" fmla="*/ 1943813 h 3642543"/>
                <a:gd name="connsiteX202" fmla="*/ 565517 w 2634314"/>
                <a:gd name="connsiteY202" fmla="*/ 2118106 h 3642543"/>
                <a:gd name="connsiteX203" fmla="*/ 456396 w 2634314"/>
                <a:gd name="connsiteY203" fmla="*/ 1982713 h 3642543"/>
                <a:gd name="connsiteX204" fmla="*/ 340033 w 2634314"/>
                <a:gd name="connsiteY204" fmla="*/ 1794276 h 3642543"/>
                <a:gd name="connsiteX205" fmla="*/ 263580 w 2634314"/>
                <a:gd name="connsiteY205" fmla="*/ 1593715 h 3642543"/>
                <a:gd name="connsiteX206" fmla="*/ 247246 w 2634314"/>
                <a:gd name="connsiteY206" fmla="*/ 1500086 h 3642543"/>
                <a:gd name="connsiteX207" fmla="*/ 246909 w 2634314"/>
                <a:gd name="connsiteY207" fmla="*/ 1432389 h 3642543"/>
                <a:gd name="connsiteX208" fmla="*/ 247246 w 2634314"/>
                <a:gd name="connsiteY208" fmla="*/ 1432389 h 3642543"/>
                <a:gd name="connsiteX209" fmla="*/ 245561 w 2634314"/>
                <a:gd name="connsiteY209" fmla="*/ 1418076 h 3642543"/>
                <a:gd name="connsiteX210" fmla="*/ 437535 w 2634314"/>
                <a:gd name="connsiteY210" fmla="*/ 1890936 h 3642543"/>
                <a:gd name="connsiteX211" fmla="*/ 242867 w 2634314"/>
                <a:gd name="connsiteY211" fmla="*/ 1410666 h 3642543"/>
                <a:gd name="connsiteX212" fmla="*/ 243541 w 2634314"/>
                <a:gd name="connsiteY212" fmla="*/ 1412518 h 3642543"/>
                <a:gd name="connsiteX213" fmla="*/ 384153 w 2634314"/>
                <a:gd name="connsiteY213" fmla="*/ 1877128 h 3642543"/>
                <a:gd name="connsiteX214" fmla="*/ 242867 w 2634314"/>
                <a:gd name="connsiteY214" fmla="*/ 1410666 h 3642543"/>
                <a:gd name="connsiteX215" fmla="*/ 242530 w 2634314"/>
                <a:gd name="connsiteY215" fmla="*/ 2270842 h 3642543"/>
                <a:gd name="connsiteX216" fmla="*/ 423895 w 2634314"/>
                <a:gd name="connsiteY216" fmla="*/ 2544657 h 3642543"/>
                <a:gd name="connsiteX217" fmla="*/ 468688 w 2634314"/>
                <a:gd name="connsiteY217" fmla="*/ 2607301 h 3642543"/>
                <a:gd name="connsiteX218" fmla="*/ 417833 w 2634314"/>
                <a:gd name="connsiteY218" fmla="*/ 2556950 h 3642543"/>
                <a:gd name="connsiteX219" fmla="*/ 60661 w 2634314"/>
                <a:gd name="connsiteY219" fmla="*/ 1981366 h 3642543"/>
                <a:gd name="connsiteX220" fmla="*/ 242530 w 2634314"/>
                <a:gd name="connsiteY220" fmla="*/ 2270842 h 3642543"/>
                <a:gd name="connsiteX221" fmla="*/ 64029 w 2634314"/>
                <a:gd name="connsiteY221" fmla="*/ 1995007 h 3642543"/>
                <a:gd name="connsiteX222" fmla="*/ 84068 w 2634314"/>
                <a:gd name="connsiteY222" fmla="*/ 2036264 h 3642543"/>
                <a:gd name="connsiteX223" fmla="*/ 383985 w 2634314"/>
                <a:gd name="connsiteY223" fmla="*/ 2520407 h 3642543"/>
                <a:gd name="connsiteX224" fmla="*/ 203294 w 2634314"/>
                <a:gd name="connsiteY224" fmla="*/ 2299133 h 3642543"/>
                <a:gd name="connsiteX225" fmla="*/ 99729 w 2634314"/>
                <a:gd name="connsiteY225" fmla="*/ 2134945 h 3642543"/>
                <a:gd name="connsiteX226" fmla="*/ 64534 w 2634314"/>
                <a:gd name="connsiteY226" fmla="*/ 2040137 h 3642543"/>
                <a:gd name="connsiteX227" fmla="*/ 64029 w 2634314"/>
                <a:gd name="connsiteY227" fmla="*/ 1995007 h 3642543"/>
                <a:gd name="connsiteX228" fmla="*/ 138123 w 2634314"/>
                <a:gd name="connsiteY228" fmla="*/ 2260233 h 3642543"/>
                <a:gd name="connsiteX229" fmla="*/ 84910 w 2634314"/>
                <a:gd name="connsiteY229" fmla="*/ 2135282 h 3642543"/>
                <a:gd name="connsiteX230" fmla="*/ 49715 w 2634314"/>
                <a:gd name="connsiteY230" fmla="*/ 1981703 h 3642543"/>
                <a:gd name="connsiteX231" fmla="*/ 54599 w 2634314"/>
                <a:gd name="connsiteY231" fmla="*/ 1980355 h 3642543"/>
                <a:gd name="connsiteX232" fmla="*/ 231585 w 2634314"/>
                <a:gd name="connsiteY232" fmla="*/ 2350157 h 3642543"/>
                <a:gd name="connsiteX233" fmla="*/ 438041 w 2634314"/>
                <a:gd name="connsiteY233" fmla="*/ 2589787 h 3642543"/>
                <a:gd name="connsiteX234" fmla="*/ 485192 w 2634314"/>
                <a:gd name="connsiteY234" fmla="*/ 2646706 h 3642543"/>
                <a:gd name="connsiteX235" fmla="*/ 138123 w 2634314"/>
                <a:gd name="connsiteY235" fmla="*/ 2260233 h 3642543"/>
                <a:gd name="connsiteX236" fmla="*/ 497822 w 2634314"/>
                <a:gd name="connsiteY236" fmla="*/ 2655631 h 3642543"/>
                <a:gd name="connsiteX237" fmla="*/ 471215 w 2634314"/>
                <a:gd name="connsiteY237" fmla="*/ 2623299 h 3642543"/>
                <a:gd name="connsiteX238" fmla="*/ 521228 w 2634314"/>
                <a:gd name="connsiteY238" fmla="*/ 2670113 h 3642543"/>
                <a:gd name="connsiteX239" fmla="*/ 497822 w 2634314"/>
                <a:gd name="connsiteY239" fmla="*/ 2655631 h 3642543"/>
                <a:gd name="connsiteX240" fmla="*/ 762038 w 2634314"/>
                <a:gd name="connsiteY240" fmla="*/ 2798769 h 3642543"/>
                <a:gd name="connsiteX241" fmla="*/ 989880 w 2634314"/>
                <a:gd name="connsiteY241" fmla="*/ 2664220 h 3642543"/>
                <a:gd name="connsiteX242" fmla="*/ 663020 w 2634314"/>
                <a:gd name="connsiteY242" fmla="*/ 2885494 h 3642543"/>
                <a:gd name="connsiteX243" fmla="*/ 762038 w 2634314"/>
                <a:gd name="connsiteY243" fmla="*/ 2798769 h 3642543"/>
                <a:gd name="connsiteX244" fmla="*/ 752102 w 2634314"/>
                <a:gd name="connsiteY244" fmla="*/ 2824366 h 3642543"/>
                <a:gd name="connsiteX245" fmla="*/ 863245 w 2634314"/>
                <a:gd name="connsiteY245" fmla="*/ 2746734 h 3642543"/>
                <a:gd name="connsiteX246" fmla="*/ 989375 w 2634314"/>
                <a:gd name="connsiteY246" fmla="*/ 2673818 h 3642543"/>
                <a:gd name="connsiteX247" fmla="*/ 970851 w 2634314"/>
                <a:gd name="connsiteY247" fmla="*/ 2698404 h 3642543"/>
                <a:gd name="connsiteX248" fmla="*/ 921006 w 2634314"/>
                <a:gd name="connsiteY248" fmla="*/ 2739999 h 3642543"/>
                <a:gd name="connsiteX249" fmla="*/ 817609 w 2634314"/>
                <a:gd name="connsiteY249" fmla="*/ 2816451 h 3642543"/>
                <a:gd name="connsiteX250" fmla="*/ 594651 w 2634314"/>
                <a:gd name="connsiteY250" fmla="*/ 2964978 h 3642543"/>
                <a:gd name="connsiteX251" fmla="*/ 752102 w 2634314"/>
                <a:gd name="connsiteY251" fmla="*/ 2824366 h 3642543"/>
                <a:gd name="connsiteX252" fmla="*/ 297934 w 2634314"/>
                <a:gd name="connsiteY252" fmla="*/ 2875896 h 3642543"/>
                <a:gd name="connsiteX253" fmla="*/ 423053 w 2634314"/>
                <a:gd name="connsiteY253" fmla="*/ 2999499 h 3642543"/>
                <a:gd name="connsiteX254" fmla="*/ 475930 w 2634314"/>
                <a:gd name="connsiteY254" fmla="*/ 3053050 h 3642543"/>
                <a:gd name="connsiteX255" fmla="*/ 510956 w 2634314"/>
                <a:gd name="connsiteY255" fmla="*/ 3089087 h 3642543"/>
                <a:gd name="connsiteX256" fmla="*/ 513483 w 2634314"/>
                <a:gd name="connsiteY256" fmla="*/ 3094813 h 3642543"/>
                <a:gd name="connsiteX257" fmla="*/ 513651 w 2634314"/>
                <a:gd name="connsiteY257" fmla="*/ 3106432 h 3642543"/>
                <a:gd name="connsiteX258" fmla="*/ 498327 w 2634314"/>
                <a:gd name="connsiteY258" fmla="*/ 3093803 h 3642543"/>
                <a:gd name="connsiteX259" fmla="*/ 377923 w 2634314"/>
                <a:gd name="connsiteY259" fmla="*/ 2998489 h 3642543"/>
                <a:gd name="connsiteX260" fmla="*/ 251624 w 2634314"/>
                <a:gd name="connsiteY260" fmla="*/ 2878421 h 3642543"/>
                <a:gd name="connsiteX261" fmla="*/ 79858 w 2634314"/>
                <a:gd name="connsiteY261" fmla="*/ 2670955 h 3642543"/>
                <a:gd name="connsiteX262" fmla="*/ 297934 w 2634314"/>
                <a:gd name="connsiteY262" fmla="*/ 2875896 h 3642543"/>
                <a:gd name="connsiteX263" fmla="*/ 64702 w 2634314"/>
                <a:gd name="connsiteY263" fmla="*/ 2657652 h 3642543"/>
                <a:gd name="connsiteX264" fmla="*/ 102256 w 2634314"/>
                <a:gd name="connsiteY264" fmla="*/ 2717096 h 3642543"/>
                <a:gd name="connsiteX265" fmla="*/ 156311 w 2634314"/>
                <a:gd name="connsiteY265" fmla="*/ 2786308 h 3642543"/>
                <a:gd name="connsiteX266" fmla="*/ 274695 w 2634314"/>
                <a:gd name="connsiteY266" fmla="*/ 2915973 h 3642543"/>
                <a:gd name="connsiteX267" fmla="*/ 451512 w 2634314"/>
                <a:gd name="connsiteY267" fmla="*/ 3070058 h 3642543"/>
                <a:gd name="connsiteX268" fmla="*/ 239668 w 2634314"/>
                <a:gd name="connsiteY268" fmla="*/ 2902166 h 3642543"/>
                <a:gd name="connsiteX269" fmla="*/ 133409 w 2634314"/>
                <a:gd name="connsiteY269" fmla="*/ 2780413 h 3642543"/>
                <a:gd name="connsiteX270" fmla="*/ 79858 w 2634314"/>
                <a:gd name="connsiteY270" fmla="*/ 2696383 h 3642543"/>
                <a:gd name="connsiteX271" fmla="*/ 55441 w 2634314"/>
                <a:gd name="connsiteY271" fmla="*/ 2649905 h 3642543"/>
                <a:gd name="connsiteX272" fmla="*/ 64702 w 2634314"/>
                <a:gd name="connsiteY272" fmla="*/ 2657652 h 3642543"/>
                <a:gd name="connsiteX273" fmla="*/ 347106 w 2634314"/>
                <a:gd name="connsiteY273" fmla="*/ 3025096 h 3642543"/>
                <a:gd name="connsiteX274" fmla="*/ 193696 w 2634314"/>
                <a:gd name="connsiteY274" fmla="*/ 2901997 h 3642543"/>
                <a:gd name="connsiteX275" fmla="*/ 28160 w 2634314"/>
                <a:gd name="connsiteY275" fmla="*/ 2625487 h 3642543"/>
                <a:gd name="connsiteX276" fmla="*/ 46516 w 2634314"/>
                <a:gd name="connsiteY276" fmla="*/ 2641822 h 3642543"/>
                <a:gd name="connsiteX277" fmla="*/ 512977 w 2634314"/>
                <a:gd name="connsiteY277" fmla="*/ 3116030 h 3642543"/>
                <a:gd name="connsiteX278" fmla="*/ 513651 w 2634314"/>
                <a:gd name="connsiteY278" fmla="*/ 3116199 h 3642543"/>
                <a:gd name="connsiteX279" fmla="*/ 513987 w 2634314"/>
                <a:gd name="connsiteY279" fmla="*/ 3116367 h 3642543"/>
                <a:gd name="connsiteX280" fmla="*/ 514156 w 2634314"/>
                <a:gd name="connsiteY280" fmla="*/ 3123104 h 3642543"/>
                <a:gd name="connsiteX281" fmla="*/ 347106 w 2634314"/>
                <a:gd name="connsiteY281" fmla="*/ 3025096 h 3642543"/>
                <a:gd name="connsiteX282" fmla="*/ 916459 w 2634314"/>
                <a:gd name="connsiteY282" fmla="*/ 2393773 h 3642543"/>
                <a:gd name="connsiteX283" fmla="*/ 651232 w 2634314"/>
                <a:gd name="connsiteY283" fmla="*/ 2502052 h 3642543"/>
                <a:gd name="connsiteX284" fmla="*/ 688448 w 2634314"/>
                <a:gd name="connsiteY284" fmla="*/ 2475951 h 3642543"/>
                <a:gd name="connsiteX285" fmla="*/ 998805 w 2634314"/>
                <a:gd name="connsiteY285" fmla="*/ 2349989 h 3642543"/>
                <a:gd name="connsiteX286" fmla="*/ 916459 w 2634314"/>
                <a:gd name="connsiteY286" fmla="*/ 2393773 h 3642543"/>
                <a:gd name="connsiteX287" fmla="*/ 1132176 w 2634314"/>
                <a:gd name="connsiteY287" fmla="*/ 2270842 h 3642543"/>
                <a:gd name="connsiteX288" fmla="*/ 1121398 w 2634314"/>
                <a:gd name="connsiteY288" fmla="*/ 2278757 h 3642543"/>
                <a:gd name="connsiteX289" fmla="*/ 1098328 w 2634314"/>
                <a:gd name="connsiteY289" fmla="*/ 2292060 h 3642543"/>
                <a:gd name="connsiteX290" fmla="*/ 1070374 w 2634314"/>
                <a:gd name="connsiteY290" fmla="*/ 2306206 h 3642543"/>
                <a:gd name="connsiteX291" fmla="*/ 943570 w 2634314"/>
                <a:gd name="connsiteY291" fmla="*/ 2370702 h 3642543"/>
                <a:gd name="connsiteX292" fmla="*/ 704445 w 2634314"/>
                <a:gd name="connsiteY292" fmla="*/ 2464836 h 3642543"/>
                <a:gd name="connsiteX293" fmla="*/ 1113316 w 2634314"/>
                <a:gd name="connsiteY293" fmla="*/ 2256528 h 3642543"/>
                <a:gd name="connsiteX294" fmla="*/ 1132176 w 2634314"/>
                <a:gd name="connsiteY294" fmla="*/ 2270842 h 3642543"/>
                <a:gd name="connsiteX295" fmla="*/ 627151 w 2634314"/>
                <a:gd name="connsiteY295" fmla="*/ 2492454 h 3642543"/>
                <a:gd name="connsiteX296" fmla="*/ 696531 w 2634314"/>
                <a:gd name="connsiteY296" fmla="*/ 2430315 h 3642543"/>
                <a:gd name="connsiteX297" fmla="*/ 866612 w 2634314"/>
                <a:gd name="connsiteY297" fmla="*/ 2326077 h 3642543"/>
                <a:gd name="connsiteX298" fmla="*/ 1229005 w 2634314"/>
                <a:gd name="connsiteY298" fmla="*/ 2185801 h 3642543"/>
                <a:gd name="connsiteX299" fmla="*/ 1189095 w 2634314"/>
                <a:gd name="connsiteY299" fmla="*/ 2233121 h 3642543"/>
                <a:gd name="connsiteX300" fmla="*/ 1068858 w 2634314"/>
                <a:gd name="connsiteY300" fmla="*/ 2267306 h 3642543"/>
                <a:gd name="connsiteX301" fmla="*/ 896588 w 2634314"/>
                <a:gd name="connsiteY301" fmla="*/ 2346116 h 3642543"/>
                <a:gd name="connsiteX302" fmla="*/ 620584 w 2634314"/>
                <a:gd name="connsiteY302" fmla="*/ 2502221 h 3642543"/>
                <a:gd name="connsiteX303" fmla="*/ 627151 w 2634314"/>
                <a:gd name="connsiteY303" fmla="*/ 2492454 h 3642543"/>
                <a:gd name="connsiteX304" fmla="*/ 872338 w 2634314"/>
                <a:gd name="connsiteY304" fmla="*/ 1967052 h 3642543"/>
                <a:gd name="connsiteX305" fmla="*/ 1047977 w 2634314"/>
                <a:gd name="connsiteY305" fmla="*/ 1870729 h 3642543"/>
                <a:gd name="connsiteX306" fmla="*/ 1435798 w 2634314"/>
                <a:gd name="connsiteY306" fmla="*/ 1750830 h 3642543"/>
                <a:gd name="connsiteX307" fmla="*/ 1265884 w 2634314"/>
                <a:gd name="connsiteY307" fmla="*/ 1829134 h 3642543"/>
                <a:gd name="connsiteX308" fmla="*/ 1095803 w 2634314"/>
                <a:gd name="connsiteY308" fmla="*/ 1897335 h 3642543"/>
                <a:gd name="connsiteX309" fmla="*/ 901471 w 2634314"/>
                <a:gd name="connsiteY309" fmla="*/ 1975304 h 3642543"/>
                <a:gd name="connsiteX310" fmla="*/ 879411 w 2634314"/>
                <a:gd name="connsiteY310" fmla="*/ 1983723 h 3642543"/>
                <a:gd name="connsiteX311" fmla="*/ 1080478 w 2634314"/>
                <a:gd name="connsiteY311" fmla="*/ 1888579 h 3642543"/>
                <a:gd name="connsiteX312" fmla="*/ 1415421 w 2634314"/>
                <a:gd name="connsiteY312" fmla="*/ 1762112 h 3642543"/>
                <a:gd name="connsiteX313" fmla="*/ 1413737 w 2634314"/>
                <a:gd name="connsiteY313" fmla="*/ 1756555 h 3642543"/>
                <a:gd name="connsiteX314" fmla="*/ 1076268 w 2634314"/>
                <a:gd name="connsiteY314" fmla="*/ 1879149 h 3642543"/>
                <a:gd name="connsiteX315" fmla="*/ 812893 w 2634314"/>
                <a:gd name="connsiteY315" fmla="*/ 2001069 h 3642543"/>
                <a:gd name="connsiteX316" fmla="*/ 872338 w 2634314"/>
                <a:gd name="connsiteY316" fmla="*/ 1967052 h 3642543"/>
                <a:gd name="connsiteX317" fmla="*/ 1355809 w 2634314"/>
                <a:gd name="connsiteY317" fmla="*/ 1419086 h 3642543"/>
                <a:gd name="connsiteX318" fmla="*/ 1534815 w 2634314"/>
                <a:gd name="connsiteY318" fmla="*/ 1388438 h 3642543"/>
                <a:gd name="connsiteX319" fmla="*/ 1717527 w 2634314"/>
                <a:gd name="connsiteY319" fmla="*/ 1388438 h 3642543"/>
                <a:gd name="connsiteX320" fmla="*/ 1082330 w 2634314"/>
                <a:gd name="connsiteY320" fmla="*/ 1525345 h 3642543"/>
                <a:gd name="connsiteX321" fmla="*/ 1355809 w 2634314"/>
                <a:gd name="connsiteY321" fmla="*/ 1419086 h 3642543"/>
                <a:gd name="connsiteX322" fmla="*/ 1639896 w 2634314"/>
                <a:gd name="connsiteY322" fmla="*/ 1408813 h 3642543"/>
                <a:gd name="connsiteX323" fmla="*/ 1584661 w 2634314"/>
                <a:gd name="connsiteY323" fmla="*/ 1421612 h 3642543"/>
                <a:gd name="connsiteX324" fmla="*/ 1407506 w 2634314"/>
                <a:gd name="connsiteY324" fmla="*/ 1461017 h 3642543"/>
                <a:gd name="connsiteX325" fmla="*/ 1148343 w 2634314"/>
                <a:gd name="connsiteY325" fmla="*/ 1514230 h 3642543"/>
                <a:gd name="connsiteX326" fmla="*/ 1346378 w 2634314"/>
                <a:gd name="connsiteY326" fmla="*/ 1460175 h 3642543"/>
                <a:gd name="connsiteX327" fmla="*/ 1639896 w 2634314"/>
                <a:gd name="connsiteY327" fmla="*/ 1408813 h 3642543"/>
                <a:gd name="connsiteX328" fmla="*/ 1013960 w 2634314"/>
                <a:gd name="connsiteY328" fmla="*/ 1560540 h 3642543"/>
                <a:gd name="connsiteX329" fmla="*/ 1096476 w 2634314"/>
                <a:gd name="connsiteY329" fmla="*/ 1531407 h 3642543"/>
                <a:gd name="connsiteX330" fmla="*/ 1736219 w 2634314"/>
                <a:gd name="connsiteY330" fmla="*/ 1393321 h 3642543"/>
                <a:gd name="connsiteX331" fmla="*/ 1739081 w 2634314"/>
                <a:gd name="connsiteY331" fmla="*/ 1393995 h 3642543"/>
                <a:gd name="connsiteX332" fmla="*/ 1013960 w 2634314"/>
                <a:gd name="connsiteY332" fmla="*/ 1560540 h 3642543"/>
                <a:gd name="connsiteX333" fmla="*/ 1013960 w 2634314"/>
                <a:gd name="connsiteY333" fmla="*/ 1560540 h 3642543"/>
                <a:gd name="connsiteX334" fmla="*/ 1380057 w 2634314"/>
                <a:gd name="connsiteY334" fmla="*/ 1163795 h 3642543"/>
                <a:gd name="connsiteX335" fmla="*/ 1509724 w 2634314"/>
                <a:gd name="connsiteY335" fmla="*/ 1148808 h 3642543"/>
                <a:gd name="connsiteX336" fmla="*/ 1372649 w 2634314"/>
                <a:gd name="connsiteY336" fmla="*/ 1165984 h 3642543"/>
                <a:gd name="connsiteX337" fmla="*/ 1380057 w 2634314"/>
                <a:gd name="connsiteY337" fmla="*/ 1163795 h 3642543"/>
                <a:gd name="connsiteX338" fmla="*/ 1592239 w 2634314"/>
                <a:gd name="connsiteY338" fmla="*/ 1148639 h 3642543"/>
                <a:gd name="connsiteX339" fmla="*/ 2079414 w 2634314"/>
                <a:gd name="connsiteY339" fmla="*/ 1104519 h 3642543"/>
                <a:gd name="connsiteX340" fmla="*/ 2077393 w 2634314"/>
                <a:gd name="connsiteY340" fmla="*/ 1097783 h 3642543"/>
                <a:gd name="connsiteX341" fmla="*/ 1575904 w 2634314"/>
                <a:gd name="connsiteY341" fmla="*/ 1141398 h 3642543"/>
                <a:gd name="connsiteX342" fmla="*/ 1442028 w 2634314"/>
                <a:gd name="connsiteY342" fmla="*/ 1145944 h 3642543"/>
                <a:gd name="connsiteX343" fmla="*/ 1668523 w 2634314"/>
                <a:gd name="connsiteY343" fmla="*/ 1097110 h 3642543"/>
                <a:gd name="connsiteX344" fmla="*/ 1882725 w 2634314"/>
                <a:gd name="connsiteY344" fmla="*/ 1081449 h 3642543"/>
                <a:gd name="connsiteX345" fmla="*/ 2099453 w 2634314"/>
                <a:gd name="connsiteY345" fmla="*/ 1110076 h 3642543"/>
                <a:gd name="connsiteX346" fmla="*/ 1315393 w 2634314"/>
                <a:gd name="connsiteY346" fmla="*/ 1193938 h 3642543"/>
                <a:gd name="connsiteX347" fmla="*/ 1592239 w 2634314"/>
                <a:gd name="connsiteY347" fmla="*/ 1148639 h 3642543"/>
                <a:gd name="connsiteX348" fmla="*/ 1638043 w 2634314"/>
                <a:gd name="connsiteY348" fmla="*/ 1143587 h 3642543"/>
                <a:gd name="connsiteX349" fmla="*/ 1695635 w 2634314"/>
                <a:gd name="connsiteY349" fmla="*/ 1137693 h 3642543"/>
                <a:gd name="connsiteX350" fmla="*/ 1912532 w 2634314"/>
                <a:gd name="connsiteY350" fmla="*/ 1118664 h 3642543"/>
                <a:gd name="connsiteX351" fmla="*/ 2014748 w 2634314"/>
                <a:gd name="connsiteY351" fmla="*/ 1110076 h 3642543"/>
                <a:gd name="connsiteX352" fmla="*/ 2055333 w 2634314"/>
                <a:gd name="connsiteY352" fmla="*/ 1106876 h 3642543"/>
                <a:gd name="connsiteX353" fmla="*/ 1998919 w 2634314"/>
                <a:gd name="connsiteY353" fmla="*/ 1126915 h 3642543"/>
                <a:gd name="connsiteX354" fmla="*/ 1638043 w 2634314"/>
                <a:gd name="connsiteY354" fmla="*/ 1143587 h 3642543"/>
                <a:gd name="connsiteX355" fmla="*/ 2550422 w 2634314"/>
                <a:gd name="connsiteY355" fmla="*/ 253436 h 3642543"/>
                <a:gd name="connsiteX356" fmla="*/ 2429849 w 2634314"/>
                <a:gd name="connsiteY356" fmla="*/ 383608 h 3642543"/>
                <a:gd name="connsiteX357" fmla="*/ 2284017 w 2634314"/>
                <a:gd name="connsiteY357" fmla="*/ 490035 h 3642543"/>
                <a:gd name="connsiteX358" fmla="*/ 2037314 w 2634314"/>
                <a:gd name="connsiteY358" fmla="*/ 626943 h 3642543"/>
                <a:gd name="connsiteX359" fmla="*/ 2548907 w 2634314"/>
                <a:gd name="connsiteY359" fmla="*/ 252426 h 3642543"/>
                <a:gd name="connsiteX360" fmla="*/ 2550422 w 2634314"/>
                <a:gd name="connsiteY360" fmla="*/ 253436 h 3642543"/>
                <a:gd name="connsiteX361" fmla="*/ 2500577 w 2634314"/>
                <a:gd name="connsiteY361" fmla="*/ 279538 h 3642543"/>
                <a:gd name="connsiteX362" fmla="*/ 2416209 w 2634314"/>
                <a:gd name="connsiteY362" fmla="*/ 339319 h 3642543"/>
                <a:gd name="connsiteX363" fmla="*/ 2269030 w 2634314"/>
                <a:gd name="connsiteY363" fmla="*/ 444568 h 3642543"/>
                <a:gd name="connsiteX364" fmla="*/ 1985447 w 2634314"/>
                <a:gd name="connsiteY364" fmla="*/ 649003 h 3642543"/>
                <a:gd name="connsiteX365" fmla="*/ 1981406 w 2634314"/>
                <a:gd name="connsiteY365" fmla="*/ 650687 h 3642543"/>
                <a:gd name="connsiteX366" fmla="*/ 2215311 w 2634314"/>
                <a:gd name="connsiteY366" fmla="*/ 454167 h 3642543"/>
                <a:gd name="connsiteX367" fmla="*/ 2352723 w 2634314"/>
                <a:gd name="connsiteY367" fmla="*/ 355317 h 3642543"/>
                <a:gd name="connsiteX368" fmla="*/ 2516238 w 2634314"/>
                <a:gd name="connsiteY368" fmla="*/ 254952 h 3642543"/>
                <a:gd name="connsiteX369" fmla="*/ 2500577 w 2634314"/>
                <a:gd name="connsiteY369" fmla="*/ 279538 h 3642543"/>
                <a:gd name="connsiteX370" fmla="*/ 2182473 w 2634314"/>
                <a:gd name="connsiteY370" fmla="*/ 415772 h 3642543"/>
                <a:gd name="connsiteX371" fmla="*/ 2336389 w 2634314"/>
                <a:gd name="connsiteY371" fmla="*/ 316585 h 3642543"/>
                <a:gd name="connsiteX372" fmla="*/ 2414357 w 2634314"/>
                <a:gd name="connsiteY372" fmla="*/ 279538 h 3642543"/>
                <a:gd name="connsiteX373" fmla="*/ 2517585 w 2634314"/>
                <a:gd name="connsiteY373" fmla="*/ 248553 h 3642543"/>
                <a:gd name="connsiteX374" fmla="*/ 2259262 w 2634314"/>
                <a:gd name="connsiteY374" fmla="*/ 412572 h 3642543"/>
                <a:gd name="connsiteX375" fmla="*/ 1971134 w 2634314"/>
                <a:gd name="connsiteY375" fmla="*/ 636036 h 3642543"/>
                <a:gd name="connsiteX376" fmla="*/ 2182473 w 2634314"/>
                <a:gd name="connsiteY376" fmla="*/ 415772 h 3642543"/>
                <a:gd name="connsiteX377" fmla="*/ 2159740 w 2634314"/>
                <a:gd name="connsiteY377" fmla="*/ 819085 h 3642543"/>
                <a:gd name="connsiteX378" fmla="*/ 2369900 w 2634314"/>
                <a:gd name="connsiteY378" fmla="*/ 831378 h 3642543"/>
                <a:gd name="connsiteX379" fmla="*/ 2498892 w 2634314"/>
                <a:gd name="connsiteY379" fmla="*/ 847038 h 3642543"/>
                <a:gd name="connsiteX380" fmla="*/ 2207228 w 2634314"/>
                <a:gd name="connsiteY380" fmla="*/ 837945 h 3642543"/>
                <a:gd name="connsiteX381" fmla="*/ 1818060 w 2634314"/>
                <a:gd name="connsiteY381" fmla="*/ 847207 h 3642543"/>
                <a:gd name="connsiteX382" fmla="*/ 2159740 w 2634314"/>
                <a:gd name="connsiteY382" fmla="*/ 819085 h 3642543"/>
                <a:gd name="connsiteX383" fmla="*/ 1770236 w 2634314"/>
                <a:gd name="connsiteY383" fmla="*/ 853606 h 3642543"/>
                <a:gd name="connsiteX384" fmla="*/ 1771246 w 2634314"/>
                <a:gd name="connsiteY384" fmla="*/ 853943 h 3642543"/>
                <a:gd name="connsiteX385" fmla="*/ 2181968 w 2634314"/>
                <a:gd name="connsiteY385" fmla="*/ 843671 h 3642543"/>
                <a:gd name="connsiteX386" fmla="*/ 2387919 w 2634314"/>
                <a:gd name="connsiteY386" fmla="*/ 841650 h 3642543"/>
                <a:gd name="connsiteX387" fmla="*/ 2482895 w 2634314"/>
                <a:gd name="connsiteY387" fmla="*/ 849228 h 3642543"/>
                <a:gd name="connsiteX388" fmla="*/ 2552106 w 2634314"/>
                <a:gd name="connsiteY388" fmla="*/ 862195 h 3642543"/>
                <a:gd name="connsiteX389" fmla="*/ 2560526 w 2634314"/>
                <a:gd name="connsiteY389" fmla="*/ 874824 h 3642543"/>
                <a:gd name="connsiteX390" fmla="*/ 2459825 w 2634314"/>
                <a:gd name="connsiteY390" fmla="*/ 885770 h 3642543"/>
                <a:gd name="connsiteX391" fmla="*/ 2334704 w 2634314"/>
                <a:gd name="connsiteY391" fmla="*/ 892001 h 3642543"/>
                <a:gd name="connsiteX392" fmla="*/ 2119492 w 2634314"/>
                <a:gd name="connsiteY392" fmla="*/ 886781 h 3642543"/>
                <a:gd name="connsiteX393" fmla="*/ 1766026 w 2634314"/>
                <a:gd name="connsiteY393" fmla="*/ 854111 h 3642543"/>
                <a:gd name="connsiteX394" fmla="*/ 1770236 w 2634314"/>
                <a:gd name="connsiteY394" fmla="*/ 853606 h 3642543"/>
                <a:gd name="connsiteX395" fmla="*/ 2369394 w 2634314"/>
                <a:gd name="connsiteY395" fmla="*/ 914566 h 3642543"/>
                <a:gd name="connsiteX396" fmla="*/ 2111577 w 2634314"/>
                <a:gd name="connsiteY396" fmla="*/ 917429 h 3642543"/>
                <a:gd name="connsiteX397" fmla="*/ 1701529 w 2634314"/>
                <a:gd name="connsiteY397" fmla="*/ 862026 h 3642543"/>
                <a:gd name="connsiteX398" fmla="*/ 1731336 w 2634314"/>
                <a:gd name="connsiteY398" fmla="*/ 858321 h 3642543"/>
                <a:gd name="connsiteX399" fmla="*/ 2584270 w 2634314"/>
                <a:gd name="connsiteY399" fmla="*/ 878024 h 3642543"/>
                <a:gd name="connsiteX400" fmla="*/ 2369394 w 2634314"/>
                <a:gd name="connsiteY400" fmla="*/ 914566 h 364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Lst>
              <a:rect l="l" t="t" r="r" b="b"/>
              <a:pathLst>
                <a:path w="2634314" h="3642543">
                  <a:moveTo>
                    <a:pt x="2628727" y="862363"/>
                  </a:moveTo>
                  <a:cubicBezTo>
                    <a:pt x="2569956" y="829188"/>
                    <a:pt x="2499398" y="822790"/>
                    <a:pt x="2433555" y="813527"/>
                  </a:cubicBezTo>
                  <a:cubicBezTo>
                    <a:pt x="2347671" y="801571"/>
                    <a:pt x="2260947" y="795004"/>
                    <a:pt x="2174222" y="793825"/>
                  </a:cubicBezTo>
                  <a:cubicBezTo>
                    <a:pt x="2014748" y="791636"/>
                    <a:pt x="1843151" y="799887"/>
                    <a:pt x="1690247" y="848386"/>
                  </a:cubicBezTo>
                  <a:cubicBezTo>
                    <a:pt x="1689741" y="848386"/>
                    <a:pt x="1689236" y="848217"/>
                    <a:pt x="1688731" y="848217"/>
                  </a:cubicBezTo>
                  <a:cubicBezTo>
                    <a:pt x="1687552" y="848217"/>
                    <a:pt x="1687552" y="849060"/>
                    <a:pt x="1687889" y="849901"/>
                  </a:cubicBezTo>
                  <a:cubicBezTo>
                    <a:pt x="1684689" y="852596"/>
                    <a:pt x="1685531" y="857479"/>
                    <a:pt x="1688562" y="860511"/>
                  </a:cubicBezTo>
                  <a:cubicBezTo>
                    <a:pt x="1683510" y="859837"/>
                    <a:pt x="1678459" y="859332"/>
                    <a:pt x="1673407" y="858658"/>
                  </a:cubicBezTo>
                  <a:cubicBezTo>
                    <a:pt x="1759289" y="797193"/>
                    <a:pt x="1848708" y="740611"/>
                    <a:pt x="1941327" y="689418"/>
                  </a:cubicBezTo>
                  <a:cubicBezTo>
                    <a:pt x="2075372" y="643783"/>
                    <a:pt x="2198976" y="572719"/>
                    <a:pt x="2314665" y="491551"/>
                  </a:cubicBezTo>
                  <a:cubicBezTo>
                    <a:pt x="2373099" y="450462"/>
                    <a:pt x="2429849" y="407015"/>
                    <a:pt x="2485589" y="362053"/>
                  </a:cubicBezTo>
                  <a:cubicBezTo>
                    <a:pt x="2515900" y="337635"/>
                    <a:pt x="2591175" y="298735"/>
                    <a:pt x="2594206" y="255289"/>
                  </a:cubicBezTo>
                  <a:cubicBezTo>
                    <a:pt x="2594374" y="252089"/>
                    <a:pt x="2593027" y="248721"/>
                    <a:pt x="2590333" y="246869"/>
                  </a:cubicBezTo>
                  <a:cubicBezTo>
                    <a:pt x="2583428" y="242490"/>
                    <a:pt x="2576019" y="238954"/>
                    <a:pt x="2568440" y="235923"/>
                  </a:cubicBezTo>
                  <a:cubicBezTo>
                    <a:pt x="2568104" y="234408"/>
                    <a:pt x="2566925" y="233229"/>
                    <a:pt x="2565241" y="233565"/>
                  </a:cubicBezTo>
                  <a:cubicBezTo>
                    <a:pt x="2564568" y="233734"/>
                    <a:pt x="2563726" y="234070"/>
                    <a:pt x="2563052" y="234239"/>
                  </a:cubicBezTo>
                  <a:cubicBezTo>
                    <a:pt x="2455446" y="196686"/>
                    <a:pt x="2300014" y="291326"/>
                    <a:pt x="2218848" y="345045"/>
                  </a:cubicBezTo>
                  <a:cubicBezTo>
                    <a:pt x="2104842" y="420318"/>
                    <a:pt x="1981069" y="530114"/>
                    <a:pt x="1926845" y="659275"/>
                  </a:cubicBezTo>
                  <a:cubicBezTo>
                    <a:pt x="1858980" y="696659"/>
                    <a:pt x="1793137" y="736907"/>
                    <a:pt x="1729146" y="779848"/>
                  </a:cubicBezTo>
                  <a:cubicBezTo>
                    <a:pt x="1878009" y="535840"/>
                    <a:pt x="2062742" y="302945"/>
                    <a:pt x="2105010" y="12459"/>
                  </a:cubicBezTo>
                  <a:cubicBezTo>
                    <a:pt x="2106525" y="2355"/>
                    <a:pt x="2093391" y="-3707"/>
                    <a:pt x="2085981" y="2524"/>
                  </a:cubicBezTo>
                  <a:cubicBezTo>
                    <a:pt x="1974165" y="96153"/>
                    <a:pt x="1884577" y="211842"/>
                    <a:pt x="1823113" y="344371"/>
                  </a:cubicBezTo>
                  <a:cubicBezTo>
                    <a:pt x="1754406" y="492561"/>
                    <a:pt x="1737229" y="656581"/>
                    <a:pt x="1684858" y="810160"/>
                  </a:cubicBezTo>
                  <a:cubicBezTo>
                    <a:pt x="1594428" y="873309"/>
                    <a:pt x="1508377" y="941846"/>
                    <a:pt x="1426704" y="1015100"/>
                  </a:cubicBezTo>
                  <a:cubicBezTo>
                    <a:pt x="1428556" y="939826"/>
                    <a:pt x="1446406" y="865731"/>
                    <a:pt x="1460720" y="791972"/>
                  </a:cubicBezTo>
                  <a:cubicBezTo>
                    <a:pt x="1476718" y="709794"/>
                    <a:pt x="1492715" y="627616"/>
                    <a:pt x="1508713" y="545438"/>
                  </a:cubicBezTo>
                  <a:cubicBezTo>
                    <a:pt x="1530773" y="431601"/>
                    <a:pt x="1578767" y="296209"/>
                    <a:pt x="1547613" y="179341"/>
                  </a:cubicBezTo>
                  <a:cubicBezTo>
                    <a:pt x="1548287" y="173447"/>
                    <a:pt x="1549129" y="167554"/>
                    <a:pt x="1549634" y="161491"/>
                  </a:cubicBezTo>
                  <a:cubicBezTo>
                    <a:pt x="1549971" y="158797"/>
                    <a:pt x="1545930" y="157955"/>
                    <a:pt x="1545088" y="160481"/>
                  </a:cubicBezTo>
                  <a:cubicBezTo>
                    <a:pt x="1544582" y="161996"/>
                    <a:pt x="1544077" y="163344"/>
                    <a:pt x="1543403" y="164859"/>
                  </a:cubicBezTo>
                  <a:cubicBezTo>
                    <a:pt x="1541214" y="158291"/>
                    <a:pt x="1539025" y="151892"/>
                    <a:pt x="1536331" y="145494"/>
                  </a:cubicBezTo>
                  <a:cubicBezTo>
                    <a:pt x="1534142" y="140273"/>
                    <a:pt x="1525217" y="138757"/>
                    <a:pt x="1522185" y="144315"/>
                  </a:cubicBezTo>
                  <a:cubicBezTo>
                    <a:pt x="1387972" y="397417"/>
                    <a:pt x="1324655" y="718719"/>
                    <a:pt x="1409191" y="998765"/>
                  </a:cubicBezTo>
                  <a:cubicBezTo>
                    <a:pt x="1409695" y="1008868"/>
                    <a:pt x="1410538" y="1018804"/>
                    <a:pt x="1411211" y="1028908"/>
                  </a:cubicBezTo>
                  <a:cubicBezTo>
                    <a:pt x="1289796" y="1139545"/>
                    <a:pt x="1178823" y="1260792"/>
                    <a:pt x="1079299" y="1390796"/>
                  </a:cubicBezTo>
                  <a:cubicBezTo>
                    <a:pt x="1077784" y="1387427"/>
                    <a:pt x="1076268" y="1384059"/>
                    <a:pt x="1074753" y="1380522"/>
                  </a:cubicBezTo>
                  <a:cubicBezTo>
                    <a:pt x="1044946" y="1216167"/>
                    <a:pt x="1033327" y="1047601"/>
                    <a:pt x="1033158" y="881055"/>
                  </a:cubicBezTo>
                  <a:cubicBezTo>
                    <a:pt x="1032821" y="733707"/>
                    <a:pt x="1061955" y="572550"/>
                    <a:pt x="1013119" y="430422"/>
                  </a:cubicBezTo>
                  <a:cubicBezTo>
                    <a:pt x="1009751" y="420656"/>
                    <a:pt x="995437" y="423013"/>
                    <a:pt x="992238" y="431433"/>
                  </a:cubicBezTo>
                  <a:cubicBezTo>
                    <a:pt x="877559" y="729666"/>
                    <a:pt x="880253" y="1110581"/>
                    <a:pt x="1058081" y="1386080"/>
                  </a:cubicBezTo>
                  <a:cubicBezTo>
                    <a:pt x="1060776" y="1393321"/>
                    <a:pt x="1063470" y="1400562"/>
                    <a:pt x="1066164" y="1407803"/>
                  </a:cubicBezTo>
                  <a:cubicBezTo>
                    <a:pt x="974892" y="1528713"/>
                    <a:pt x="893725" y="1657032"/>
                    <a:pt x="823334" y="1791413"/>
                  </a:cubicBezTo>
                  <a:cubicBezTo>
                    <a:pt x="823167" y="1791245"/>
                    <a:pt x="822998" y="1790908"/>
                    <a:pt x="822829" y="1790740"/>
                  </a:cubicBezTo>
                  <a:cubicBezTo>
                    <a:pt x="824177" y="1788887"/>
                    <a:pt x="825019" y="1786698"/>
                    <a:pt x="824008" y="1783835"/>
                  </a:cubicBezTo>
                  <a:cubicBezTo>
                    <a:pt x="763385" y="1606007"/>
                    <a:pt x="722970" y="1424811"/>
                    <a:pt x="688616" y="1240248"/>
                  </a:cubicBezTo>
                  <a:cubicBezTo>
                    <a:pt x="664199" y="1108729"/>
                    <a:pt x="660831" y="927196"/>
                    <a:pt x="561644" y="825652"/>
                  </a:cubicBezTo>
                  <a:cubicBezTo>
                    <a:pt x="556424" y="820263"/>
                    <a:pt x="545646" y="820432"/>
                    <a:pt x="543290" y="828852"/>
                  </a:cubicBezTo>
                  <a:cubicBezTo>
                    <a:pt x="447807" y="1168679"/>
                    <a:pt x="586062" y="1547741"/>
                    <a:pt x="816936" y="1803706"/>
                  </a:cubicBezTo>
                  <a:cubicBezTo>
                    <a:pt x="750587" y="1932025"/>
                    <a:pt x="694173" y="2065733"/>
                    <a:pt x="648538" y="2203482"/>
                  </a:cubicBezTo>
                  <a:cubicBezTo>
                    <a:pt x="647191" y="2202136"/>
                    <a:pt x="645843" y="2200957"/>
                    <a:pt x="644496" y="2199610"/>
                  </a:cubicBezTo>
                  <a:cubicBezTo>
                    <a:pt x="463805" y="1949875"/>
                    <a:pt x="363440" y="1653159"/>
                    <a:pt x="250445" y="1369240"/>
                  </a:cubicBezTo>
                  <a:cubicBezTo>
                    <a:pt x="246909" y="1360147"/>
                    <a:pt x="232427" y="1360989"/>
                    <a:pt x="229564" y="1370250"/>
                  </a:cubicBezTo>
                  <a:cubicBezTo>
                    <a:pt x="178035" y="1538311"/>
                    <a:pt x="246909" y="1699299"/>
                    <a:pt x="334813" y="1841764"/>
                  </a:cubicBezTo>
                  <a:cubicBezTo>
                    <a:pt x="414969" y="1971599"/>
                    <a:pt x="503042" y="2125515"/>
                    <a:pt x="634392" y="2211061"/>
                  </a:cubicBezTo>
                  <a:cubicBezTo>
                    <a:pt x="635065" y="2211902"/>
                    <a:pt x="635740" y="2212745"/>
                    <a:pt x="636413" y="2213587"/>
                  </a:cubicBezTo>
                  <a:cubicBezTo>
                    <a:pt x="638097" y="2215776"/>
                    <a:pt x="640286" y="2216281"/>
                    <a:pt x="642306" y="2216112"/>
                  </a:cubicBezTo>
                  <a:cubicBezTo>
                    <a:pt x="642812" y="2216449"/>
                    <a:pt x="643485" y="2216787"/>
                    <a:pt x="643991" y="2217123"/>
                  </a:cubicBezTo>
                  <a:cubicBezTo>
                    <a:pt x="596671" y="2362787"/>
                    <a:pt x="561140" y="2512830"/>
                    <a:pt x="539080" y="2665903"/>
                  </a:cubicBezTo>
                  <a:cubicBezTo>
                    <a:pt x="436693" y="2538257"/>
                    <a:pt x="340875" y="2404382"/>
                    <a:pt x="257686" y="2263432"/>
                  </a:cubicBezTo>
                  <a:cubicBezTo>
                    <a:pt x="217776" y="2195905"/>
                    <a:pt x="184265" y="2125010"/>
                    <a:pt x="145365" y="2057145"/>
                  </a:cubicBezTo>
                  <a:cubicBezTo>
                    <a:pt x="119769" y="2012351"/>
                    <a:pt x="89793" y="1974630"/>
                    <a:pt x="38096" y="1961495"/>
                  </a:cubicBezTo>
                  <a:cubicBezTo>
                    <a:pt x="32033" y="1959980"/>
                    <a:pt x="25971" y="1964190"/>
                    <a:pt x="26981" y="1970925"/>
                  </a:cubicBezTo>
                  <a:cubicBezTo>
                    <a:pt x="72786" y="2272358"/>
                    <a:pt x="260549" y="2559140"/>
                    <a:pt x="534701" y="2699920"/>
                  </a:cubicBezTo>
                  <a:cubicBezTo>
                    <a:pt x="529144" y="2742861"/>
                    <a:pt x="524092" y="2785802"/>
                    <a:pt x="520555" y="2829249"/>
                  </a:cubicBezTo>
                  <a:cubicBezTo>
                    <a:pt x="513820" y="2910586"/>
                    <a:pt x="511798" y="2991921"/>
                    <a:pt x="512977" y="3073426"/>
                  </a:cubicBezTo>
                  <a:cubicBezTo>
                    <a:pt x="494454" y="3050018"/>
                    <a:pt x="468688" y="3030148"/>
                    <a:pt x="449155" y="3009940"/>
                  </a:cubicBezTo>
                  <a:cubicBezTo>
                    <a:pt x="402508" y="2961947"/>
                    <a:pt x="355526" y="2914290"/>
                    <a:pt x="308037" y="2867139"/>
                  </a:cubicBezTo>
                  <a:cubicBezTo>
                    <a:pt x="213061" y="2773004"/>
                    <a:pt x="115559" y="2681395"/>
                    <a:pt x="18730" y="2589114"/>
                  </a:cubicBezTo>
                  <a:cubicBezTo>
                    <a:pt x="11489" y="2582210"/>
                    <a:pt x="-1815" y="2586420"/>
                    <a:pt x="207" y="2597702"/>
                  </a:cubicBezTo>
                  <a:cubicBezTo>
                    <a:pt x="24119" y="2733599"/>
                    <a:pt x="102256" y="2847436"/>
                    <a:pt x="203462" y="2938708"/>
                  </a:cubicBezTo>
                  <a:cubicBezTo>
                    <a:pt x="256508" y="2986532"/>
                    <a:pt x="314941" y="3027958"/>
                    <a:pt x="374892" y="3066858"/>
                  </a:cubicBezTo>
                  <a:cubicBezTo>
                    <a:pt x="416823" y="3093970"/>
                    <a:pt x="463132" y="3134049"/>
                    <a:pt x="514325" y="3138933"/>
                  </a:cubicBezTo>
                  <a:cubicBezTo>
                    <a:pt x="515503" y="3169413"/>
                    <a:pt x="517018" y="3200061"/>
                    <a:pt x="519208" y="3230541"/>
                  </a:cubicBezTo>
                  <a:cubicBezTo>
                    <a:pt x="528975" y="3364585"/>
                    <a:pt x="540090" y="3508398"/>
                    <a:pt x="590272" y="3634190"/>
                  </a:cubicBezTo>
                  <a:cubicBezTo>
                    <a:pt x="596671" y="3650357"/>
                    <a:pt x="617890" y="3640590"/>
                    <a:pt x="617047" y="3625771"/>
                  </a:cubicBezTo>
                  <a:cubicBezTo>
                    <a:pt x="609974" y="3509913"/>
                    <a:pt x="583200" y="3395571"/>
                    <a:pt x="572591" y="3279713"/>
                  </a:cubicBezTo>
                  <a:cubicBezTo>
                    <a:pt x="564339" y="3188273"/>
                    <a:pt x="560971" y="3096496"/>
                    <a:pt x="561981" y="3004888"/>
                  </a:cubicBezTo>
                  <a:cubicBezTo>
                    <a:pt x="653590" y="2966157"/>
                    <a:pt x="732568" y="2908901"/>
                    <a:pt x="811715" y="2849120"/>
                  </a:cubicBezTo>
                  <a:cubicBezTo>
                    <a:pt x="897092" y="2784623"/>
                    <a:pt x="985334" y="2722822"/>
                    <a:pt x="1061955" y="2648053"/>
                  </a:cubicBezTo>
                  <a:cubicBezTo>
                    <a:pt x="1068354" y="2641822"/>
                    <a:pt x="1066333" y="2628182"/>
                    <a:pt x="1055724" y="2628182"/>
                  </a:cubicBezTo>
                  <a:cubicBezTo>
                    <a:pt x="954348" y="2628014"/>
                    <a:pt x="864087" y="2695036"/>
                    <a:pt x="783761" y="2750608"/>
                  </a:cubicBezTo>
                  <a:cubicBezTo>
                    <a:pt x="703941" y="2805673"/>
                    <a:pt x="619910" y="2873874"/>
                    <a:pt x="563160" y="2955548"/>
                  </a:cubicBezTo>
                  <a:cubicBezTo>
                    <a:pt x="563496" y="2941907"/>
                    <a:pt x="563665" y="2928099"/>
                    <a:pt x="564171" y="2914458"/>
                  </a:cubicBezTo>
                  <a:cubicBezTo>
                    <a:pt x="569391" y="2788665"/>
                    <a:pt x="582189" y="2663377"/>
                    <a:pt x="603744" y="2539436"/>
                  </a:cubicBezTo>
                  <a:cubicBezTo>
                    <a:pt x="736610" y="2503399"/>
                    <a:pt x="865266" y="2449175"/>
                    <a:pt x="986344" y="2383668"/>
                  </a:cubicBezTo>
                  <a:cubicBezTo>
                    <a:pt x="1043767" y="2352684"/>
                    <a:pt x="1099170" y="2318498"/>
                    <a:pt x="1153563" y="2282461"/>
                  </a:cubicBezTo>
                  <a:cubicBezTo>
                    <a:pt x="1194146" y="2255518"/>
                    <a:pt x="1258980" y="2227900"/>
                    <a:pt x="1260327" y="2173003"/>
                  </a:cubicBezTo>
                  <a:cubicBezTo>
                    <a:pt x="1260495" y="2165425"/>
                    <a:pt x="1255275" y="2158352"/>
                    <a:pt x="1247361" y="2157847"/>
                  </a:cubicBezTo>
                  <a:cubicBezTo>
                    <a:pt x="1092434" y="2148586"/>
                    <a:pt x="930436" y="2255349"/>
                    <a:pt x="802621" y="2331465"/>
                  </a:cubicBezTo>
                  <a:cubicBezTo>
                    <a:pt x="741999" y="2367503"/>
                    <a:pt x="678344" y="2404213"/>
                    <a:pt x="629845" y="2456416"/>
                  </a:cubicBezTo>
                  <a:cubicBezTo>
                    <a:pt x="625972" y="2460626"/>
                    <a:pt x="621257" y="2466015"/>
                    <a:pt x="616205" y="2471741"/>
                  </a:cubicBezTo>
                  <a:cubicBezTo>
                    <a:pt x="634561" y="2379964"/>
                    <a:pt x="657800" y="2289197"/>
                    <a:pt x="686595" y="2199778"/>
                  </a:cubicBezTo>
                  <a:cubicBezTo>
                    <a:pt x="701920" y="2151953"/>
                    <a:pt x="718928" y="2104802"/>
                    <a:pt x="737114" y="2058156"/>
                  </a:cubicBezTo>
                  <a:cubicBezTo>
                    <a:pt x="738968" y="2056134"/>
                    <a:pt x="740651" y="2053946"/>
                    <a:pt x="742672" y="2051924"/>
                  </a:cubicBezTo>
                  <a:cubicBezTo>
                    <a:pt x="891030" y="1994164"/>
                    <a:pt x="1039557" y="1937246"/>
                    <a:pt x="1188084" y="1879654"/>
                  </a:cubicBezTo>
                  <a:cubicBezTo>
                    <a:pt x="1261505" y="1851195"/>
                    <a:pt x="1334927" y="1823241"/>
                    <a:pt x="1409022" y="1796465"/>
                  </a:cubicBezTo>
                  <a:cubicBezTo>
                    <a:pt x="1442365" y="1784510"/>
                    <a:pt x="1473519" y="1772722"/>
                    <a:pt x="1477054" y="1733990"/>
                  </a:cubicBezTo>
                  <a:cubicBezTo>
                    <a:pt x="1477729" y="1725907"/>
                    <a:pt x="1470824" y="1715972"/>
                    <a:pt x="1461899" y="1716139"/>
                  </a:cubicBezTo>
                  <a:cubicBezTo>
                    <a:pt x="1305457" y="1721360"/>
                    <a:pt x="1163329" y="1780131"/>
                    <a:pt x="1026422" y="1851869"/>
                  </a:cubicBezTo>
                  <a:cubicBezTo>
                    <a:pt x="959231" y="1887063"/>
                    <a:pt x="893051" y="1924280"/>
                    <a:pt x="828891" y="1964358"/>
                  </a:cubicBezTo>
                  <a:cubicBezTo>
                    <a:pt x="803632" y="1980188"/>
                    <a:pt x="777530" y="1995174"/>
                    <a:pt x="755302" y="2013699"/>
                  </a:cubicBezTo>
                  <a:cubicBezTo>
                    <a:pt x="817946" y="1861299"/>
                    <a:pt x="894903" y="1714961"/>
                    <a:pt x="984828" y="1577043"/>
                  </a:cubicBezTo>
                  <a:cubicBezTo>
                    <a:pt x="1117526" y="1576369"/>
                    <a:pt x="1249044" y="1551784"/>
                    <a:pt x="1377700" y="1520293"/>
                  </a:cubicBezTo>
                  <a:cubicBezTo>
                    <a:pt x="1511240" y="1487624"/>
                    <a:pt x="1646800" y="1453102"/>
                    <a:pt x="1775456" y="1404436"/>
                  </a:cubicBezTo>
                  <a:cubicBezTo>
                    <a:pt x="1786065" y="1400393"/>
                    <a:pt x="1782528" y="1387090"/>
                    <a:pt x="1774445" y="1382880"/>
                  </a:cubicBezTo>
                  <a:cubicBezTo>
                    <a:pt x="1720052" y="1355095"/>
                    <a:pt x="1658251" y="1358462"/>
                    <a:pt x="1598638" y="1360820"/>
                  </a:cubicBezTo>
                  <a:cubicBezTo>
                    <a:pt x="1519154" y="1364188"/>
                    <a:pt x="1440175" y="1375134"/>
                    <a:pt x="1362881" y="1393827"/>
                  </a:cubicBezTo>
                  <a:cubicBezTo>
                    <a:pt x="1237425" y="1424138"/>
                    <a:pt x="1110285" y="1472468"/>
                    <a:pt x="1004026" y="1547741"/>
                  </a:cubicBezTo>
                  <a:cubicBezTo>
                    <a:pt x="1084688" y="1427506"/>
                    <a:pt x="1175117" y="1313838"/>
                    <a:pt x="1273967" y="1208083"/>
                  </a:cubicBezTo>
                  <a:cubicBezTo>
                    <a:pt x="1554854" y="1286725"/>
                    <a:pt x="1863865" y="1250351"/>
                    <a:pt x="2124881" y="1123548"/>
                  </a:cubicBezTo>
                  <a:cubicBezTo>
                    <a:pt x="2131617" y="1120349"/>
                    <a:pt x="2133806" y="1111423"/>
                    <a:pt x="2128923" y="1105530"/>
                  </a:cubicBezTo>
                  <a:cubicBezTo>
                    <a:pt x="2092043" y="1061577"/>
                    <a:pt x="2034620" y="1063093"/>
                    <a:pt x="1981237" y="1060735"/>
                  </a:cubicBezTo>
                  <a:cubicBezTo>
                    <a:pt x="1903775" y="1057367"/>
                    <a:pt x="1826144" y="1059220"/>
                    <a:pt x="1748849" y="1066293"/>
                  </a:cubicBezTo>
                  <a:cubicBezTo>
                    <a:pt x="1602342" y="1079596"/>
                    <a:pt x="1450448" y="1108897"/>
                    <a:pt x="1313541" y="1166321"/>
                  </a:cubicBezTo>
                  <a:cubicBezTo>
                    <a:pt x="1334085" y="1145271"/>
                    <a:pt x="1354966" y="1124559"/>
                    <a:pt x="1376184" y="1104182"/>
                  </a:cubicBezTo>
                  <a:cubicBezTo>
                    <a:pt x="1390835" y="1090036"/>
                    <a:pt x="1405991" y="1076396"/>
                    <a:pt x="1420979" y="1062756"/>
                  </a:cubicBezTo>
                  <a:cubicBezTo>
                    <a:pt x="1423335" y="1062251"/>
                    <a:pt x="1425020" y="1060399"/>
                    <a:pt x="1426030" y="1058041"/>
                  </a:cubicBezTo>
                  <a:cubicBezTo>
                    <a:pt x="1499114" y="991355"/>
                    <a:pt x="1575736" y="928711"/>
                    <a:pt x="1655725" y="870446"/>
                  </a:cubicBezTo>
                  <a:cubicBezTo>
                    <a:pt x="1814356" y="930227"/>
                    <a:pt x="2004645" y="941342"/>
                    <a:pt x="2171527" y="944709"/>
                  </a:cubicBezTo>
                  <a:cubicBezTo>
                    <a:pt x="2255558" y="946393"/>
                    <a:pt x="2339757" y="943531"/>
                    <a:pt x="2423450" y="936121"/>
                  </a:cubicBezTo>
                  <a:cubicBezTo>
                    <a:pt x="2495692" y="929722"/>
                    <a:pt x="2567936" y="924670"/>
                    <a:pt x="2629400" y="882907"/>
                  </a:cubicBezTo>
                  <a:cubicBezTo>
                    <a:pt x="2636305" y="878866"/>
                    <a:pt x="2635800" y="866405"/>
                    <a:pt x="2628727" y="862363"/>
                  </a:cubicBezTo>
                  <a:close/>
                  <a:moveTo>
                    <a:pt x="1826648" y="400953"/>
                  </a:moveTo>
                  <a:cubicBezTo>
                    <a:pt x="1874642" y="280043"/>
                    <a:pt x="1948064" y="171932"/>
                    <a:pt x="2038662" y="79481"/>
                  </a:cubicBezTo>
                  <a:cubicBezTo>
                    <a:pt x="1928866" y="239796"/>
                    <a:pt x="1839952" y="411225"/>
                    <a:pt x="1771751" y="592084"/>
                  </a:cubicBezTo>
                  <a:cubicBezTo>
                    <a:pt x="1787244" y="527420"/>
                    <a:pt x="1802230" y="462250"/>
                    <a:pt x="1826648" y="400953"/>
                  </a:cubicBezTo>
                  <a:close/>
                  <a:moveTo>
                    <a:pt x="1833216" y="461745"/>
                  </a:moveTo>
                  <a:cubicBezTo>
                    <a:pt x="1878178" y="360706"/>
                    <a:pt x="1930213" y="263035"/>
                    <a:pt x="1988984" y="169406"/>
                  </a:cubicBezTo>
                  <a:cubicBezTo>
                    <a:pt x="1994878" y="159976"/>
                    <a:pt x="2038493" y="85881"/>
                    <a:pt x="2060553" y="57085"/>
                  </a:cubicBezTo>
                  <a:cubicBezTo>
                    <a:pt x="2064426" y="53380"/>
                    <a:pt x="2068300" y="50012"/>
                    <a:pt x="2072173" y="46307"/>
                  </a:cubicBezTo>
                  <a:cubicBezTo>
                    <a:pt x="2071499" y="52875"/>
                    <a:pt x="2028389" y="159639"/>
                    <a:pt x="2021485" y="175131"/>
                  </a:cubicBezTo>
                  <a:cubicBezTo>
                    <a:pt x="1941833" y="350939"/>
                    <a:pt x="1844667" y="520179"/>
                    <a:pt x="1751711" y="690092"/>
                  </a:cubicBezTo>
                  <a:cubicBezTo>
                    <a:pt x="1778487" y="614313"/>
                    <a:pt x="1800378" y="535840"/>
                    <a:pt x="1833216" y="461745"/>
                  </a:cubicBezTo>
                  <a:close/>
                  <a:moveTo>
                    <a:pt x="1723589" y="763513"/>
                  </a:moveTo>
                  <a:cubicBezTo>
                    <a:pt x="1725778" y="758293"/>
                    <a:pt x="1727799" y="753073"/>
                    <a:pt x="1729988" y="747684"/>
                  </a:cubicBezTo>
                  <a:cubicBezTo>
                    <a:pt x="1792296" y="632163"/>
                    <a:pt x="1854097" y="516474"/>
                    <a:pt x="1915899" y="400784"/>
                  </a:cubicBezTo>
                  <a:cubicBezTo>
                    <a:pt x="1971639" y="296715"/>
                    <a:pt x="2029063" y="193319"/>
                    <a:pt x="2068467" y="82007"/>
                  </a:cubicBezTo>
                  <a:cubicBezTo>
                    <a:pt x="2027211" y="263204"/>
                    <a:pt x="1929035" y="423181"/>
                    <a:pt x="1832206" y="581139"/>
                  </a:cubicBezTo>
                  <a:cubicBezTo>
                    <a:pt x="1807956" y="620880"/>
                    <a:pt x="1783707" y="660622"/>
                    <a:pt x="1760131" y="700701"/>
                  </a:cubicBezTo>
                  <a:cubicBezTo>
                    <a:pt x="1748007" y="721414"/>
                    <a:pt x="1731672" y="743137"/>
                    <a:pt x="1722916" y="765702"/>
                  </a:cubicBezTo>
                  <a:cubicBezTo>
                    <a:pt x="1707086" y="806118"/>
                    <a:pt x="1717864" y="776817"/>
                    <a:pt x="1723589" y="763513"/>
                  </a:cubicBezTo>
                  <a:close/>
                  <a:moveTo>
                    <a:pt x="1525048" y="384282"/>
                  </a:moveTo>
                  <a:cubicBezTo>
                    <a:pt x="1509892" y="462418"/>
                    <a:pt x="1494400" y="540386"/>
                    <a:pt x="1478908" y="618523"/>
                  </a:cubicBezTo>
                  <a:cubicBezTo>
                    <a:pt x="1467961" y="674094"/>
                    <a:pt x="1453815" y="731349"/>
                    <a:pt x="1441186" y="789110"/>
                  </a:cubicBezTo>
                  <a:cubicBezTo>
                    <a:pt x="1464256" y="602020"/>
                    <a:pt x="1514775" y="419140"/>
                    <a:pt x="1540878" y="232050"/>
                  </a:cubicBezTo>
                  <a:cubicBezTo>
                    <a:pt x="1544751" y="282233"/>
                    <a:pt x="1534983" y="333257"/>
                    <a:pt x="1525048" y="384282"/>
                  </a:cubicBezTo>
                  <a:close/>
                  <a:moveTo>
                    <a:pt x="1407001" y="842323"/>
                  </a:moveTo>
                  <a:cubicBezTo>
                    <a:pt x="1400097" y="754588"/>
                    <a:pt x="1398750" y="666684"/>
                    <a:pt x="1409527" y="577434"/>
                  </a:cubicBezTo>
                  <a:cubicBezTo>
                    <a:pt x="1426704" y="435475"/>
                    <a:pt x="1466445" y="298567"/>
                    <a:pt x="1528079" y="169911"/>
                  </a:cubicBezTo>
                  <a:cubicBezTo>
                    <a:pt x="1530437" y="176479"/>
                    <a:pt x="1532458" y="182878"/>
                    <a:pt x="1534142" y="189445"/>
                  </a:cubicBezTo>
                  <a:cubicBezTo>
                    <a:pt x="1521680" y="222620"/>
                    <a:pt x="1510061" y="255963"/>
                    <a:pt x="1499452" y="289474"/>
                  </a:cubicBezTo>
                  <a:cubicBezTo>
                    <a:pt x="1509219" y="261014"/>
                    <a:pt x="1519828" y="233229"/>
                    <a:pt x="1532289" y="206959"/>
                  </a:cubicBezTo>
                  <a:cubicBezTo>
                    <a:pt x="1533804" y="203759"/>
                    <a:pt x="1535152" y="201065"/>
                    <a:pt x="1536331" y="198707"/>
                  </a:cubicBezTo>
                  <a:cubicBezTo>
                    <a:pt x="1537678" y="204769"/>
                    <a:pt x="1538689" y="211000"/>
                    <a:pt x="1539530" y="217063"/>
                  </a:cubicBezTo>
                  <a:cubicBezTo>
                    <a:pt x="1538183" y="223293"/>
                    <a:pt x="1537004" y="229524"/>
                    <a:pt x="1536331" y="234239"/>
                  </a:cubicBezTo>
                  <a:cubicBezTo>
                    <a:pt x="1531784" y="266740"/>
                    <a:pt x="1526395" y="298904"/>
                    <a:pt x="1520501" y="331236"/>
                  </a:cubicBezTo>
                  <a:cubicBezTo>
                    <a:pt x="1508040" y="399774"/>
                    <a:pt x="1493052" y="467975"/>
                    <a:pt x="1478739" y="536176"/>
                  </a:cubicBezTo>
                  <a:cubicBezTo>
                    <a:pt x="1456679" y="641425"/>
                    <a:pt x="1436134" y="747516"/>
                    <a:pt x="1428220" y="854785"/>
                  </a:cubicBezTo>
                  <a:cubicBezTo>
                    <a:pt x="1424010" y="877855"/>
                    <a:pt x="1420473" y="901094"/>
                    <a:pt x="1417779" y="924165"/>
                  </a:cubicBezTo>
                  <a:cubicBezTo>
                    <a:pt x="1413737" y="824473"/>
                    <a:pt x="1417273" y="724950"/>
                    <a:pt x="1429735" y="625427"/>
                  </a:cubicBezTo>
                  <a:cubicBezTo>
                    <a:pt x="1439839" y="545438"/>
                    <a:pt x="1452974" y="459387"/>
                    <a:pt x="1473855" y="376535"/>
                  </a:cubicBezTo>
                  <a:cubicBezTo>
                    <a:pt x="1433103" y="528767"/>
                    <a:pt x="1410874" y="685040"/>
                    <a:pt x="1407001" y="842323"/>
                  </a:cubicBezTo>
                  <a:close/>
                  <a:moveTo>
                    <a:pt x="945422" y="937299"/>
                  </a:moveTo>
                  <a:cubicBezTo>
                    <a:pt x="939024" y="865899"/>
                    <a:pt x="939866" y="794667"/>
                    <a:pt x="946938" y="724277"/>
                  </a:cubicBezTo>
                  <a:cubicBezTo>
                    <a:pt x="945086" y="782879"/>
                    <a:pt x="946265" y="841650"/>
                    <a:pt x="950475" y="900252"/>
                  </a:cubicBezTo>
                  <a:cubicBezTo>
                    <a:pt x="956874" y="987314"/>
                    <a:pt x="970177" y="1073365"/>
                    <a:pt x="989711" y="1157901"/>
                  </a:cubicBezTo>
                  <a:cubicBezTo>
                    <a:pt x="968157" y="1086669"/>
                    <a:pt x="952327" y="1013753"/>
                    <a:pt x="945422" y="937299"/>
                  </a:cubicBezTo>
                  <a:close/>
                  <a:moveTo>
                    <a:pt x="1043767" y="1308617"/>
                  </a:moveTo>
                  <a:cubicBezTo>
                    <a:pt x="1016487" y="1220377"/>
                    <a:pt x="989207" y="1133989"/>
                    <a:pt x="974387" y="1041202"/>
                  </a:cubicBezTo>
                  <a:cubicBezTo>
                    <a:pt x="956369" y="927364"/>
                    <a:pt x="949801" y="811843"/>
                    <a:pt x="955190" y="696828"/>
                  </a:cubicBezTo>
                  <a:cubicBezTo>
                    <a:pt x="955864" y="683188"/>
                    <a:pt x="956032" y="668200"/>
                    <a:pt x="956369" y="653044"/>
                  </a:cubicBezTo>
                  <a:cubicBezTo>
                    <a:pt x="963778" y="608924"/>
                    <a:pt x="973714" y="565141"/>
                    <a:pt x="986344" y="521862"/>
                  </a:cubicBezTo>
                  <a:cubicBezTo>
                    <a:pt x="990048" y="518663"/>
                    <a:pt x="994090" y="515800"/>
                    <a:pt x="999141" y="513611"/>
                  </a:cubicBezTo>
                  <a:cubicBezTo>
                    <a:pt x="998300" y="530282"/>
                    <a:pt x="997458" y="546954"/>
                    <a:pt x="996616" y="563625"/>
                  </a:cubicBezTo>
                  <a:cubicBezTo>
                    <a:pt x="995437" y="588716"/>
                    <a:pt x="994258" y="613639"/>
                    <a:pt x="993248" y="638730"/>
                  </a:cubicBezTo>
                  <a:cubicBezTo>
                    <a:pt x="984659" y="854785"/>
                    <a:pt x="984491" y="1073702"/>
                    <a:pt x="1038041" y="1284704"/>
                  </a:cubicBezTo>
                  <a:cubicBezTo>
                    <a:pt x="1038210" y="1285547"/>
                    <a:pt x="1039389" y="1285210"/>
                    <a:pt x="1039220" y="1284537"/>
                  </a:cubicBezTo>
                  <a:cubicBezTo>
                    <a:pt x="986175" y="1022510"/>
                    <a:pt x="993754" y="758798"/>
                    <a:pt x="1007394" y="493403"/>
                  </a:cubicBezTo>
                  <a:cubicBezTo>
                    <a:pt x="1029621" y="598315"/>
                    <a:pt x="1014466" y="710131"/>
                    <a:pt x="1012950" y="816390"/>
                  </a:cubicBezTo>
                  <a:cubicBezTo>
                    <a:pt x="1011604" y="918607"/>
                    <a:pt x="1013624" y="1020994"/>
                    <a:pt x="1021876" y="1122874"/>
                  </a:cubicBezTo>
                  <a:cubicBezTo>
                    <a:pt x="1026254" y="1177435"/>
                    <a:pt x="1032148" y="1231996"/>
                    <a:pt x="1041747" y="1285883"/>
                  </a:cubicBezTo>
                  <a:cubicBezTo>
                    <a:pt x="1043599" y="1296492"/>
                    <a:pt x="1045451" y="1307270"/>
                    <a:pt x="1047471" y="1318216"/>
                  </a:cubicBezTo>
                  <a:cubicBezTo>
                    <a:pt x="1046461" y="1314848"/>
                    <a:pt x="1045115" y="1311817"/>
                    <a:pt x="1043767" y="1308617"/>
                  </a:cubicBezTo>
                  <a:close/>
                  <a:moveTo>
                    <a:pt x="599029" y="1385407"/>
                  </a:moveTo>
                  <a:cubicBezTo>
                    <a:pt x="536385" y="1215661"/>
                    <a:pt x="516514" y="1031771"/>
                    <a:pt x="559286" y="855290"/>
                  </a:cubicBezTo>
                  <a:cubicBezTo>
                    <a:pt x="608459" y="913892"/>
                    <a:pt x="622436" y="988324"/>
                    <a:pt x="636919" y="1062924"/>
                  </a:cubicBezTo>
                  <a:cubicBezTo>
                    <a:pt x="653421" y="1147292"/>
                    <a:pt x="668409" y="1231828"/>
                    <a:pt x="684574" y="1316194"/>
                  </a:cubicBezTo>
                  <a:cubicBezTo>
                    <a:pt x="705456" y="1424475"/>
                    <a:pt x="727853" y="1533091"/>
                    <a:pt x="759175" y="1639014"/>
                  </a:cubicBezTo>
                  <a:cubicBezTo>
                    <a:pt x="657631" y="1396858"/>
                    <a:pt x="591114" y="1141566"/>
                    <a:pt x="562823" y="879708"/>
                  </a:cubicBezTo>
                  <a:cubicBezTo>
                    <a:pt x="562486" y="876677"/>
                    <a:pt x="557771" y="877014"/>
                    <a:pt x="557603" y="879876"/>
                  </a:cubicBezTo>
                  <a:cubicBezTo>
                    <a:pt x="536553" y="1177940"/>
                    <a:pt x="652242" y="1454618"/>
                    <a:pt x="777362" y="1718834"/>
                  </a:cubicBezTo>
                  <a:cubicBezTo>
                    <a:pt x="709329" y="1612069"/>
                    <a:pt x="643317" y="1505306"/>
                    <a:pt x="599029" y="1385407"/>
                  </a:cubicBezTo>
                  <a:close/>
                  <a:moveTo>
                    <a:pt x="740988" y="1627394"/>
                  </a:moveTo>
                  <a:cubicBezTo>
                    <a:pt x="699225" y="1535112"/>
                    <a:pt x="659989" y="1441820"/>
                    <a:pt x="628330" y="1345664"/>
                  </a:cubicBezTo>
                  <a:cubicBezTo>
                    <a:pt x="601217" y="1263150"/>
                    <a:pt x="579663" y="1178445"/>
                    <a:pt x="568212" y="1092226"/>
                  </a:cubicBezTo>
                  <a:cubicBezTo>
                    <a:pt x="562486" y="1049453"/>
                    <a:pt x="559455" y="1006512"/>
                    <a:pt x="559286" y="963402"/>
                  </a:cubicBezTo>
                  <a:cubicBezTo>
                    <a:pt x="559118" y="934101"/>
                    <a:pt x="555414" y="867415"/>
                    <a:pt x="564002" y="939321"/>
                  </a:cubicBezTo>
                  <a:cubicBezTo>
                    <a:pt x="592461" y="1175751"/>
                    <a:pt x="652916" y="1406792"/>
                    <a:pt x="740988" y="1627394"/>
                  </a:cubicBezTo>
                  <a:close/>
                  <a:moveTo>
                    <a:pt x="437535" y="1890936"/>
                  </a:moveTo>
                  <a:cubicBezTo>
                    <a:pt x="360073" y="1761271"/>
                    <a:pt x="293891" y="1625374"/>
                    <a:pt x="249267" y="1479372"/>
                  </a:cubicBezTo>
                  <a:cubicBezTo>
                    <a:pt x="249098" y="1478699"/>
                    <a:pt x="248088" y="1478867"/>
                    <a:pt x="248256" y="1479540"/>
                  </a:cubicBezTo>
                  <a:cubicBezTo>
                    <a:pt x="295407" y="1645749"/>
                    <a:pt x="374555" y="1797476"/>
                    <a:pt x="463637" y="1943813"/>
                  </a:cubicBezTo>
                  <a:cubicBezTo>
                    <a:pt x="494285" y="2004100"/>
                    <a:pt x="527796" y="2062534"/>
                    <a:pt x="565517" y="2118106"/>
                  </a:cubicBezTo>
                  <a:cubicBezTo>
                    <a:pt x="526617" y="2074996"/>
                    <a:pt x="490748" y="2029864"/>
                    <a:pt x="456396" y="1982713"/>
                  </a:cubicBezTo>
                  <a:cubicBezTo>
                    <a:pt x="413792" y="1922259"/>
                    <a:pt x="373713" y="1860120"/>
                    <a:pt x="340033" y="1794276"/>
                  </a:cubicBezTo>
                  <a:cubicBezTo>
                    <a:pt x="307364" y="1730454"/>
                    <a:pt x="280420" y="1663599"/>
                    <a:pt x="263580" y="1593715"/>
                  </a:cubicBezTo>
                  <a:cubicBezTo>
                    <a:pt x="256170" y="1562898"/>
                    <a:pt x="250614" y="1531576"/>
                    <a:pt x="247246" y="1500086"/>
                  </a:cubicBezTo>
                  <a:cubicBezTo>
                    <a:pt x="245394" y="1482740"/>
                    <a:pt x="242362" y="1395510"/>
                    <a:pt x="246909" y="1432389"/>
                  </a:cubicBezTo>
                  <a:cubicBezTo>
                    <a:pt x="246909" y="1432726"/>
                    <a:pt x="247414" y="1432558"/>
                    <a:pt x="247246" y="1432389"/>
                  </a:cubicBezTo>
                  <a:cubicBezTo>
                    <a:pt x="246740" y="1427675"/>
                    <a:pt x="246236" y="1422790"/>
                    <a:pt x="245561" y="1418076"/>
                  </a:cubicBezTo>
                  <a:cubicBezTo>
                    <a:pt x="306690" y="1574349"/>
                    <a:pt x="364283" y="1737357"/>
                    <a:pt x="437535" y="1890936"/>
                  </a:cubicBezTo>
                  <a:close/>
                  <a:moveTo>
                    <a:pt x="242867" y="1410666"/>
                  </a:moveTo>
                  <a:cubicBezTo>
                    <a:pt x="243036" y="1411340"/>
                    <a:pt x="243372" y="1411845"/>
                    <a:pt x="243541" y="1412518"/>
                  </a:cubicBezTo>
                  <a:cubicBezTo>
                    <a:pt x="238826" y="1582768"/>
                    <a:pt x="299449" y="1735505"/>
                    <a:pt x="384153" y="1877128"/>
                  </a:cubicBezTo>
                  <a:cubicBezTo>
                    <a:pt x="294566" y="1737189"/>
                    <a:pt x="206830" y="1579906"/>
                    <a:pt x="242867" y="1410666"/>
                  </a:cubicBezTo>
                  <a:close/>
                  <a:moveTo>
                    <a:pt x="242530" y="2270842"/>
                  </a:moveTo>
                  <a:cubicBezTo>
                    <a:pt x="297934" y="2365314"/>
                    <a:pt x="358219" y="2457089"/>
                    <a:pt x="423895" y="2544657"/>
                  </a:cubicBezTo>
                  <a:cubicBezTo>
                    <a:pt x="437535" y="2562844"/>
                    <a:pt x="452523" y="2585577"/>
                    <a:pt x="468688" y="2607301"/>
                  </a:cubicBezTo>
                  <a:cubicBezTo>
                    <a:pt x="451512" y="2590630"/>
                    <a:pt x="434504" y="2574126"/>
                    <a:pt x="417833" y="2556950"/>
                  </a:cubicBezTo>
                  <a:cubicBezTo>
                    <a:pt x="278399" y="2378448"/>
                    <a:pt x="158668" y="2185969"/>
                    <a:pt x="60661" y="1981366"/>
                  </a:cubicBezTo>
                  <a:cubicBezTo>
                    <a:pt x="113201" y="1996859"/>
                    <a:pt x="225522" y="2241709"/>
                    <a:pt x="242530" y="2270842"/>
                  </a:cubicBezTo>
                  <a:close/>
                  <a:moveTo>
                    <a:pt x="64029" y="1995007"/>
                  </a:moveTo>
                  <a:cubicBezTo>
                    <a:pt x="65713" y="1994670"/>
                    <a:pt x="82216" y="2032728"/>
                    <a:pt x="84068" y="2036264"/>
                  </a:cubicBezTo>
                  <a:cubicBezTo>
                    <a:pt x="168604" y="2207019"/>
                    <a:pt x="269137" y="2368849"/>
                    <a:pt x="383985" y="2520407"/>
                  </a:cubicBezTo>
                  <a:cubicBezTo>
                    <a:pt x="319320" y="2450354"/>
                    <a:pt x="258865" y="2376596"/>
                    <a:pt x="203294" y="2299133"/>
                  </a:cubicBezTo>
                  <a:cubicBezTo>
                    <a:pt x="165572" y="2246761"/>
                    <a:pt x="128357" y="2192874"/>
                    <a:pt x="99729" y="2134945"/>
                  </a:cubicBezTo>
                  <a:cubicBezTo>
                    <a:pt x="85247" y="2105476"/>
                    <a:pt x="69418" y="2072807"/>
                    <a:pt x="64534" y="2040137"/>
                  </a:cubicBezTo>
                  <a:cubicBezTo>
                    <a:pt x="63187" y="2033401"/>
                    <a:pt x="53420" y="1996690"/>
                    <a:pt x="64029" y="1995007"/>
                  </a:cubicBezTo>
                  <a:close/>
                  <a:moveTo>
                    <a:pt x="138123" y="2260233"/>
                  </a:moveTo>
                  <a:cubicBezTo>
                    <a:pt x="117579" y="2219818"/>
                    <a:pt x="99729" y="2178055"/>
                    <a:pt x="84910" y="2135282"/>
                  </a:cubicBezTo>
                  <a:cubicBezTo>
                    <a:pt x="81373" y="2124841"/>
                    <a:pt x="33549" y="1990123"/>
                    <a:pt x="49715" y="1981703"/>
                  </a:cubicBezTo>
                  <a:cubicBezTo>
                    <a:pt x="51231" y="1980861"/>
                    <a:pt x="52914" y="1980524"/>
                    <a:pt x="54599" y="1980355"/>
                  </a:cubicBezTo>
                  <a:cubicBezTo>
                    <a:pt x="62513" y="2118947"/>
                    <a:pt x="152438" y="2241372"/>
                    <a:pt x="231585" y="2350157"/>
                  </a:cubicBezTo>
                  <a:cubicBezTo>
                    <a:pt x="293891" y="2436040"/>
                    <a:pt x="363777" y="2514851"/>
                    <a:pt x="438041" y="2589787"/>
                  </a:cubicBezTo>
                  <a:cubicBezTo>
                    <a:pt x="453365" y="2608985"/>
                    <a:pt x="469194" y="2627845"/>
                    <a:pt x="485192" y="2646706"/>
                  </a:cubicBezTo>
                  <a:cubicBezTo>
                    <a:pt x="339696" y="2547351"/>
                    <a:pt x="219460" y="2420379"/>
                    <a:pt x="138123" y="2260233"/>
                  </a:cubicBezTo>
                  <a:close/>
                  <a:moveTo>
                    <a:pt x="497822" y="2655631"/>
                  </a:moveTo>
                  <a:cubicBezTo>
                    <a:pt x="488728" y="2645022"/>
                    <a:pt x="479972" y="2634076"/>
                    <a:pt x="471215" y="2623299"/>
                  </a:cubicBezTo>
                  <a:cubicBezTo>
                    <a:pt x="487549" y="2639128"/>
                    <a:pt x="504389" y="2654621"/>
                    <a:pt x="521228" y="2670113"/>
                  </a:cubicBezTo>
                  <a:cubicBezTo>
                    <a:pt x="513483" y="2665399"/>
                    <a:pt x="505400" y="2660683"/>
                    <a:pt x="497822" y="2655631"/>
                  </a:cubicBezTo>
                  <a:close/>
                  <a:moveTo>
                    <a:pt x="762038" y="2798769"/>
                  </a:moveTo>
                  <a:cubicBezTo>
                    <a:pt x="828723" y="2749260"/>
                    <a:pt x="906860" y="2690658"/>
                    <a:pt x="989880" y="2664220"/>
                  </a:cubicBezTo>
                  <a:cubicBezTo>
                    <a:pt x="872507" y="2725853"/>
                    <a:pt x="763553" y="2800284"/>
                    <a:pt x="663020" y="2885494"/>
                  </a:cubicBezTo>
                  <a:cubicBezTo>
                    <a:pt x="694005" y="2854846"/>
                    <a:pt x="726169" y="2825376"/>
                    <a:pt x="762038" y="2798769"/>
                  </a:cubicBezTo>
                  <a:close/>
                  <a:moveTo>
                    <a:pt x="752102" y="2824366"/>
                  </a:moveTo>
                  <a:cubicBezTo>
                    <a:pt x="787971" y="2796917"/>
                    <a:pt x="825187" y="2770983"/>
                    <a:pt x="863245" y="2746734"/>
                  </a:cubicBezTo>
                  <a:cubicBezTo>
                    <a:pt x="895240" y="2726190"/>
                    <a:pt x="951317" y="2680217"/>
                    <a:pt x="989375" y="2673818"/>
                  </a:cubicBezTo>
                  <a:cubicBezTo>
                    <a:pt x="1014635" y="2669608"/>
                    <a:pt x="980281" y="2689479"/>
                    <a:pt x="970851" y="2698404"/>
                  </a:cubicBezTo>
                  <a:cubicBezTo>
                    <a:pt x="955021" y="2713223"/>
                    <a:pt x="938013" y="2726695"/>
                    <a:pt x="921006" y="2739999"/>
                  </a:cubicBezTo>
                  <a:cubicBezTo>
                    <a:pt x="887326" y="2766437"/>
                    <a:pt x="852468" y="2791528"/>
                    <a:pt x="817609" y="2816451"/>
                  </a:cubicBezTo>
                  <a:cubicBezTo>
                    <a:pt x="744861" y="2868486"/>
                    <a:pt x="669588" y="2916479"/>
                    <a:pt x="594651" y="2964978"/>
                  </a:cubicBezTo>
                  <a:cubicBezTo>
                    <a:pt x="643654" y="2914627"/>
                    <a:pt x="695858" y="2867476"/>
                    <a:pt x="752102" y="2824366"/>
                  </a:cubicBezTo>
                  <a:close/>
                  <a:moveTo>
                    <a:pt x="297934" y="2875896"/>
                  </a:moveTo>
                  <a:cubicBezTo>
                    <a:pt x="340033" y="2916816"/>
                    <a:pt x="381627" y="2957905"/>
                    <a:pt x="423053" y="2999499"/>
                  </a:cubicBezTo>
                  <a:cubicBezTo>
                    <a:pt x="440735" y="3017349"/>
                    <a:pt x="458416" y="3035199"/>
                    <a:pt x="475930" y="3053050"/>
                  </a:cubicBezTo>
                  <a:cubicBezTo>
                    <a:pt x="487717" y="3065006"/>
                    <a:pt x="499337" y="3076963"/>
                    <a:pt x="510956" y="3089087"/>
                  </a:cubicBezTo>
                  <a:cubicBezTo>
                    <a:pt x="511967" y="3091276"/>
                    <a:pt x="512809" y="3093128"/>
                    <a:pt x="513483" y="3094813"/>
                  </a:cubicBezTo>
                  <a:cubicBezTo>
                    <a:pt x="513651" y="3098686"/>
                    <a:pt x="513651" y="3102559"/>
                    <a:pt x="513651" y="3106432"/>
                  </a:cubicBezTo>
                  <a:cubicBezTo>
                    <a:pt x="510788" y="3105253"/>
                    <a:pt x="505568" y="3101044"/>
                    <a:pt x="498327" y="3093803"/>
                  </a:cubicBezTo>
                  <a:cubicBezTo>
                    <a:pt x="457406" y="3077299"/>
                    <a:pt x="410928" y="3026948"/>
                    <a:pt x="377923" y="2998489"/>
                  </a:cubicBezTo>
                  <a:cubicBezTo>
                    <a:pt x="333970" y="2960599"/>
                    <a:pt x="291703" y="2920521"/>
                    <a:pt x="251624" y="2878421"/>
                  </a:cubicBezTo>
                  <a:cubicBezTo>
                    <a:pt x="189486" y="2813588"/>
                    <a:pt x="132567" y="2743871"/>
                    <a:pt x="79858" y="2670955"/>
                  </a:cubicBezTo>
                  <a:cubicBezTo>
                    <a:pt x="153953" y="2737641"/>
                    <a:pt x="226365" y="2806347"/>
                    <a:pt x="297934" y="2875896"/>
                  </a:cubicBezTo>
                  <a:close/>
                  <a:moveTo>
                    <a:pt x="64702" y="2657652"/>
                  </a:moveTo>
                  <a:cubicBezTo>
                    <a:pt x="78680" y="2675165"/>
                    <a:pt x="92320" y="2703793"/>
                    <a:pt x="102256" y="2717096"/>
                  </a:cubicBezTo>
                  <a:cubicBezTo>
                    <a:pt x="119600" y="2740672"/>
                    <a:pt x="137619" y="2763742"/>
                    <a:pt x="156311" y="2786308"/>
                  </a:cubicBezTo>
                  <a:cubicBezTo>
                    <a:pt x="193696" y="2831438"/>
                    <a:pt x="233269" y="2874548"/>
                    <a:pt x="274695" y="2915973"/>
                  </a:cubicBezTo>
                  <a:cubicBezTo>
                    <a:pt x="330266" y="2971208"/>
                    <a:pt x="389542" y="3022233"/>
                    <a:pt x="451512" y="3070058"/>
                  </a:cubicBezTo>
                  <a:cubicBezTo>
                    <a:pt x="376407" y="3020044"/>
                    <a:pt x="304333" y="2965315"/>
                    <a:pt x="239668" y="2902166"/>
                  </a:cubicBezTo>
                  <a:cubicBezTo>
                    <a:pt x="201105" y="2864444"/>
                    <a:pt x="165236" y="2824029"/>
                    <a:pt x="133409" y="2780413"/>
                  </a:cubicBezTo>
                  <a:cubicBezTo>
                    <a:pt x="113875" y="2753470"/>
                    <a:pt x="95688" y="2725516"/>
                    <a:pt x="79858" y="2696383"/>
                  </a:cubicBezTo>
                  <a:cubicBezTo>
                    <a:pt x="73291" y="2684427"/>
                    <a:pt x="62682" y="2660010"/>
                    <a:pt x="55441" y="2649905"/>
                  </a:cubicBezTo>
                  <a:cubicBezTo>
                    <a:pt x="58809" y="2652432"/>
                    <a:pt x="61840" y="2655125"/>
                    <a:pt x="64702" y="2657652"/>
                  </a:cubicBezTo>
                  <a:close/>
                  <a:moveTo>
                    <a:pt x="347106" y="3025096"/>
                  </a:moveTo>
                  <a:cubicBezTo>
                    <a:pt x="293218" y="2987711"/>
                    <a:pt x="240678" y="2947969"/>
                    <a:pt x="193696" y="2901997"/>
                  </a:cubicBezTo>
                  <a:cubicBezTo>
                    <a:pt x="114717" y="2824871"/>
                    <a:pt x="54093" y="2732420"/>
                    <a:pt x="28160" y="2625487"/>
                  </a:cubicBezTo>
                  <a:cubicBezTo>
                    <a:pt x="34391" y="2630876"/>
                    <a:pt x="40453" y="2636265"/>
                    <a:pt x="46516" y="2641822"/>
                  </a:cubicBezTo>
                  <a:cubicBezTo>
                    <a:pt x="142839" y="2849962"/>
                    <a:pt x="321173" y="2997141"/>
                    <a:pt x="512977" y="3116030"/>
                  </a:cubicBezTo>
                  <a:cubicBezTo>
                    <a:pt x="513146" y="3116199"/>
                    <a:pt x="513483" y="3116030"/>
                    <a:pt x="513651" y="3116199"/>
                  </a:cubicBezTo>
                  <a:cubicBezTo>
                    <a:pt x="513820" y="3116199"/>
                    <a:pt x="513820" y="3116367"/>
                    <a:pt x="513987" y="3116367"/>
                  </a:cubicBezTo>
                  <a:cubicBezTo>
                    <a:pt x="513987" y="3118725"/>
                    <a:pt x="513987" y="3120914"/>
                    <a:pt x="514156" y="3123104"/>
                  </a:cubicBezTo>
                  <a:cubicBezTo>
                    <a:pt x="455891" y="3111989"/>
                    <a:pt x="391899" y="3055913"/>
                    <a:pt x="347106" y="3025096"/>
                  </a:cubicBezTo>
                  <a:close/>
                  <a:moveTo>
                    <a:pt x="916459" y="2393773"/>
                  </a:moveTo>
                  <a:cubicBezTo>
                    <a:pt x="830576" y="2436714"/>
                    <a:pt x="741662" y="2471067"/>
                    <a:pt x="651232" y="2502052"/>
                  </a:cubicBezTo>
                  <a:cubicBezTo>
                    <a:pt x="663525" y="2493127"/>
                    <a:pt x="675986" y="2484538"/>
                    <a:pt x="688448" y="2475951"/>
                  </a:cubicBezTo>
                  <a:cubicBezTo>
                    <a:pt x="795043" y="2441429"/>
                    <a:pt x="898777" y="2399498"/>
                    <a:pt x="998805" y="2349989"/>
                  </a:cubicBezTo>
                  <a:cubicBezTo>
                    <a:pt x="971692" y="2365145"/>
                    <a:pt x="944245" y="2379795"/>
                    <a:pt x="916459" y="2393773"/>
                  </a:cubicBezTo>
                  <a:close/>
                  <a:moveTo>
                    <a:pt x="1132176" y="2270842"/>
                  </a:moveTo>
                  <a:cubicBezTo>
                    <a:pt x="1128976" y="2273705"/>
                    <a:pt x="1125272" y="2276230"/>
                    <a:pt x="1121398" y="2278757"/>
                  </a:cubicBezTo>
                  <a:cubicBezTo>
                    <a:pt x="1113316" y="2283471"/>
                    <a:pt x="1105569" y="2287850"/>
                    <a:pt x="1098328" y="2292060"/>
                  </a:cubicBezTo>
                  <a:cubicBezTo>
                    <a:pt x="1088561" y="2296944"/>
                    <a:pt x="1078794" y="2301490"/>
                    <a:pt x="1070374" y="2306206"/>
                  </a:cubicBezTo>
                  <a:cubicBezTo>
                    <a:pt x="1028948" y="2329108"/>
                    <a:pt x="986680" y="2350663"/>
                    <a:pt x="943570" y="2370702"/>
                  </a:cubicBezTo>
                  <a:cubicBezTo>
                    <a:pt x="865771" y="2406907"/>
                    <a:pt x="785950" y="2437893"/>
                    <a:pt x="704445" y="2464836"/>
                  </a:cubicBezTo>
                  <a:cubicBezTo>
                    <a:pt x="831586" y="2380133"/>
                    <a:pt x="972871" y="2311595"/>
                    <a:pt x="1113316" y="2256528"/>
                  </a:cubicBezTo>
                  <a:cubicBezTo>
                    <a:pt x="1148006" y="2243057"/>
                    <a:pt x="1167876" y="2238678"/>
                    <a:pt x="1132176" y="2270842"/>
                  </a:cubicBezTo>
                  <a:close/>
                  <a:moveTo>
                    <a:pt x="627151" y="2492454"/>
                  </a:moveTo>
                  <a:cubicBezTo>
                    <a:pt x="647191" y="2468373"/>
                    <a:pt x="671271" y="2448502"/>
                    <a:pt x="696531" y="2430315"/>
                  </a:cubicBezTo>
                  <a:cubicBezTo>
                    <a:pt x="750250" y="2391584"/>
                    <a:pt x="808684" y="2358240"/>
                    <a:pt x="866612" y="2326077"/>
                  </a:cubicBezTo>
                  <a:cubicBezTo>
                    <a:pt x="972704" y="2267306"/>
                    <a:pt x="1103380" y="2185465"/>
                    <a:pt x="1229005" y="2185801"/>
                  </a:cubicBezTo>
                  <a:cubicBezTo>
                    <a:pt x="1222606" y="2201630"/>
                    <a:pt x="1207955" y="2217797"/>
                    <a:pt x="1189095" y="2233121"/>
                  </a:cubicBezTo>
                  <a:cubicBezTo>
                    <a:pt x="1145143" y="2233289"/>
                    <a:pt x="1108937" y="2249624"/>
                    <a:pt x="1068858" y="2267306"/>
                  </a:cubicBezTo>
                  <a:cubicBezTo>
                    <a:pt x="1011098" y="2292734"/>
                    <a:pt x="953506" y="2318667"/>
                    <a:pt x="896588" y="2346116"/>
                  </a:cubicBezTo>
                  <a:cubicBezTo>
                    <a:pt x="801106" y="2392088"/>
                    <a:pt x="708319" y="2442776"/>
                    <a:pt x="620584" y="2502221"/>
                  </a:cubicBezTo>
                  <a:cubicBezTo>
                    <a:pt x="623783" y="2497168"/>
                    <a:pt x="626477" y="2493295"/>
                    <a:pt x="627151" y="2492454"/>
                  </a:cubicBezTo>
                  <a:close/>
                  <a:moveTo>
                    <a:pt x="872338" y="1967052"/>
                  </a:moveTo>
                  <a:cubicBezTo>
                    <a:pt x="930099" y="1933373"/>
                    <a:pt x="988532" y="1901041"/>
                    <a:pt x="1047977" y="1870729"/>
                  </a:cubicBezTo>
                  <a:cubicBezTo>
                    <a:pt x="1169897" y="1808758"/>
                    <a:pt x="1298385" y="1758407"/>
                    <a:pt x="1435798" y="1750830"/>
                  </a:cubicBezTo>
                  <a:cubicBezTo>
                    <a:pt x="1404981" y="1789561"/>
                    <a:pt x="1299395" y="1815326"/>
                    <a:pt x="1265884" y="1829134"/>
                  </a:cubicBezTo>
                  <a:cubicBezTo>
                    <a:pt x="1209303" y="1852205"/>
                    <a:pt x="1152384" y="1874602"/>
                    <a:pt x="1095803" y="1897335"/>
                  </a:cubicBezTo>
                  <a:cubicBezTo>
                    <a:pt x="1030969" y="1923269"/>
                    <a:pt x="966136" y="1949371"/>
                    <a:pt x="901471" y="1975304"/>
                  </a:cubicBezTo>
                  <a:cubicBezTo>
                    <a:pt x="897430" y="1976820"/>
                    <a:pt x="889515" y="1979851"/>
                    <a:pt x="879411" y="1983723"/>
                  </a:cubicBezTo>
                  <a:cubicBezTo>
                    <a:pt x="965462" y="1942466"/>
                    <a:pt x="1067848" y="1893968"/>
                    <a:pt x="1080478" y="1888579"/>
                  </a:cubicBezTo>
                  <a:cubicBezTo>
                    <a:pt x="1190442" y="1842101"/>
                    <a:pt x="1305626" y="1808422"/>
                    <a:pt x="1415421" y="1762112"/>
                  </a:cubicBezTo>
                  <a:cubicBezTo>
                    <a:pt x="1418452" y="1760765"/>
                    <a:pt x="1416936" y="1755713"/>
                    <a:pt x="1413737" y="1756555"/>
                  </a:cubicBezTo>
                  <a:cubicBezTo>
                    <a:pt x="1298553" y="1783331"/>
                    <a:pt x="1184885" y="1833344"/>
                    <a:pt x="1076268" y="1879149"/>
                  </a:cubicBezTo>
                  <a:cubicBezTo>
                    <a:pt x="987186" y="1916701"/>
                    <a:pt x="899282" y="1957622"/>
                    <a:pt x="812893" y="2001069"/>
                  </a:cubicBezTo>
                  <a:cubicBezTo>
                    <a:pt x="832597" y="1989281"/>
                    <a:pt x="852972" y="1978335"/>
                    <a:pt x="872338" y="1967052"/>
                  </a:cubicBezTo>
                  <a:close/>
                  <a:moveTo>
                    <a:pt x="1355809" y="1419086"/>
                  </a:moveTo>
                  <a:cubicBezTo>
                    <a:pt x="1414579" y="1404436"/>
                    <a:pt x="1474529" y="1394163"/>
                    <a:pt x="1534815" y="1388438"/>
                  </a:cubicBezTo>
                  <a:cubicBezTo>
                    <a:pt x="1591397" y="1383217"/>
                    <a:pt x="1658588" y="1375808"/>
                    <a:pt x="1717527" y="1388438"/>
                  </a:cubicBezTo>
                  <a:cubicBezTo>
                    <a:pt x="1501304" y="1414371"/>
                    <a:pt x="1290133" y="1462365"/>
                    <a:pt x="1082330" y="1525345"/>
                  </a:cubicBezTo>
                  <a:cubicBezTo>
                    <a:pt x="1169897" y="1481730"/>
                    <a:pt x="1258643" y="1443167"/>
                    <a:pt x="1355809" y="1419086"/>
                  </a:cubicBezTo>
                  <a:close/>
                  <a:moveTo>
                    <a:pt x="1639896" y="1408813"/>
                  </a:moveTo>
                  <a:cubicBezTo>
                    <a:pt x="1621540" y="1413192"/>
                    <a:pt x="1603017" y="1417402"/>
                    <a:pt x="1584661" y="1421612"/>
                  </a:cubicBezTo>
                  <a:cubicBezTo>
                    <a:pt x="1525722" y="1435084"/>
                    <a:pt x="1466614" y="1448219"/>
                    <a:pt x="1407506" y="1461017"/>
                  </a:cubicBezTo>
                  <a:cubicBezTo>
                    <a:pt x="1321286" y="1479709"/>
                    <a:pt x="1234898" y="1497222"/>
                    <a:pt x="1148343" y="1514230"/>
                  </a:cubicBezTo>
                  <a:cubicBezTo>
                    <a:pt x="1213681" y="1493855"/>
                    <a:pt x="1279693" y="1475836"/>
                    <a:pt x="1346378" y="1460175"/>
                  </a:cubicBezTo>
                  <a:cubicBezTo>
                    <a:pt x="1443206" y="1437778"/>
                    <a:pt x="1542561" y="1427338"/>
                    <a:pt x="1639896" y="1408813"/>
                  </a:cubicBezTo>
                  <a:close/>
                  <a:moveTo>
                    <a:pt x="1013960" y="1560540"/>
                  </a:moveTo>
                  <a:cubicBezTo>
                    <a:pt x="1041409" y="1550436"/>
                    <a:pt x="1068858" y="1540669"/>
                    <a:pt x="1096476" y="1531407"/>
                  </a:cubicBezTo>
                  <a:cubicBezTo>
                    <a:pt x="1310677" y="1489981"/>
                    <a:pt x="1524038" y="1444009"/>
                    <a:pt x="1736219" y="1393321"/>
                  </a:cubicBezTo>
                  <a:cubicBezTo>
                    <a:pt x="1737229" y="1393658"/>
                    <a:pt x="1738240" y="1393827"/>
                    <a:pt x="1739081" y="1393995"/>
                  </a:cubicBezTo>
                  <a:cubicBezTo>
                    <a:pt x="1511071" y="1481561"/>
                    <a:pt x="1258306" y="1546900"/>
                    <a:pt x="1013960" y="1560540"/>
                  </a:cubicBezTo>
                  <a:cubicBezTo>
                    <a:pt x="1013792" y="1560540"/>
                    <a:pt x="1013792" y="1560540"/>
                    <a:pt x="1013960" y="1560540"/>
                  </a:cubicBezTo>
                  <a:close/>
                  <a:moveTo>
                    <a:pt x="1380057" y="1163795"/>
                  </a:moveTo>
                  <a:cubicBezTo>
                    <a:pt x="1422831" y="1154701"/>
                    <a:pt x="1466109" y="1150154"/>
                    <a:pt x="1509724" y="1148808"/>
                  </a:cubicBezTo>
                  <a:cubicBezTo>
                    <a:pt x="1463920" y="1154028"/>
                    <a:pt x="1418284" y="1159585"/>
                    <a:pt x="1372649" y="1165984"/>
                  </a:cubicBezTo>
                  <a:cubicBezTo>
                    <a:pt x="1375005" y="1165311"/>
                    <a:pt x="1377532" y="1164636"/>
                    <a:pt x="1380057" y="1163795"/>
                  </a:cubicBezTo>
                  <a:close/>
                  <a:moveTo>
                    <a:pt x="1592239" y="1148639"/>
                  </a:moveTo>
                  <a:cubicBezTo>
                    <a:pt x="1757606" y="1152681"/>
                    <a:pt x="1924825" y="1175920"/>
                    <a:pt x="2079414" y="1104519"/>
                  </a:cubicBezTo>
                  <a:cubicBezTo>
                    <a:pt x="2083286" y="1102835"/>
                    <a:pt x="2081097" y="1097446"/>
                    <a:pt x="2077393" y="1097783"/>
                  </a:cubicBezTo>
                  <a:cubicBezTo>
                    <a:pt x="1910510" y="1112771"/>
                    <a:pt x="1742787" y="1124222"/>
                    <a:pt x="1575904" y="1141398"/>
                  </a:cubicBezTo>
                  <a:cubicBezTo>
                    <a:pt x="1531110" y="1140388"/>
                    <a:pt x="1486485" y="1141230"/>
                    <a:pt x="1442028" y="1145944"/>
                  </a:cubicBezTo>
                  <a:cubicBezTo>
                    <a:pt x="1516291" y="1125400"/>
                    <a:pt x="1591060" y="1107719"/>
                    <a:pt x="1668523" y="1097110"/>
                  </a:cubicBezTo>
                  <a:cubicBezTo>
                    <a:pt x="1739418" y="1087342"/>
                    <a:pt x="1811156" y="1082122"/>
                    <a:pt x="1882725" y="1081449"/>
                  </a:cubicBezTo>
                  <a:cubicBezTo>
                    <a:pt x="1940148" y="1080943"/>
                    <a:pt x="2048260" y="1069155"/>
                    <a:pt x="2099453" y="1110076"/>
                  </a:cubicBezTo>
                  <a:cubicBezTo>
                    <a:pt x="1850056" y="1224587"/>
                    <a:pt x="1581798" y="1248162"/>
                    <a:pt x="1315393" y="1193938"/>
                  </a:cubicBezTo>
                  <a:cubicBezTo>
                    <a:pt x="1407001" y="1173562"/>
                    <a:pt x="1499452" y="1159585"/>
                    <a:pt x="1592239" y="1148639"/>
                  </a:cubicBezTo>
                  <a:close/>
                  <a:moveTo>
                    <a:pt x="1638043" y="1143587"/>
                  </a:moveTo>
                  <a:cubicBezTo>
                    <a:pt x="1657240" y="1141566"/>
                    <a:pt x="1676438" y="1139545"/>
                    <a:pt x="1695635" y="1137693"/>
                  </a:cubicBezTo>
                  <a:cubicBezTo>
                    <a:pt x="1767878" y="1130789"/>
                    <a:pt x="1840289" y="1124895"/>
                    <a:pt x="1912532" y="1118664"/>
                  </a:cubicBezTo>
                  <a:cubicBezTo>
                    <a:pt x="1946548" y="1115633"/>
                    <a:pt x="1980733" y="1112939"/>
                    <a:pt x="2014748" y="1110076"/>
                  </a:cubicBezTo>
                  <a:cubicBezTo>
                    <a:pt x="2026200" y="1109065"/>
                    <a:pt x="2044050" y="1104351"/>
                    <a:pt x="2055333" y="1106876"/>
                  </a:cubicBezTo>
                  <a:cubicBezTo>
                    <a:pt x="2058701" y="1107550"/>
                    <a:pt x="1998246" y="1126579"/>
                    <a:pt x="1998919" y="1126915"/>
                  </a:cubicBezTo>
                  <a:cubicBezTo>
                    <a:pt x="1880704" y="1158574"/>
                    <a:pt x="1759121" y="1148976"/>
                    <a:pt x="1638043" y="1143587"/>
                  </a:cubicBezTo>
                  <a:close/>
                  <a:moveTo>
                    <a:pt x="2550422" y="253436"/>
                  </a:moveTo>
                  <a:cubicBezTo>
                    <a:pt x="2577871" y="286274"/>
                    <a:pt x="2452751" y="365758"/>
                    <a:pt x="2429849" y="383608"/>
                  </a:cubicBezTo>
                  <a:cubicBezTo>
                    <a:pt x="2382361" y="420656"/>
                    <a:pt x="2334031" y="456524"/>
                    <a:pt x="2284017" y="490035"/>
                  </a:cubicBezTo>
                  <a:cubicBezTo>
                    <a:pt x="2205206" y="542912"/>
                    <a:pt x="2123029" y="588211"/>
                    <a:pt x="2037314" y="626943"/>
                  </a:cubicBezTo>
                  <a:cubicBezTo>
                    <a:pt x="2207901" y="502160"/>
                    <a:pt x="2377647" y="376198"/>
                    <a:pt x="2548907" y="252426"/>
                  </a:cubicBezTo>
                  <a:cubicBezTo>
                    <a:pt x="2549411" y="252763"/>
                    <a:pt x="2550086" y="252931"/>
                    <a:pt x="2550422" y="253436"/>
                  </a:cubicBezTo>
                  <a:close/>
                  <a:moveTo>
                    <a:pt x="2500577" y="279538"/>
                  </a:moveTo>
                  <a:cubicBezTo>
                    <a:pt x="2472455" y="299409"/>
                    <a:pt x="2444331" y="319448"/>
                    <a:pt x="2416209" y="339319"/>
                  </a:cubicBezTo>
                  <a:cubicBezTo>
                    <a:pt x="2367037" y="374178"/>
                    <a:pt x="2318033" y="409373"/>
                    <a:pt x="2269030" y="444568"/>
                  </a:cubicBezTo>
                  <a:cubicBezTo>
                    <a:pt x="2174390" y="512601"/>
                    <a:pt x="2079919" y="580633"/>
                    <a:pt x="1985447" y="649003"/>
                  </a:cubicBezTo>
                  <a:cubicBezTo>
                    <a:pt x="1984101" y="649508"/>
                    <a:pt x="1982753" y="650182"/>
                    <a:pt x="1981406" y="650687"/>
                  </a:cubicBezTo>
                  <a:cubicBezTo>
                    <a:pt x="2056343" y="581644"/>
                    <a:pt x="2133974" y="515800"/>
                    <a:pt x="2215311" y="454167"/>
                  </a:cubicBezTo>
                  <a:cubicBezTo>
                    <a:pt x="2260273" y="420150"/>
                    <a:pt x="2306245" y="387313"/>
                    <a:pt x="2352723" y="355317"/>
                  </a:cubicBezTo>
                  <a:cubicBezTo>
                    <a:pt x="2403074" y="320795"/>
                    <a:pt x="2457635" y="273644"/>
                    <a:pt x="2516238" y="254952"/>
                  </a:cubicBezTo>
                  <a:cubicBezTo>
                    <a:pt x="2566588" y="238786"/>
                    <a:pt x="2519269" y="266235"/>
                    <a:pt x="2500577" y="279538"/>
                  </a:cubicBezTo>
                  <a:close/>
                  <a:moveTo>
                    <a:pt x="2182473" y="415772"/>
                  </a:moveTo>
                  <a:cubicBezTo>
                    <a:pt x="2230803" y="378388"/>
                    <a:pt x="2282333" y="345045"/>
                    <a:pt x="2336389" y="316585"/>
                  </a:cubicBezTo>
                  <a:cubicBezTo>
                    <a:pt x="2361817" y="303282"/>
                    <a:pt x="2387750" y="290147"/>
                    <a:pt x="2414357" y="279538"/>
                  </a:cubicBezTo>
                  <a:cubicBezTo>
                    <a:pt x="2426818" y="274486"/>
                    <a:pt x="2480706" y="253268"/>
                    <a:pt x="2517585" y="248553"/>
                  </a:cubicBezTo>
                  <a:cubicBezTo>
                    <a:pt x="2423787" y="283917"/>
                    <a:pt x="2337736" y="355991"/>
                    <a:pt x="2259262" y="412572"/>
                  </a:cubicBezTo>
                  <a:cubicBezTo>
                    <a:pt x="2160750" y="483636"/>
                    <a:pt x="2064932" y="558573"/>
                    <a:pt x="1971134" y="636036"/>
                  </a:cubicBezTo>
                  <a:cubicBezTo>
                    <a:pt x="2037987" y="558573"/>
                    <a:pt x="2099622" y="479595"/>
                    <a:pt x="2182473" y="415772"/>
                  </a:cubicBezTo>
                  <a:close/>
                  <a:moveTo>
                    <a:pt x="2159740" y="819085"/>
                  </a:moveTo>
                  <a:cubicBezTo>
                    <a:pt x="2229961" y="819590"/>
                    <a:pt x="2300183" y="823800"/>
                    <a:pt x="2369900" y="831378"/>
                  </a:cubicBezTo>
                  <a:cubicBezTo>
                    <a:pt x="2410483" y="835756"/>
                    <a:pt x="2455278" y="839292"/>
                    <a:pt x="2498892" y="847038"/>
                  </a:cubicBezTo>
                  <a:cubicBezTo>
                    <a:pt x="2402906" y="832725"/>
                    <a:pt x="2305235" y="835587"/>
                    <a:pt x="2207228" y="837945"/>
                  </a:cubicBezTo>
                  <a:cubicBezTo>
                    <a:pt x="2077561" y="841145"/>
                    <a:pt x="1947726" y="844344"/>
                    <a:pt x="1818060" y="847207"/>
                  </a:cubicBezTo>
                  <a:cubicBezTo>
                    <a:pt x="1931224" y="832556"/>
                    <a:pt x="2043545" y="818242"/>
                    <a:pt x="2159740" y="819085"/>
                  </a:cubicBezTo>
                  <a:close/>
                  <a:moveTo>
                    <a:pt x="1770236" y="853606"/>
                  </a:moveTo>
                  <a:cubicBezTo>
                    <a:pt x="1770572" y="853775"/>
                    <a:pt x="1770740" y="853943"/>
                    <a:pt x="1771246" y="853943"/>
                  </a:cubicBezTo>
                  <a:cubicBezTo>
                    <a:pt x="1908153" y="850407"/>
                    <a:pt x="2045061" y="847038"/>
                    <a:pt x="2181968" y="843671"/>
                  </a:cubicBezTo>
                  <a:cubicBezTo>
                    <a:pt x="2250505" y="841987"/>
                    <a:pt x="2319212" y="839124"/>
                    <a:pt x="2387919" y="841650"/>
                  </a:cubicBezTo>
                  <a:cubicBezTo>
                    <a:pt x="2419577" y="842828"/>
                    <a:pt x="2451405" y="844850"/>
                    <a:pt x="2482895" y="849228"/>
                  </a:cubicBezTo>
                  <a:cubicBezTo>
                    <a:pt x="2505124" y="852259"/>
                    <a:pt x="2531225" y="854111"/>
                    <a:pt x="2552106" y="862195"/>
                  </a:cubicBezTo>
                  <a:cubicBezTo>
                    <a:pt x="2572146" y="869772"/>
                    <a:pt x="2582081" y="864384"/>
                    <a:pt x="2560526" y="874824"/>
                  </a:cubicBezTo>
                  <a:cubicBezTo>
                    <a:pt x="2535267" y="887117"/>
                    <a:pt x="2487947" y="883412"/>
                    <a:pt x="2459825" y="885770"/>
                  </a:cubicBezTo>
                  <a:cubicBezTo>
                    <a:pt x="2418230" y="889306"/>
                    <a:pt x="2376468" y="891327"/>
                    <a:pt x="2334704" y="892001"/>
                  </a:cubicBezTo>
                  <a:cubicBezTo>
                    <a:pt x="2262968" y="893348"/>
                    <a:pt x="2191061" y="891159"/>
                    <a:pt x="2119492" y="886781"/>
                  </a:cubicBezTo>
                  <a:cubicBezTo>
                    <a:pt x="2001445" y="879540"/>
                    <a:pt x="1883904" y="864047"/>
                    <a:pt x="1766026" y="854111"/>
                  </a:cubicBezTo>
                  <a:cubicBezTo>
                    <a:pt x="1767372" y="853943"/>
                    <a:pt x="1768888" y="853775"/>
                    <a:pt x="1770236" y="853606"/>
                  </a:cubicBezTo>
                  <a:close/>
                  <a:moveTo>
                    <a:pt x="2369394" y="914566"/>
                  </a:moveTo>
                  <a:cubicBezTo>
                    <a:pt x="2283512" y="920292"/>
                    <a:pt x="2197461" y="921134"/>
                    <a:pt x="2111577" y="917429"/>
                  </a:cubicBezTo>
                  <a:cubicBezTo>
                    <a:pt x="1971976" y="911366"/>
                    <a:pt x="1838268" y="881224"/>
                    <a:pt x="1701529" y="862026"/>
                  </a:cubicBezTo>
                  <a:cubicBezTo>
                    <a:pt x="1711465" y="860847"/>
                    <a:pt x="1721400" y="859500"/>
                    <a:pt x="1731336" y="858321"/>
                  </a:cubicBezTo>
                  <a:cubicBezTo>
                    <a:pt x="2009023" y="907157"/>
                    <a:pt x="2306245" y="922649"/>
                    <a:pt x="2584270" y="878024"/>
                  </a:cubicBezTo>
                  <a:cubicBezTo>
                    <a:pt x="2519437" y="908672"/>
                    <a:pt x="2438775" y="910019"/>
                    <a:pt x="2369394" y="914566"/>
                  </a:cubicBezTo>
                  <a:close/>
                </a:path>
              </a:pathLst>
            </a:custGeom>
            <a:solidFill>
              <a:srgbClr val="A2773A"/>
            </a:solidFill>
            <a:ln w="168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40" normalizeH="0" baseline="0" noProof="0">
                <a:ln>
                  <a:noFill/>
                </a:ln>
                <a:solidFill>
                  <a:srgbClr val="000000"/>
                </a:solidFill>
                <a:effectLst/>
                <a:uLnTx/>
                <a:uFillTx/>
                <a:latin typeface="Arial"/>
                <a:ea typeface="+mn-ea"/>
                <a:cs typeface="+mn-cs"/>
              </a:endParaRPr>
            </a:p>
          </p:txBody>
        </p:sp>
      </p:grpSp>
      <p:sp>
        <p:nvSpPr>
          <p:cNvPr id="17" name="Freeform: Shape 16">
            <a:extLst>
              <a:ext uri="{FF2B5EF4-FFF2-40B4-BE49-F238E27FC236}">
                <a16:creationId xmlns:a16="http://schemas.microsoft.com/office/drawing/2014/main" id="{C8F840F0-AF54-480D-80B6-815A9961CB3E}"/>
              </a:ext>
            </a:extLst>
          </p:cNvPr>
          <p:cNvSpPr/>
          <p:nvPr/>
        </p:nvSpPr>
        <p:spPr>
          <a:xfrm>
            <a:off x="3516566" y="3106349"/>
            <a:ext cx="5114745" cy="16839"/>
          </a:xfrm>
          <a:custGeom>
            <a:avLst/>
            <a:gdLst>
              <a:gd name="connsiteX0" fmla="*/ 0 w 5114745"/>
              <a:gd name="connsiteY0" fmla="*/ 0 h 16839"/>
              <a:gd name="connsiteX1" fmla="*/ 5114746 w 5114745"/>
              <a:gd name="connsiteY1" fmla="*/ 0 h 16839"/>
              <a:gd name="connsiteX2" fmla="*/ 5114746 w 5114745"/>
              <a:gd name="connsiteY2" fmla="*/ 16840 h 16839"/>
              <a:gd name="connsiteX3" fmla="*/ -1 w 5114745"/>
              <a:gd name="connsiteY3" fmla="*/ 16840 h 16839"/>
            </a:gdLst>
            <a:ahLst/>
            <a:cxnLst>
              <a:cxn ang="0">
                <a:pos x="connsiteX0" y="connsiteY0"/>
              </a:cxn>
              <a:cxn ang="0">
                <a:pos x="connsiteX1" y="connsiteY1"/>
              </a:cxn>
              <a:cxn ang="0">
                <a:pos x="connsiteX2" y="connsiteY2"/>
              </a:cxn>
              <a:cxn ang="0">
                <a:pos x="connsiteX3" y="connsiteY3"/>
              </a:cxn>
            </a:cxnLst>
            <a:rect l="l" t="t" r="r" b="b"/>
            <a:pathLst>
              <a:path w="5114745" h="16839">
                <a:moveTo>
                  <a:pt x="0" y="0"/>
                </a:moveTo>
                <a:lnTo>
                  <a:pt x="5114746" y="0"/>
                </a:lnTo>
                <a:lnTo>
                  <a:pt x="5114746" y="16840"/>
                </a:lnTo>
                <a:lnTo>
                  <a:pt x="-1" y="16840"/>
                </a:lnTo>
                <a:close/>
              </a:path>
            </a:pathLst>
          </a:custGeom>
          <a:solidFill>
            <a:srgbClr val="BABABA"/>
          </a:solidFill>
          <a:ln w="168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40" normalizeH="0" baseline="0" noProof="0">
              <a:ln>
                <a:noFill/>
              </a:ln>
              <a:solidFill>
                <a:srgbClr val="000000"/>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9616969D-09B9-4536-A7FD-E573C1625484}"/>
              </a:ext>
            </a:extLst>
          </p:cNvPr>
          <p:cNvSpPr/>
          <p:nvPr/>
        </p:nvSpPr>
        <p:spPr>
          <a:xfrm>
            <a:off x="7467600" y="6506044"/>
            <a:ext cx="235756" cy="16839"/>
          </a:xfrm>
          <a:custGeom>
            <a:avLst/>
            <a:gdLst>
              <a:gd name="connsiteX0" fmla="*/ 0 w 235756"/>
              <a:gd name="connsiteY0" fmla="*/ 0 h 16839"/>
              <a:gd name="connsiteX1" fmla="*/ 235757 w 235756"/>
              <a:gd name="connsiteY1" fmla="*/ 0 h 16839"/>
            </a:gdLst>
            <a:ahLst/>
            <a:cxnLst>
              <a:cxn ang="0">
                <a:pos x="connsiteX0" y="connsiteY0"/>
              </a:cxn>
              <a:cxn ang="0">
                <a:pos x="connsiteX1" y="connsiteY1"/>
              </a:cxn>
            </a:cxnLst>
            <a:rect l="l" t="t" r="r" b="b"/>
            <a:pathLst>
              <a:path w="235756" h="16839">
                <a:moveTo>
                  <a:pt x="0" y="0"/>
                </a:moveTo>
                <a:lnTo>
                  <a:pt x="235757" y="0"/>
                </a:lnTo>
              </a:path>
            </a:pathLst>
          </a:custGeom>
          <a:ln w="16838" cap="flat">
            <a:solidFill>
              <a:srgbClr val="A5806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40" normalizeH="0" baseline="0" noProof="0">
              <a:ln>
                <a:noFill/>
              </a:ln>
              <a:solidFill>
                <a:srgbClr val="000000"/>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6A76A983-C2C0-4728-9180-C1EC033BBEBD}"/>
              </a:ext>
            </a:extLst>
          </p:cNvPr>
          <p:cNvSpPr/>
          <p:nvPr/>
        </p:nvSpPr>
        <p:spPr>
          <a:xfrm>
            <a:off x="4360243" y="6499565"/>
            <a:ext cx="295201" cy="16839"/>
          </a:xfrm>
          <a:custGeom>
            <a:avLst/>
            <a:gdLst>
              <a:gd name="connsiteX0" fmla="*/ 0 w 295201"/>
              <a:gd name="connsiteY0" fmla="*/ 0 h 16839"/>
              <a:gd name="connsiteX1" fmla="*/ 295201 w 295201"/>
              <a:gd name="connsiteY1" fmla="*/ 0 h 16839"/>
            </a:gdLst>
            <a:ahLst/>
            <a:cxnLst>
              <a:cxn ang="0">
                <a:pos x="connsiteX0" y="connsiteY0"/>
              </a:cxn>
              <a:cxn ang="0">
                <a:pos x="connsiteX1" y="connsiteY1"/>
              </a:cxn>
            </a:cxnLst>
            <a:rect l="l" t="t" r="r" b="b"/>
            <a:pathLst>
              <a:path w="295201" h="16839">
                <a:moveTo>
                  <a:pt x="0" y="0"/>
                </a:moveTo>
                <a:lnTo>
                  <a:pt x="295201" y="0"/>
                </a:lnTo>
              </a:path>
            </a:pathLst>
          </a:custGeom>
          <a:ln w="16838" cap="flat">
            <a:solidFill>
              <a:srgbClr val="A5806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40" normalizeH="0" baseline="0" noProof="0">
              <a:ln>
                <a:noFill/>
              </a:ln>
              <a:solidFill>
                <a:srgbClr val="000000"/>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C1730CCD-E97E-49C3-8081-BC14E0EB9419}"/>
              </a:ext>
            </a:extLst>
          </p:cNvPr>
          <p:cNvSpPr/>
          <p:nvPr/>
        </p:nvSpPr>
        <p:spPr>
          <a:xfrm>
            <a:off x="4598113" y="3813283"/>
            <a:ext cx="3288037" cy="1629339"/>
          </a:xfrm>
          <a:custGeom>
            <a:avLst/>
            <a:gdLst>
              <a:gd name="connsiteX0" fmla="*/ 2570664 w 3288037"/>
              <a:gd name="connsiteY0" fmla="*/ 821612 h 1629339"/>
              <a:gd name="connsiteX1" fmla="*/ 2595418 w 3288037"/>
              <a:gd name="connsiteY1" fmla="*/ 798037 h 1629339"/>
              <a:gd name="connsiteX2" fmla="*/ 2979366 w 3288037"/>
              <a:gd name="connsiteY2" fmla="*/ 478250 h 1629339"/>
              <a:gd name="connsiteX3" fmla="*/ 3153994 w 3288037"/>
              <a:gd name="connsiteY3" fmla="*/ 254954 h 1629339"/>
              <a:gd name="connsiteX4" fmla="*/ 3288038 w 3288037"/>
              <a:gd name="connsiteY4" fmla="*/ 5389 h 1629339"/>
              <a:gd name="connsiteX5" fmla="*/ 3276419 w 3288037"/>
              <a:gd name="connsiteY5" fmla="*/ 0 h 1629339"/>
              <a:gd name="connsiteX6" fmla="*/ 3131765 w 3288037"/>
              <a:gd name="connsiteY6" fmla="*/ 239798 h 1629339"/>
              <a:gd name="connsiteX7" fmla="*/ 2957306 w 3288037"/>
              <a:gd name="connsiteY7" fmla="*/ 458379 h 1629339"/>
              <a:gd name="connsiteX8" fmla="*/ 2778299 w 3288037"/>
              <a:gd name="connsiteY8" fmla="*/ 633344 h 1629339"/>
              <a:gd name="connsiteX9" fmla="*/ 2608385 w 3288037"/>
              <a:gd name="connsiteY9" fmla="*/ 698514 h 1629339"/>
              <a:gd name="connsiteX10" fmla="*/ 2607375 w 3288037"/>
              <a:gd name="connsiteY10" fmla="*/ 698514 h 1629339"/>
              <a:gd name="connsiteX11" fmla="*/ 2592051 w 3288037"/>
              <a:gd name="connsiteY11" fmla="*/ 697335 h 1629339"/>
              <a:gd name="connsiteX12" fmla="*/ 2561571 w 3288037"/>
              <a:gd name="connsiteY12" fmla="*/ 690768 h 1629339"/>
              <a:gd name="connsiteX13" fmla="*/ 2502968 w 3288037"/>
              <a:gd name="connsiteY13" fmla="*/ 667697 h 1629339"/>
              <a:gd name="connsiteX14" fmla="*/ 2387278 w 3288037"/>
              <a:gd name="connsiteY14" fmla="*/ 613473 h 1629339"/>
              <a:gd name="connsiteX15" fmla="*/ 2322614 w 3288037"/>
              <a:gd name="connsiteY15" fmla="*/ 605895 h 1629339"/>
              <a:gd name="connsiteX16" fmla="*/ 2259801 w 3288037"/>
              <a:gd name="connsiteY16" fmla="*/ 620883 h 1629339"/>
              <a:gd name="connsiteX17" fmla="*/ 2136871 w 3288037"/>
              <a:gd name="connsiteY17" fmla="*/ 645132 h 1629339"/>
              <a:gd name="connsiteX18" fmla="*/ 2132830 w 3288037"/>
              <a:gd name="connsiteY18" fmla="*/ 647153 h 1629339"/>
              <a:gd name="connsiteX19" fmla="*/ 2133503 w 3288037"/>
              <a:gd name="connsiteY19" fmla="*/ 655067 h 1629339"/>
              <a:gd name="connsiteX20" fmla="*/ 2241783 w 3288037"/>
              <a:gd name="connsiteY20" fmla="*/ 742297 h 1629339"/>
              <a:gd name="connsiteX21" fmla="*/ 2300049 w 3288037"/>
              <a:gd name="connsiteY21" fmla="*/ 781702 h 1629339"/>
              <a:gd name="connsiteX22" fmla="*/ 2367239 w 3288037"/>
              <a:gd name="connsiteY22" fmla="*/ 806794 h 1629339"/>
              <a:gd name="connsiteX23" fmla="*/ 2439819 w 3288037"/>
              <a:gd name="connsiteY23" fmla="*/ 799384 h 1629339"/>
              <a:gd name="connsiteX24" fmla="*/ 2500442 w 3288037"/>
              <a:gd name="connsiteY24" fmla="*/ 763516 h 1629339"/>
              <a:gd name="connsiteX25" fmla="*/ 2559886 w 3288037"/>
              <a:gd name="connsiteY25" fmla="*/ 729836 h 1629339"/>
              <a:gd name="connsiteX26" fmla="*/ 2588177 w 3288037"/>
              <a:gd name="connsiteY26" fmla="*/ 718385 h 1629339"/>
              <a:gd name="connsiteX27" fmla="*/ 2736367 w 3288037"/>
              <a:gd name="connsiteY27" fmla="*/ 667866 h 1629339"/>
              <a:gd name="connsiteX28" fmla="*/ 2525196 w 3288037"/>
              <a:gd name="connsiteY28" fmla="*/ 806962 h 1629339"/>
              <a:gd name="connsiteX29" fmla="*/ 2264348 w 3288037"/>
              <a:gd name="connsiteY29" fmla="*/ 901433 h 1629339"/>
              <a:gd name="connsiteX30" fmla="*/ 2162299 w 3288037"/>
              <a:gd name="connsiteY30" fmla="*/ 916926 h 1629339"/>
              <a:gd name="connsiteX31" fmla="*/ 2077090 w 3288037"/>
              <a:gd name="connsiteY31" fmla="*/ 896381 h 1629339"/>
              <a:gd name="connsiteX32" fmla="*/ 2076921 w 3288037"/>
              <a:gd name="connsiteY32" fmla="*/ 896213 h 1629339"/>
              <a:gd name="connsiteX33" fmla="*/ 2062776 w 3288037"/>
              <a:gd name="connsiteY33" fmla="*/ 880384 h 1629339"/>
              <a:gd name="connsiteX34" fmla="*/ 2040042 w 3288037"/>
              <a:gd name="connsiteY34" fmla="*/ 843168 h 1629339"/>
              <a:gd name="connsiteX35" fmla="*/ 1984471 w 3288037"/>
              <a:gd name="connsiteY35" fmla="*/ 772272 h 1629339"/>
              <a:gd name="connsiteX36" fmla="*/ 1907345 w 3288037"/>
              <a:gd name="connsiteY36" fmla="*/ 725457 h 1629339"/>
              <a:gd name="connsiteX37" fmla="*/ 1819273 w 3288037"/>
              <a:gd name="connsiteY37" fmla="*/ 706597 h 1629339"/>
              <a:gd name="connsiteX38" fmla="*/ 1814558 w 3288037"/>
              <a:gd name="connsiteY38" fmla="*/ 708786 h 1629339"/>
              <a:gd name="connsiteX39" fmla="*/ 1815905 w 3288037"/>
              <a:gd name="connsiteY39" fmla="*/ 716027 h 1629339"/>
              <a:gd name="connsiteX40" fmla="*/ 1817252 w 3288037"/>
              <a:gd name="connsiteY40" fmla="*/ 717038 h 1629339"/>
              <a:gd name="connsiteX41" fmla="*/ 1842343 w 3288037"/>
              <a:gd name="connsiteY41" fmla="*/ 748865 h 1629339"/>
              <a:gd name="connsiteX42" fmla="*/ 1864740 w 3288037"/>
              <a:gd name="connsiteY42" fmla="*/ 787428 h 1629339"/>
              <a:gd name="connsiteX43" fmla="*/ 1919469 w 3288037"/>
              <a:gd name="connsiteY43" fmla="*/ 860344 h 1629339"/>
              <a:gd name="connsiteX44" fmla="*/ 2000638 w 3288037"/>
              <a:gd name="connsiteY44" fmla="*/ 903286 h 1629339"/>
              <a:gd name="connsiteX45" fmla="*/ 2045094 w 3288037"/>
              <a:gd name="connsiteY45" fmla="*/ 911874 h 1629339"/>
              <a:gd name="connsiteX46" fmla="*/ 2067323 w 3288037"/>
              <a:gd name="connsiteY46" fmla="*/ 914737 h 1629339"/>
              <a:gd name="connsiteX47" fmla="*/ 2079111 w 3288037"/>
              <a:gd name="connsiteY47" fmla="*/ 916252 h 1629339"/>
              <a:gd name="connsiteX48" fmla="*/ 2091235 w 3288037"/>
              <a:gd name="connsiteY48" fmla="*/ 916084 h 1629339"/>
              <a:gd name="connsiteX49" fmla="*/ 2108749 w 3288037"/>
              <a:gd name="connsiteY49" fmla="*/ 920799 h 1629339"/>
              <a:gd name="connsiteX50" fmla="*/ 1988175 w 3288037"/>
              <a:gd name="connsiteY50" fmla="*/ 915579 h 1629339"/>
              <a:gd name="connsiteX51" fmla="*/ 1785593 w 3288037"/>
              <a:gd name="connsiteY51" fmla="*/ 863712 h 1629339"/>
              <a:gd name="connsiteX52" fmla="*/ 1781215 w 3288037"/>
              <a:gd name="connsiteY52" fmla="*/ 859671 h 1629339"/>
              <a:gd name="connsiteX53" fmla="*/ 1762017 w 3288037"/>
              <a:gd name="connsiteY53" fmla="*/ 841820 h 1629339"/>
              <a:gd name="connsiteX54" fmla="*/ 1731032 w 3288037"/>
              <a:gd name="connsiteY54" fmla="*/ 800731 h 1629339"/>
              <a:gd name="connsiteX55" fmla="*/ 1661652 w 3288037"/>
              <a:gd name="connsiteY55" fmla="*/ 717880 h 1629339"/>
              <a:gd name="connsiteX56" fmla="*/ 1462775 w 3288037"/>
              <a:gd name="connsiteY56" fmla="*/ 639912 h 1629339"/>
              <a:gd name="connsiteX57" fmla="*/ 1457723 w 3288037"/>
              <a:gd name="connsiteY57" fmla="*/ 641596 h 1629339"/>
              <a:gd name="connsiteX58" fmla="*/ 1457723 w 3288037"/>
              <a:gd name="connsiteY58" fmla="*/ 649847 h 1629339"/>
              <a:gd name="connsiteX59" fmla="*/ 1510937 w 3288037"/>
              <a:gd name="connsiteY59" fmla="*/ 743308 h 1629339"/>
              <a:gd name="connsiteX60" fmla="*/ 1540743 w 3288037"/>
              <a:gd name="connsiteY60" fmla="*/ 790964 h 1629339"/>
              <a:gd name="connsiteX61" fmla="*/ 1584189 w 3288037"/>
              <a:gd name="connsiteY61" fmla="*/ 826833 h 1629339"/>
              <a:gd name="connsiteX62" fmla="*/ 1690617 w 3288037"/>
              <a:gd name="connsiteY62" fmla="*/ 858492 h 1629339"/>
              <a:gd name="connsiteX63" fmla="*/ 1744336 w 3288037"/>
              <a:gd name="connsiteY63" fmla="*/ 869101 h 1629339"/>
              <a:gd name="connsiteX64" fmla="*/ 1754103 w 3288037"/>
              <a:gd name="connsiteY64" fmla="*/ 871627 h 1629339"/>
              <a:gd name="connsiteX65" fmla="*/ 1865077 w 3288037"/>
              <a:gd name="connsiteY65" fmla="*/ 912211 h 1629339"/>
              <a:gd name="connsiteX66" fmla="*/ 1779699 w 3288037"/>
              <a:gd name="connsiteY66" fmla="*/ 919452 h 1629339"/>
              <a:gd name="connsiteX67" fmla="*/ 1774311 w 3288037"/>
              <a:gd name="connsiteY67" fmla="*/ 917936 h 1629339"/>
              <a:gd name="connsiteX68" fmla="*/ 1751577 w 3288037"/>
              <a:gd name="connsiteY68" fmla="*/ 913053 h 1629339"/>
              <a:gd name="connsiteX69" fmla="*/ 1709983 w 3288037"/>
              <a:gd name="connsiteY69" fmla="*/ 902444 h 1629339"/>
              <a:gd name="connsiteX70" fmla="*/ 1668725 w 3288037"/>
              <a:gd name="connsiteY70" fmla="*/ 889140 h 1629339"/>
              <a:gd name="connsiteX71" fmla="*/ 1622753 w 3288037"/>
              <a:gd name="connsiteY71" fmla="*/ 887456 h 1629339"/>
              <a:gd name="connsiteX72" fmla="*/ 1548994 w 3288037"/>
              <a:gd name="connsiteY72" fmla="*/ 936460 h 1629339"/>
              <a:gd name="connsiteX73" fmla="*/ 1491908 w 3288037"/>
              <a:gd name="connsiteY73" fmla="*/ 983948 h 1629339"/>
              <a:gd name="connsiteX74" fmla="*/ 1474226 w 3288037"/>
              <a:gd name="connsiteY74" fmla="*/ 955489 h 1629339"/>
              <a:gd name="connsiteX75" fmla="*/ 1409898 w 3288037"/>
              <a:gd name="connsiteY75" fmla="*/ 845020 h 1629339"/>
              <a:gd name="connsiteX76" fmla="*/ 1361062 w 3288037"/>
              <a:gd name="connsiteY76" fmla="*/ 802079 h 1629339"/>
              <a:gd name="connsiteX77" fmla="*/ 1300776 w 3288037"/>
              <a:gd name="connsiteY77" fmla="*/ 778671 h 1629339"/>
              <a:gd name="connsiteX78" fmla="*/ 1185761 w 3288037"/>
              <a:gd name="connsiteY78" fmla="*/ 728657 h 1629339"/>
              <a:gd name="connsiteX79" fmla="*/ 1181214 w 3288037"/>
              <a:gd name="connsiteY79" fmla="*/ 727983 h 1629339"/>
              <a:gd name="connsiteX80" fmla="*/ 1177341 w 3288037"/>
              <a:gd name="connsiteY80" fmla="*/ 734888 h 1629339"/>
              <a:gd name="connsiteX81" fmla="*/ 1216914 w 3288037"/>
              <a:gd name="connsiteY81" fmla="*/ 868259 h 1629339"/>
              <a:gd name="connsiteX82" fmla="*/ 1242342 w 3288037"/>
              <a:gd name="connsiteY82" fmla="*/ 933765 h 1629339"/>
              <a:gd name="connsiteX83" fmla="*/ 1283263 w 3288037"/>
              <a:gd name="connsiteY83" fmla="*/ 992705 h 1629339"/>
              <a:gd name="connsiteX84" fmla="*/ 1347086 w 3288037"/>
              <a:gd name="connsiteY84" fmla="*/ 1027900 h 1629339"/>
              <a:gd name="connsiteX85" fmla="*/ 1417308 w 3288037"/>
              <a:gd name="connsiteY85" fmla="*/ 1032952 h 1629339"/>
              <a:gd name="connsiteX86" fmla="*/ 1485340 w 3288037"/>
              <a:gd name="connsiteY86" fmla="*/ 1039014 h 1629339"/>
              <a:gd name="connsiteX87" fmla="*/ 1515147 w 3288037"/>
              <a:gd name="connsiteY87" fmla="*/ 1045750 h 1629339"/>
              <a:gd name="connsiteX88" fmla="*/ 1665694 w 3288037"/>
              <a:gd name="connsiteY88" fmla="*/ 1088523 h 1629339"/>
              <a:gd name="connsiteX89" fmla="*/ 1412929 w 3288037"/>
              <a:gd name="connsiteY89" fmla="*/ 1082798 h 1629339"/>
              <a:gd name="connsiteX90" fmla="*/ 1144672 w 3288037"/>
              <a:gd name="connsiteY90" fmla="*/ 1012071 h 1629339"/>
              <a:gd name="connsiteX91" fmla="*/ 1051884 w 3288037"/>
              <a:gd name="connsiteY91" fmla="*/ 966772 h 1629339"/>
              <a:gd name="connsiteX92" fmla="*/ 993619 w 3288037"/>
              <a:gd name="connsiteY92" fmla="*/ 901433 h 1629339"/>
              <a:gd name="connsiteX93" fmla="*/ 993619 w 3288037"/>
              <a:gd name="connsiteY93" fmla="*/ 901265 h 1629339"/>
              <a:gd name="connsiteX94" fmla="*/ 990924 w 3288037"/>
              <a:gd name="connsiteY94" fmla="*/ 880215 h 1629339"/>
              <a:gd name="connsiteX95" fmla="*/ 993450 w 3288037"/>
              <a:gd name="connsiteY95" fmla="*/ 836600 h 1629339"/>
              <a:gd name="connsiteX96" fmla="*/ 988061 w 3288037"/>
              <a:gd name="connsiteY96" fmla="*/ 746676 h 1629339"/>
              <a:gd name="connsiteX97" fmla="*/ 951182 w 3288037"/>
              <a:gd name="connsiteY97" fmla="*/ 664329 h 1629339"/>
              <a:gd name="connsiteX98" fmla="*/ 889548 w 3288037"/>
              <a:gd name="connsiteY98" fmla="*/ 598654 h 1629339"/>
              <a:gd name="connsiteX99" fmla="*/ 884497 w 3288037"/>
              <a:gd name="connsiteY99" fmla="*/ 597812 h 1629339"/>
              <a:gd name="connsiteX100" fmla="*/ 881466 w 3288037"/>
              <a:gd name="connsiteY100" fmla="*/ 604548 h 1629339"/>
              <a:gd name="connsiteX101" fmla="*/ 882139 w 3288037"/>
              <a:gd name="connsiteY101" fmla="*/ 606232 h 1629339"/>
              <a:gd name="connsiteX102" fmla="*/ 884665 w 3288037"/>
              <a:gd name="connsiteY102" fmla="*/ 646647 h 1629339"/>
              <a:gd name="connsiteX103" fmla="*/ 881129 w 3288037"/>
              <a:gd name="connsiteY103" fmla="*/ 691104 h 1629339"/>
              <a:gd name="connsiteX104" fmla="*/ 884665 w 3288037"/>
              <a:gd name="connsiteY104" fmla="*/ 782207 h 1629339"/>
              <a:gd name="connsiteX105" fmla="*/ 927101 w 3288037"/>
              <a:gd name="connsiteY105" fmla="*/ 863712 h 1629339"/>
              <a:gd name="connsiteX106" fmla="*/ 958760 w 3288037"/>
              <a:gd name="connsiteY106" fmla="*/ 896045 h 1629339"/>
              <a:gd name="connsiteX107" fmla="*/ 975431 w 3288037"/>
              <a:gd name="connsiteY107" fmla="*/ 911032 h 1629339"/>
              <a:gd name="connsiteX108" fmla="*/ 984188 w 3288037"/>
              <a:gd name="connsiteY108" fmla="*/ 918947 h 1629339"/>
              <a:gd name="connsiteX109" fmla="*/ 994292 w 3288037"/>
              <a:gd name="connsiteY109" fmla="*/ 925683 h 1629339"/>
              <a:gd name="connsiteX110" fmla="*/ 1005911 w 3288037"/>
              <a:gd name="connsiteY110" fmla="*/ 939491 h 1629339"/>
              <a:gd name="connsiteX111" fmla="*/ 909756 w 3288037"/>
              <a:gd name="connsiteY111" fmla="*/ 866743 h 1629339"/>
              <a:gd name="connsiteX112" fmla="*/ 772512 w 3288037"/>
              <a:gd name="connsiteY112" fmla="*/ 708955 h 1629339"/>
              <a:gd name="connsiteX113" fmla="*/ 771165 w 3288037"/>
              <a:gd name="connsiteY113" fmla="*/ 703061 h 1629339"/>
              <a:gd name="connsiteX114" fmla="*/ 765439 w 3288037"/>
              <a:gd name="connsiteY114" fmla="*/ 677464 h 1629339"/>
              <a:gd name="connsiteX115" fmla="*/ 763250 w 3288037"/>
              <a:gd name="connsiteY115" fmla="*/ 626103 h 1629339"/>
              <a:gd name="connsiteX116" fmla="*/ 753315 w 3288037"/>
              <a:gd name="connsiteY116" fmla="*/ 518496 h 1629339"/>
              <a:gd name="connsiteX117" fmla="*/ 634089 w 3288037"/>
              <a:gd name="connsiteY117" fmla="*/ 341342 h 1629339"/>
              <a:gd name="connsiteX118" fmla="*/ 629037 w 3288037"/>
              <a:gd name="connsiteY118" fmla="*/ 339827 h 1629339"/>
              <a:gd name="connsiteX119" fmla="*/ 624322 w 3288037"/>
              <a:gd name="connsiteY119" fmla="*/ 346731 h 1629339"/>
              <a:gd name="connsiteX120" fmla="*/ 614892 w 3288037"/>
              <a:gd name="connsiteY120" fmla="*/ 453832 h 1629339"/>
              <a:gd name="connsiteX121" fmla="*/ 612366 w 3288037"/>
              <a:gd name="connsiteY121" fmla="*/ 510077 h 1629339"/>
              <a:gd name="connsiteX122" fmla="*/ 627690 w 3288037"/>
              <a:gd name="connsiteY122" fmla="*/ 564301 h 1629339"/>
              <a:gd name="connsiteX123" fmla="*/ 697070 w 3288037"/>
              <a:gd name="connsiteY123" fmla="*/ 650857 h 1629339"/>
              <a:gd name="connsiteX124" fmla="*/ 735128 w 3288037"/>
              <a:gd name="connsiteY124" fmla="*/ 690262 h 1629339"/>
              <a:gd name="connsiteX125" fmla="*/ 741695 w 3288037"/>
              <a:gd name="connsiteY125" fmla="*/ 698009 h 1629339"/>
              <a:gd name="connsiteX126" fmla="*/ 809897 w 3288037"/>
              <a:gd name="connsiteY126" fmla="*/ 794501 h 1629339"/>
              <a:gd name="connsiteX127" fmla="*/ 735465 w 3288037"/>
              <a:gd name="connsiteY127" fmla="*/ 751727 h 1629339"/>
              <a:gd name="connsiteX128" fmla="*/ 731928 w 3288037"/>
              <a:gd name="connsiteY128" fmla="*/ 747518 h 1629339"/>
              <a:gd name="connsiteX129" fmla="*/ 716099 w 3288037"/>
              <a:gd name="connsiteY129" fmla="*/ 730678 h 1629339"/>
              <a:gd name="connsiteX130" fmla="*/ 687976 w 3288037"/>
              <a:gd name="connsiteY130" fmla="*/ 698177 h 1629339"/>
              <a:gd name="connsiteX131" fmla="*/ 661538 w 3288037"/>
              <a:gd name="connsiteY131" fmla="*/ 663824 h 1629339"/>
              <a:gd name="connsiteX132" fmla="*/ 624827 w 3288037"/>
              <a:gd name="connsiteY132" fmla="*/ 636207 h 1629339"/>
              <a:gd name="connsiteX133" fmla="*/ 536250 w 3288037"/>
              <a:gd name="connsiteY133" fmla="*/ 634691 h 1629339"/>
              <a:gd name="connsiteX134" fmla="*/ 449862 w 3288037"/>
              <a:gd name="connsiteY134" fmla="*/ 642437 h 1629339"/>
              <a:gd name="connsiteX135" fmla="*/ 444137 w 3288037"/>
              <a:gd name="connsiteY135" fmla="*/ 646479 h 1629339"/>
              <a:gd name="connsiteX136" fmla="*/ 447336 w 3288037"/>
              <a:gd name="connsiteY136" fmla="*/ 656078 h 1629339"/>
              <a:gd name="connsiteX137" fmla="*/ 517390 w 3288037"/>
              <a:gd name="connsiteY137" fmla="*/ 693462 h 1629339"/>
              <a:gd name="connsiteX138" fmla="*/ 584917 w 3288037"/>
              <a:gd name="connsiteY138" fmla="*/ 737751 h 1629339"/>
              <a:gd name="connsiteX139" fmla="*/ 665074 w 3288037"/>
              <a:gd name="connsiteY139" fmla="*/ 756275 h 1629339"/>
              <a:gd name="connsiteX140" fmla="*/ 704648 w 3288037"/>
              <a:gd name="connsiteY140" fmla="*/ 759474 h 1629339"/>
              <a:gd name="connsiteX141" fmla="*/ 723845 w 3288037"/>
              <a:gd name="connsiteY141" fmla="*/ 762673 h 1629339"/>
              <a:gd name="connsiteX142" fmla="*/ 733275 w 3288037"/>
              <a:gd name="connsiteY142" fmla="*/ 765031 h 1629339"/>
              <a:gd name="connsiteX143" fmla="*/ 736980 w 3288037"/>
              <a:gd name="connsiteY143" fmla="*/ 765873 h 1629339"/>
              <a:gd name="connsiteX144" fmla="*/ 839703 w 3288037"/>
              <a:gd name="connsiteY144" fmla="*/ 829359 h 1629339"/>
              <a:gd name="connsiteX145" fmla="*/ 894432 w 3288037"/>
              <a:gd name="connsiteY145" fmla="*/ 883920 h 1629339"/>
              <a:gd name="connsiteX146" fmla="*/ 1134904 w 3288037"/>
              <a:gd name="connsiteY146" fmla="*/ 1035309 h 1629339"/>
              <a:gd name="connsiteX147" fmla="*/ 1265750 w 3288037"/>
              <a:gd name="connsiteY147" fmla="*/ 1080440 h 1629339"/>
              <a:gd name="connsiteX148" fmla="*/ 1160332 w 3288037"/>
              <a:gd name="connsiteY148" fmla="*/ 1063937 h 1629339"/>
              <a:gd name="connsiteX149" fmla="*/ 732097 w 3288037"/>
              <a:gd name="connsiteY149" fmla="*/ 932250 h 1629339"/>
              <a:gd name="connsiteX150" fmla="*/ 683935 w 3288037"/>
              <a:gd name="connsiteY150" fmla="*/ 908338 h 1629339"/>
              <a:gd name="connsiteX151" fmla="*/ 373578 w 3288037"/>
              <a:gd name="connsiteY151" fmla="*/ 643784 h 1629339"/>
              <a:gd name="connsiteX152" fmla="*/ 365495 w 3288037"/>
              <a:gd name="connsiteY152" fmla="*/ 633007 h 1629339"/>
              <a:gd name="connsiteX153" fmla="*/ 365158 w 3288037"/>
              <a:gd name="connsiteY153" fmla="*/ 631323 h 1629339"/>
              <a:gd name="connsiteX154" fmla="*/ 360948 w 3288037"/>
              <a:gd name="connsiteY154" fmla="*/ 623577 h 1629339"/>
              <a:gd name="connsiteX155" fmla="*/ 354212 w 3288037"/>
              <a:gd name="connsiteY155" fmla="*/ 610105 h 1629339"/>
              <a:gd name="connsiteX156" fmla="*/ 342761 w 3288037"/>
              <a:gd name="connsiteY156" fmla="*/ 581814 h 1629339"/>
              <a:gd name="connsiteX157" fmla="*/ 324406 w 3288037"/>
              <a:gd name="connsiteY157" fmla="*/ 522706 h 1629339"/>
              <a:gd name="connsiteX158" fmla="*/ 280959 w 3288037"/>
              <a:gd name="connsiteY158" fmla="*/ 404660 h 1629339"/>
              <a:gd name="connsiteX159" fmla="*/ 216126 w 3288037"/>
              <a:gd name="connsiteY159" fmla="*/ 296885 h 1629339"/>
              <a:gd name="connsiteX160" fmla="*/ 152808 w 3288037"/>
              <a:gd name="connsiteY160" fmla="*/ 190963 h 1629339"/>
              <a:gd name="connsiteX161" fmla="*/ 145736 w 3288037"/>
              <a:gd name="connsiteY161" fmla="*/ 187427 h 1629339"/>
              <a:gd name="connsiteX162" fmla="*/ 141189 w 3288037"/>
              <a:gd name="connsiteY162" fmla="*/ 194836 h 1629339"/>
              <a:gd name="connsiteX163" fmla="*/ 138326 w 3288037"/>
              <a:gd name="connsiteY163" fmla="*/ 323492 h 1629339"/>
              <a:gd name="connsiteX164" fmla="*/ 193055 w 3288037"/>
              <a:gd name="connsiteY164" fmla="*/ 442717 h 1629339"/>
              <a:gd name="connsiteX165" fmla="*/ 277423 w 3288037"/>
              <a:gd name="connsiteY165" fmla="*/ 535336 h 1629339"/>
              <a:gd name="connsiteX166" fmla="*/ 361958 w 3288037"/>
              <a:gd name="connsiteY166" fmla="*/ 653383 h 1629339"/>
              <a:gd name="connsiteX167" fmla="*/ 538102 w 3288037"/>
              <a:gd name="connsiteY167" fmla="*/ 828349 h 1629339"/>
              <a:gd name="connsiteX168" fmla="*/ 350339 w 3288037"/>
              <a:gd name="connsiteY168" fmla="*/ 696493 h 1629339"/>
              <a:gd name="connsiteX169" fmla="*/ 211411 w 3288037"/>
              <a:gd name="connsiteY169" fmla="*/ 577099 h 1629339"/>
              <a:gd name="connsiteX170" fmla="*/ 206359 w 3288037"/>
              <a:gd name="connsiteY170" fmla="*/ 569521 h 1629339"/>
              <a:gd name="connsiteX171" fmla="*/ 186320 w 3288037"/>
              <a:gd name="connsiteY171" fmla="*/ 533821 h 1629339"/>
              <a:gd name="connsiteX172" fmla="*/ 150114 w 3288037"/>
              <a:gd name="connsiteY172" fmla="*/ 458715 h 1629339"/>
              <a:gd name="connsiteX173" fmla="*/ 90669 w 3288037"/>
              <a:gd name="connsiteY173" fmla="*/ 398934 h 1629339"/>
              <a:gd name="connsiteX174" fmla="*/ 10680 w 3288037"/>
              <a:gd name="connsiteY174" fmla="*/ 372496 h 1629339"/>
              <a:gd name="connsiteX175" fmla="*/ 1755 w 3288037"/>
              <a:gd name="connsiteY175" fmla="*/ 375022 h 1629339"/>
              <a:gd name="connsiteX176" fmla="*/ 1250 w 3288037"/>
              <a:gd name="connsiteY176" fmla="*/ 384452 h 1629339"/>
              <a:gd name="connsiteX177" fmla="*/ 5123 w 3288037"/>
              <a:gd name="connsiteY177" fmla="*/ 394219 h 1629339"/>
              <a:gd name="connsiteX178" fmla="*/ 12870 w 3288037"/>
              <a:gd name="connsiteY178" fmla="*/ 413754 h 1629339"/>
              <a:gd name="connsiteX179" fmla="*/ 31730 w 3288037"/>
              <a:gd name="connsiteY179" fmla="*/ 451643 h 1629339"/>
              <a:gd name="connsiteX180" fmla="*/ 83597 w 3288037"/>
              <a:gd name="connsiteY180" fmla="*/ 518665 h 1629339"/>
              <a:gd name="connsiteX181" fmla="*/ 148598 w 3288037"/>
              <a:gd name="connsiteY181" fmla="*/ 573058 h 1629339"/>
              <a:gd name="connsiteX182" fmla="*/ 184972 w 3288037"/>
              <a:gd name="connsiteY182" fmla="*/ 594949 h 1629339"/>
              <a:gd name="connsiteX183" fmla="*/ 204001 w 3288037"/>
              <a:gd name="connsiteY183" fmla="*/ 604379 h 1629339"/>
              <a:gd name="connsiteX184" fmla="*/ 221683 w 3288037"/>
              <a:gd name="connsiteY184" fmla="*/ 609263 h 1629339"/>
              <a:gd name="connsiteX185" fmla="*/ 338888 w 3288037"/>
              <a:gd name="connsiteY185" fmla="*/ 710976 h 1629339"/>
              <a:gd name="connsiteX186" fmla="*/ 723172 w 3288037"/>
              <a:gd name="connsiteY186" fmla="*/ 951784 h 1629339"/>
              <a:gd name="connsiteX187" fmla="*/ 827747 w 3288037"/>
              <a:gd name="connsiteY187" fmla="*/ 996409 h 1629339"/>
              <a:gd name="connsiteX188" fmla="*/ 928448 w 3288037"/>
              <a:gd name="connsiteY188" fmla="*/ 1032952 h 1629339"/>
              <a:gd name="connsiteX189" fmla="*/ 735633 w 3288037"/>
              <a:gd name="connsiteY189" fmla="*/ 1007356 h 1629339"/>
              <a:gd name="connsiteX190" fmla="*/ 687303 w 3288037"/>
              <a:gd name="connsiteY190" fmla="*/ 1003314 h 1629339"/>
              <a:gd name="connsiteX191" fmla="*/ 680230 w 3288037"/>
              <a:gd name="connsiteY191" fmla="*/ 1000619 h 1629339"/>
              <a:gd name="connsiteX192" fmla="*/ 636615 w 3288037"/>
              <a:gd name="connsiteY192" fmla="*/ 979570 h 1629339"/>
              <a:gd name="connsiteX193" fmla="*/ 545007 w 3288037"/>
              <a:gd name="connsiteY193" fmla="*/ 940838 h 1629339"/>
              <a:gd name="connsiteX194" fmla="*/ 447336 w 3288037"/>
              <a:gd name="connsiteY194" fmla="*/ 962057 h 1629339"/>
              <a:gd name="connsiteX195" fmla="*/ 358085 w 3288037"/>
              <a:gd name="connsiteY195" fmla="*/ 995399 h 1629339"/>
              <a:gd name="connsiteX196" fmla="*/ 352528 w 3288037"/>
              <a:gd name="connsiteY196" fmla="*/ 999778 h 1629339"/>
              <a:gd name="connsiteX197" fmla="*/ 356570 w 3288037"/>
              <a:gd name="connsiteY197" fmla="*/ 1008366 h 1629339"/>
              <a:gd name="connsiteX198" fmla="*/ 445316 w 3288037"/>
              <a:gd name="connsiteY198" fmla="*/ 1041709 h 1629339"/>
              <a:gd name="connsiteX199" fmla="*/ 539786 w 3288037"/>
              <a:gd name="connsiteY199" fmla="*/ 1061748 h 1629339"/>
              <a:gd name="connsiteX200" fmla="*/ 634426 w 3288037"/>
              <a:gd name="connsiteY200" fmla="*/ 1044403 h 1629339"/>
              <a:gd name="connsiteX201" fmla="*/ 679556 w 3288037"/>
              <a:gd name="connsiteY201" fmla="*/ 1031099 h 1629339"/>
              <a:gd name="connsiteX202" fmla="*/ 702290 w 3288037"/>
              <a:gd name="connsiteY202" fmla="*/ 1026384 h 1629339"/>
              <a:gd name="connsiteX203" fmla="*/ 708858 w 3288037"/>
              <a:gd name="connsiteY203" fmla="*/ 1025542 h 1629339"/>
              <a:gd name="connsiteX204" fmla="*/ 733612 w 3288037"/>
              <a:gd name="connsiteY204" fmla="*/ 1027563 h 1629339"/>
              <a:gd name="connsiteX205" fmla="*/ 856543 w 3288037"/>
              <a:gd name="connsiteY205" fmla="*/ 1039519 h 1629339"/>
              <a:gd name="connsiteX206" fmla="*/ 784974 w 3288037"/>
              <a:gd name="connsiteY206" fmla="*/ 1047097 h 1629339"/>
              <a:gd name="connsiteX207" fmla="*/ 635100 w 3288037"/>
              <a:gd name="connsiteY207" fmla="*/ 1081787 h 1629339"/>
              <a:gd name="connsiteX208" fmla="*/ 603777 w 3288037"/>
              <a:gd name="connsiteY208" fmla="*/ 1082461 h 1629339"/>
              <a:gd name="connsiteX209" fmla="*/ 542144 w 3288037"/>
              <a:gd name="connsiteY209" fmla="*/ 1076398 h 1629339"/>
              <a:gd name="connsiteX210" fmla="*/ 478827 w 3288037"/>
              <a:gd name="connsiteY210" fmla="*/ 1069494 h 1629339"/>
              <a:gd name="connsiteX211" fmla="*/ 414835 w 3288037"/>
              <a:gd name="connsiteY211" fmla="*/ 1082461 h 1629339"/>
              <a:gd name="connsiteX212" fmla="*/ 362464 w 3288037"/>
              <a:gd name="connsiteY212" fmla="*/ 1123382 h 1629339"/>
              <a:gd name="connsiteX213" fmla="*/ 326090 w 3288037"/>
              <a:gd name="connsiteY213" fmla="*/ 1174911 h 1629339"/>
              <a:gd name="connsiteX214" fmla="*/ 248458 w 3288037"/>
              <a:gd name="connsiteY214" fmla="*/ 1271235 h 1629339"/>
              <a:gd name="connsiteX215" fmla="*/ 248121 w 3288037"/>
              <a:gd name="connsiteY215" fmla="*/ 1271571 h 1629339"/>
              <a:gd name="connsiteX216" fmla="*/ 246943 w 3288037"/>
              <a:gd name="connsiteY216" fmla="*/ 1273761 h 1629339"/>
              <a:gd name="connsiteX217" fmla="*/ 250142 w 3288037"/>
              <a:gd name="connsiteY217" fmla="*/ 1278308 h 1629339"/>
              <a:gd name="connsiteX218" fmla="*/ 374252 w 3288037"/>
              <a:gd name="connsiteY218" fmla="*/ 1288075 h 1629339"/>
              <a:gd name="connsiteX219" fmla="*/ 436896 w 3288037"/>
              <a:gd name="connsiteY219" fmla="*/ 1283191 h 1629339"/>
              <a:gd name="connsiteX220" fmla="*/ 495498 w 3288037"/>
              <a:gd name="connsiteY220" fmla="*/ 1258942 h 1629339"/>
              <a:gd name="connsiteX221" fmla="*/ 580539 w 3288037"/>
              <a:gd name="connsiteY221" fmla="*/ 1167839 h 1629339"/>
              <a:gd name="connsiteX222" fmla="*/ 618934 w 3288037"/>
              <a:gd name="connsiteY222" fmla="*/ 1120687 h 1629339"/>
              <a:gd name="connsiteX223" fmla="*/ 641835 w 3288037"/>
              <a:gd name="connsiteY223" fmla="*/ 1100985 h 1629339"/>
              <a:gd name="connsiteX224" fmla="*/ 654129 w 3288037"/>
              <a:gd name="connsiteY224" fmla="*/ 1092733 h 1629339"/>
              <a:gd name="connsiteX225" fmla="*/ 786994 w 3288037"/>
              <a:gd name="connsiteY225" fmla="*/ 1059896 h 1629339"/>
              <a:gd name="connsiteX226" fmla="*/ 932322 w 3288037"/>
              <a:gd name="connsiteY226" fmla="*/ 1048108 h 1629339"/>
              <a:gd name="connsiteX227" fmla="*/ 1016857 w 3288037"/>
              <a:gd name="connsiteY227" fmla="*/ 1058885 h 1629339"/>
              <a:gd name="connsiteX228" fmla="*/ 1155617 w 3288037"/>
              <a:gd name="connsiteY228" fmla="*/ 1088355 h 1629339"/>
              <a:gd name="connsiteX229" fmla="*/ 1425727 w 3288037"/>
              <a:gd name="connsiteY229" fmla="*/ 1115803 h 1629339"/>
              <a:gd name="connsiteX230" fmla="*/ 1301786 w 3288037"/>
              <a:gd name="connsiteY230" fmla="*/ 1147631 h 1629339"/>
              <a:gd name="connsiteX231" fmla="*/ 1297408 w 3288037"/>
              <a:gd name="connsiteY231" fmla="*/ 1146115 h 1629339"/>
              <a:gd name="connsiteX232" fmla="*/ 1290672 w 3288037"/>
              <a:gd name="connsiteY232" fmla="*/ 1145947 h 1629339"/>
              <a:gd name="connsiteX233" fmla="*/ 1287473 w 3288037"/>
              <a:gd name="connsiteY233" fmla="*/ 1146115 h 1629339"/>
              <a:gd name="connsiteX234" fmla="*/ 1275011 w 3288037"/>
              <a:gd name="connsiteY234" fmla="*/ 1146789 h 1629339"/>
              <a:gd name="connsiteX235" fmla="*/ 1249920 w 3288037"/>
              <a:gd name="connsiteY235" fmla="*/ 1147126 h 1629339"/>
              <a:gd name="connsiteX236" fmla="*/ 1198053 w 3288037"/>
              <a:gd name="connsiteY236" fmla="*/ 1149315 h 1629339"/>
              <a:gd name="connsiteX237" fmla="*/ 1098867 w 3288037"/>
              <a:gd name="connsiteY237" fmla="*/ 1184510 h 1629339"/>
              <a:gd name="connsiteX238" fmla="*/ 957581 w 3288037"/>
              <a:gd name="connsiteY238" fmla="*/ 1333542 h 1629339"/>
              <a:gd name="connsiteX239" fmla="*/ 956571 w 3288037"/>
              <a:gd name="connsiteY239" fmla="*/ 1344488 h 1629339"/>
              <a:gd name="connsiteX240" fmla="*/ 969201 w 3288037"/>
              <a:gd name="connsiteY240" fmla="*/ 1347519 h 1629339"/>
              <a:gd name="connsiteX241" fmla="*/ 1154102 w 3288037"/>
              <a:gd name="connsiteY241" fmla="*/ 1284370 h 1629339"/>
              <a:gd name="connsiteX242" fmla="*/ 1229712 w 3288037"/>
              <a:gd name="connsiteY242" fmla="*/ 1217853 h 1629339"/>
              <a:gd name="connsiteX243" fmla="*/ 1262045 w 3288037"/>
              <a:gd name="connsiteY243" fmla="*/ 1181984 h 1629339"/>
              <a:gd name="connsiteX244" fmla="*/ 1280905 w 3288037"/>
              <a:gd name="connsiteY244" fmla="*/ 1167670 h 1629339"/>
              <a:gd name="connsiteX245" fmla="*/ 1289830 w 3288037"/>
              <a:gd name="connsiteY245" fmla="*/ 1162787 h 1629339"/>
              <a:gd name="connsiteX246" fmla="*/ 1292020 w 3288037"/>
              <a:gd name="connsiteY246" fmla="*/ 1162618 h 1629339"/>
              <a:gd name="connsiteX247" fmla="*/ 1291682 w 3288037"/>
              <a:gd name="connsiteY247" fmla="*/ 1161945 h 1629339"/>
              <a:gd name="connsiteX248" fmla="*/ 1292356 w 3288037"/>
              <a:gd name="connsiteY248" fmla="*/ 1161608 h 1629339"/>
              <a:gd name="connsiteX249" fmla="*/ 1441388 w 3288037"/>
              <a:gd name="connsiteY249" fmla="*/ 1121192 h 1629339"/>
              <a:gd name="connsiteX250" fmla="*/ 1469005 w 3288037"/>
              <a:gd name="connsiteY250" fmla="*/ 1116814 h 1629339"/>
              <a:gd name="connsiteX251" fmla="*/ 1505379 w 3288037"/>
              <a:gd name="connsiteY251" fmla="*/ 1117488 h 1629339"/>
              <a:gd name="connsiteX252" fmla="*/ 1973020 w 3288037"/>
              <a:gd name="connsiteY252" fmla="*/ 1071347 h 1629339"/>
              <a:gd name="connsiteX253" fmla="*/ 2112790 w 3288037"/>
              <a:gd name="connsiteY253" fmla="*/ 1033626 h 1629339"/>
              <a:gd name="connsiteX254" fmla="*/ 1924185 w 3288037"/>
              <a:gd name="connsiteY254" fmla="*/ 1129612 h 1629339"/>
              <a:gd name="connsiteX255" fmla="*/ 1882085 w 3288037"/>
              <a:gd name="connsiteY255" fmla="*/ 1153693 h 1629339"/>
              <a:gd name="connsiteX256" fmla="*/ 1874676 w 3288037"/>
              <a:gd name="connsiteY256" fmla="*/ 1155377 h 1629339"/>
              <a:gd name="connsiteX257" fmla="*/ 1826683 w 3288037"/>
              <a:gd name="connsiteY257" fmla="*/ 1162787 h 1629339"/>
              <a:gd name="connsiteX258" fmla="*/ 1729349 w 3288037"/>
              <a:gd name="connsiteY258" fmla="*/ 1182995 h 1629339"/>
              <a:gd name="connsiteX259" fmla="*/ 1661147 w 3288037"/>
              <a:gd name="connsiteY259" fmla="*/ 1256079 h 1629339"/>
              <a:gd name="connsiteX260" fmla="*/ 1606755 w 3288037"/>
              <a:gd name="connsiteY260" fmla="*/ 1334384 h 1629339"/>
              <a:gd name="connsiteX261" fmla="*/ 1604566 w 3288037"/>
              <a:gd name="connsiteY261" fmla="*/ 1341288 h 1629339"/>
              <a:gd name="connsiteX262" fmla="*/ 1612817 w 3288037"/>
              <a:gd name="connsiteY262" fmla="*/ 1346172 h 1629339"/>
              <a:gd name="connsiteX263" fmla="*/ 1704762 w 3288037"/>
              <a:gd name="connsiteY263" fmla="*/ 1323102 h 1629339"/>
              <a:gd name="connsiteX264" fmla="*/ 1793845 w 3288037"/>
              <a:gd name="connsiteY264" fmla="*/ 1285885 h 1629339"/>
              <a:gd name="connsiteX265" fmla="*/ 1861878 w 3288037"/>
              <a:gd name="connsiteY265" fmla="*/ 1217853 h 1629339"/>
              <a:gd name="connsiteX266" fmla="*/ 1891347 w 3288037"/>
              <a:gd name="connsiteY266" fmla="*/ 1181142 h 1629339"/>
              <a:gd name="connsiteX267" fmla="*/ 1907345 w 3288037"/>
              <a:gd name="connsiteY267" fmla="*/ 1164302 h 1629339"/>
              <a:gd name="connsiteX268" fmla="*/ 1912228 w 3288037"/>
              <a:gd name="connsiteY268" fmla="*/ 1159756 h 1629339"/>
              <a:gd name="connsiteX269" fmla="*/ 1933783 w 3288037"/>
              <a:gd name="connsiteY269" fmla="*/ 1147294 h 1629339"/>
              <a:gd name="connsiteX270" fmla="*/ 2040548 w 3288037"/>
              <a:gd name="connsiteY270" fmla="*/ 1087850 h 1629339"/>
              <a:gd name="connsiteX271" fmla="*/ 1986997 w 3288037"/>
              <a:gd name="connsiteY271" fmla="*/ 1134159 h 1629339"/>
              <a:gd name="connsiteX272" fmla="*/ 1883433 w 3288037"/>
              <a:gd name="connsiteY272" fmla="*/ 1247996 h 1629339"/>
              <a:gd name="connsiteX273" fmla="*/ 1858004 w 3288037"/>
              <a:gd name="connsiteY273" fmla="*/ 1266520 h 1629339"/>
              <a:gd name="connsiteX274" fmla="*/ 1803949 w 3288037"/>
              <a:gd name="connsiteY274" fmla="*/ 1296663 h 1629339"/>
              <a:gd name="connsiteX275" fmla="*/ 1748041 w 3288037"/>
              <a:gd name="connsiteY275" fmla="*/ 1326974 h 1629339"/>
              <a:gd name="connsiteX276" fmla="*/ 1702742 w 3288037"/>
              <a:gd name="connsiteY276" fmla="*/ 1374126 h 1629339"/>
              <a:gd name="connsiteX277" fmla="*/ 1683039 w 3288037"/>
              <a:gd name="connsiteY277" fmla="*/ 1437443 h 1629339"/>
              <a:gd name="connsiteX278" fmla="*/ 1682534 w 3288037"/>
              <a:gd name="connsiteY278" fmla="*/ 1500593 h 1629339"/>
              <a:gd name="connsiteX279" fmla="*/ 1673609 w 3288037"/>
              <a:gd name="connsiteY279" fmla="*/ 1624028 h 1629339"/>
              <a:gd name="connsiteX280" fmla="*/ 1673440 w 3288037"/>
              <a:gd name="connsiteY280" fmla="*/ 1624534 h 1629339"/>
              <a:gd name="connsiteX281" fmla="*/ 1673777 w 3288037"/>
              <a:gd name="connsiteY281" fmla="*/ 1627059 h 1629339"/>
              <a:gd name="connsiteX282" fmla="*/ 1678997 w 3288037"/>
              <a:gd name="connsiteY282" fmla="*/ 1628912 h 1629339"/>
              <a:gd name="connsiteX283" fmla="*/ 1786772 w 3288037"/>
              <a:gd name="connsiteY283" fmla="*/ 1566436 h 1629339"/>
              <a:gd name="connsiteX284" fmla="*/ 1835439 w 3288037"/>
              <a:gd name="connsiteY284" fmla="*/ 1526863 h 1629339"/>
              <a:gd name="connsiteX285" fmla="*/ 1869792 w 3288037"/>
              <a:gd name="connsiteY285" fmla="*/ 1473481 h 1629339"/>
              <a:gd name="connsiteX286" fmla="*/ 1887979 w 3288037"/>
              <a:gd name="connsiteY286" fmla="*/ 1350213 h 1629339"/>
              <a:gd name="connsiteX287" fmla="*/ 1892694 w 3288037"/>
              <a:gd name="connsiteY287" fmla="*/ 1289590 h 1629339"/>
              <a:gd name="connsiteX288" fmla="*/ 1900272 w 3288037"/>
              <a:gd name="connsiteY288" fmla="*/ 1260458 h 1629339"/>
              <a:gd name="connsiteX289" fmla="*/ 1905661 w 3288037"/>
              <a:gd name="connsiteY289" fmla="*/ 1246649 h 1629339"/>
              <a:gd name="connsiteX290" fmla="*/ 1996259 w 3288037"/>
              <a:gd name="connsiteY290" fmla="*/ 1143926 h 1629339"/>
              <a:gd name="connsiteX291" fmla="*/ 2109085 w 3288037"/>
              <a:gd name="connsiteY291" fmla="*/ 1051644 h 1629339"/>
              <a:gd name="connsiteX292" fmla="*/ 2200020 w 3288037"/>
              <a:gd name="connsiteY292" fmla="*/ 1004493 h 1629339"/>
              <a:gd name="connsiteX293" fmla="*/ 2199683 w 3288037"/>
              <a:gd name="connsiteY293" fmla="*/ 1003819 h 1629339"/>
              <a:gd name="connsiteX294" fmla="*/ 2243467 w 3288037"/>
              <a:gd name="connsiteY294" fmla="*/ 987484 h 1629339"/>
              <a:gd name="connsiteX295" fmla="*/ 2495558 w 3288037"/>
              <a:gd name="connsiteY295" fmla="*/ 858492 h 1629339"/>
              <a:gd name="connsiteX296" fmla="*/ 2491685 w 3288037"/>
              <a:gd name="connsiteY296" fmla="*/ 851924 h 1629339"/>
              <a:gd name="connsiteX297" fmla="*/ 2536143 w 3288037"/>
              <a:gd name="connsiteY297" fmla="*/ 831380 h 1629339"/>
              <a:gd name="connsiteX298" fmla="*/ 2564265 w 3288037"/>
              <a:gd name="connsiteY298" fmla="*/ 815719 h 1629339"/>
              <a:gd name="connsiteX299" fmla="*/ 2469457 w 3288037"/>
              <a:gd name="connsiteY299" fmla="*/ 923493 h 1629339"/>
              <a:gd name="connsiteX300" fmla="*/ 2465078 w 3288037"/>
              <a:gd name="connsiteY300" fmla="*/ 924672 h 1629339"/>
              <a:gd name="connsiteX301" fmla="*/ 2459353 w 3288037"/>
              <a:gd name="connsiteY301" fmla="*/ 928377 h 1629339"/>
              <a:gd name="connsiteX302" fmla="*/ 2456827 w 3288037"/>
              <a:gd name="connsiteY302" fmla="*/ 930398 h 1629339"/>
              <a:gd name="connsiteX303" fmla="*/ 2447059 w 3288037"/>
              <a:gd name="connsiteY303" fmla="*/ 937975 h 1629339"/>
              <a:gd name="connsiteX304" fmla="*/ 2426684 w 3288037"/>
              <a:gd name="connsiteY304" fmla="*/ 952458 h 1629339"/>
              <a:gd name="connsiteX305" fmla="*/ 2385258 w 3288037"/>
              <a:gd name="connsiteY305" fmla="*/ 983780 h 1629339"/>
              <a:gd name="connsiteX306" fmla="*/ 2323625 w 3288037"/>
              <a:gd name="connsiteY306" fmla="*/ 1069157 h 1629339"/>
              <a:gd name="connsiteX307" fmla="*/ 2292134 w 3288037"/>
              <a:gd name="connsiteY307" fmla="*/ 1272245 h 1629339"/>
              <a:gd name="connsiteX308" fmla="*/ 2297522 w 3288037"/>
              <a:gd name="connsiteY308" fmla="*/ 1281844 h 1629339"/>
              <a:gd name="connsiteX309" fmla="*/ 2309647 w 3288037"/>
              <a:gd name="connsiteY309" fmla="*/ 1277129 h 1629339"/>
              <a:gd name="connsiteX310" fmla="*/ 2425842 w 3288037"/>
              <a:gd name="connsiteY310" fmla="*/ 1120013 h 1629339"/>
              <a:gd name="connsiteX311" fmla="*/ 2450259 w 3288037"/>
              <a:gd name="connsiteY311" fmla="*/ 1022174 h 1629339"/>
              <a:gd name="connsiteX312" fmla="*/ 2456490 w 3288037"/>
              <a:gd name="connsiteY312" fmla="*/ 974349 h 1629339"/>
              <a:gd name="connsiteX313" fmla="*/ 2463899 w 3288037"/>
              <a:gd name="connsiteY313" fmla="*/ 951953 h 1629339"/>
              <a:gd name="connsiteX314" fmla="*/ 2468446 w 3288037"/>
              <a:gd name="connsiteY314" fmla="*/ 942859 h 1629339"/>
              <a:gd name="connsiteX315" fmla="*/ 2470130 w 3288037"/>
              <a:gd name="connsiteY315" fmla="*/ 941512 h 1629339"/>
              <a:gd name="connsiteX316" fmla="*/ 2469457 w 3288037"/>
              <a:gd name="connsiteY316" fmla="*/ 941175 h 1629339"/>
              <a:gd name="connsiteX317" fmla="*/ 2469962 w 3288037"/>
              <a:gd name="connsiteY317" fmla="*/ 940502 h 1629339"/>
              <a:gd name="connsiteX318" fmla="*/ 2570664 w 3288037"/>
              <a:gd name="connsiteY318" fmla="*/ 821612 h 1629339"/>
              <a:gd name="connsiteX319" fmla="*/ 2234542 w 3288037"/>
              <a:gd name="connsiteY319" fmla="*/ 961720 h 1629339"/>
              <a:gd name="connsiteX320" fmla="*/ 1966790 w 3288037"/>
              <a:gd name="connsiteY320" fmla="*/ 1042382 h 1629339"/>
              <a:gd name="connsiteX321" fmla="*/ 1720086 w 3288037"/>
              <a:gd name="connsiteY321" fmla="*/ 1084482 h 1629339"/>
              <a:gd name="connsiteX322" fmla="*/ 1543269 w 3288037"/>
              <a:gd name="connsiteY322" fmla="*/ 1041540 h 1629339"/>
              <a:gd name="connsiteX323" fmla="*/ 1542427 w 3288037"/>
              <a:gd name="connsiteY323" fmla="*/ 1040867 h 1629339"/>
              <a:gd name="connsiteX324" fmla="*/ 1530470 w 3288037"/>
              <a:gd name="connsiteY324" fmla="*/ 1031099 h 1629339"/>
              <a:gd name="connsiteX325" fmla="*/ 1509084 w 3288037"/>
              <a:gd name="connsiteY325" fmla="*/ 1008366 h 1629339"/>
              <a:gd name="connsiteX326" fmla="*/ 1504874 w 3288037"/>
              <a:gd name="connsiteY326" fmla="*/ 1002640 h 1629339"/>
              <a:gd name="connsiteX327" fmla="*/ 1566676 w 3288037"/>
              <a:gd name="connsiteY327" fmla="*/ 995904 h 1629339"/>
              <a:gd name="connsiteX328" fmla="*/ 1647339 w 3288037"/>
              <a:gd name="connsiteY328" fmla="*/ 993884 h 1629339"/>
              <a:gd name="connsiteX329" fmla="*/ 1723791 w 3288037"/>
              <a:gd name="connsiteY329" fmla="*/ 963572 h 1629339"/>
              <a:gd name="connsiteX330" fmla="*/ 1758145 w 3288037"/>
              <a:gd name="connsiteY330" fmla="*/ 943533 h 1629339"/>
              <a:gd name="connsiteX331" fmla="*/ 1775826 w 3288037"/>
              <a:gd name="connsiteY331" fmla="*/ 935281 h 1629339"/>
              <a:gd name="connsiteX332" fmla="*/ 1784920 w 3288037"/>
              <a:gd name="connsiteY332" fmla="*/ 931913 h 1629339"/>
              <a:gd name="connsiteX333" fmla="*/ 1789130 w 3288037"/>
              <a:gd name="connsiteY333" fmla="*/ 930398 h 1629339"/>
              <a:gd name="connsiteX334" fmla="*/ 1909029 w 3288037"/>
              <a:gd name="connsiteY334" fmla="*/ 924335 h 1629339"/>
              <a:gd name="connsiteX335" fmla="*/ 1985144 w 3288037"/>
              <a:gd name="connsiteY335" fmla="*/ 937975 h 1629339"/>
              <a:gd name="connsiteX336" fmla="*/ 2269063 w 3288037"/>
              <a:gd name="connsiteY336" fmla="*/ 925851 h 1629339"/>
              <a:gd name="connsiteX337" fmla="*/ 2442850 w 3288037"/>
              <a:gd name="connsiteY337" fmla="*/ 872469 h 1629339"/>
              <a:gd name="connsiteX338" fmla="*/ 2234542 w 3288037"/>
              <a:gd name="connsiteY338" fmla="*/ 961720 h 162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3288037" h="1629339">
                <a:moveTo>
                  <a:pt x="2570664" y="821612"/>
                </a:moveTo>
                <a:cubicBezTo>
                  <a:pt x="2578747" y="813530"/>
                  <a:pt x="2586998" y="805784"/>
                  <a:pt x="2595418" y="798037"/>
                </a:cubicBezTo>
                <a:cubicBezTo>
                  <a:pt x="2739903" y="713165"/>
                  <a:pt x="2867718" y="602022"/>
                  <a:pt x="2979366" y="478250"/>
                </a:cubicBezTo>
                <a:cubicBezTo>
                  <a:pt x="3044198" y="409375"/>
                  <a:pt x="3100948" y="333091"/>
                  <a:pt x="3153994" y="254954"/>
                </a:cubicBezTo>
                <a:cubicBezTo>
                  <a:pt x="3206366" y="175975"/>
                  <a:pt x="3248128" y="90935"/>
                  <a:pt x="3288038" y="5389"/>
                </a:cubicBezTo>
                <a:lnTo>
                  <a:pt x="3276419" y="0"/>
                </a:lnTo>
                <a:cubicBezTo>
                  <a:pt x="3237183" y="85209"/>
                  <a:pt x="3184810" y="163178"/>
                  <a:pt x="3131765" y="239798"/>
                </a:cubicBezTo>
                <a:cubicBezTo>
                  <a:pt x="3078720" y="316419"/>
                  <a:pt x="3021970" y="391020"/>
                  <a:pt x="2957306" y="458379"/>
                </a:cubicBezTo>
                <a:cubicBezTo>
                  <a:pt x="2901734" y="520686"/>
                  <a:pt x="2841952" y="579288"/>
                  <a:pt x="2778299" y="633344"/>
                </a:cubicBezTo>
                <a:cubicBezTo>
                  <a:pt x="2724916" y="662813"/>
                  <a:pt x="2667493" y="684874"/>
                  <a:pt x="2608385" y="698514"/>
                </a:cubicBezTo>
                <a:lnTo>
                  <a:pt x="2607375" y="698514"/>
                </a:lnTo>
                <a:cubicBezTo>
                  <a:pt x="2602323" y="698514"/>
                  <a:pt x="2597102" y="697841"/>
                  <a:pt x="2592051" y="697335"/>
                </a:cubicBezTo>
                <a:cubicBezTo>
                  <a:pt x="2581778" y="695820"/>
                  <a:pt x="2571506" y="693631"/>
                  <a:pt x="2561571" y="690768"/>
                </a:cubicBezTo>
                <a:cubicBezTo>
                  <a:pt x="2541531" y="684706"/>
                  <a:pt x="2521997" y="676622"/>
                  <a:pt x="2502968" y="667697"/>
                </a:cubicBezTo>
                <a:cubicBezTo>
                  <a:pt x="2464574" y="650521"/>
                  <a:pt x="2429209" y="625766"/>
                  <a:pt x="2387278" y="613473"/>
                </a:cubicBezTo>
                <a:cubicBezTo>
                  <a:pt x="2366566" y="607074"/>
                  <a:pt x="2344506" y="603874"/>
                  <a:pt x="2322614" y="605895"/>
                </a:cubicBezTo>
                <a:cubicBezTo>
                  <a:pt x="2300722" y="607916"/>
                  <a:pt x="2280009" y="614483"/>
                  <a:pt x="2259801" y="620883"/>
                </a:cubicBezTo>
                <a:cubicBezTo>
                  <a:pt x="2219722" y="634523"/>
                  <a:pt x="2178802" y="643784"/>
                  <a:pt x="2136871" y="645132"/>
                </a:cubicBezTo>
                <a:cubicBezTo>
                  <a:pt x="2135356" y="645300"/>
                  <a:pt x="2133840" y="645974"/>
                  <a:pt x="2132830" y="647153"/>
                </a:cubicBezTo>
                <a:cubicBezTo>
                  <a:pt x="2130809" y="649510"/>
                  <a:pt x="2131146" y="653047"/>
                  <a:pt x="2133503" y="655067"/>
                </a:cubicBezTo>
                <a:cubicBezTo>
                  <a:pt x="2168530" y="685211"/>
                  <a:pt x="2204062" y="715017"/>
                  <a:pt x="2241783" y="742297"/>
                </a:cubicBezTo>
                <a:cubicBezTo>
                  <a:pt x="2260812" y="755601"/>
                  <a:pt x="2279841" y="769410"/>
                  <a:pt x="2300049" y="781702"/>
                </a:cubicBezTo>
                <a:cubicBezTo>
                  <a:pt x="2320088" y="794332"/>
                  <a:pt x="2343495" y="801574"/>
                  <a:pt x="2367239" y="806794"/>
                </a:cubicBezTo>
                <a:cubicBezTo>
                  <a:pt x="2391151" y="811846"/>
                  <a:pt x="2417590" y="809488"/>
                  <a:pt x="2439819" y="799384"/>
                </a:cubicBezTo>
                <a:cubicBezTo>
                  <a:pt x="2462384" y="789786"/>
                  <a:pt x="2481076" y="775809"/>
                  <a:pt x="2500442" y="763516"/>
                </a:cubicBezTo>
                <a:cubicBezTo>
                  <a:pt x="2519639" y="751054"/>
                  <a:pt x="2539174" y="739266"/>
                  <a:pt x="2559886" y="729836"/>
                </a:cubicBezTo>
                <a:cubicBezTo>
                  <a:pt x="2569148" y="725626"/>
                  <a:pt x="2578578" y="721921"/>
                  <a:pt x="2588177" y="718385"/>
                </a:cubicBezTo>
                <a:cubicBezTo>
                  <a:pt x="2639370" y="707439"/>
                  <a:pt x="2689047" y="690262"/>
                  <a:pt x="2736367" y="667866"/>
                </a:cubicBezTo>
                <a:cubicBezTo>
                  <a:pt x="2670019" y="720237"/>
                  <a:pt x="2599796" y="767389"/>
                  <a:pt x="2525196" y="806962"/>
                </a:cubicBezTo>
                <a:cubicBezTo>
                  <a:pt x="2442008" y="847714"/>
                  <a:pt x="2355620" y="884256"/>
                  <a:pt x="2264348" y="901433"/>
                </a:cubicBezTo>
                <a:cubicBezTo>
                  <a:pt x="2230669" y="908674"/>
                  <a:pt x="2196484" y="913558"/>
                  <a:pt x="2162299" y="916926"/>
                </a:cubicBezTo>
                <a:cubicBezTo>
                  <a:pt x="2133167" y="913221"/>
                  <a:pt x="2104708" y="906148"/>
                  <a:pt x="2077090" y="896381"/>
                </a:cubicBezTo>
                <a:cubicBezTo>
                  <a:pt x="2077090" y="896381"/>
                  <a:pt x="2076921" y="896213"/>
                  <a:pt x="2076921" y="896213"/>
                </a:cubicBezTo>
                <a:cubicBezTo>
                  <a:pt x="2071701" y="891329"/>
                  <a:pt x="2067154" y="886109"/>
                  <a:pt x="2062776" y="880384"/>
                </a:cubicBezTo>
                <a:cubicBezTo>
                  <a:pt x="2054188" y="869101"/>
                  <a:pt x="2047452" y="856134"/>
                  <a:pt x="2040042" y="843168"/>
                </a:cubicBezTo>
                <a:cubicBezTo>
                  <a:pt x="2025897" y="816729"/>
                  <a:pt x="2006700" y="792480"/>
                  <a:pt x="1984471" y="772272"/>
                </a:cubicBezTo>
                <a:cubicBezTo>
                  <a:pt x="1962748" y="751222"/>
                  <a:pt x="1935467" y="735561"/>
                  <a:pt x="1907345" y="725457"/>
                </a:cubicBezTo>
                <a:cubicBezTo>
                  <a:pt x="1879054" y="715017"/>
                  <a:pt x="1849416" y="708618"/>
                  <a:pt x="1819273" y="706597"/>
                </a:cubicBezTo>
                <a:cubicBezTo>
                  <a:pt x="1817420" y="706428"/>
                  <a:pt x="1815736" y="707271"/>
                  <a:pt x="1814558" y="708786"/>
                </a:cubicBezTo>
                <a:cubicBezTo>
                  <a:pt x="1812874" y="711144"/>
                  <a:pt x="1813548" y="714343"/>
                  <a:pt x="1815905" y="716027"/>
                </a:cubicBezTo>
                <a:lnTo>
                  <a:pt x="1817252" y="717038"/>
                </a:lnTo>
                <a:cubicBezTo>
                  <a:pt x="1825504" y="722595"/>
                  <a:pt x="1835271" y="737077"/>
                  <a:pt x="1842343" y="748865"/>
                </a:cubicBezTo>
                <a:lnTo>
                  <a:pt x="1864740" y="787428"/>
                </a:lnTo>
                <a:cubicBezTo>
                  <a:pt x="1880064" y="813193"/>
                  <a:pt x="1896062" y="839463"/>
                  <a:pt x="1919469" y="860344"/>
                </a:cubicBezTo>
                <a:cubicBezTo>
                  <a:pt x="1942372" y="880889"/>
                  <a:pt x="1970831" y="896045"/>
                  <a:pt x="2000638" y="903286"/>
                </a:cubicBezTo>
                <a:cubicBezTo>
                  <a:pt x="2015456" y="906990"/>
                  <a:pt x="2030275" y="909685"/>
                  <a:pt x="2045094" y="911874"/>
                </a:cubicBezTo>
                <a:lnTo>
                  <a:pt x="2067323" y="914737"/>
                </a:lnTo>
                <a:lnTo>
                  <a:pt x="2079111" y="916252"/>
                </a:lnTo>
                <a:cubicBezTo>
                  <a:pt x="2083321" y="916758"/>
                  <a:pt x="2087362" y="916252"/>
                  <a:pt x="2091235" y="916084"/>
                </a:cubicBezTo>
                <a:cubicBezTo>
                  <a:pt x="2096961" y="917768"/>
                  <a:pt x="2102854" y="919452"/>
                  <a:pt x="2108749" y="920799"/>
                </a:cubicBezTo>
                <a:cubicBezTo>
                  <a:pt x="2068502" y="922146"/>
                  <a:pt x="2028254" y="921136"/>
                  <a:pt x="1988175" y="915579"/>
                </a:cubicBezTo>
                <a:cubicBezTo>
                  <a:pt x="1918796" y="907159"/>
                  <a:pt x="1850426" y="889814"/>
                  <a:pt x="1785593" y="863712"/>
                </a:cubicBezTo>
                <a:cubicBezTo>
                  <a:pt x="1784078" y="862365"/>
                  <a:pt x="1782730" y="860849"/>
                  <a:pt x="1781215" y="859671"/>
                </a:cubicBezTo>
                <a:cubicBezTo>
                  <a:pt x="1774142" y="853608"/>
                  <a:pt x="1768080" y="848051"/>
                  <a:pt x="1762017" y="841820"/>
                </a:cubicBezTo>
                <a:cubicBezTo>
                  <a:pt x="1749725" y="829527"/>
                  <a:pt x="1739789" y="815887"/>
                  <a:pt x="1731032" y="800731"/>
                </a:cubicBezTo>
                <a:cubicBezTo>
                  <a:pt x="1714530" y="769241"/>
                  <a:pt x="1689775" y="739940"/>
                  <a:pt x="1661652" y="717880"/>
                </a:cubicBezTo>
                <a:cubicBezTo>
                  <a:pt x="1605071" y="671571"/>
                  <a:pt x="1533333" y="649005"/>
                  <a:pt x="1462775" y="639912"/>
                </a:cubicBezTo>
                <a:cubicBezTo>
                  <a:pt x="1461091" y="639743"/>
                  <a:pt x="1459070" y="640248"/>
                  <a:pt x="1457723" y="641596"/>
                </a:cubicBezTo>
                <a:cubicBezTo>
                  <a:pt x="1455365" y="643953"/>
                  <a:pt x="1455365" y="647658"/>
                  <a:pt x="1457723" y="649847"/>
                </a:cubicBezTo>
                <a:cubicBezTo>
                  <a:pt x="1482814" y="674938"/>
                  <a:pt x="1495107" y="709797"/>
                  <a:pt x="1510937" y="743308"/>
                </a:cubicBezTo>
                <a:cubicBezTo>
                  <a:pt x="1519019" y="759979"/>
                  <a:pt x="1528282" y="776651"/>
                  <a:pt x="1540743" y="790964"/>
                </a:cubicBezTo>
                <a:cubicBezTo>
                  <a:pt x="1553204" y="805278"/>
                  <a:pt x="1568192" y="817066"/>
                  <a:pt x="1584189" y="826833"/>
                </a:cubicBezTo>
                <a:cubicBezTo>
                  <a:pt x="1616691" y="846872"/>
                  <a:pt x="1654917" y="852430"/>
                  <a:pt x="1690617" y="858492"/>
                </a:cubicBezTo>
                <a:cubicBezTo>
                  <a:pt x="1708636" y="861523"/>
                  <a:pt x="1726654" y="865059"/>
                  <a:pt x="1744336" y="869101"/>
                </a:cubicBezTo>
                <a:cubicBezTo>
                  <a:pt x="1747704" y="869775"/>
                  <a:pt x="1750904" y="870785"/>
                  <a:pt x="1754103" y="871627"/>
                </a:cubicBezTo>
                <a:cubicBezTo>
                  <a:pt x="1790140" y="887961"/>
                  <a:pt x="1827188" y="901433"/>
                  <a:pt x="1865077" y="912211"/>
                </a:cubicBezTo>
                <a:cubicBezTo>
                  <a:pt x="1836449" y="912884"/>
                  <a:pt x="1807822" y="915410"/>
                  <a:pt x="1779699" y="919452"/>
                </a:cubicBezTo>
                <a:cubicBezTo>
                  <a:pt x="1777847" y="918947"/>
                  <a:pt x="1776331" y="918441"/>
                  <a:pt x="1774311" y="917936"/>
                </a:cubicBezTo>
                <a:lnTo>
                  <a:pt x="1751577" y="913053"/>
                </a:lnTo>
                <a:cubicBezTo>
                  <a:pt x="1737600" y="910021"/>
                  <a:pt x="1723623" y="906317"/>
                  <a:pt x="1709983" y="902444"/>
                </a:cubicBezTo>
                <a:lnTo>
                  <a:pt x="1668725" y="889140"/>
                </a:lnTo>
                <a:cubicBezTo>
                  <a:pt x="1654917" y="884762"/>
                  <a:pt x="1638077" y="881899"/>
                  <a:pt x="1622753" y="887456"/>
                </a:cubicBezTo>
                <a:cubicBezTo>
                  <a:pt x="1593114" y="898570"/>
                  <a:pt x="1572065" y="918778"/>
                  <a:pt x="1548994" y="936460"/>
                </a:cubicBezTo>
                <a:lnTo>
                  <a:pt x="1491908" y="983948"/>
                </a:lnTo>
                <a:cubicBezTo>
                  <a:pt x="1485677" y="974687"/>
                  <a:pt x="1479783" y="965256"/>
                  <a:pt x="1474226" y="955489"/>
                </a:cubicBezTo>
                <a:cubicBezTo>
                  <a:pt x="1452503" y="919620"/>
                  <a:pt x="1437346" y="879036"/>
                  <a:pt x="1409898" y="845020"/>
                </a:cubicBezTo>
                <a:cubicBezTo>
                  <a:pt x="1396594" y="828012"/>
                  <a:pt x="1380260" y="812856"/>
                  <a:pt x="1361062" y="802079"/>
                </a:cubicBezTo>
                <a:cubicBezTo>
                  <a:pt x="1341865" y="791301"/>
                  <a:pt x="1321152" y="784902"/>
                  <a:pt x="1300776" y="778671"/>
                </a:cubicBezTo>
                <a:cubicBezTo>
                  <a:pt x="1260024" y="767052"/>
                  <a:pt x="1221124" y="751391"/>
                  <a:pt x="1185761" y="728657"/>
                </a:cubicBezTo>
                <a:cubicBezTo>
                  <a:pt x="1184413" y="727815"/>
                  <a:pt x="1182729" y="727478"/>
                  <a:pt x="1181214" y="727983"/>
                </a:cubicBezTo>
                <a:cubicBezTo>
                  <a:pt x="1178183" y="728826"/>
                  <a:pt x="1176498" y="731857"/>
                  <a:pt x="1177341" y="734888"/>
                </a:cubicBezTo>
                <a:cubicBezTo>
                  <a:pt x="1188960" y="779682"/>
                  <a:pt x="1201253" y="824307"/>
                  <a:pt x="1216914" y="868259"/>
                </a:cubicBezTo>
                <a:cubicBezTo>
                  <a:pt x="1224997" y="890151"/>
                  <a:pt x="1232743" y="912211"/>
                  <a:pt x="1242342" y="933765"/>
                </a:cubicBezTo>
                <a:cubicBezTo>
                  <a:pt x="1251604" y="955657"/>
                  <a:pt x="1266760" y="974855"/>
                  <a:pt x="1283263" y="992705"/>
                </a:cubicBezTo>
                <a:cubicBezTo>
                  <a:pt x="1300102" y="1010387"/>
                  <a:pt x="1323173" y="1023522"/>
                  <a:pt x="1347086" y="1027900"/>
                </a:cubicBezTo>
                <a:cubicBezTo>
                  <a:pt x="1370998" y="1032783"/>
                  <a:pt x="1394405" y="1032110"/>
                  <a:pt x="1417308" y="1032952"/>
                </a:cubicBezTo>
                <a:cubicBezTo>
                  <a:pt x="1440209" y="1033626"/>
                  <a:pt x="1462943" y="1034973"/>
                  <a:pt x="1485340" y="1039014"/>
                </a:cubicBezTo>
                <a:cubicBezTo>
                  <a:pt x="1495275" y="1040867"/>
                  <a:pt x="1505211" y="1043224"/>
                  <a:pt x="1515147" y="1045750"/>
                </a:cubicBezTo>
                <a:cubicBezTo>
                  <a:pt x="1563477" y="1065958"/>
                  <a:pt x="1614164" y="1080103"/>
                  <a:pt x="1665694" y="1088523"/>
                </a:cubicBezTo>
                <a:cubicBezTo>
                  <a:pt x="1581327" y="1093912"/>
                  <a:pt x="1496791" y="1092733"/>
                  <a:pt x="1412929" y="1082798"/>
                </a:cubicBezTo>
                <a:cubicBezTo>
                  <a:pt x="1321321" y="1068989"/>
                  <a:pt x="1229544" y="1049960"/>
                  <a:pt x="1144672" y="1012071"/>
                </a:cubicBezTo>
                <a:cubicBezTo>
                  <a:pt x="1112844" y="998936"/>
                  <a:pt x="1082028" y="983443"/>
                  <a:pt x="1051884" y="966772"/>
                </a:cubicBezTo>
                <a:cubicBezTo>
                  <a:pt x="1029993" y="947238"/>
                  <a:pt x="1010627" y="925178"/>
                  <a:pt x="993619" y="901433"/>
                </a:cubicBezTo>
                <a:cubicBezTo>
                  <a:pt x="993619" y="901265"/>
                  <a:pt x="993619" y="901265"/>
                  <a:pt x="993619" y="901265"/>
                </a:cubicBezTo>
                <a:cubicBezTo>
                  <a:pt x="992103" y="894360"/>
                  <a:pt x="991261" y="887288"/>
                  <a:pt x="990924" y="880215"/>
                </a:cubicBezTo>
                <a:cubicBezTo>
                  <a:pt x="990419" y="866070"/>
                  <a:pt x="992103" y="851588"/>
                  <a:pt x="993450" y="836600"/>
                </a:cubicBezTo>
                <a:cubicBezTo>
                  <a:pt x="996818" y="806794"/>
                  <a:pt x="994797" y="775977"/>
                  <a:pt x="988061" y="746676"/>
                </a:cubicBezTo>
                <a:cubicBezTo>
                  <a:pt x="982167" y="717038"/>
                  <a:pt x="968696" y="688578"/>
                  <a:pt x="951182" y="664329"/>
                </a:cubicBezTo>
                <a:cubicBezTo>
                  <a:pt x="933837" y="639575"/>
                  <a:pt x="913125" y="617514"/>
                  <a:pt x="889548" y="598654"/>
                </a:cubicBezTo>
                <a:cubicBezTo>
                  <a:pt x="888202" y="597475"/>
                  <a:pt x="886181" y="597138"/>
                  <a:pt x="884497" y="597812"/>
                </a:cubicBezTo>
                <a:cubicBezTo>
                  <a:pt x="881802" y="598823"/>
                  <a:pt x="880455" y="601854"/>
                  <a:pt x="881466" y="604548"/>
                </a:cubicBezTo>
                <a:lnTo>
                  <a:pt x="882139" y="606232"/>
                </a:lnTo>
                <a:cubicBezTo>
                  <a:pt x="885676" y="615494"/>
                  <a:pt x="885507" y="632839"/>
                  <a:pt x="884665" y="646647"/>
                </a:cubicBezTo>
                <a:lnTo>
                  <a:pt x="881129" y="691104"/>
                </a:lnTo>
                <a:cubicBezTo>
                  <a:pt x="879108" y="720911"/>
                  <a:pt x="877256" y="751727"/>
                  <a:pt x="884665" y="782207"/>
                </a:cubicBezTo>
                <a:cubicBezTo>
                  <a:pt x="891738" y="812182"/>
                  <a:pt x="906557" y="840810"/>
                  <a:pt x="927101" y="863712"/>
                </a:cubicBezTo>
                <a:cubicBezTo>
                  <a:pt x="937205" y="875163"/>
                  <a:pt x="947814" y="885941"/>
                  <a:pt x="958760" y="896045"/>
                </a:cubicBezTo>
                <a:lnTo>
                  <a:pt x="975431" y="911032"/>
                </a:lnTo>
                <a:lnTo>
                  <a:pt x="984188" y="918947"/>
                </a:lnTo>
                <a:cubicBezTo>
                  <a:pt x="987219" y="921641"/>
                  <a:pt x="990924" y="923662"/>
                  <a:pt x="994292" y="925683"/>
                </a:cubicBezTo>
                <a:cubicBezTo>
                  <a:pt x="997997" y="930398"/>
                  <a:pt x="1001870" y="934944"/>
                  <a:pt x="1005911" y="939491"/>
                </a:cubicBezTo>
                <a:cubicBezTo>
                  <a:pt x="972064" y="917768"/>
                  <a:pt x="939395" y="893855"/>
                  <a:pt x="909756" y="866743"/>
                </a:cubicBezTo>
                <a:cubicBezTo>
                  <a:pt x="857553" y="820266"/>
                  <a:pt x="811076" y="767220"/>
                  <a:pt x="772512" y="708955"/>
                </a:cubicBezTo>
                <a:cubicBezTo>
                  <a:pt x="772007" y="706934"/>
                  <a:pt x="771839" y="704913"/>
                  <a:pt x="771165" y="703061"/>
                </a:cubicBezTo>
                <a:cubicBezTo>
                  <a:pt x="768808" y="694136"/>
                  <a:pt x="766955" y="686052"/>
                  <a:pt x="765439" y="677464"/>
                </a:cubicBezTo>
                <a:cubicBezTo>
                  <a:pt x="762240" y="660456"/>
                  <a:pt x="761903" y="643448"/>
                  <a:pt x="763250" y="626103"/>
                </a:cubicBezTo>
                <a:cubicBezTo>
                  <a:pt x="767629" y="590908"/>
                  <a:pt x="763924" y="552682"/>
                  <a:pt x="753315" y="518496"/>
                </a:cubicBezTo>
                <a:cubicBezTo>
                  <a:pt x="733107" y="448106"/>
                  <a:pt x="686966" y="388830"/>
                  <a:pt x="634089" y="341342"/>
                </a:cubicBezTo>
                <a:cubicBezTo>
                  <a:pt x="632742" y="340163"/>
                  <a:pt x="630890" y="339490"/>
                  <a:pt x="629037" y="339827"/>
                </a:cubicBezTo>
                <a:cubicBezTo>
                  <a:pt x="625838" y="340332"/>
                  <a:pt x="623649" y="343531"/>
                  <a:pt x="624322" y="346731"/>
                </a:cubicBezTo>
                <a:cubicBezTo>
                  <a:pt x="630721" y="381758"/>
                  <a:pt x="620954" y="417290"/>
                  <a:pt x="614892" y="453832"/>
                </a:cubicBezTo>
                <a:cubicBezTo>
                  <a:pt x="612029" y="472187"/>
                  <a:pt x="610177" y="491048"/>
                  <a:pt x="612366" y="510077"/>
                </a:cubicBezTo>
                <a:cubicBezTo>
                  <a:pt x="614555" y="529106"/>
                  <a:pt x="620112" y="547124"/>
                  <a:pt x="627690" y="564301"/>
                </a:cubicBezTo>
                <a:cubicBezTo>
                  <a:pt x="643014" y="599328"/>
                  <a:pt x="671305" y="625598"/>
                  <a:pt x="697070" y="650857"/>
                </a:cubicBezTo>
                <a:cubicBezTo>
                  <a:pt x="710205" y="663656"/>
                  <a:pt x="723003" y="676622"/>
                  <a:pt x="735128" y="690262"/>
                </a:cubicBezTo>
                <a:cubicBezTo>
                  <a:pt x="737485" y="692788"/>
                  <a:pt x="739507" y="695314"/>
                  <a:pt x="741695" y="698009"/>
                </a:cubicBezTo>
                <a:cubicBezTo>
                  <a:pt x="762072" y="731857"/>
                  <a:pt x="784805" y="764021"/>
                  <a:pt x="809897" y="794501"/>
                </a:cubicBezTo>
                <a:cubicBezTo>
                  <a:pt x="785984" y="778840"/>
                  <a:pt x="761061" y="764526"/>
                  <a:pt x="735465" y="751727"/>
                </a:cubicBezTo>
                <a:cubicBezTo>
                  <a:pt x="734286" y="750381"/>
                  <a:pt x="733275" y="748865"/>
                  <a:pt x="731928" y="747518"/>
                </a:cubicBezTo>
                <a:lnTo>
                  <a:pt x="716099" y="730678"/>
                </a:lnTo>
                <a:cubicBezTo>
                  <a:pt x="706164" y="720237"/>
                  <a:pt x="696901" y="709291"/>
                  <a:pt x="687976" y="698177"/>
                </a:cubicBezTo>
                <a:lnTo>
                  <a:pt x="661538" y="663824"/>
                </a:lnTo>
                <a:cubicBezTo>
                  <a:pt x="652613" y="652541"/>
                  <a:pt x="640489" y="640417"/>
                  <a:pt x="624827" y="636207"/>
                </a:cubicBezTo>
                <a:cubicBezTo>
                  <a:pt x="594179" y="628461"/>
                  <a:pt x="565215" y="633176"/>
                  <a:pt x="536250" y="634691"/>
                </a:cubicBezTo>
                <a:lnTo>
                  <a:pt x="449862" y="642437"/>
                </a:lnTo>
                <a:cubicBezTo>
                  <a:pt x="447504" y="642774"/>
                  <a:pt x="445147" y="644122"/>
                  <a:pt x="444137" y="646479"/>
                </a:cubicBezTo>
                <a:cubicBezTo>
                  <a:pt x="442453" y="650016"/>
                  <a:pt x="443800" y="654394"/>
                  <a:pt x="447336" y="656078"/>
                </a:cubicBezTo>
                <a:cubicBezTo>
                  <a:pt x="471248" y="668539"/>
                  <a:pt x="495666" y="679317"/>
                  <a:pt x="517390" y="693462"/>
                </a:cubicBezTo>
                <a:cubicBezTo>
                  <a:pt x="539450" y="707271"/>
                  <a:pt x="560162" y="724952"/>
                  <a:pt x="584917" y="737751"/>
                </a:cubicBezTo>
                <a:cubicBezTo>
                  <a:pt x="609840" y="751391"/>
                  <a:pt x="638636" y="754759"/>
                  <a:pt x="665074" y="756275"/>
                </a:cubicBezTo>
                <a:cubicBezTo>
                  <a:pt x="678546" y="757116"/>
                  <a:pt x="691681" y="757790"/>
                  <a:pt x="704648" y="759474"/>
                </a:cubicBezTo>
                <a:cubicBezTo>
                  <a:pt x="711215" y="760316"/>
                  <a:pt x="717614" y="761326"/>
                  <a:pt x="723845" y="762673"/>
                </a:cubicBezTo>
                <a:cubicBezTo>
                  <a:pt x="727045" y="763179"/>
                  <a:pt x="730076" y="764189"/>
                  <a:pt x="733275" y="765031"/>
                </a:cubicBezTo>
                <a:cubicBezTo>
                  <a:pt x="733949" y="765368"/>
                  <a:pt x="735633" y="765536"/>
                  <a:pt x="736980" y="765873"/>
                </a:cubicBezTo>
                <a:cubicBezTo>
                  <a:pt x="772849" y="784565"/>
                  <a:pt x="807707" y="805110"/>
                  <a:pt x="839703" y="829359"/>
                </a:cubicBezTo>
                <a:cubicBezTo>
                  <a:pt x="857216" y="848388"/>
                  <a:pt x="875403" y="866575"/>
                  <a:pt x="894432" y="883920"/>
                </a:cubicBezTo>
                <a:cubicBezTo>
                  <a:pt x="964317" y="948753"/>
                  <a:pt x="1047506" y="998262"/>
                  <a:pt x="1134904" y="1035309"/>
                </a:cubicBezTo>
                <a:cubicBezTo>
                  <a:pt x="1177172" y="1054338"/>
                  <a:pt x="1220956" y="1068821"/>
                  <a:pt x="1265750" y="1080440"/>
                </a:cubicBezTo>
                <a:cubicBezTo>
                  <a:pt x="1230554" y="1075051"/>
                  <a:pt x="1195191" y="1070673"/>
                  <a:pt x="1160332" y="1063937"/>
                </a:cubicBezTo>
                <a:cubicBezTo>
                  <a:pt x="1013658" y="1035141"/>
                  <a:pt x="867994" y="995568"/>
                  <a:pt x="732097" y="932250"/>
                </a:cubicBezTo>
                <a:cubicBezTo>
                  <a:pt x="715762" y="924840"/>
                  <a:pt x="700101" y="916252"/>
                  <a:pt x="683935" y="908338"/>
                </a:cubicBezTo>
                <a:cubicBezTo>
                  <a:pt x="561847" y="845694"/>
                  <a:pt x="458282" y="751054"/>
                  <a:pt x="373578" y="643784"/>
                </a:cubicBezTo>
                <a:cubicBezTo>
                  <a:pt x="370715" y="640248"/>
                  <a:pt x="368189" y="636543"/>
                  <a:pt x="365495" y="633007"/>
                </a:cubicBezTo>
                <a:cubicBezTo>
                  <a:pt x="365327" y="632502"/>
                  <a:pt x="365327" y="631828"/>
                  <a:pt x="365158" y="631323"/>
                </a:cubicBezTo>
                <a:lnTo>
                  <a:pt x="360948" y="623577"/>
                </a:lnTo>
                <a:cubicBezTo>
                  <a:pt x="358590" y="619199"/>
                  <a:pt x="356233" y="614652"/>
                  <a:pt x="354212" y="610105"/>
                </a:cubicBezTo>
                <a:cubicBezTo>
                  <a:pt x="350002" y="601012"/>
                  <a:pt x="346129" y="591413"/>
                  <a:pt x="342761" y="581814"/>
                </a:cubicBezTo>
                <a:cubicBezTo>
                  <a:pt x="335857" y="562617"/>
                  <a:pt x="330131" y="542746"/>
                  <a:pt x="324406" y="522706"/>
                </a:cubicBezTo>
                <a:cubicBezTo>
                  <a:pt x="313123" y="482628"/>
                  <a:pt x="299314" y="442549"/>
                  <a:pt x="280959" y="404660"/>
                </a:cubicBezTo>
                <a:cubicBezTo>
                  <a:pt x="262940" y="366602"/>
                  <a:pt x="240039" y="331070"/>
                  <a:pt x="216126" y="296885"/>
                </a:cubicBezTo>
                <a:cubicBezTo>
                  <a:pt x="192214" y="262701"/>
                  <a:pt x="169143" y="228684"/>
                  <a:pt x="152808" y="190963"/>
                </a:cubicBezTo>
                <a:cubicBezTo>
                  <a:pt x="151630" y="188269"/>
                  <a:pt x="148767" y="186753"/>
                  <a:pt x="145736" y="187427"/>
                </a:cubicBezTo>
                <a:cubicBezTo>
                  <a:pt x="142368" y="188269"/>
                  <a:pt x="140347" y="191468"/>
                  <a:pt x="141189" y="194836"/>
                </a:cubicBezTo>
                <a:cubicBezTo>
                  <a:pt x="150619" y="235757"/>
                  <a:pt x="136811" y="278698"/>
                  <a:pt x="138326" y="323492"/>
                </a:cubicBezTo>
                <a:cubicBezTo>
                  <a:pt x="139673" y="369465"/>
                  <a:pt x="164765" y="409880"/>
                  <a:pt x="193055" y="442717"/>
                </a:cubicBezTo>
                <a:cubicBezTo>
                  <a:pt x="221178" y="474208"/>
                  <a:pt x="250479" y="503341"/>
                  <a:pt x="277423" y="535336"/>
                </a:cubicBezTo>
                <a:cubicBezTo>
                  <a:pt x="303524" y="576089"/>
                  <a:pt x="331984" y="615494"/>
                  <a:pt x="361958" y="653383"/>
                </a:cubicBezTo>
                <a:cubicBezTo>
                  <a:pt x="413825" y="717711"/>
                  <a:pt x="472764" y="777324"/>
                  <a:pt x="538102" y="828349"/>
                </a:cubicBezTo>
                <a:cubicBezTo>
                  <a:pt x="473101" y="788101"/>
                  <a:pt x="410457" y="743981"/>
                  <a:pt x="350339" y="696493"/>
                </a:cubicBezTo>
                <a:cubicBezTo>
                  <a:pt x="302514" y="658435"/>
                  <a:pt x="256541" y="618357"/>
                  <a:pt x="211411" y="577099"/>
                </a:cubicBezTo>
                <a:cubicBezTo>
                  <a:pt x="209727" y="574573"/>
                  <a:pt x="208211" y="572215"/>
                  <a:pt x="206359" y="569521"/>
                </a:cubicBezTo>
                <a:cubicBezTo>
                  <a:pt x="198949" y="558070"/>
                  <a:pt x="192382" y="546114"/>
                  <a:pt x="186320" y="533821"/>
                </a:cubicBezTo>
                <a:cubicBezTo>
                  <a:pt x="174026" y="509235"/>
                  <a:pt x="164428" y="483133"/>
                  <a:pt x="150114" y="458715"/>
                </a:cubicBezTo>
                <a:cubicBezTo>
                  <a:pt x="136137" y="434129"/>
                  <a:pt x="115761" y="412575"/>
                  <a:pt x="90669" y="398934"/>
                </a:cubicBezTo>
                <a:cubicBezTo>
                  <a:pt x="65747" y="385126"/>
                  <a:pt x="38129" y="377716"/>
                  <a:pt x="10680" y="372496"/>
                </a:cubicBezTo>
                <a:cubicBezTo>
                  <a:pt x="10175" y="371822"/>
                  <a:pt x="3439" y="371822"/>
                  <a:pt x="1755" y="375022"/>
                </a:cubicBezTo>
                <a:cubicBezTo>
                  <a:pt x="-1444" y="377885"/>
                  <a:pt x="577" y="384284"/>
                  <a:pt x="1250" y="384452"/>
                </a:cubicBezTo>
                <a:lnTo>
                  <a:pt x="5123" y="394219"/>
                </a:lnTo>
                <a:cubicBezTo>
                  <a:pt x="7481" y="400787"/>
                  <a:pt x="10175" y="407354"/>
                  <a:pt x="12870" y="413754"/>
                </a:cubicBezTo>
                <a:cubicBezTo>
                  <a:pt x="18258" y="426720"/>
                  <a:pt x="24658" y="439518"/>
                  <a:pt x="31730" y="451643"/>
                </a:cubicBezTo>
                <a:cubicBezTo>
                  <a:pt x="46381" y="475892"/>
                  <a:pt x="63726" y="498458"/>
                  <a:pt x="83597" y="518665"/>
                </a:cubicBezTo>
                <a:cubicBezTo>
                  <a:pt x="103468" y="538873"/>
                  <a:pt x="125023" y="557228"/>
                  <a:pt x="148598" y="573058"/>
                </a:cubicBezTo>
                <a:cubicBezTo>
                  <a:pt x="160386" y="580972"/>
                  <a:pt x="172511" y="588045"/>
                  <a:pt x="184972" y="594949"/>
                </a:cubicBezTo>
                <a:lnTo>
                  <a:pt x="204001" y="604379"/>
                </a:lnTo>
                <a:cubicBezTo>
                  <a:pt x="208716" y="607074"/>
                  <a:pt x="215452" y="608421"/>
                  <a:pt x="221683" y="609263"/>
                </a:cubicBezTo>
                <a:cubicBezTo>
                  <a:pt x="259573" y="644458"/>
                  <a:pt x="298304" y="678643"/>
                  <a:pt x="338888" y="710976"/>
                </a:cubicBezTo>
                <a:cubicBezTo>
                  <a:pt x="456935" y="805615"/>
                  <a:pt x="585422" y="887961"/>
                  <a:pt x="723172" y="951784"/>
                </a:cubicBezTo>
                <a:cubicBezTo>
                  <a:pt x="757188" y="968792"/>
                  <a:pt x="792552" y="982433"/>
                  <a:pt x="827747" y="996409"/>
                </a:cubicBezTo>
                <a:cubicBezTo>
                  <a:pt x="860584" y="1010555"/>
                  <a:pt x="894601" y="1021501"/>
                  <a:pt x="928448" y="1032952"/>
                </a:cubicBezTo>
                <a:cubicBezTo>
                  <a:pt x="864457" y="1022511"/>
                  <a:pt x="800129" y="1014428"/>
                  <a:pt x="735633" y="1007356"/>
                </a:cubicBezTo>
                <a:cubicBezTo>
                  <a:pt x="719635" y="1005672"/>
                  <a:pt x="703469" y="1004493"/>
                  <a:pt x="687303" y="1003314"/>
                </a:cubicBezTo>
                <a:cubicBezTo>
                  <a:pt x="684945" y="1002472"/>
                  <a:pt x="682588" y="1001630"/>
                  <a:pt x="680230" y="1000619"/>
                </a:cubicBezTo>
                <a:cubicBezTo>
                  <a:pt x="665243" y="994557"/>
                  <a:pt x="650929" y="987148"/>
                  <a:pt x="636615" y="979570"/>
                </a:cubicBezTo>
                <a:cubicBezTo>
                  <a:pt x="608156" y="964751"/>
                  <a:pt x="579529" y="945890"/>
                  <a:pt x="545007" y="940838"/>
                </a:cubicBezTo>
                <a:cubicBezTo>
                  <a:pt x="510485" y="935618"/>
                  <a:pt x="476469" y="947743"/>
                  <a:pt x="447336" y="962057"/>
                </a:cubicBezTo>
                <a:cubicBezTo>
                  <a:pt x="417698" y="976202"/>
                  <a:pt x="389070" y="992031"/>
                  <a:pt x="358085" y="995399"/>
                </a:cubicBezTo>
                <a:cubicBezTo>
                  <a:pt x="355559" y="995736"/>
                  <a:pt x="353370" y="997420"/>
                  <a:pt x="352528" y="999778"/>
                </a:cubicBezTo>
                <a:cubicBezTo>
                  <a:pt x="351181" y="1003314"/>
                  <a:pt x="353033" y="1007187"/>
                  <a:pt x="356570" y="1008366"/>
                </a:cubicBezTo>
                <a:lnTo>
                  <a:pt x="445316" y="1041709"/>
                </a:lnTo>
                <a:cubicBezTo>
                  <a:pt x="475122" y="1052318"/>
                  <a:pt x="506949" y="1061411"/>
                  <a:pt x="539786" y="1061748"/>
                </a:cubicBezTo>
                <a:cubicBezTo>
                  <a:pt x="572624" y="1062253"/>
                  <a:pt x="604620" y="1054002"/>
                  <a:pt x="634426" y="1044403"/>
                </a:cubicBezTo>
                <a:cubicBezTo>
                  <a:pt x="649582" y="1039856"/>
                  <a:pt x="664569" y="1034804"/>
                  <a:pt x="679556" y="1031099"/>
                </a:cubicBezTo>
                <a:cubicBezTo>
                  <a:pt x="687135" y="1029247"/>
                  <a:pt x="694713" y="1027563"/>
                  <a:pt x="702290" y="1026384"/>
                </a:cubicBezTo>
                <a:lnTo>
                  <a:pt x="708858" y="1025542"/>
                </a:lnTo>
                <a:lnTo>
                  <a:pt x="733612" y="1027563"/>
                </a:lnTo>
                <a:cubicBezTo>
                  <a:pt x="774702" y="1030594"/>
                  <a:pt x="815622" y="1034973"/>
                  <a:pt x="856543" y="1039519"/>
                </a:cubicBezTo>
                <a:cubicBezTo>
                  <a:pt x="832630" y="1041035"/>
                  <a:pt x="808718" y="1043224"/>
                  <a:pt x="784974" y="1047097"/>
                </a:cubicBezTo>
                <a:cubicBezTo>
                  <a:pt x="734118" y="1055012"/>
                  <a:pt x="684272" y="1066800"/>
                  <a:pt x="635100" y="1081787"/>
                </a:cubicBezTo>
                <a:cubicBezTo>
                  <a:pt x="624322" y="1082461"/>
                  <a:pt x="614219" y="1083303"/>
                  <a:pt x="603777" y="1082461"/>
                </a:cubicBezTo>
                <a:cubicBezTo>
                  <a:pt x="583065" y="1082124"/>
                  <a:pt x="562689" y="1079598"/>
                  <a:pt x="542144" y="1076398"/>
                </a:cubicBezTo>
                <a:cubicBezTo>
                  <a:pt x="521600" y="1073199"/>
                  <a:pt x="500718" y="1069494"/>
                  <a:pt x="478827" y="1069494"/>
                </a:cubicBezTo>
                <a:cubicBezTo>
                  <a:pt x="457103" y="1069663"/>
                  <a:pt x="435380" y="1073873"/>
                  <a:pt x="414835" y="1082461"/>
                </a:cubicBezTo>
                <a:cubicBezTo>
                  <a:pt x="393954" y="1090881"/>
                  <a:pt x="376272" y="1106710"/>
                  <a:pt x="362464" y="1123382"/>
                </a:cubicBezTo>
                <a:cubicBezTo>
                  <a:pt x="347982" y="1139716"/>
                  <a:pt x="337541" y="1157735"/>
                  <a:pt x="326090" y="1174911"/>
                </a:cubicBezTo>
                <a:cubicBezTo>
                  <a:pt x="303693" y="1209433"/>
                  <a:pt x="278938" y="1242944"/>
                  <a:pt x="248458" y="1271235"/>
                </a:cubicBezTo>
                <a:lnTo>
                  <a:pt x="248121" y="1271571"/>
                </a:lnTo>
                <a:cubicBezTo>
                  <a:pt x="247448" y="1272077"/>
                  <a:pt x="247111" y="1272919"/>
                  <a:pt x="246943" y="1273761"/>
                </a:cubicBezTo>
                <a:cubicBezTo>
                  <a:pt x="246606" y="1275950"/>
                  <a:pt x="248121" y="1277971"/>
                  <a:pt x="250142" y="1278308"/>
                </a:cubicBezTo>
                <a:cubicBezTo>
                  <a:pt x="292073" y="1285212"/>
                  <a:pt x="332657" y="1287738"/>
                  <a:pt x="374252" y="1288075"/>
                </a:cubicBezTo>
                <a:cubicBezTo>
                  <a:pt x="394964" y="1287906"/>
                  <a:pt x="415846" y="1287233"/>
                  <a:pt x="436896" y="1283191"/>
                </a:cubicBezTo>
                <a:cubicBezTo>
                  <a:pt x="457777" y="1278644"/>
                  <a:pt x="477648" y="1270224"/>
                  <a:pt x="495498" y="1258942"/>
                </a:cubicBezTo>
                <a:cubicBezTo>
                  <a:pt x="531703" y="1236040"/>
                  <a:pt x="557131" y="1201181"/>
                  <a:pt x="580539" y="1167839"/>
                </a:cubicBezTo>
                <a:cubicBezTo>
                  <a:pt x="592495" y="1151167"/>
                  <a:pt x="604788" y="1134833"/>
                  <a:pt x="618934" y="1120687"/>
                </a:cubicBezTo>
                <a:cubicBezTo>
                  <a:pt x="626006" y="1113446"/>
                  <a:pt x="633752" y="1107047"/>
                  <a:pt x="641835" y="1100985"/>
                </a:cubicBezTo>
                <a:lnTo>
                  <a:pt x="654129" y="1092733"/>
                </a:lnTo>
                <a:cubicBezTo>
                  <a:pt x="697744" y="1079430"/>
                  <a:pt x="742200" y="1067811"/>
                  <a:pt x="786994" y="1059896"/>
                </a:cubicBezTo>
                <a:cubicBezTo>
                  <a:pt x="834988" y="1051813"/>
                  <a:pt x="883655" y="1046761"/>
                  <a:pt x="932322" y="1048108"/>
                </a:cubicBezTo>
                <a:cubicBezTo>
                  <a:pt x="960444" y="1051644"/>
                  <a:pt x="988735" y="1055012"/>
                  <a:pt x="1016857" y="1058885"/>
                </a:cubicBezTo>
                <a:cubicBezTo>
                  <a:pt x="1062661" y="1070505"/>
                  <a:pt x="1109139" y="1079935"/>
                  <a:pt x="1155617" y="1088355"/>
                </a:cubicBezTo>
                <a:cubicBezTo>
                  <a:pt x="1245036" y="1103174"/>
                  <a:pt x="1335297" y="1112099"/>
                  <a:pt x="1425727" y="1115803"/>
                </a:cubicBezTo>
                <a:cubicBezTo>
                  <a:pt x="1383796" y="1123718"/>
                  <a:pt x="1342370" y="1134496"/>
                  <a:pt x="1301786" y="1147631"/>
                </a:cubicBezTo>
                <a:cubicBezTo>
                  <a:pt x="1300440" y="1147126"/>
                  <a:pt x="1299092" y="1146452"/>
                  <a:pt x="1297408" y="1146115"/>
                </a:cubicBezTo>
                <a:cubicBezTo>
                  <a:pt x="1294882" y="1145778"/>
                  <a:pt x="1292525" y="1145778"/>
                  <a:pt x="1290672" y="1145947"/>
                </a:cubicBezTo>
                <a:lnTo>
                  <a:pt x="1287473" y="1146115"/>
                </a:lnTo>
                <a:lnTo>
                  <a:pt x="1275011" y="1146789"/>
                </a:lnTo>
                <a:lnTo>
                  <a:pt x="1249920" y="1147126"/>
                </a:lnTo>
                <a:cubicBezTo>
                  <a:pt x="1233080" y="1146957"/>
                  <a:pt x="1215567" y="1146957"/>
                  <a:pt x="1198053" y="1149315"/>
                </a:cubicBezTo>
                <a:cubicBezTo>
                  <a:pt x="1163027" y="1153862"/>
                  <a:pt x="1129010" y="1165650"/>
                  <a:pt x="1098867" y="1184510"/>
                </a:cubicBezTo>
                <a:cubicBezTo>
                  <a:pt x="1038581" y="1223747"/>
                  <a:pt x="1001701" y="1283865"/>
                  <a:pt x="957581" y="1333542"/>
                </a:cubicBezTo>
                <a:cubicBezTo>
                  <a:pt x="955055" y="1336573"/>
                  <a:pt x="954382" y="1340952"/>
                  <a:pt x="956571" y="1344488"/>
                </a:cubicBezTo>
                <a:cubicBezTo>
                  <a:pt x="959265" y="1348866"/>
                  <a:pt x="964991" y="1350213"/>
                  <a:pt x="969201" y="1347519"/>
                </a:cubicBezTo>
                <a:cubicBezTo>
                  <a:pt x="1023425" y="1315187"/>
                  <a:pt x="1092300" y="1312829"/>
                  <a:pt x="1154102" y="1284370"/>
                </a:cubicBezTo>
                <a:cubicBezTo>
                  <a:pt x="1186266" y="1270898"/>
                  <a:pt x="1210009" y="1243113"/>
                  <a:pt x="1229712" y="1217853"/>
                </a:cubicBezTo>
                <a:cubicBezTo>
                  <a:pt x="1239984" y="1205055"/>
                  <a:pt x="1250257" y="1192593"/>
                  <a:pt x="1262045" y="1181984"/>
                </a:cubicBezTo>
                <a:cubicBezTo>
                  <a:pt x="1267938" y="1176595"/>
                  <a:pt x="1274169" y="1171880"/>
                  <a:pt x="1280905" y="1167670"/>
                </a:cubicBezTo>
                <a:cubicBezTo>
                  <a:pt x="1283768" y="1165818"/>
                  <a:pt x="1286799" y="1164471"/>
                  <a:pt x="1289830" y="1162787"/>
                </a:cubicBezTo>
                <a:lnTo>
                  <a:pt x="1292020" y="1162618"/>
                </a:lnTo>
                <a:cubicBezTo>
                  <a:pt x="1292020" y="1162618"/>
                  <a:pt x="1291851" y="1162281"/>
                  <a:pt x="1291682" y="1161945"/>
                </a:cubicBezTo>
                <a:cubicBezTo>
                  <a:pt x="1291851" y="1161945"/>
                  <a:pt x="1292188" y="1161776"/>
                  <a:pt x="1292356" y="1161608"/>
                </a:cubicBezTo>
                <a:cubicBezTo>
                  <a:pt x="1341023" y="1144600"/>
                  <a:pt x="1390700" y="1130623"/>
                  <a:pt x="1441388" y="1121192"/>
                </a:cubicBezTo>
                <a:cubicBezTo>
                  <a:pt x="1450481" y="1119508"/>
                  <a:pt x="1459744" y="1118161"/>
                  <a:pt x="1469005" y="1116814"/>
                </a:cubicBezTo>
                <a:cubicBezTo>
                  <a:pt x="1481130" y="1116982"/>
                  <a:pt x="1493255" y="1117488"/>
                  <a:pt x="1505379" y="1117488"/>
                </a:cubicBezTo>
                <a:cubicBezTo>
                  <a:pt x="1662495" y="1125571"/>
                  <a:pt x="1820451" y="1107216"/>
                  <a:pt x="1973020" y="1071347"/>
                </a:cubicBezTo>
                <a:cubicBezTo>
                  <a:pt x="2020171" y="1061243"/>
                  <a:pt x="2066818" y="1048444"/>
                  <a:pt x="2112790" y="1033626"/>
                </a:cubicBezTo>
                <a:cubicBezTo>
                  <a:pt x="2048968" y="1063601"/>
                  <a:pt x="1986155" y="1095933"/>
                  <a:pt x="1924185" y="1129612"/>
                </a:cubicBezTo>
                <a:cubicBezTo>
                  <a:pt x="1910039" y="1137358"/>
                  <a:pt x="1896062" y="1145610"/>
                  <a:pt x="1882085" y="1153693"/>
                </a:cubicBezTo>
                <a:cubicBezTo>
                  <a:pt x="1879559" y="1154198"/>
                  <a:pt x="1877202" y="1155040"/>
                  <a:pt x="1874676" y="1155377"/>
                </a:cubicBezTo>
                <a:cubicBezTo>
                  <a:pt x="1858846" y="1158914"/>
                  <a:pt x="1842849" y="1160934"/>
                  <a:pt x="1826683" y="1162787"/>
                </a:cubicBezTo>
                <a:cubicBezTo>
                  <a:pt x="1794855" y="1166828"/>
                  <a:pt x="1760670" y="1167502"/>
                  <a:pt x="1729349" y="1182995"/>
                </a:cubicBezTo>
                <a:cubicBezTo>
                  <a:pt x="1698026" y="1198319"/>
                  <a:pt x="1676977" y="1227620"/>
                  <a:pt x="1661147" y="1256079"/>
                </a:cubicBezTo>
                <a:cubicBezTo>
                  <a:pt x="1644813" y="1284538"/>
                  <a:pt x="1630331" y="1313839"/>
                  <a:pt x="1606755" y="1334384"/>
                </a:cubicBezTo>
                <a:cubicBezTo>
                  <a:pt x="1604902" y="1336068"/>
                  <a:pt x="1603892" y="1338594"/>
                  <a:pt x="1604566" y="1341288"/>
                </a:cubicBezTo>
                <a:cubicBezTo>
                  <a:pt x="1605576" y="1344825"/>
                  <a:pt x="1609281" y="1347014"/>
                  <a:pt x="1612817" y="1346172"/>
                </a:cubicBezTo>
                <a:lnTo>
                  <a:pt x="1704762" y="1323102"/>
                </a:lnTo>
                <a:cubicBezTo>
                  <a:pt x="1735411" y="1314850"/>
                  <a:pt x="1766564" y="1304241"/>
                  <a:pt x="1793845" y="1285885"/>
                </a:cubicBezTo>
                <a:cubicBezTo>
                  <a:pt x="1821125" y="1267699"/>
                  <a:pt x="1842849" y="1242607"/>
                  <a:pt x="1861878" y="1217853"/>
                </a:cubicBezTo>
                <a:cubicBezTo>
                  <a:pt x="1871644" y="1205391"/>
                  <a:pt x="1881243" y="1192761"/>
                  <a:pt x="1891347" y="1181142"/>
                </a:cubicBezTo>
                <a:cubicBezTo>
                  <a:pt x="1896399" y="1175248"/>
                  <a:pt x="1901788" y="1169691"/>
                  <a:pt x="1907345" y="1164302"/>
                </a:cubicBezTo>
                <a:lnTo>
                  <a:pt x="1912228" y="1159756"/>
                </a:lnTo>
                <a:lnTo>
                  <a:pt x="1933783" y="1147294"/>
                </a:lnTo>
                <a:cubicBezTo>
                  <a:pt x="1968979" y="1126750"/>
                  <a:pt x="2004679" y="1107216"/>
                  <a:pt x="2040548" y="1087850"/>
                </a:cubicBezTo>
                <a:cubicBezTo>
                  <a:pt x="2022024" y="1102500"/>
                  <a:pt x="2004005" y="1117825"/>
                  <a:pt x="1986997" y="1134159"/>
                </a:cubicBezTo>
                <a:cubicBezTo>
                  <a:pt x="1949781" y="1169522"/>
                  <a:pt x="1915428" y="1207749"/>
                  <a:pt x="1883433" y="1247996"/>
                </a:cubicBezTo>
                <a:cubicBezTo>
                  <a:pt x="1875013" y="1254732"/>
                  <a:pt x="1867098" y="1260963"/>
                  <a:pt x="1858004" y="1266520"/>
                </a:cubicBezTo>
                <a:cubicBezTo>
                  <a:pt x="1840828" y="1277971"/>
                  <a:pt x="1822641" y="1287569"/>
                  <a:pt x="1803949" y="1296663"/>
                </a:cubicBezTo>
                <a:cubicBezTo>
                  <a:pt x="1785256" y="1305588"/>
                  <a:pt x="1765891" y="1314513"/>
                  <a:pt x="1748041" y="1326974"/>
                </a:cubicBezTo>
                <a:cubicBezTo>
                  <a:pt x="1730190" y="1339604"/>
                  <a:pt x="1714866" y="1355265"/>
                  <a:pt x="1702742" y="1374126"/>
                </a:cubicBezTo>
                <a:cubicBezTo>
                  <a:pt x="1690280" y="1392987"/>
                  <a:pt x="1684723" y="1416057"/>
                  <a:pt x="1683039" y="1437443"/>
                </a:cubicBezTo>
                <a:cubicBezTo>
                  <a:pt x="1680513" y="1459167"/>
                  <a:pt x="1682197" y="1479880"/>
                  <a:pt x="1682534" y="1500593"/>
                </a:cubicBezTo>
                <a:cubicBezTo>
                  <a:pt x="1683713" y="1541682"/>
                  <a:pt x="1682534" y="1583444"/>
                  <a:pt x="1673609" y="1624028"/>
                </a:cubicBezTo>
                <a:lnTo>
                  <a:pt x="1673440" y="1624534"/>
                </a:lnTo>
                <a:cubicBezTo>
                  <a:pt x="1673272" y="1625375"/>
                  <a:pt x="1673272" y="1626218"/>
                  <a:pt x="1673777" y="1627059"/>
                </a:cubicBezTo>
                <a:cubicBezTo>
                  <a:pt x="1674787" y="1629080"/>
                  <a:pt x="1677145" y="1629922"/>
                  <a:pt x="1678997" y="1628912"/>
                </a:cubicBezTo>
                <a:cubicBezTo>
                  <a:pt x="1717392" y="1610725"/>
                  <a:pt x="1752082" y="1589675"/>
                  <a:pt x="1786772" y="1566436"/>
                </a:cubicBezTo>
                <a:cubicBezTo>
                  <a:pt x="1803780" y="1554480"/>
                  <a:pt x="1820620" y="1542187"/>
                  <a:pt x="1835439" y="1526863"/>
                </a:cubicBezTo>
                <a:cubicBezTo>
                  <a:pt x="1850090" y="1511202"/>
                  <a:pt x="1861541" y="1493015"/>
                  <a:pt x="1869792" y="1473481"/>
                </a:cubicBezTo>
                <a:cubicBezTo>
                  <a:pt x="1886464" y="1434076"/>
                  <a:pt x="1887642" y="1390966"/>
                  <a:pt x="1887979" y="1350213"/>
                </a:cubicBezTo>
                <a:cubicBezTo>
                  <a:pt x="1888316" y="1329669"/>
                  <a:pt x="1889158" y="1309461"/>
                  <a:pt x="1892694" y="1289590"/>
                </a:cubicBezTo>
                <a:cubicBezTo>
                  <a:pt x="1894378" y="1279655"/>
                  <a:pt x="1897073" y="1270056"/>
                  <a:pt x="1900272" y="1260458"/>
                </a:cubicBezTo>
                <a:lnTo>
                  <a:pt x="1905661" y="1246649"/>
                </a:lnTo>
                <a:cubicBezTo>
                  <a:pt x="1933952" y="1210780"/>
                  <a:pt x="1963927" y="1176090"/>
                  <a:pt x="1996259" y="1143926"/>
                </a:cubicBezTo>
                <a:cubicBezTo>
                  <a:pt x="2031118" y="1110078"/>
                  <a:pt x="2068333" y="1078251"/>
                  <a:pt x="2109085" y="1051644"/>
                </a:cubicBezTo>
                <a:cubicBezTo>
                  <a:pt x="2139397" y="1035814"/>
                  <a:pt x="2169540" y="1019986"/>
                  <a:pt x="2200020" y="1004493"/>
                </a:cubicBezTo>
                <a:lnTo>
                  <a:pt x="2199683" y="1003819"/>
                </a:lnTo>
                <a:cubicBezTo>
                  <a:pt x="2214334" y="998430"/>
                  <a:pt x="2228985" y="993042"/>
                  <a:pt x="2243467" y="987484"/>
                </a:cubicBezTo>
                <a:cubicBezTo>
                  <a:pt x="2331370" y="952289"/>
                  <a:pt x="2414223" y="906148"/>
                  <a:pt x="2495558" y="858492"/>
                </a:cubicBezTo>
                <a:lnTo>
                  <a:pt x="2491685" y="851924"/>
                </a:lnTo>
                <a:cubicBezTo>
                  <a:pt x="2506504" y="845189"/>
                  <a:pt x="2521492" y="838452"/>
                  <a:pt x="2536143" y="831380"/>
                </a:cubicBezTo>
                <a:cubicBezTo>
                  <a:pt x="2545741" y="826496"/>
                  <a:pt x="2554834" y="820939"/>
                  <a:pt x="2564265" y="815719"/>
                </a:cubicBezTo>
                <a:cubicBezTo>
                  <a:pt x="2529912" y="849061"/>
                  <a:pt x="2498589" y="885604"/>
                  <a:pt x="2469457" y="923493"/>
                </a:cubicBezTo>
                <a:cubicBezTo>
                  <a:pt x="2467942" y="923830"/>
                  <a:pt x="2466594" y="923999"/>
                  <a:pt x="2465078" y="924672"/>
                </a:cubicBezTo>
                <a:cubicBezTo>
                  <a:pt x="2462720" y="925683"/>
                  <a:pt x="2460868" y="927198"/>
                  <a:pt x="2459353" y="928377"/>
                </a:cubicBezTo>
                <a:lnTo>
                  <a:pt x="2456827" y="930398"/>
                </a:lnTo>
                <a:lnTo>
                  <a:pt x="2447059" y="937975"/>
                </a:lnTo>
                <a:lnTo>
                  <a:pt x="2426684" y="952458"/>
                </a:lnTo>
                <a:cubicBezTo>
                  <a:pt x="2412707" y="961888"/>
                  <a:pt x="2398225" y="971824"/>
                  <a:pt x="2385258" y="983780"/>
                </a:cubicBezTo>
                <a:cubicBezTo>
                  <a:pt x="2359156" y="1007524"/>
                  <a:pt x="2337769" y="1036488"/>
                  <a:pt x="2323625" y="1069157"/>
                </a:cubicBezTo>
                <a:cubicBezTo>
                  <a:pt x="2296344" y="1135675"/>
                  <a:pt x="2300217" y="1206065"/>
                  <a:pt x="2292134" y="1272245"/>
                </a:cubicBezTo>
                <a:cubicBezTo>
                  <a:pt x="2291629" y="1276118"/>
                  <a:pt x="2293818" y="1280160"/>
                  <a:pt x="2297522" y="1281844"/>
                </a:cubicBezTo>
                <a:cubicBezTo>
                  <a:pt x="2302238" y="1283865"/>
                  <a:pt x="2307627" y="1281844"/>
                  <a:pt x="2309647" y="1277129"/>
                </a:cubicBezTo>
                <a:cubicBezTo>
                  <a:pt x="2335749" y="1219705"/>
                  <a:pt x="2391151" y="1178616"/>
                  <a:pt x="2425842" y="1120013"/>
                </a:cubicBezTo>
                <a:cubicBezTo>
                  <a:pt x="2444703" y="1090544"/>
                  <a:pt x="2448407" y="1054338"/>
                  <a:pt x="2450259" y="1022174"/>
                </a:cubicBezTo>
                <a:cubicBezTo>
                  <a:pt x="2451438" y="1005840"/>
                  <a:pt x="2452785" y="989674"/>
                  <a:pt x="2456490" y="974349"/>
                </a:cubicBezTo>
                <a:cubicBezTo>
                  <a:pt x="2458174" y="966603"/>
                  <a:pt x="2460868" y="959194"/>
                  <a:pt x="2463899" y="951953"/>
                </a:cubicBezTo>
                <a:cubicBezTo>
                  <a:pt x="2465247" y="948922"/>
                  <a:pt x="2466930" y="945890"/>
                  <a:pt x="2468446" y="942859"/>
                </a:cubicBezTo>
                <a:lnTo>
                  <a:pt x="2470130" y="941512"/>
                </a:lnTo>
                <a:cubicBezTo>
                  <a:pt x="2470130" y="941512"/>
                  <a:pt x="2469794" y="941344"/>
                  <a:pt x="2469457" y="941175"/>
                </a:cubicBezTo>
                <a:cubicBezTo>
                  <a:pt x="2469625" y="941007"/>
                  <a:pt x="2469794" y="940838"/>
                  <a:pt x="2469962" y="940502"/>
                </a:cubicBezTo>
                <a:cubicBezTo>
                  <a:pt x="2501284" y="897897"/>
                  <a:pt x="2534289" y="857986"/>
                  <a:pt x="2570664" y="821612"/>
                </a:cubicBezTo>
                <a:close/>
                <a:moveTo>
                  <a:pt x="2234542" y="961720"/>
                </a:moveTo>
                <a:cubicBezTo>
                  <a:pt x="2147312" y="994557"/>
                  <a:pt x="2058230" y="1023522"/>
                  <a:pt x="1966790" y="1042382"/>
                </a:cubicBezTo>
                <a:cubicBezTo>
                  <a:pt x="1885622" y="1061916"/>
                  <a:pt x="1803106" y="1076230"/>
                  <a:pt x="1720086" y="1084482"/>
                </a:cubicBezTo>
                <a:cubicBezTo>
                  <a:pt x="1659295" y="1078251"/>
                  <a:pt x="1599682" y="1063937"/>
                  <a:pt x="1543269" y="1041540"/>
                </a:cubicBezTo>
                <a:lnTo>
                  <a:pt x="1542427" y="1040867"/>
                </a:lnTo>
                <a:cubicBezTo>
                  <a:pt x="1538217" y="1038004"/>
                  <a:pt x="1534512" y="1034468"/>
                  <a:pt x="1530470" y="1031099"/>
                </a:cubicBezTo>
                <a:cubicBezTo>
                  <a:pt x="1522893" y="1024027"/>
                  <a:pt x="1515652" y="1016449"/>
                  <a:pt x="1509084" y="1008366"/>
                </a:cubicBezTo>
                <a:cubicBezTo>
                  <a:pt x="1507569" y="1006513"/>
                  <a:pt x="1506390" y="1004493"/>
                  <a:pt x="1504874" y="1002640"/>
                </a:cubicBezTo>
                <a:cubicBezTo>
                  <a:pt x="1525755" y="999609"/>
                  <a:pt x="1546300" y="996578"/>
                  <a:pt x="1566676" y="995904"/>
                </a:cubicBezTo>
                <a:cubicBezTo>
                  <a:pt x="1592609" y="994726"/>
                  <a:pt x="1619722" y="997420"/>
                  <a:pt x="1647339" y="993884"/>
                </a:cubicBezTo>
                <a:cubicBezTo>
                  <a:pt x="1675461" y="990853"/>
                  <a:pt x="1701057" y="977380"/>
                  <a:pt x="1723791" y="963572"/>
                </a:cubicBezTo>
                <a:cubicBezTo>
                  <a:pt x="1735411" y="956668"/>
                  <a:pt x="1746525" y="949595"/>
                  <a:pt x="1758145" y="943533"/>
                </a:cubicBezTo>
                <a:cubicBezTo>
                  <a:pt x="1763870" y="940502"/>
                  <a:pt x="1769764" y="937639"/>
                  <a:pt x="1775826" y="935281"/>
                </a:cubicBezTo>
                <a:cubicBezTo>
                  <a:pt x="1778857" y="933934"/>
                  <a:pt x="1781889" y="933092"/>
                  <a:pt x="1784920" y="931913"/>
                </a:cubicBezTo>
                <a:cubicBezTo>
                  <a:pt x="1785930" y="931745"/>
                  <a:pt x="1787446" y="931240"/>
                  <a:pt x="1789130" y="930398"/>
                </a:cubicBezTo>
                <a:cubicBezTo>
                  <a:pt x="1829040" y="925346"/>
                  <a:pt x="1869119" y="922651"/>
                  <a:pt x="1909029" y="924335"/>
                </a:cubicBezTo>
                <a:cubicBezTo>
                  <a:pt x="1934120" y="930061"/>
                  <a:pt x="1959548" y="934776"/>
                  <a:pt x="1985144" y="937975"/>
                </a:cubicBezTo>
                <a:cubicBezTo>
                  <a:pt x="2079615" y="951616"/>
                  <a:pt x="2176108" y="944880"/>
                  <a:pt x="2269063" y="925851"/>
                </a:cubicBezTo>
                <a:cubicBezTo>
                  <a:pt x="2329014" y="914905"/>
                  <a:pt x="2386605" y="895539"/>
                  <a:pt x="2442850" y="872469"/>
                </a:cubicBezTo>
                <a:cubicBezTo>
                  <a:pt x="2375659" y="906990"/>
                  <a:pt x="2305100" y="935113"/>
                  <a:pt x="2234542" y="961720"/>
                </a:cubicBezTo>
                <a:close/>
              </a:path>
            </a:pathLst>
          </a:custGeom>
          <a:solidFill>
            <a:srgbClr val="BABABA"/>
          </a:solidFill>
          <a:ln w="168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40" normalizeH="0" baseline="0" noProof="0">
              <a:ln>
                <a:noFill/>
              </a:ln>
              <a:solidFill>
                <a:srgbClr val="000000"/>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BE40F41B-CA56-4C66-850E-D81E8D2926F3}"/>
              </a:ext>
            </a:extLst>
          </p:cNvPr>
          <p:cNvSpPr/>
          <p:nvPr/>
        </p:nvSpPr>
        <p:spPr>
          <a:xfrm>
            <a:off x="4194367" y="830346"/>
            <a:ext cx="3786796" cy="1573784"/>
          </a:xfrm>
          <a:custGeom>
            <a:avLst/>
            <a:gdLst>
              <a:gd name="connsiteX0" fmla="*/ 215549 w 3786796"/>
              <a:gd name="connsiteY0" fmla="*/ 986750 h 1573784"/>
              <a:gd name="connsiteX1" fmla="*/ 255123 w 3786796"/>
              <a:gd name="connsiteY1" fmla="*/ 919222 h 1573784"/>
              <a:gd name="connsiteX2" fmla="*/ 297391 w 3786796"/>
              <a:gd name="connsiteY2" fmla="*/ 853379 h 1573784"/>
              <a:gd name="connsiteX3" fmla="*/ 389841 w 3786796"/>
              <a:gd name="connsiteY3" fmla="*/ 727081 h 1573784"/>
              <a:gd name="connsiteX4" fmla="*/ 493574 w 3786796"/>
              <a:gd name="connsiteY4" fmla="*/ 609876 h 1573784"/>
              <a:gd name="connsiteX5" fmla="*/ 606737 w 3786796"/>
              <a:gd name="connsiteY5" fmla="*/ 502101 h 1573784"/>
              <a:gd name="connsiteX6" fmla="*/ 1134159 w 3786796"/>
              <a:gd name="connsiteY6" fmla="*/ 172378 h 1573784"/>
              <a:gd name="connsiteX7" fmla="*/ 1280497 w 3786796"/>
              <a:gd name="connsiteY7" fmla="*/ 117986 h 1573784"/>
              <a:gd name="connsiteX8" fmla="*/ 1430876 w 3786796"/>
              <a:gd name="connsiteY8" fmla="*/ 76055 h 1573784"/>
              <a:gd name="connsiteX9" fmla="*/ 1584623 w 3786796"/>
              <a:gd name="connsiteY9" fmla="*/ 48606 h 1573784"/>
              <a:gd name="connsiteX10" fmla="*/ 1662086 w 3786796"/>
              <a:gd name="connsiteY10" fmla="*/ 39681 h 1573784"/>
              <a:gd name="connsiteX11" fmla="*/ 1739886 w 3786796"/>
              <a:gd name="connsiteY11" fmla="*/ 33955 h 1573784"/>
              <a:gd name="connsiteX12" fmla="*/ 2240870 w 3786796"/>
              <a:gd name="connsiteY12" fmla="*/ 73360 h 1573784"/>
              <a:gd name="connsiteX13" fmla="*/ 2322205 w 3786796"/>
              <a:gd name="connsiteY13" fmla="*/ 107377 h 1573784"/>
              <a:gd name="connsiteX14" fmla="*/ 2464334 w 3786796"/>
              <a:gd name="connsiteY14" fmla="*/ 204542 h 1573784"/>
              <a:gd name="connsiteX15" fmla="*/ 2471743 w 3786796"/>
              <a:gd name="connsiteY15" fmla="*/ 215320 h 1573784"/>
              <a:gd name="connsiteX16" fmla="*/ 2491782 w 3786796"/>
              <a:gd name="connsiteY16" fmla="*/ 244789 h 1573784"/>
              <a:gd name="connsiteX17" fmla="*/ 2524115 w 3786796"/>
              <a:gd name="connsiteY17" fmla="*/ 305244 h 1573784"/>
              <a:gd name="connsiteX18" fmla="*/ 2558468 w 3786796"/>
              <a:gd name="connsiteY18" fmla="*/ 437942 h 1573784"/>
              <a:gd name="connsiteX19" fmla="*/ 2574465 w 3786796"/>
              <a:gd name="connsiteY19" fmla="*/ 576028 h 1573784"/>
              <a:gd name="connsiteX20" fmla="*/ 2609660 w 3786796"/>
              <a:gd name="connsiteY20" fmla="*/ 638503 h 1573784"/>
              <a:gd name="connsiteX21" fmla="*/ 2681062 w 3786796"/>
              <a:gd name="connsiteY21" fmla="*/ 645408 h 1573784"/>
              <a:gd name="connsiteX22" fmla="*/ 2713898 w 3786796"/>
              <a:gd name="connsiteY22" fmla="*/ 581922 h 1573784"/>
              <a:gd name="connsiteX23" fmla="*/ 2705647 w 3786796"/>
              <a:gd name="connsiteY23" fmla="*/ 511868 h 1573784"/>
              <a:gd name="connsiteX24" fmla="*/ 2646708 w 3786796"/>
              <a:gd name="connsiteY24" fmla="*/ 385402 h 1573784"/>
              <a:gd name="connsiteX25" fmla="*/ 2558636 w 3786796"/>
              <a:gd name="connsiteY25" fmla="*/ 277627 h 1573784"/>
              <a:gd name="connsiteX26" fmla="*/ 2508621 w 3786796"/>
              <a:gd name="connsiteY26" fmla="*/ 229297 h 1573784"/>
              <a:gd name="connsiteX27" fmla="*/ 2482351 w 3786796"/>
              <a:gd name="connsiteY27" fmla="*/ 206563 h 1573784"/>
              <a:gd name="connsiteX28" fmla="*/ 2469048 w 3786796"/>
              <a:gd name="connsiteY28" fmla="*/ 195785 h 1573784"/>
              <a:gd name="connsiteX29" fmla="*/ 2290884 w 3786796"/>
              <a:gd name="connsiteY29" fmla="*/ 84306 h 1573784"/>
              <a:gd name="connsiteX30" fmla="*/ 2688976 w 3786796"/>
              <a:gd name="connsiteY30" fmla="*/ 228960 h 1573784"/>
              <a:gd name="connsiteX31" fmla="*/ 2746063 w 3786796"/>
              <a:gd name="connsiteY31" fmla="*/ 277964 h 1573784"/>
              <a:gd name="connsiteX32" fmla="*/ 2830430 w 3786796"/>
              <a:gd name="connsiteY32" fmla="*/ 382202 h 1573784"/>
              <a:gd name="connsiteX33" fmla="*/ 2930459 w 3786796"/>
              <a:gd name="connsiteY33" fmla="*/ 603140 h 1573784"/>
              <a:gd name="connsiteX34" fmla="*/ 2930795 w 3786796"/>
              <a:gd name="connsiteY34" fmla="*/ 699295 h 1573784"/>
              <a:gd name="connsiteX35" fmla="*/ 2901325 w 3786796"/>
              <a:gd name="connsiteY35" fmla="*/ 840244 h 1573784"/>
              <a:gd name="connsiteX36" fmla="*/ 2898800 w 3786796"/>
              <a:gd name="connsiteY36" fmla="*/ 847485 h 1573784"/>
              <a:gd name="connsiteX37" fmla="*/ 2897452 w 3786796"/>
              <a:gd name="connsiteY37" fmla="*/ 849674 h 1573784"/>
              <a:gd name="connsiteX38" fmla="*/ 2847102 w 3786796"/>
              <a:gd name="connsiteY38" fmla="*/ 899183 h 1573784"/>
              <a:gd name="connsiteX39" fmla="*/ 2789004 w 3786796"/>
              <a:gd name="connsiteY39" fmla="*/ 943135 h 1573784"/>
              <a:gd name="connsiteX40" fmla="*/ 2732591 w 3786796"/>
              <a:gd name="connsiteY40" fmla="*/ 990118 h 1573784"/>
              <a:gd name="connsiteX41" fmla="*/ 2690996 w 3786796"/>
              <a:gd name="connsiteY41" fmla="*/ 1052257 h 1573784"/>
              <a:gd name="connsiteX42" fmla="*/ 2689986 w 3786796"/>
              <a:gd name="connsiteY42" fmla="*/ 1052088 h 1573784"/>
              <a:gd name="connsiteX43" fmla="*/ 2710026 w 3786796"/>
              <a:gd name="connsiteY43" fmla="*/ 1100924 h 1573784"/>
              <a:gd name="connsiteX44" fmla="*/ 2762903 w 3786796"/>
              <a:gd name="connsiteY44" fmla="*/ 1102608 h 1573784"/>
              <a:gd name="connsiteX45" fmla="*/ 2836830 w 3786796"/>
              <a:gd name="connsiteY45" fmla="*/ 1035249 h 1573784"/>
              <a:gd name="connsiteX46" fmla="*/ 2879265 w 3786796"/>
              <a:gd name="connsiteY46" fmla="*/ 946671 h 1573784"/>
              <a:gd name="connsiteX47" fmla="*/ 2893074 w 3786796"/>
              <a:gd name="connsiteY47" fmla="*/ 899688 h 1573784"/>
              <a:gd name="connsiteX48" fmla="*/ 2904693 w 3786796"/>
              <a:gd name="connsiteY48" fmla="*/ 852200 h 1573784"/>
              <a:gd name="connsiteX49" fmla="*/ 2905704 w 3786796"/>
              <a:gd name="connsiteY49" fmla="*/ 846475 h 1573784"/>
              <a:gd name="connsiteX50" fmla="*/ 2907220 w 3786796"/>
              <a:gd name="connsiteY50" fmla="*/ 842265 h 1573784"/>
              <a:gd name="connsiteX51" fmla="*/ 2936184 w 3786796"/>
              <a:gd name="connsiteY51" fmla="*/ 699969 h 1573784"/>
              <a:gd name="connsiteX52" fmla="*/ 2938036 w 3786796"/>
              <a:gd name="connsiteY52" fmla="*/ 630757 h 1573784"/>
              <a:gd name="connsiteX53" fmla="*/ 2961780 w 3786796"/>
              <a:gd name="connsiteY53" fmla="*/ 780799 h 1573784"/>
              <a:gd name="connsiteX54" fmla="*/ 2960601 w 3786796"/>
              <a:gd name="connsiteY54" fmla="*/ 791408 h 1573784"/>
              <a:gd name="connsiteX55" fmla="*/ 2955887 w 3786796"/>
              <a:gd name="connsiteY55" fmla="*/ 818352 h 1573784"/>
              <a:gd name="connsiteX56" fmla="*/ 2941068 w 3786796"/>
              <a:gd name="connsiteY56" fmla="*/ 871061 h 1573784"/>
              <a:gd name="connsiteX57" fmla="*/ 2899136 w 3786796"/>
              <a:gd name="connsiteY57" fmla="*/ 972941 h 1573784"/>
              <a:gd name="connsiteX58" fmla="*/ 2853164 w 3786796"/>
              <a:gd name="connsiteY58" fmla="*/ 1074148 h 1573784"/>
              <a:gd name="connsiteX59" fmla="*/ 2849795 w 3786796"/>
              <a:gd name="connsiteY59" fmla="*/ 1131741 h 1573784"/>
              <a:gd name="connsiteX60" fmla="*/ 2898126 w 3786796"/>
              <a:gd name="connsiteY60" fmla="*/ 1162557 h 1573784"/>
              <a:gd name="connsiteX61" fmla="*/ 2951677 w 3786796"/>
              <a:gd name="connsiteY61" fmla="*/ 1141844 h 1573784"/>
              <a:gd name="connsiteX62" fmla="*/ 2982157 w 3786796"/>
              <a:gd name="connsiteY62" fmla="*/ 1093851 h 1573784"/>
              <a:gd name="connsiteX63" fmla="*/ 3000680 w 3786796"/>
              <a:gd name="connsiteY63" fmla="*/ 983550 h 1573784"/>
              <a:gd name="connsiteX64" fmla="*/ 2989229 w 3786796"/>
              <a:gd name="connsiteY64" fmla="*/ 872745 h 1573784"/>
              <a:gd name="connsiteX65" fmla="*/ 2979293 w 3786796"/>
              <a:gd name="connsiteY65" fmla="*/ 818184 h 1573784"/>
              <a:gd name="connsiteX66" fmla="*/ 2974410 w 3786796"/>
              <a:gd name="connsiteY66" fmla="*/ 790903 h 1573784"/>
              <a:gd name="connsiteX67" fmla="*/ 2972052 w 3786796"/>
              <a:gd name="connsiteY67" fmla="*/ 776758 h 1573784"/>
              <a:gd name="connsiteX68" fmla="*/ 2971548 w 3786796"/>
              <a:gd name="connsiteY68" fmla="*/ 774905 h 1573784"/>
              <a:gd name="connsiteX69" fmla="*/ 2948813 w 3786796"/>
              <a:gd name="connsiteY69" fmla="*/ 625368 h 1573784"/>
              <a:gd name="connsiteX70" fmla="*/ 2939383 w 3786796"/>
              <a:gd name="connsiteY70" fmla="*/ 592531 h 1573784"/>
              <a:gd name="connsiteX71" fmla="*/ 3018025 w 3786796"/>
              <a:gd name="connsiteY71" fmla="*/ 710072 h 1573784"/>
              <a:gd name="connsiteX72" fmla="*/ 3027623 w 3786796"/>
              <a:gd name="connsiteY72" fmla="*/ 720513 h 1573784"/>
              <a:gd name="connsiteX73" fmla="*/ 3032844 w 3786796"/>
              <a:gd name="connsiteY73" fmla="*/ 731459 h 1573784"/>
              <a:gd name="connsiteX74" fmla="*/ 3042106 w 3786796"/>
              <a:gd name="connsiteY74" fmla="*/ 749477 h 1573784"/>
              <a:gd name="connsiteX75" fmla="*/ 3060798 w 3786796"/>
              <a:gd name="connsiteY75" fmla="*/ 785683 h 1573784"/>
              <a:gd name="connsiteX76" fmla="*/ 3107612 w 3786796"/>
              <a:gd name="connsiteY76" fmla="*/ 853716 h 1573784"/>
              <a:gd name="connsiteX77" fmla="*/ 3260686 w 3786796"/>
              <a:gd name="connsiteY77" fmla="*/ 899183 h 1573784"/>
              <a:gd name="connsiteX78" fmla="*/ 3273990 w 3786796"/>
              <a:gd name="connsiteY78" fmla="*/ 878807 h 1573784"/>
              <a:gd name="connsiteX79" fmla="*/ 3272137 w 3786796"/>
              <a:gd name="connsiteY79" fmla="*/ 855568 h 1573784"/>
              <a:gd name="connsiteX80" fmla="*/ 3243173 w 3786796"/>
              <a:gd name="connsiteY80" fmla="*/ 822899 h 1573784"/>
              <a:gd name="connsiteX81" fmla="*/ 3169247 w 3786796"/>
              <a:gd name="connsiteY81" fmla="*/ 787198 h 1573784"/>
              <a:gd name="connsiteX82" fmla="*/ 3095993 w 3786796"/>
              <a:gd name="connsiteY82" fmla="*/ 753182 h 1573784"/>
              <a:gd name="connsiteX83" fmla="*/ 3030655 w 3786796"/>
              <a:gd name="connsiteY83" fmla="*/ 713104 h 1573784"/>
              <a:gd name="connsiteX84" fmla="*/ 3023751 w 3786796"/>
              <a:gd name="connsiteY84" fmla="*/ 705526 h 1573784"/>
              <a:gd name="connsiteX85" fmla="*/ 2927428 w 3786796"/>
              <a:gd name="connsiteY85" fmla="*/ 552620 h 1573784"/>
              <a:gd name="connsiteX86" fmla="*/ 2842218 w 3786796"/>
              <a:gd name="connsiteY86" fmla="*/ 374624 h 1573784"/>
              <a:gd name="connsiteX87" fmla="*/ 2740168 w 3786796"/>
              <a:gd name="connsiteY87" fmla="*/ 255735 h 1573784"/>
              <a:gd name="connsiteX88" fmla="*/ 2918333 w 3786796"/>
              <a:gd name="connsiteY88" fmla="*/ 364857 h 1573784"/>
              <a:gd name="connsiteX89" fmla="*/ 3350779 w 3786796"/>
              <a:gd name="connsiteY89" fmla="*/ 776421 h 1573784"/>
              <a:gd name="connsiteX90" fmla="*/ 3357178 w 3786796"/>
              <a:gd name="connsiteY90" fmla="*/ 785178 h 1573784"/>
              <a:gd name="connsiteX91" fmla="*/ 3371829 w 3786796"/>
              <a:gd name="connsiteY91" fmla="*/ 815658 h 1573784"/>
              <a:gd name="connsiteX92" fmla="*/ 3400962 w 3786796"/>
              <a:gd name="connsiteY92" fmla="*/ 1042153 h 1573784"/>
              <a:gd name="connsiteX93" fmla="*/ 3394731 w 3786796"/>
              <a:gd name="connsiteY93" fmla="*/ 1058150 h 1573784"/>
              <a:gd name="connsiteX94" fmla="*/ 3386479 w 3786796"/>
              <a:gd name="connsiteY94" fmla="*/ 1077853 h 1573784"/>
              <a:gd name="connsiteX95" fmla="*/ 3363577 w 3786796"/>
              <a:gd name="connsiteY95" fmla="*/ 1114059 h 1573784"/>
              <a:gd name="connsiteX96" fmla="*/ 3303965 w 3786796"/>
              <a:gd name="connsiteY96" fmla="*/ 1178218 h 1573784"/>
              <a:gd name="connsiteX97" fmla="*/ 3249067 w 3786796"/>
              <a:gd name="connsiteY97" fmla="*/ 1249787 h 1573784"/>
              <a:gd name="connsiteX98" fmla="*/ 3240310 w 3786796"/>
              <a:gd name="connsiteY98" fmla="*/ 1295591 h 1573784"/>
              <a:gd name="connsiteX99" fmla="*/ 3268769 w 3786796"/>
              <a:gd name="connsiteY99" fmla="*/ 1332471 h 1573784"/>
              <a:gd name="connsiteX100" fmla="*/ 3314405 w 3786796"/>
              <a:gd name="connsiteY100" fmla="*/ 1329102 h 1573784"/>
              <a:gd name="connsiteX101" fmla="*/ 3345559 w 3786796"/>
              <a:gd name="connsiteY101" fmla="*/ 1296097 h 1573784"/>
              <a:gd name="connsiteX102" fmla="*/ 3380754 w 3786796"/>
              <a:gd name="connsiteY102" fmla="*/ 1214087 h 1573784"/>
              <a:gd name="connsiteX103" fmla="*/ 3400119 w 3786796"/>
              <a:gd name="connsiteY103" fmla="*/ 1127194 h 1573784"/>
              <a:gd name="connsiteX104" fmla="*/ 3406014 w 3786796"/>
              <a:gd name="connsiteY104" fmla="*/ 1083074 h 1573784"/>
              <a:gd name="connsiteX105" fmla="*/ 3408035 w 3786796"/>
              <a:gd name="connsiteY105" fmla="*/ 1060845 h 1573784"/>
              <a:gd name="connsiteX106" fmla="*/ 3408708 w 3786796"/>
              <a:gd name="connsiteY106" fmla="*/ 1048720 h 1573784"/>
              <a:gd name="connsiteX107" fmla="*/ 3408035 w 3786796"/>
              <a:gd name="connsiteY107" fmla="*/ 1044005 h 1573784"/>
              <a:gd name="connsiteX108" fmla="*/ 3407024 w 3786796"/>
              <a:gd name="connsiteY108" fmla="*/ 924948 h 1573784"/>
              <a:gd name="connsiteX109" fmla="*/ 3424033 w 3786796"/>
              <a:gd name="connsiteY109" fmla="*/ 1055288 h 1573784"/>
              <a:gd name="connsiteX110" fmla="*/ 3420664 w 3786796"/>
              <a:gd name="connsiteY110" fmla="*/ 1166936 h 1573784"/>
              <a:gd name="connsiteX111" fmla="*/ 3419654 w 3786796"/>
              <a:gd name="connsiteY111" fmla="*/ 1169293 h 1573784"/>
              <a:gd name="connsiteX112" fmla="*/ 3417128 w 3786796"/>
              <a:gd name="connsiteY112" fmla="*/ 1176534 h 1573784"/>
              <a:gd name="connsiteX113" fmla="*/ 3411234 w 3786796"/>
              <a:gd name="connsiteY113" fmla="*/ 1191017 h 1573784"/>
              <a:gd name="connsiteX114" fmla="*/ 3398436 w 3786796"/>
              <a:gd name="connsiteY114" fmla="*/ 1219644 h 1573784"/>
              <a:gd name="connsiteX115" fmla="*/ 3372671 w 3786796"/>
              <a:gd name="connsiteY115" fmla="*/ 1277405 h 1573784"/>
              <a:gd name="connsiteX116" fmla="*/ 3351453 w 3786796"/>
              <a:gd name="connsiteY116" fmla="*/ 1337859 h 1573784"/>
              <a:gd name="connsiteX117" fmla="*/ 3349432 w 3786796"/>
              <a:gd name="connsiteY117" fmla="*/ 1371876 h 1573784"/>
              <a:gd name="connsiteX118" fmla="*/ 3359873 w 3786796"/>
              <a:gd name="connsiteY118" fmla="*/ 1388715 h 1573784"/>
              <a:gd name="connsiteX119" fmla="*/ 3378396 w 3786796"/>
              <a:gd name="connsiteY119" fmla="*/ 1394104 h 1573784"/>
              <a:gd name="connsiteX120" fmla="*/ 3430936 w 3786796"/>
              <a:gd name="connsiteY120" fmla="*/ 1353184 h 1573784"/>
              <a:gd name="connsiteX121" fmla="*/ 3442893 w 3786796"/>
              <a:gd name="connsiteY121" fmla="*/ 1289192 h 1573784"/>
              <a:gd name="connsiteX122" fmla="*/ 3441208 w 3786796"/>
              <a:gd name="connsiteY122" fmla="*/ 1225370 h 1573784"/>
              <a:gd name="connsiteX123" fmla="*/ 3437841 w 3786796"/>
              <a:gd name="connsiteY123" fmla="*/ 1193711 h 1573784"/>
              <a:gd name="connsiteX124" fmla="*/ 3435315 w 3786796"/>
              <a:gd name="connsiteY124" fmla="*/ 1177882 h 1573784"/>
              <a:gd name="connsiteX125" fmla="*/ 3433799 w 3786796"/>
              <a:gd name="connsiteY125" fmla="*/ 1169967 h 1573784"/>
              <a:gd name="connsiteX126" fmla="*/ 3429589 w 3786796"/>
              <a:gd name="connsiteY126" fmla="*/ 1161210 h 1573784"/>
              <a:gd name="connsiteX127" fmla="*/ 3430599 w 3786796"/>
              <a:gd name="connsiteY127" fmla="*/ 1054951 h 1573784"/>
              <a:gd name="connsiteX128" fmla="*/ 3404329 w 3786796"/>
              <a:gd name="connsiteY128" fmla="*/ 892447 h 1573784"/>
              <a:gd name="connsiteX129" fmla="*/ 3389511 w 3786796"/>
              <a:gd name="connsiteY129" fmla="*/ 845296 h 1573784"/>
              <a:gd name="connsiteX130" fmla="*/ 3382775 w 3786796"/>
              <a:gd name="connsiteY130" fmla="*/ 827782 h 1573784"/>
              <a:gd name="connsiteX131" fmla="*/ 3376881 w 3786796"/>
              <a:gd name="connsiteY131" fmla="*/ 812795 h 1573784"/>
              <a:gd name="connsiteX132" fmla="*/ 3376207 w 3786796"/>
              <a:gd name="connsiteY132" fmla="*/ 811111 h 1573784"/>
              <a:gd name="connsiteX133" fmla="*/ 3533996 w 3786796"/>
              <a:gd name="connsiteY133" fmla="*/ 1077011 h 1573784"/>
              <a:gd name="connsiteX134" fmla="*/ 3539722 w 3786796"/>
              <a:gd name="connsiteY134" fmla="*/ 1095872 h 1573784"/>
              <a:gd name="connsiteX135" fmla="*/ 3554541 w 3786796"/>
              <a:gd name="connsiteY135" fmla="*/ 1165083 h 1573784"/>
              <a:gd name="connsiteX136" fmla="*/ 3570033 w 3786796"/>
              <a:gd name="connsiteY136" fmla="*/ 1306201 h 1573784"/>
              <a:gd name="connsiteX137" fmla="*/ 3577947 w 3786796"/>
              <a:gd name="connsiteY137" fmla="*/ 1376928 h 1573784"/>
              <a:gd name="connsiteX138" fmla="*/ 3587883 w 3786796"/>
              <a:gd name="connsiteY138" fmla="*/ 1447823 h 1573784"/>
              <a:gd name="connsiteX139" fmla="*/ 3614826 w 3786796"/>
              <a:gd name="connsiteY139" fmla="*/ 1516024 h 1573784"/>
              <a:gd name="connsiteX140" fmla="*/ 3684207 w 3786796"/>
              <a:gd name="connsiteY140" fmla="*/ 1543978 h 1573784"/>
              <a:gd name="connsiteX141" fmla="*/ 3714013 w 3786796"/>
              <a:gd name="connsiteY141" fmla="*/ 1517034 h 1573784"/>
              <a:gd name="connsiteX142" fmla="*/ 3721085 w 3786796"/>
              <a:gd name="connsiteY142" fmla="*/ 1480155 h 1573784"/>
              <a:gd name="connsiteX143" fmla="*/ 3713844 w 3786796"/>
              <a:gd name="connsiteY143" fmla="*/ 1408081 h 1573784"/>
              <a:gd name="connsiteX144" fmla="*/ 3663494 w 3786796"/>
              <a:gd name="connsiteY144" fmla="*/ 1274205 h 1573784"/>
              <a:gd name="connsiteX145" fmla="*/ 3595966 w 3786796"/>
              <a:gd name="connsiteY145" fmla="*/ 1148749 h 1573784"/>
              <a:gd name="connsiteX146" fmla="*/ 3560097 w 3786796"/>
              <a:gd name="connsiteY146" fmla="*/ 1087452 h 1573784"/>
              <a:gd name="connsiteX147" fmla="*/ 3542247 w 3786796"/>
              <a:gd name="connsiteY147" fmla="*/ 1056803 h 1573784"/>
              <a:gd name="connsiteX148" fmla="*/ 3532817 w 3786796"/>
              <a:gd name="connsiteY148" fmla="*/ 1040300 h 1573784"/>
              <a:gd name="connsiteX149" fmla="*/ 3531975 w 3786796"/>
              <a:gd name="connsiteY149" fmla="*/ 1039290 h 1573784"/>
              <a:gd name="connsiteX150" fmla="*/ 3525240 w 3786796"/>
              <a:gd name="connsiteY150" fmla="*/ 1025650 h 1573784"/>
              <a:gd name="connsiteX151" fmla="*/ 3526755 w 3786796"/>
              <a:gd name="connsiteY151" fmla="*/ 1027670 h 1573784"/>
              <a:gd name="connsiteX152" fmla="*/ 3583169 w 3786796"/>
              <a:gd name="connsiteY152" fmla="*/ 1088968 h 1573784"/>
              <a:gd name="connsiteX153" fmla="*/ 3650864 w 3786796"/>
              <a:gd name="connsiteY153" fmla="*/ 1138477 h 1573784"/>
              <a:gd name="connsiteX154" fmla="*/ 3690774 w 3786796"/>
              <a:gd name="connsiteY154" fmla="*/ 1153296 h 1573784"/>
              <a:gd name="connsiteX155" fmla="*/ 3712498 w 3786796"/>
              <a:gd name="connsiteY155" fmla="*/ 1156158 h 1573784"/>
              <a:gd name="connsiteX156" fmla="*/ 3735063 w 3786796"/>
              <a:gd name="connsiteY156" fmla="*/ 1146391 h 1573784"/>
              <a:gd name="connsiteX157" fmla="*/ 3731527 w 3786796"/>
              <a:gd name="connsiteY157" fmla="*/ 1101092 h 1573784"/>
              <a:gd name="connsiteX158" fmla="*/ 3702225 w 3786796"/>
              <a:gd name="connsiteY158" fmla="*/ 1069097 h 1573784"/>
              <a:gd name="connsiteX159" fmla="*/ 3629309 w 3786796"/>
              <a:gd name="connsiteY159" fmla="*/ 1026829 h 1573784"/>
              <a:gd name="connsiteX160" fmla="*/ 3553867 w 3786796"/>
              <a:gd name="connsiteY160" fmla="*/ 992813 h 1573784"/>
              <a:gd name="connsiteX161" fmla="*/ 3517325 w 3786796"/>
              <a:gd name="connsiteY161" fmla="*/ 974962 h 1573784"/>
              <a:gd name="connsiteX162" fmla="*/ 3499980 w 3786796"/>
              <a:gd name="connsiteY162" fmla="*/ 965026 h 1573784"/>
              <a:gd name="connsiteX163" fmla="*/ 3488697 w 3786796"/>
              <a:gd name="connsiteY163" fmla="*/ 958291 h 1573784"/>
              <a:gd name="connsiteX164" fmla="*/ 3464784 w 3786796"/>
              <a:gd name="connsiteY164" fmla="*/ 918044 h 1573784"/>
              <a:gd name="connsiteX165" fmla="*/ 3444914 w 3786796"/>
              <a:gd name="connsiteY165" fmla="*/ 884027 h 1573784"/>
              <a:gd name="connsiteX166" fmla="*/ 3422854 w 3786796"/>
              <a:gd name="connsiteY166" fmla="*/ 851358 h 1573784"/>
              <a:gd name="connsiteX167" fmla="*/ 3378733 w 3786796"/>
              <a:gd name="connsiteY167" fmla="*/ 786020 h 1573784"/>
              <a:gd name="connsiteX168" fmla="*/ 3227344 w 3786796"/>
              <a:gd name="connsiteY168" fmla="*/ 601961 h 1573784"/>
              <a:gd name="connsiteX169" fmla="*/ 3301438 w 3786796"/>
              <a:gd name="connsiteY169" fmla="*/ 640019 h 1573784"/>
              <a:gd name="connsiteX170" fmla="*/ 3326698 w 3786796"/>
              <a:gd name="connsiteY170" fmla="*/ 649786 h 1573784"/>
              <a:gd name="connsiteX171" fmla="*/ 3427737 w 3786796"/>
              <a:gd name="connsiteY171" fmla="*/ 701821 h 1573784"/>
              <a:gd name="connsiteX172" fmla="*/ 3450807 w 3786796"/>
              <a:gd name="connsiteY172" fmla="*/ 729438 h 1573784"/>
              <a:gd name="connsiteX173" fmla="*/ 3474888 w 3786796"/>
              <a:gd name="connsiteY173" fmla="*/ 768843 h 1573784"/>
              <a:gd name="connsiteX174" fmla="*/ 3517998 w 3786796"/>
              <a:gd name="connsiteY174" fmla="*/ 851695 h 1573784"/>
              <a:gd name="connsiteX175" fmla="*/ 3576095 w 3786796"/>
              <a:gd name="connsiteY175" fmla="*/ 926295 h 1573784"/>
              <a:gd name="connsiteX176" fmla="*/ 3596809 w 3786796"/>
              <a:gd name="connsiteY176" fmla="*/ 938925 h 1573784"/>
              <a:gd name="connsiteX177" fmla="*/ 3619879 w 3786796"/>
              <a:gd name="connsiteY177" fmla="*/ 946840 h 1573784"/>
              <a:gd name="connsiteX178" fmla="*/ 3667872 w 3786796"/>
              <a:gd name="connsiteY178" fmla="*/ 935220 h 1573784"/>
              <a:gd name="connsiteX179" fmla="*/ 3658273 w 3786796"/>
              <a:gd name="connsiteY179" fmla="*/ 842433 h 1573784"/>
              <a:gd name="connsiteX180" fmla="*/ 3588389 w 3786796"/>
              <a:gd name="connsiteY180" fmla="*/ 779115 h 1573784"/>
              <a:gd name="connsiteX181" fmla="*/ 3507221 w 3786796"/>
              <a:gd name="connsiteY181" fmla="*/ 732301 h 1573784"/>
              <a:gd name="connsiteX182" fmla="*/ 3465458 w 3786796"/>
              <a:gd name="connsiteY182" fmla="*/ 711588 h 1573784"/>
              <a:gd name="connsiteX183" fmla="*/ 3444577 w 3786796"/>
              <a:gd name="connsiteY183" fmla="*/ 701316 h 1573784"/>
              <a:gd name="connsiteX184" fmla="*/ 3433463 w 3786796"/>
              <a:gd name="connsiteY184" fmla="*/ 695759 h 1573784"/>
              <a:gd name="connsiteX185" fmla="*/ 3422012 w 3786796"/>
              <a:gd name="connsiteY185" fmla="*/ 692054 h 1573784"/>
              <a:gd name="connsiteX186" fmla="*/ 3380754 w 3786796"/>
              <a:gd name="connsiteY186" fmla="*/ 669825 h 1573784"/>
              <a:gd name="connsiteX187" fmla="*/ 3443062 w 3786796"/>
              <a:gd name="connsiteY187" fmla="*/ 688349 h 1573784"/>
              <a:gd name="connsiteX188" fmla="*/ 3468321 w 3786796"/>
              <a:gd name="connsiteY188" fmla="*/ 694411 h 1573784"/>
              <a:gd name="connsiteX189" fmla="*/ 3468321 w 3786796"/>
              <a:gd name="connsiteY189" fmla="*/ 694411 h 1573784"/>
              <a:gd name="connsiteX190" fmla="*/ 3478930 w 3786796"/>
              <a:gd name="connsiteY190" fmla="*/ 698284 h 1573784"/>
              <a:gd name="connsiteX191" fmla="*/ 3499643 w 3786796"/>
              <a:gd name="connsiteY191" fmla="*/ 706031 h 1573784"/>
              <a:gd name="connsiteX192" fmla="*/ 3541237 w 3786796"/>
              <a:gd name="connsiteY192" fmla="*/ 721018 h 1573784"/>
              <a:gd name="connsiteX193" fmla="*/ 3626278 w 3786796"/>
              <a:gd name="connsiteY193" fmla="*/ 746110 h 1573784"/>
              <a:gd name="connsiteX194" fmla="*/ 3715192 w 3786796"/>
              <a:gd name="connsiteY194" fmla="*/ 754698 h 1573784"/>
              <a:gd name="connsiteX195" fmla="*/ 3759481 w 3786796"/>
              <a:gd name="connsiteY195" fmla="*/ 742741 h 1573784"/>
              <a:gd name="connsiteX196" fmla="*/ 3786592 w 3786796"/>
              <a:gd name="connsiteY196" fmla="*/ 704515 h 1573784"/>
              <a:gd name="connsiteX197" fmla="*/ 3721423 w 3786796"/>
              <a:gd name="connsiteY197" fmla="*/ 651638 h 1573784"/>
              <a:gd name="connsiteX198" fmla="*/ 3633688 w 3786796"/>
              <a:gd name="connsiteY198" fmla="*/ 664605 h 1573784"/>
              <a:gd name="connsiteX199" fmla="*/ 3546963 w 3786796"/>
              <a:gd name="connsiteY199" fmla="*/ 679087 h 1573784"/>
              <a:gd name="connsiteX200" fmla="*/ 3503347 w 3786796"/>
              <a:gd name="connsiteY200" fmla="*/ 683802 h 1573784"/>
              <a:gd name="connsiteX201" fmla="*/ 3481624 w 3786796"/>
              <a:gd name="connsiteY201" fmla="*/ 684644 h 1573784"/>
              <a:gd name="connsiteX202" fmla="*/ 3469668 w 3786796"/>
              <a:gd name="connsiteY202" fmla="*/ 684476 h 1573784"/>
              <a:gd name="connsiteX203" fmla="*/ 3462258 w 3786796"/>
              <a:gd name="connsiteY203" fmla="*/ 685149 h 1573784"/>
              <a:gd name="connsiteX204" fmla="*/ 3444914 w 3786796"/>
              <a:gd name="connsiteY204" fmla="*/ 681276 h 1573784"/>
              <a:gd name="connsiteX205" fmla="*/ 3304133 w 3786796"/>
              <a:gd name="connsiteY205" fmla="*/ 634462 h 1573784"/>
              <a:gd name="connsiteX206" fmla="*/ 3211515 w 3786796"/>
              <a:gd name="connsiteY206" fmla="*/ 585458 h 1573784"/>
              <a:gd name="connsiteX207" fmla="*/ 2932815 w 3786796"/>
              <a:gd name="connsiteY207" fmla="*/ 343976 h 1573784"/>
              <a:gd name="connsiteX208" fmla="*/ 2924901 w 3786796"/>
              <a:gd name="connsiteY208" fmla="*/ 338587 h 1573784"/>
              <a:gd name="connsiteX209" fmla="*/ 3026277 w 3786796"/>
              <a:gd name="connsiteY209" fmla="*/ 374119 h 1573784"/>
              <a:gd name="connsiteX210" fmla="*/ 3056926 w 3786796"/>
              <a:gd name="connsiteY210" fmla="*/ 391127 h 1573784"/>
              <a:gd name="connsiteX211" fmla="*/ 3110812 w 3786796"/>
              <a:gd name="connsiteY211" fmla="*/ 418070 h 1573784"/>
              <a:gd name="connsiteX212" fmla="*/ 3225323 w 3786796"/>
              <a:gd name="connsiteY212" fmla="*/ 458149 h 1573784"/>
              <a:gd name="connsiteX213" fmla="*/ 3347075 w 3786796"/>
              <a:gd name="connsiteY213" fmla="*/ 463875 h 1573784"/>
              <a:gd name="connsiteX214" fmla="*/ 3407193 w 3786796"/>
              <a:gd name="connsiteY214" fmla="*/ 450571 h 1573784"/>
              <a:gd name="connsiteX215" fmla="*/ 3449124 w 3786796"/>
              <a:gd name="connsiteY215" fmla="*/ 403757 h 1573784"/>
              <a:gd name="connsiteX216" fmla="*/ 3421169 w 3786796"/>
              <a:gd name="connsiteY216" fmla="*/ 347849 h 1573784"/>
              <a:gd name="connsiteX217" fmla="*/ 3361894 w 3786796"/>
              <a:gd name="connsiteY217" fmla="*/ 330167 h 1573784"/>
              <a:gd name="connsiteX218" fmla="*/ 3241657 w 3786796"/>
              <a:gd name="connsiteY218" fmla="*/ 342460 h 1573784"/>
              <a:gd name="connsiteX219" fmla="*/ 3123948 w 3786796"/>
              <a:gd name="connsiteY219" fmla="*/ 364183 h 1573784"/>
              <a:gd name="connsiteX220" fmla="*/ 3064503 w 3786796"/>
              <a:gd name="connsiteY220" fmla="*/ 366373 h 1573784"/>
              <a:gd name="connsiteX221" fmla="*/ 3034864 w 3786796"/>
              <a:gd name="connsiteY221" fmla="*/ 363678 h 1573784"/>
              <a:gd name="connsiteX222" fmla="*/ 3010110 w 3786796"/>
              <a:gd name="connsiteY222" fmla="*/ 360310 h 1573784"/>
              <a:gd name="connsiteX223" fmla="*/ 2892232 w 3786796"/>
              <a:gd name="connsiteY223" fmla="*/ 317200 h 1573784"/>
              <a:gd name="connsiteX224" fmla="*/ 2599894 w 3786796"/>
              <a:gd name="connsiteY224" fmla="*/ 160590 h 1573784"/>
              <a:gd name="connsiteX225" fmla="*/ 2659002 w 3786796"/>
              <a:gd name="connsiteY225" fmla="*/ 170189 h 1573784"/>
              <a:gd name="connsiteX226" fmla="*/ 2827231 w 3786796"/>
              <a:gd name="connsiteY226" fmla="*/ 182145 h 1573784"/>
              <a:gd name="connsiteX227" fmla="*/ 2870845 w 3786796"/>
              <a:gd name="connsiteY227" fmla="*/ 180630 h 1573784"/>
              <a:gd name="connsiteX228" fmla="*/ 2879771 w 3786796"/>
              <a:gd name="connsiteY228" fmla="*/ 183492 h 1573784"/>
              <a:gd name="connsiteX229" fmla="*/ 2891726 w 3786796"/>
              <a:gd name="connsiteY229" fmla="*/ 185176 h 1573784"/>
              <a:gd name="connsiteX230" fmla="*/ 2913955 w 3786796"/>
              <a:gd name="connsiteY230" fmla="*/ 187871 h 1573784"/>
              <a:gd name="connsiteX231" fmla="*/ 2958412 w 3786796"/>
              <a:gd name="connsiteY231" fmla="*/ 192586 h 1573784"/>
              <a:gd name="connsiteX232" fmla="*/ 3047831 w 3786796"/>
              <a:gd name="connsiteY232" fmla="*/ 198648 h 1573784"/>
              <a:gd name="connsiteX233" fmla="*/ 3137925 w 3786796"/>
              <a:gd name="connsiteY233" fmla="*/ 192923 h 1573784"/>
              <a:gd name="connsiteX234" fmla="*/ 3180866 w 3786796"/>
              <a:gd name="connsiteY234" fmla="*/ 173389 h 1573784"/>
              <a:gd name="connsiteX235" fmla="*/ 3194001 w 3786796"/>
              <a:gd name="connsiteY235" fmla="*/ 127079 h 1573784"/>
              <a:gd name="connsiteX236" fmla="*/ 3117885 w 3786796"/>
              <a:gd name="connsiteY236" fmla="*/ 80433 h 1573784"/>
              <a:gd name="connsiteX237" fmla="*/ 3032508 w 3786796"/>
              <a:gd name="connsiteY237" fmla="*/ 111587 h 1573784"/>
              <a:gd name="connsiteX238" fmla="*/ 2954876 w 3786796"/>
              <a:gd name="connsiteY238" fmla="*/ 154360 h 1573784"/>
              <a:gd name="connsiteX239" fmla="*/ 2913113 w 3786796"/>
              <a:gd name="connsiteY239" fmla="*/ 168505 h 1573784"/>
              <a:gd name="connsiteX240" fmla="*/ 2896273 w 3786796"/>
              <a:gd name="connsiteY240" fmla="*/ 172210 h 1573784"/>
              <a:gd name="connsiteX241" fmla="*/ 2827231 w 3786796"/>
              <a:gd name="connsiteY241" fmla="*/ 174736 h 1573784"/>
              <a:gd name="connsiteX242" fmla="*/ 2768796 w 3786796"/>
              <a:gd name="connsiteY242" fmla="*/ 172715 h 1573784"/>
              <a:gd name="connsiteX243" fmla="*/ 2888022 w 3786796"/>
              <a:gd name="connsiteY243" fmla="*/ 141056 h 1573784"/>
              <a:gd name="connsiteX244" fmla="*/ 2919175 w 3786796"/>
              <a:gd name="connsiteY244" fmla="*/ 125900 h 1573784"/>
              <a:gd name="connsiteX245" fmla="*/ 2989229 w 3786796"/>
              <a:gd name="connsiteY245" fmla="*/ 96431 h 1573784"/>
              <a:gd name="connsiteX246" fmla="*/ 3040928 w 3786796"/>
              <a:gd name="connsiteY246" fmla="*/ 66119 h 1573784"/>
              <a:gd name="connsiteX247" fmla="*/ 3061977 w 3786796"/>
              <a:gd name="connsiteY247" fmla="*/ 43554 h 1573784"/>
              <a:gd name="connsiteX248" fmla="*/ 3060461 w 3786796"/>
              <a:gd name="connsiteY248" fmla="*/ 11222 h 1573784"/>
              <a:gd name="connsiteX249" fmla="*/ 3029813 w 3786796"/>
              <a:gd name="connsiteY249" fmla="*/ 107 h 1573784"/>
              <a:gd name="connsiteX250" fmla="*/ 2999333 w 3786796"/>
              <a:gd name="connsiteY250" fmla="*/ 8022 h 1573784"/>
              <a:gd name="connsiteX251" fmla="*/ 2953698 w 3786796"/>
              <a:gd name="connsiteY251" fmla="*/ 48269 h 1573784"/>
              <a:gd name="connsiteX252" fmla="*/ 2915302 w 3786796"/>
              <a:gd name="connsiteY252" fmla="*/ 93736 h 1573784"/>
              <a:gd name="connsiteX253" fmla="*/ 2896442 w 3786796"/>
              <a:gd name="connsiteY253" fmla="*/ 116470 h 1573784"/>
              <a:gd name="connsiteX254" fmla="*/ 2886675 w 3786796"/>
              <a:gd name="connsiteY254" fmla="*/ 127584 h 1573784"/>
              <a:gd name="connsiteX255" fmla="*/ 2879434 w 3786796"/>
              <a:gd name="connsiteY255" fmla="*/ 136341 h 1573784"/>
              <a:gd name="connsiteX256" fmla="*/ 2720803 w 3786796"/>
              <a:gd name="connsiteY256" fmla="*/ 169515 h 1573784"/>
              <a:gd name="connsiteX257" fmla="*/ 2659506 w 3786796"/>
              <a:gd name="connsiteY257" fmla="*/ 163116 h 1573784"/>
              <a:gd name="connsiteX258" fmla="*/ 2567056 w 3786796"/>
              <a:gd name="connsiteY258" fmla="*/ 147455 h 1573784"/>
              <a:gd name="connsiteX259" fmla="*/ 2362789 w 3786796"/>
              <a:gd name="connsiteY259" fmla="*/ 77402 h 1573784"/>
              <a:gd name="connsiteX260" fmla="*/ 2209042 w 3786796"/>
              <a:gd name="connsiteY260" fmla="*/ 41702 h 1573784"/>
              <a:gd name="connsiteX261" fmla="*/ 2131074 w 3786796"/>
              <a:gd name="connsiteY261" fmla="*/ 29745 h 1573784"/>
              <a:gd name="connsiteX262" fmla="*/ 2052769 w 3786796"/>
              <a:gd name="connsiteY262" fmla="*/ 20315 h 1573784"/>
              <a:gd name="connsiteX263" fmla="*/ 1974295 w 3786796"/>
              <a:gd name="connsiteY263" fmla="*/ 12400 h 1573784"/>
              <a:gd name="connsiteX264" fmla="*/ 1895317 w 3786796"/>
              <a:gd name="connsiteY264" fmla="*/ 10885 h 1573784"/>
              <a:gd name="connsiteX265" fmla="*/ 1816507 w 3786796"/>
              <a:gd name="connsiteY265" fmla="*/ 9369 h 1573784"/>
              <a:gd name="connsiteX266" fmla="*/ 1737865 w 3786796"/>
              <a:gd name="connsiteY266" fmla="*/ 13916 h 1573784"/>
              <a:gd name="connsiteX267" fmla="*/ 1659223 w 3786796"/>
              <a:gd name="connsiteY267" fmla="*/ 20315 h 1573784"/>
              <a:gd name="connsiteX268" fmla="*/ 1581087 w 3786796"/>
              <a:gd name="connsiteY268" fmla="*/ 29745 h 1573784"/>
              <a:gd name="connsiteX269" fmla="*/ 1425992 w 3786796"/>
              <a:gd name="connsiteY269" fmla="*/ 58373 h 1573784"/>
              <a:gd name="connsiteX270" fmla="*/ 1274434 w 3786796"/>
              <a:gd name="connsiteY270" fmla="*/ 101651 h 1573784"/>
              <a:gd name="connsiteX271" fmla="*/ 1127086 w 3786796"/>
              <a:gd name="connsiteY271" fmla="*/ 157391 h 1573784"/>
              <a:gd name="connsiteX272" fmla="*/ 597644 w 3786796"/>
              <a:gd name="connsiteY272" fmla="*/ 493008 h 1573784"/>
              <a:gd name="connsiteX273" fmla="*/ 484480 w 3786796"/>
              <a:gd name="connsiteY273" fmla="*/ 602466 h 1573784"/>
              <a:gd name="connsiteX274" fmla="*/ 381253 w 3786796"/>
              <a:gd name="connsiteY274" fmla="*/ 721187 h 1573784"/>
              <a:gd name="connsiteX275" fmla="*/ 289307 w 3786796"/>
              <a:gd name="connsiteY275" fmla="*/ 848832 h 1573784"/>
              <a:gd name="connsiteX276" fmla="*/ 247376 w 3786796"/>
              <a:gd name="connsiteY276" fmla="*/ 915349 h 1573784"/>
              <a:gd name="connsiteX277" fmla="*/ 208308 w 3786796"/>
              <a:gd name="connsiteY277" fmla="*/ 983550 h 1573784"/>
              <a:gd name="connsiteX278" fmla="*/ 0 w 3786796"/>
              <a:gd name="connsiteY278" fmla="*/ 1573279 h 1573784"/>
              <a:gd name="connsiteX279" fmla="*/ 2526 w 3786796"/>
              <a:gd name="connsiteY279" fmla="*/ 1573785 h 1573784"/>
              <a:gd name="connsiteX280" fmla="*/ 215549 w 3786796"/>
              <a:gd name="connsiteY280" fmla="*/ 986750 h 157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3786796" h="1573784">
                <a:moveTo>
                  <a:pt x="215549" y="986750"/>
                </a:moveTo>
                <a:lnTo>
                  <a:pt x="255123" y="919222"/>
                </a:lnTo>
                <a:cubicBezTo>
                  <a:pt x="268090" y="896489"/>
                  <a:pt x="281225" y="874092"/>
                  <a:pt x="297391" y="853379"/>
                </a:cubicBezTo>
                <a:cubicBezTo>
                  <a:pt x="328207" y="811279"/>
                  <a:pt x="358014" y="768507"/>
                  <a:pt x="389841" y="727081"/>
                </a:cubicBezTo>
                <a:lnTo>
                  <a:pt x="493574" y="609876"/>
                </a:lnTo>
                <a:cubicBezTo>
                  <a:pt x="529443" y="571986"/>
                  <a:pt x="569184" y="538138"/>
                  <a:pt x="606737" y="502101"/>
                </a:cubicBezTo>
                <a:cubicBezTo>
                  <a:pt x="763179" y="364520"/>
                  <a:pt x="942017" y="252704"/>
                  <a:pt x="1134159" y="172378"/>
                </a:cubicBezTo>
                <a:cubicBezTo>
                  <a:pt x="1182994" y="154528"/>
                  <a:pt x="1230651" y="132973"/>
                  <a:pt x="1280497" y="117986"/>
                </a:cubicBezTo>
                <a:lnTo>
                  <a:pt x="1430876" y="76055"/>
                </a:lnTo>
                <a:cubicBezTo>
                  <a:pt x="1481901" y="66119"/>
                  <a:pt x="1533262" y="57868"/>
                  <a:pt x="1584623" y="48606"/>
                </a:cubicBezTo>
                <a:cubicBezTo>
                  <a:pt x="1610051" y="43049"/>
                  <a:pt x="1636153" y="41365"/>
                  <a:pt x="1662086" y="39681"/>
                </a:cubicBezTo>
                <a:lnTo>
                  <a:pt x="1739886" y="33955"/>
                </a:lnTo>
                <a:cubicBezTo>
                  <a:pt x="1907610" y="24693"/>
                  <a:pt x="2076513" y="38502"/>
                  <a:pt x="2240870" y="73360"/>
                </a:cubicBezTo>
                <a:cubicBezTo>
                  <a:pt x="2268655" y="83127"/>
                  <a:pt x="2295935" y="94242"/>
                  <a:pt x="2322205" y="107377"/>
                </a:cubicBezTo>
                <a:cubicBezTo>
                  <a:pt x="2373736" y="133141"/>
                  <a:pt x="2421560" y="165979"/>
                  <a:pt x="2464334" y="204542"/>
                </a:cubicBezTo>
                <a:lnTo>
                  <a:pt x="2471743" y="215320"/>
                </a:lnTo>
                <a:cubicBezTo>
                  <a:pt x="2479826" y="225424"/>
                  <a:pt x="2486057" y="235022"/>
                  <a:pt x="2491782" y="244789"/>
                </a:cubicBezTo>
                <a:cubicBezTo>
                  <a:pt x="2504749" y="263650"/>
                  <a:pt x="2514179" y="284699"/>
                  <a:pt x="2524115" y="305244"/>
                </a:cubicBezTo>
                <a:cubicBezTo>
                  <a:pt x="2541628" y="347680"/>
                  <a:pt x="2552237" y="392474"/>
                  <a:pt x="2558468" y="437942"/>
                </a:cubicBezTo>
                <a:cubicBezTo>
                  <a:pt x="2565372" y="483409"/>
                  <a:pt x="2566046" y="529550"/>
                  <a:pt x="2574465" y="576028"/>
                </a:cubicBezTo>
                <a:cubicBezTo>
                  <a:pt x="2579180" y="598762"/>
                  <a:pt x="2588947" y="623684"/>
                  <a:pt x="2609660" y="638503"/>
                </a:cubicBezTo>
                <a:cubicBezTo>
                  <a:pt x="2629868" y="652144"/>
                  <a:pt x="2657823" y="658879"/>
                  <a:pt x="2681062" y="645408"/>
                </a:cubicBezTo>
                <a:cubicBezTo>
                  <a:pt x="2704301" y="632273"/>
                  <a:pt x="2712720" y="605160"/>
                  <a:pt x="2713898" y="581922"/>
                </a:cubicBezTo>
                <a:cubicBezTo>
                  <a:pt x="2715077" y="558009"/>
                  <a:pt x="2711204" y="534433"/>
                  <a:pt x="2705647" y="511868"/>
                </a:cubicBezTo>
                <a:cubicBezTo>
                  <a:pt x="2694365" y="466232"/>
                  <a:pt x="2672642" y="423965"/>
                  <a:pt x="2646708" y="385402"/>
                </a:cubicBezTo>
                <a:cubicBezTo>
                  <a:pt x="2620775" y="346670"/>
                  <a:pt x="2590800" y="311138"/>
                  <a:pt x="2558636" y="277627"/>
                </a:cubicBezTo>
                <a:cubicBezTo>
                  <a:pt x="2542638" y="260955"/>
                  <a:pt x="2525798" y="244958"/>
                  <a:pt x="2508621" y="229297"/>
                </a:cubicBezTo>
                <a:cubicBezTo>
                  <a:pt x="2499865" y="221719"/>
                  <a:pt x="2491277" y="213804"/>
                  <a:pt x="2482351" y="206563"/>
                </a:cubicBezTo>
                <a:cubicBezTo>
                  <a:pt x="2477974" y="203027"/>
                  <a:pt x="2474437" y="199659"/>
                  <a:pt x="2469048" y="195785"/>
                </a:cubicBezTo>
                <a:cubicBezTo>
                  <a:pt x="2416171" y="148971"/>
                  <a:pt x="2355717" y="111923"/>
                  <a:pt x="2290884" y="84306"/>
                </a:cubicBezTo>
                <a:cubicBezTo>
                  <a:pt x="2428465" y="117481"/>
                  <a:pt x="2562340" y="165979"/>
                  <a:pt x="2688976" y="228960"/>
                </a:cubicBezTo>
                <a:cubicBezTo>
                  <a:pt x="2709015" y="244116"/>
                  <a:pt x="2728213" y="260282"/>
                  <a:pt x="2746063" y="277964"/>
                </a:cubicBezTo>
                <a:cubicBezTo>
                  <a:pt x="2777890" y="309623"/>
                  <a:pt x="2805844" y="344818"/>
                  <a:pt x="2830430" y="382202"/>
                </a:cubicBezTo>
                <a:cubicBezTo>
                  <a:pt x="2875392" y="449729"/>
                  <a:pt x="2907893" y="525003"/>
                  <a:pt x="2930459" y="603140"/>
                </a:cubicBezTo>
                <a:cubicBezTo>
                  <a:pt x="2934669" y="634799"/>
                  <a:pt x="2933826" y="667299"/>
                  <a:pt x="2930795" y="699295"/>
                </a:cubicBezTo>
                <a:cubicBezTo>
                  <a:pt x="2925912" y="747120"/>
                  <a:pt x="2915976" y="794440"/>
                  <a:pt x="2901325" y="840244"/>
                </a:cubicBezTo>
                <a:cubicBezTo>
                  <a:pt x="2900483" y="842601"/>
                  <a:pt x="2899642" y="844959"/>
                  <a:pt x="2898800" y="847485"/>
                </a:cubicBezTo>
                <a:lnTo>
                  <a:pt x="2897452" y="849674"/>
                </a:lnTo>
                <a:cubicBezTo>
                  <a:pt x="2886001" y="869208"/>
                  <a:pt x="2865625" y="884196"/>
                  <a:pt x="2847102" y="899183"/>
                </a:cubicBezTo>
                <a:lnTo>
                  <a:pt x="2789004" y="943135"/>
                </a:lnTo>
                <a:cubicBezTo>
                  <a:pt x="2769638" y="957954"/>
                  <a:pt x="2750441" y="973110"/>
                  <a:pt x="2732591" y="990118"/>
                </a:cubicBezTo>
                <a:cubicBezTo>
                  <a:pt x="2715414" y="1007294"/>
                  <a:pt x="2697059" y="1025818"/>
                  <a:pt x="2690996" y="1052257"/>
                </a:cubicBezTo>
                <a:lnTo>
                  <a:pt x="2689986" y="1052088"/>
                </a:lnTo>
                <a:cubicBezTo>
                  <a:pt x="2685776" y="1068592"/>
                  <a:pt x="2691165" y="1091999"/>
                  <a:pt x="2710026" y="1100924"/>
                </a:cubicBezTo>
                <a:cubicBezTo>
                  <a:pt x="2727707" y="1109007"/>
                  <a:pt x="2745726" y="1107491"/>
                  <a:pt x="2762903" y="1102608"/>
                </a:cubicBezTo>
                <a:cubicBezTo>
                  <a:pt x="2797087" y="1090988"/>
                  <a:pt x="2819147" y="1062360"/>
                  <a:pt x="2836830" y="1035249"/>
                </a:cubicBezTo>
                <a:cubicBezTo>
                  <a:pt x="2854511" y="1007294"/>
                  <a:pt x="2867983" y="977320"/>
                  <a:pt x="2879265" y="946671"/>
                </a:cubicBezTo>
                <a:cubicBezTo>
                  <a:pt x="2885328" y="931515"/>
                  <a:pt x="2889538" y="915686"/>
                  <a:pt x="2893074" y="899688"/>
                </a:cubicBezTo>
                <a:cubicBezTo>
                  <a:pt x="2897621" y="884027"/>
                  <a:pt x="2901831" y="868366"/>
                  <a:pt x="2904693" y="852200"/>
                </a:cubicBezTo>
                <a:lnTo>
                  <a:pt x="2905704" y="846475"/>
                </a:lnTo>
                <a:cubicBezTo>
                  <a:pt x="2906209" y="845127"/>
                  <a:pt x="2906714" y="843780"/>
                  <a:pt x="2907220" y="842265"/>
                </a:cubicBezTo>
                <a:cubicBezTo>
                  <a:pt x="2921702" y="795955"/>
                  <a:pt x="2931469" y="748130"/>
                  <a:pt x="2936184" y="699969"/>
                </a:cubicBezTo>
                <a:cubicBezTo>
                  <a:pt x="2938204" y="677066"/>
                  <a:pt x="2939215" y="653827"/>
                  <a:pt x="2938036" y="630757"/>
                </a:cubicBezTo>
                <a:cubicBezTo>
                  <a:pt x="2950329" y="679929"/>
                  <a:pt x="2958075" y="730280"/>
                  <a:pt x="2961780" y="780799"/>
                </a:cubicBezTo>
                <a:cubicBezTo>
                  <a:pt x="2961443" y="784504"/>
                  <a:pt x="2961107" y="788546"/>
                  <a:pt x="2960601" y="791408"/>
                </a:cubicBezTo>
                <a:cubicBezTo>
                  <a:pt x="2959254" y="800334"/>
                  <a:pt x="2958075" y="809427"/>
                  <a:pt x="2955887" y="818352"/>
                </a:cubicBezTo>
                <a:cubicBezTo>
                  <a:pt x="2952350" y="836202"/>
                  <a:pt x="2946961" y="853716"/>
                  <a:pt x="2941068" y="871061"/>
                </a:cubicBezTo>
                <a:cubicBezTo>
                  <a:pt x="2929280" y="905751"/>
                  <a:pt x="2914292" y="939430"/>
                  <a:pt x="2899136" y="972941"/>
                </a:cubicBezTo>
                <a:cubicBezTo>
                  <a:pt x="2883981" y="1006621"/>
                  <a:pt x="2866972" y="1039122"/>
                  <a:pt x="2853164" y="1074148"/>
                </a:cubicBezTo>
                <a:cubicBezTo>
                  <a:pt x="2846260" y="1091999"/>
                  <a:pt x="2843060" y="1112207"/>
                  <a:pt x="2849795" y="1131741"/>
                </a:cubicBezTo>
                <a:cubicBezTo>
                  <a:pt x="2856869" y="1152117"/>
                  <a:pt x="2879265" y="1162221"/>
                  <a:pt x="2898126" y="1162557"/>
                </a:cubicBezTo>
                <a:cubicBezTo>
                  <a:pt x="2917997" y="1164409"/>
                  <a:pt x="2938036" y="1155484"/>
                  <a:pt x="2951677" y="1141844"/>
                </a:cubicBezTo>
                <a:cubicBezTo>
                  <a:pt x="2965485" y="1128204"/>
                  <a:pt x="2975252" y="1111364"/>
                  <a:pt x="2982157" y="1093851"/>
                </a:cubicBezTo>
                <a:cubicBezTo>
                  <a:pt x="2996302" y="1058656"/>
                  <a:pt x="3000849" y="1020766"/>
                  <a:pt x="3000680" y="983550"/>
                </a:cubicBezTo>
                <a:cubicBezTo>
                  <a:pt x="3000512" y="946166"/>
                  <a:pt x="2995460" y="909287"/>
                  <a:pt x="2989229" y="872745"/>
                </a:cubicBezTo>
                <a:lnTo>
                  <a:pt x="2979293" y="818184"/>
                </a:lnTo>
                <a:lnTo>
                  <a:pt x="2974410" y="790903"/>
                </a:lnTo>
                <a:lnTo>
                  <a:pt x="2972052" y="776758"/>
                </a:lnTo>
                <a:cubicBezTo>
                  <a:pt x="2971884" y="776084"/>
                  <a:pt x="2971715" y="775579"/>
                  <a:pt x="2971548" y="774905"/>
                </a:cubicBezTo>
                <a:cubicBezTo>
                  <a:pt x="2968180" y="724555"/>
                  <a:pt x="2960770" y="674372"/>
                  <a:pt x="2948813" y="625368"/>
                </a:cubicBezTo>
                <a:cubicBezTo>
                  <a:pt x="2946120" y="614254"/>
                  <a:pt x="2942583" y="603477"/>
                  <a:pt x="2939383" y="592531"/>
                </a:cubicBezTo>
                <a:cubicBezTo>
                  <a:pt x="2961780" y="634125"/>
                  <a:pt x="2987545" y="673867"/>
                  <a:pt x="3018025" y="710072"/>
                </a:cubicBezTo>
                <a:cubicBezTo>
                  <a:pt x="3021057" y="713609"/>
                  <a:pt x="3024424" y="716977"/>
                  <a:pt x="3027623" y="720513"/>
                </a:cubicBezTo>
                <a:cubicBezTo>
                  <a:pt x="3029308" y="724891"/>
                  <a:pt x="3031497" y="729101"/>
                  <a:pt x="3032844" y="731459"/>
                </a:cubicBezTo>
                <a:lnTo>
                  <a:pt x="3042106" y="749477"/>
                </a:lnTo>
                <a:lnTo>
                  <a:pt x="3060798" y="785683"/>
                </a:lnTo>
                <a:cubicBezTo>
                  <a:pt x="3073933" y="809595"/>
                  <a:pt x="3088416" y="833340"/>
                  <a:pt x="3107612" y="853716"/>
                </a:cubicBezTo>
                <a:cubicBezTo>
                  <a:pt x="3143313" y="893963"/>
                  <a:pt x="3203768" y="927474"/>
                  <a:pt x="3260686" y="899183"/>
                </a:cubicBezTo>
                <a:cubicBezTo>
                  <a:pt x="3267254" y="894468"/>
                  <a:pt x="3272475" y="886890"/>
                  <a:pt x="3273990" y="878807"/>
                </a:cubicBezTo>
                <a:cubicBezTo>
                  <a:pt x="3274664" y="870892"/>
                  <a:pt x="3275337" y="863146"/>
                  <a:pt x="3272137" y="855568"/>
                </a:cubicBezTo>
                <a:cubicBezTo>
                  <a:pt x="3266580" y="840749"/>
                  <a:pt x="3254624" y="830477"/>
                  <a:pt x="3243173" y="822899"/>
                </a:cubicBezTo>
                <a:cubicBezTo>
                  <a:pt x="3219429" y="807743"/>
                  <a:pt x="3194001" y="798144"/>
                  <a:pt x="3169247" y="787198"/>
                </a:cubicBezTo>
                <a:cubicBezTo>
                  <a:pt x="3144323" y="776590"/>
                  <a:pt x="3119738" y="765644"/>
                  <a:pt x="3095993" y="753182"/>
                </a:cubicBezTo>
                <a:cubicBezTo>
                  <a:pt x="3073428" y="742068"/>
                  <a:pt x="3054736" y="728091"/>
                  <a:pt x="3030655" y="713104"/>
                </a:cubicBezTo>
                <a:cubicBezTo>
                  <a:pt x="3028466" y="710578"/>
                  <a:pt x="3025940" y="708220"/>
                  <a:pt x="3023751" y="705526"/>
                </a:cubicBezTo>
                <a:cubicBezTo>
                  <a:pt x="2985019" y="659048"/>
                  <a:pt x="2953361" y="607181"/>
                  <a:pt x="2927428" y="552620"/>
                </a:cubicBezTo>
                <a:cubicBezTo>
                  <a:pt x="2906378" y="490145"/>
                  <a:pt x="2878423" y="430027"/>
                  <a:pt x="2842218" y="374624"/>
                </a:cubicBezTo>
                <a:cubicBezTo>
                  <a:pt x="2813253" y="331346"/>
                  <a:pt x="2779237" y="290594"/>
                  <a:pt x="2740168" y="255735"/>
                </a:cubicBezTo>
                <a:cubicBezTo>
                  <a:pt x="2801465" y="288741"/>
                  <a:pt x="2861079" y="324947"/>
                  <a:pt x="2918333" y="364857"/>
                </a:cubicBezTo>
                <a:cubicBezTo>
                  <a:pt x="3082353" y="478357"/>
                  <a:pt x="3229365" y="617285"/>
                  <a:pt x="3350779" y="776421"/>
                </a:cubicBezTo>
                <a:cubicBezTo>
                  <a:pt x="3352968" y="779284"/>
                  <a:pt x="3354989" y="782315"/>
                  <a:pt x="3357178" y="785178"/>
                </a:cubicBezTo>
                <a:cubicBezTo>
                  <a:pt x="3362398" y="795113"/>
                  <a:pt x="3367283" y="805217"/>
                  <a:pt x="3371829" y="815658"/>
                </a:cubicBezTo>
                <a:cubicBezTo>
                  <a:pt x="3401298" y="886722"/>
                  <a:pt x="3409213" y="965700"/>
                  <a:pt x="3400962" y="1042153"/>
                </a:cubicBezTo>
                <a:cubicBezTo>
                  <a:pt x="3398267" y="1047542"/>
                  <a:pt x="3395742" y="1053435"/>
                  <a:pt x="3394731" y="1058150"/>
                </a:cubicBezTo>
                <a:cubicBezTo>
                  <a:pt x="3391868" y="1064718"/>
                  <a:pt x="3390016" y="1071623"/>
                  <a:pt x="3386479" y="1077853"/>
                </a:cubicBezTo>
                <a:cubicBezTo>
                  <a:pt x="3380248" y="1090652"/>
                  <a:pt x="3372671" y="1102776"/>
                  <a:pt x="3363577" y="1114059"/>
                </a:cubicBezTo>
                <a:cubicBezTo>
                  <a:pt x="3345727" y="1136624"/>
                  <a:pt x="3325015" y="1157168"/>
                  <a:pt x="3303965" y="1178218"/>
                </a:cubicBezTo>
                <a:cubicBezTo>
                  <a:pt x="3283420" y="1199436"/>
                  <a:pt x="3261697" y="1221160"/>
                  <a:pt x="3249067" y="1249787"/>
                </a:cubicBezTo>
                <a:cubicBezTo>
                  <a:pt x="3243005" y="1263596"/>
                  <a:pt x="3237953" y="1279257"/>
                  <a:pt x="3240310" y="1295591"/>
                </a:cubicBezTo>
                <a:cubicBezTo>
                  <a:pt x="3242668" y="1311926"/>
                  <a:pt x="3254119" y="1326240"/>
                  <a:pt x="3268769" y="1332471"/>
                </a:cubicBezTo>
                <a:cubicBezTo>
                  <a:pt x="3283251" y="1339375"/>
                  <a:pt x="3301270" y="1337354"/>
                  <a:pt x="3314405" y="1329102"/>
                </a:cubicBezTo>
                <a:cubicBezTo>
                  <a:pt x="3327708" y="1320683"/>
                  <a:pt x="3337476" y="1308726"/>
                  <a:pt x="3345559" y="1296097"/>
                </a:cubicBezTo>
                <a:cubicBezTo>
                  <a:pt x="3361725" y="1270669"/>
                  <a:pt x="3372166" y="1242378"/>
                  <a:pt x="3380754" y="1214087"/>
                </a:cubicBezTo>
                <a:cubicBezTo>
                  <a:pt x="3389174" y="1185628"/>
                  <a:pt x="3395573" y="1156495"/>
                  <a:pt x="3400119" y="1127194"/>
                </a:cubicBezTo>
                <a:cubicBezTo>
                  <a:pt x="3402477" y="1112543"/>
                  <a:pt x="3404498" y="1097893"/>
                  <a:pt x="3406014" y="1083074"/>
                </a:cubicBezTo>
                <a:lnTo>
                  <a:pt x="3408035" y="1060845"/>
                </a:lnTo>
                <a:cubicBezTo>
                  <a:pt x="3408203" y="1056803"/>
                  <a:pt x="3408708" y="1054446"/>
                  <a:pt x="3408708" y="1048720"/>
                </a:cubicBezTo>
                <a:cubicBezTo>
                  <a:pt x="3408708" y="1047036"/>
                  <a:pt x="3408372" y="1045689"/>
                  <a:pt x="3408035" y="1044005"/>
                </a:cubicBezTo>
                <a:cubicBezTo>
                  <a:pt x="3412076" y="1004600"/>
                  <a:pt x="3412076" y="964521"/>
                  <a:pt x="3407024" y="924948"/>
                </a:cubicBezTo>
                <a:cubicBezTo>
                  <a:pt x="3416792" y="967721"/>
                  <a:pt x="3422179" y="1011504"/>
                  <a:pt x="3424033" y="1055288"/>
                </a:cubicBezTo>
                <a:cubicBezTo>
                  <a:pt x="3425716" y="1092504"/>
                  <a:pt x="3424369" y="1129888"/>
                  <a:pt x="3420664" y="1166936"/>
                </a:cubicBezTo>
                <a:cubicBezTo>
                  <a:pt x="3420327" y="1167778"/>
                  <a:pt x="3419654" y="1168619"/>
                  <a:pt x="3419654" y="1169293"/>
                </a:cubicBezTo>
                <a:lnTo>
                  <a:pt x="3417128" y="1176534"/>
                </a:lnTo>
                <a:lnTo>
                  <a:pt x="3411234" y="1191017"/>
                </a:lnTo>
                <a:lnTo>
                  <a:pt x="3398436" y="1219644"/>
                </a:lnTo>
                <a:cubicBezTo>
                  <a:pt x="3389679" y="1238841"/>
                  <a:pt x="3380923" y="1257870"/>
                  <a:pt x="3372671" y="1277405"/>
                </a:cubicBezTo>
                <a:cubicBezTo>
                  <a:pt x="3364588" y="1296939"/>
                  <a:pt x="3356505" y="1316641"/>
                  <a:pt x="3351453" y="1337859"/>
                </a:cubicBezTo>
                <a:cubicBezTo>
                  <a:pt x="3348927" y="1348300"/>
                  <a:pt x="3346906" y="1359751"/>
                  <a:pt x="3349432" y="1371876"/>
                </a:cubicBezTo>
                <a:cubicBezTo>
                  <a:pt x="3350779" y="1377938"/>
                  <a:pt x="3353978" y="1384505"/>
                  <a:pt x="3359873" y="1388715"/>
                </a:cubicBezTo>
                <a:cubicBezTo>
                  <a:pt x="3365767" y="1393094"/>
                  <a:pt x="3372671" y="1393768"/>
                  <a:pt x="3378396" y="1394104"/>
                </a:cubicBezTo>
                <a:cubicBezTo>
                  <a:pt x="3404498" y="1394609"/>
                  <a:pt x="3422685" y="1372886"/>
                  <a:pt x="3430936" y="1353184"/>
                </a:cubicBezTo>
                <a:cubicBezTo>
                  <a:pt x="3439862" y="1332471"/>
                  <a:pt x="3442051" y="1310411"/>
                  <a:pt x="3442893" y="1289192"/>
                </a:cubicBezTo>
                <a:cubicBezTo>
                  <a:pt x="3443735" y="1267806"/>
                  <a:pt x="3442893" y="1246588"/>
                  <a:pt x="3441208" y="1225370"/>
                </a:cubicBezTo>
                <a:cubicBezTo>
                  <a:pt x="3440367" y="1214761"/>
                  <a:pt x="3439188" y="1204320"/>
                  <a:pt x="3437841" y="1193711"/>
                </a:cubicBezTo>
                <a:lnTo>
                  <a:pt x="3435315" y="1177882"/>
                </a:lnTo>
                <a:lnTo>
                  <a:pt x="3433799" y="1169967"/>
                </a:lnTo>
                <a:cubicBezTo>
                  <a:pt x="3433799" y="1167609"/>
                  <a:pt x="3431778" y="1164073"/>
                  <a:pt x="3429589" y="1161210"/>
                </a:cubicBezTo>
                <a:cubicBezTo>
                  <a:pt x="3432284" y="1125847"/>
                  <a:pt x="3432788" y="1090314"/>
                  <a:pt x="3430599" y="1054951"/>
                </a:cubicBezTo>
                <a:cubicBezTo>
                  <a:pt x="3427064" y="1000053"/>
                  <a:pt x="3418644" y="945492"/>
                  <a:pt x="3404329" y="892447"/>
                </a:cubicBezTo>
                <a:cubicBezTo>
                  <a:pt x="3400119" y="876450"/>
                  <a:pt x="3394899" y="860788"/>
                  <a:pt x="3389511" y="845296"/>
                </a:cubicBezTo>
                <a:cubicBezTo>
                  <a:pt x="3387489" y="839402"/>
                  <a:pt x="3385133" y="833508"/>
                  <a:pt x="3382775" y="827782"/>
                </a:cubicBezTo>
                <a:cubicBezTo>
                  <a:pt x="3380754" y="822731"/>
                  <a:pt x="3379070" y="817678"/>
                  <a:pt x="3376881" y="812795"/>
                </a:cubicBezTo>
                <a:cubicBezTo>
                  <a:pt x="3376544" y="812290"/>
                  <a:pt x="3376376" y="811616"/>
                  <a:pt x="3376207" y="811111"/>
                </a:cubicBezTo>
                <a:cubicBezTo>
                  <a:pt x="3435988" y="895310"/>
                  <a:pt x="3488697" y="984224"/>
                  <a:pt x="3533996" y="1077011"/>
                </a:cubicBezTo>
                <a:cubicBezTo>
                  <a:pt x="3535848" y="1083242"/>
                  <a:pt x="3538037" y="1089473"/>
                  <a:pt x="3539722" y="1095872"/>
                </a:cubicBezTo>
                <a:cubicBezTo>
                  <a:pt x="3545784" y="1118605"/>
                  <a:pt x="3550499" y="1141676"/>
                  <a:pt x="3554541" y="1165083"/>
                </a:cubicBezTo>
                <a:cubicBezTo>
                  <a:pt x="3562624" y="1211730"/>
                  <a:pt x="3564644" y="1259049"/>
                  <a:pt x="3570033" y="1306201"/>
                </a:cubicBezTo>
                <a:lnTo>
                  <a:pt x="3577947" y="1376928"/>
                </a:lnTo>
                <a:cubicBezTo>
                  <a:pt x="3580642" y="1400335"/>
                  <a:pt x="3582831" y="1424248"/>
                  <a:pt x="3587883" y="1447823"/>
                </a:cubicBezTo>
                <a:cubicBezTo>
                  <a:pt x="3592766" y="1471399"/>
                  <a:pt x="3599840" y="1495311"/>
                  <a:pt x="3614826" y="1516024"/>
                </a:cubicBezTo>
                <a:cubicBezTo>
                  <a:pt x="3629814" y="1536906"/>
                  <a:pt x="3657263" y="1550377"/>
                  <a:pt x="3684207" y="1543978"/>
                </a:cubicBezTo>
                <a:cubicBezTo>
                  <a:pt x="3698015" y="1540779"/>
                  <a:pt x="3709298" y="1529328"/>
                  <a:pt x="3714013" y="1517034"/>
                </a:cubicBezTo>
                <a:cubicBezTo>
                  <a:pt x="3719739" y="1504910"/>
                  <a:pt x="3720244" y="1492280"/>
                  <a:pt x="3721085" y="1480155"/>
                </a:cubicBezTo>
                <a:cubicBezTo>
                  <a:pt x="3722939" y="1455569"/>
                  <a:pt x="3718897" y="1431489"/>
                  <a:pt x="3713844" y="1408081"/>
                </a:cubicBezTo>
                <a:cubicBezTo>
                  <a:pt x="3702562" y="1361266"/>
                  <a:pt x="3683870" y="1317146"/>
                  <a:pt x="3663494" y="1274205"/>
                </a:cubicBezTo>
                <a:cubicBezTo>
                  <a:pt x="3642781" y="1231263"/>
                  <a:pt x="3619711" y="1189838"/>
                  <a:pt x="3595966" y="1148749"/>
                </a:cubicBezTo>
                <a:lnTo>
                  <a:pt x="3560097" y="1087452"/>
                </a:lnTo>
                <a:lnTo>
                  <a:pt x="3542247" y="1056803"/>
                </a:lnTo>
                <a:lnTo>
                  <a:pt x="3532817" y="1040300"/>
                </a:lnTo>
                <a:cubicBezTo>
                  <a:pt x="3532649" y="1039964"/>
                  <a:pt x="3532312" y="1039627"/>
                  <a:pt x="3531975" y="1039290"/>
                </a:cubicBezTo>
                <a:cubicBezTo>
                  <a:pt x="3529786" y="1034743"/>
                  <a:pt x="3527597" y="1030196"/>
                  <a:pt x="3525240" y="1025650"/>
                </a:cubicBezTo>
                <a:lnTo>
                  <a:pt x="3526755" y="1027670"/>
                </a:lnTo>
                <a:cubicBezTo>
                  <a:pt x="3544268" y="1049057"/>
                  <a:pt x="3562792" y="1069939"/>
                  <a:pt x="3583169" y="1088968"/>
                </a:cubicBezTo>
                <a:cubicBezTo>
                  <a:pt x="3603544" y="1107997"/>
                  <a:pt x="3625604" y="1125510"/>
                  <a:pt x="3650864" y="1138477"/>
                </a:cubicBezTo>
                <a:cubicBezTo>
                  <a:pt x="3663325" y="1145044"/>
                  <a:pt x="3676629" y="1150433"/>
                  <a:pt x="3690774" y="1153296"/>
                </a:cubicBezTo>
                <a:cubicBezTo>
                  <a:pt x="3697679" y="1155148"/>
                  <a:pt x="3704920" y="1156327"/>
                  <a:pt x="3712498" y="1156158"/>
                </a:cubicBezTo>
                <a:cubicBezTo>
                  <a:pt x="3719908" y="1155990"/>
                  <a:pt x="3729169" y="1154137"/>
                  <a:pt x="3735063" y="1146391"/>
                </a:cubicBezTo>
                <a:cubicBezTo>
                  <a:pt x="3744999" y="1129214"/>
                  <a:pt x="3736915" y="1114564"/>
                  <a:pt x="3731527" y="1101092"/>
                </a:cubicBezTo>
                <a:cubicBezTo>
                  <a:pt x="3723612" y="1088462"/>
                  <a:pt x="3713677" y="1077348"/>
                  <a:pt x="3702225" y="1069097"/>
                </a:cubicBezTo>
                <a:cubicBezTo>
                  <a:pt x="3679829" y="1051415"/>
                  <a:pt x="3654569" y="1038785"/>
                  <a:pt x="3629309" y="1026829"/>
                </a:cubicBezTo>
                <a:lnTo>
                  <a:pt x="3553867" y="992813"/>
                </a:lnTo>
                <a:cubicBezTo>
                  <a:pt x="3541405" y="987087"/>
                  <a:pt x="3529281" y="981024"/>
                  <a:pt x="3517325" y="974962"/>
                </a:cubicBezTo>
                <a:cubicBezTo>
                  <a:pt x="3511262" y="972099"/>
                  <a:pt x="3505705" y="968395"/>
                  <a:pt x="3499980" y="965026"/>
                </a:cubicBezTo>
                <a:cubicBezTo>
                  <a:pt x="3497791" y="964016"/>
                  <a:pt x="3494086" y="960985"/>
                  <a:pt x="3488697" y="958291"/>
                </a:cubicBezTo>
                <a:lnTo>
                  <a:pt x="3464784" y="918044"/>
                </a:lnTo>
                <a:lnTo>
                  <a:pt x="3444914" y="884027"/>
                </a:lnTo>
                <a:lnTo>
                  <a:pt x="3422854" y="851358"/>
                </a:lnTo>
                <a:lnTo>
                  <a:pt x="3378733" y="786020"/>
                </a:lnTo>
                <a:cubicBezTo>
                  <a:pt x="3332256" y="721523"/>
                  <a:pt x="3281568" y="660058"/>
                  <a:pt x="3227344" y="601961"/>
                </a:cubicBezTo>
                <a:cubicBezTo>
                  <a:pt x="3251256" y="616275"/>
                  <a:pt x="3276010" y="628905"/>
                  <a:pt x="3301438" y="640019"/>
                </a:cubicBezTo>
                <a:cubicBezTo>
                  <a:pt x="3309690" y="643555"/>
                  <a:pt x="3318278" y="646418"/>
                  <a:pt x="3326698" y="649786"/>
                </a:cubicBezTo>
                <a:cubicBezTo>
                  <a:pt x="3361725" y="664605"/>
                  <a:pt x="3395405" y="681950"/>
                  <a:pt x="3427737" y="701821"/>
                </a:cubicBezTo>
                <a:cubicBezTo>
                  <a:pt x="3436325" y="711925"/>
                  <a:pt x="3444745" y="719503"/>
                  <a:pt x="3450807" y="729438"/>
                </a:cubicBezTo>
                <a:cubicBezTo>
                  <a:pt x="3459733" y="741900"/>
                  <a:pt x="3467478" y="755371"/>
                  <a:pt x="3474888" y="768843"/>
                </a:cubicBezTo>
                <a:cubicBezTo>
                  <a:pt x="3489538" y="796124"/>
                  <a:pt x="3502843" y="824246"/>
                  <a:pt x="3517998" y="851695"/>
                </a:cubicBezTo>
                <a:cubicBezTo>
                  <a:pt x="3533154" y="878975"/>
                  <a:pt x="3550499" y="906256"/>
                  <a:pt x="3576095" y="926295"/>
                </a:cubicBezTo>
                <a:cubicBezTo>
                  <a:pt x="3582326" y="931515"/>
                  <a:pt x="3589735" y="935220"/>
                  <a:pt x="3596809" y="938925"/>
                </a:cubicBezTo>
                <a:lnTo>
                  <a:pt x="3619879" y="946840"/>
                </a:lnTo>
                <a:cubicBezTo>
                  <a:pt x="3635034" y="951386"/>
                  <a:pt x="3655748" y="949702"/>
                  <a:pt x="3667872" y="935220"/>
                </a:cubicBezTo>
                <a:cubicBezTo>
                  <a:pt x="3689259" y="904740"/>
                  <a:pt x="3676124" y="867525"/>
                  <a:pt x="3658273" y="842433"/>
                </a:cubicBezTo>
                <a:cubicBezTo>
                  <a:pt x="3639413" y="816331"/>
                  <a:pt x="3614153" y="796629"/>
                  <a:pt x="3588389" y="779115"/>
                </a:cubicBezTo>
                <a:cubicBezTo>
                  <a:pt x="3562286" y="761602"/>
                  <a:pt x="3535006" y="746615"/>
                  <a:pt x="3507221" y="732301"/>
                </a:cubicBezTo>
                <a:lnTo>
                  <a:pt x="3465458" y="711588"/>
                </a:lnTo>
                <a:lnTo>
                  <a:pt x="3444577" y="701316"/>
                </a:lnTo>
                <a:lnTo>
                  <a:pt x="3433463" y="695759"/>
                </a:lnTo>
                <a:cubicBezTo>
                  <a:pt x="3429589" y="693906"/>
                  <a:pt x="3425379" y="693064"/>
                  <a:pt x="3422012" y="692054"/>
                </a:cubicBezTo>
                <a:cubicBezTo>
                  <a:pt x="3408539" y="684139"/>
                  <a:pt x="3394731" y="676730"/>
                  <a:pt x="3380754" y="669825"/>
                </a:cubicBezTo>
                <a:cubicBezTo>
                  <a:pt x="3401298" y="676561"/>
                  <a:pt x="3422012" y="682960"/>
                  <a:pt x="3443062" y="688349"/>
                </a:cubicBezTo>
                <a:cubicBezTo>
                  <a:pt x="3451313" y="690538"/>
                  <a:pt x="3459901" y="692391"/>
                  <a:pt x="3468321" y="694411"/>
                </a:cubicBezTo>
                <a:cubicBezTo>
                  <a:pt x="3468321" y="694411"/>
                  <a:pt x="3468321" y="694411"/>
                  <a:pt x="3468321" y="694411"/>
                </a:cubicBezTo>
                <a:lnTo>
                  <a:pt x="3478930" y="698284"/>
                </a:lnTo>
                <a:lnTo>
                  <a:pt x="3499643" y="706031"/>
                </a:lnTo>
                <a:lnTo>
                  <a:pt x="3541237" y="721018"/>
                </a:lnTo>
                <a:cubicBezTo>
                  <a:pt x="3569023" y="730785"/>
                  <a:pt x="3597313" y="739542"/>
                  <a:pt x="3626278" y="746110"/>
                </a:cubicBezTo>
                <a:cubicBezTo>
                  <a:pt x="3655242" y="752509"/>
                  <a:pt x="3685049" y="757055"/>
                  <a:pt x="3715192" y="754698"/>
                </a:cubicBezTo>
                <a:cubicBezTo>
                  <a:pt x="3730180" y="753351"/>
                  <a:pt x="3745672" y="750656"/>
                  <a:pt x="3759481" y="742741"/>
                </a:cubicBezTo>
                <a:cubicBezTo>
                  <a:pt x="3773289" y="735164"/>
                  <a:pt x="3784235" y="720513"/>
                  <a:pt x="3786592" y="704515"/>
                </a:cubicBezTo>
                <a:cubicBezTo>
                  <a:pt x="3789961" y="668983"/>
                  <a:pt x="3750892" y="644902"/>
                  <a:pt x="3721423" y="651638"/>
                </a:cubicBezTo>
                <a:cubicBezTo>
                  <a:pt x="3691616" y="654164"/>
                  <a:pt x="3662652" y="659553"/>
                  <a:pt x="3633688" y="664605"/>
                </a:cubicBezTo>
                <a:cubicBezTo>
                  <a:pt x="3604723" y="669825"/>
                  <a:pt x="3575927" y="675046"/>
                  <a:pt x="3546963" y="679087"/>
                </a:cubicBezTo>
                <a:cubicBezTo>
                  <a:pt x="3532481" y="681108"/>
                  <a:pt x="3517998" y="682792"/>
                  <a:pt x="3503347" y="683802"/>
                </a:cubicBezTo>
                <a:cubicBezTo>
                  <a:pt x="3496106" y="684308"/>
                  <a:pt x="3488865" y="684813"/>
                  <a:pt x="3481624" y="684644"/>
                </a:cubicBezTo>
                <a:lnTo>
                  <a:pt x="3469668" y="684476"/>
                </a:lnTo>
                <a:cubicBezTo>
                  <a:pt x="3467142" y="684476"/>
                  <a:pt x="3464616" y="684813"/>
                  <a:pt x="3462258" y="685149"/>
                </a:cubicBezTo>
                <a:cubicBezTo>
                  <a:pt x="3456533" y="683802"/>
                  <a:pt x="3450639" y="682624"/>
                  <a:pt x="3444914" y="681276"/>
                </a:cubicBezTo>
                <a:cubicBezTo>
                  <a:pt x="3396920" y="669320"/>
                  <a:pt x="3349769" y="653996"/>
                  <a:pt x="3304133" y="634462"/>
                </a:cubicBezTo>
                <a:cubicBezTo>
                  <a:pt x="3271969" y="620653"/>
                  <a:pt x="3240647" y="604655"/>
                  <a:pt x="3211515" y="585458"/>
                </a:cubicBezTo>
                <a:cubicBezTo>
                  <a:pt x="3126473" y="496544"/>
                  <a:pt x="3033181" y="415545"/>
                  <a:pt x="2932815" y="343976"/>
                </a:cubicBezTo>
                <a:cubicBezTo>
                  <a:pt x="2930122" y="342123"/>
                  <a:pt x="2927428" y="340439"/>
                  <a:pt x="2924901" y="338587"/>
                </a:cubicBezTo>
                <a:cubicBezTo>
                  <a:pt x="2958075" y="351890"/>
                  <a:pt x="2991755" y="364183"/>
                  <a:pt x="3026277" y="374119"/>
                </a:cubicBezTo>
                <a:cubicBezTo>
                  <a:pt x="3036549" y="380013"/>
                  <a:pt x="3046653" y="385233"/>
                  <a:pt x="3056926" y="391127"/>
                </a:cubicBezTo>
                <a:cubicBezTo>
                  <a:pt x="3074607" y="400726"/>
                  <a:pt x="3092457" y="409987"/>
                  <a:pt x="3110812" y="418070"/>
                </a:cubicBezTo>
                <a:cubicBezTo>
                  <a:pt x="3147523" y="434237"/>
                  <a:pt x="3185412" y="449729"/>
                  <a:pt x="3225323" y="458149"/>
                </a:cubicBezTo>
                <a:cubicBezTo>
                  <a:pt x="3265401" y="466737"/>
                  <a:pt x="3306659" y="467074"/>
                  <a:pt x="3347075" y="463875"/>
                </a:cubicBezTo>
                <a:cubicBezTo>
                  <a:pt x="3367283" y="461854"/>
                  <a:pt x="3387658" y="458318"/>
                  <a:pt x="3407193" y="450571"/>
                </a:cubicBezTo>
                <a:cubicBezTo>
                  <a:pt x="3425885" y="443330"/>
                  <a:pt x="3446934" y="427501"/>
                  <a:pt x="3449124" y="403757"/>
                </a:cubicBezTo>
                <a:cubicBezTo>
                  <a:pt x="3452323" y="381360"/>
                  <a:pt x="3439356" y="358963"/>
                  <a:pt x="3421169" y="347849"/>
                </a:cubicBezTo>
                <a:cubicBezTo>
                  <a:pt x="3403151" y="336061"/>
                  <a:pt x="3382102" y="331683"/>
                  <a:pt x="3361894" y="330167"/>
                </a:cubicBezTo>
                <a:cubicBezTo>
                  <a:pt x="3320973" y="326967"/>
                  <a:pt x="3280726" y="334377"/>
                  <a:pt x="3241657" y="342460"/>
                </a:cubicBezTo>
                <a:cubicBezTo>
                  <a:pt x="3202420" y="350711"/>
                  <a:pt x="3163521" y="359636"/>
                  <a:pt x="3123948" y="364183"/>
                </a:cubicBezTo>
                <a:cubicBezTo>
                  <a:pt x="3104245" y="366204"/>
                  <a:pt x="3084373" y="367551"/>
                  <a:pt x="3064503" y="366373"/>
                </a:cubicBezTo>
                <a:cubicBezTo>
                  <a:pt x="3054568" y="366204"/>
                  <a:pt x="3044800" y="365025"/>
                  <a:pt x="3034864" y="363678"/>
                </a:cubicBezTo>
                <a:cubicBezTo>
                  <a:pt x="3027623" y="362668"/>
                  <a:pt x="3018530" y="361321"/>
                  <a:pt x="3010110" y="360310"/>
                </a:cubicBezTo>
                <a:cubicBezTo>
                  <a:pt x="2970032" y="348186"/>
                  <a:pt x="2930795" y="333872"/>
                  <a:pt x="2892232" y="317200"/>
                </a:cubicBezTo>
                <a:cubicBezTo>
                  <a:pt x="2799782" y="256072"/>
                  <a:pt x="2701774" y="203868"/>
                  <a:pt x="2599894" y="160590"/>
                </a:cubicBezTo>
                <a:cubicBezTo>
                  <a:pt x="2619596" y="163958"/>
                  <a:pt x="2639298" y="167158"/>
                  <a:pt x="2659002" y="170189"/>
                </a:cubicBezTo>
                <a:cubicBezTo>
                  <a:pt x="2714741" y="177935"/>
                  <a:pt x="2770985" y="182314"/>
                  <a:pt x="2827231" y="182145"/>
                </a:cubicBezTo>
                <a:cubicBezTo>
                  <a:pt x="2841713" y="182145"/>
                  <a:pt x="2856363" y="181135"/>
                  <a:pt x="2870845" y="180630"/>
                </a:cubicBezTo>
                <a:cubicBezTo>
                  <a:pt x="2873540" y="181640"/>
                  <a:pt x="2876403" y="182819"/>
                  <a:pt x="2879771" y="183492"/>
                </a:cubicBezTo>
                <a:cubicBezTo>
                  <a:pt x="2884822" y="184503"/>
                  <a:pt x="2887854" y="184671"/>
                  <a:pt x="2891726" y="185176"/>
                </a:cubicBezTo>
                <a:lnTo>
                  <a:pt x="2913955" y="187871"/>
                </a:lnTo>
                <a:lnTo>
                  <a:pt x="2958412" y="192586"/>
                </a:lnTo>
                <a:cubicBezTo>
                  <a:pt x="2988050" y="195617"/>
                  <a:pt x="3017857" y="197806"/>
                  <a:pt x="3047831" y="198648"/>
                </a:cubicBezTo>
                <a:cubicBezTo>
                  <a:pt x="3077807" y="199153"/>
                  <a:pt x="3107950" y="198817"/>
                  <a:pt x="3137925" y="192923"/>
                </a:cubicBezTo>
                <a:cubicBezTo>
                  <a:pt x="3152743" y="190228"/>
                  <a:pt x="3168741" y="185008"/>
                  <a:pt x="3180866" y="173389"/>
                </a:cubicBezTo>
                <a:cubicBezTo>
                  <a:pt x="3193159" y="162106"/>
                  <a:pt x="3198716" y="143245"/>
                  <a:pt x="3194001" y="127079"/>
                </a:cubicBezTo>
                <a:cubicBezTo>
                  <a:pt x="3185076" y="93231"/>
                  <a:pt x="3147860" y="78244"/>
                  <a:pt x="3117885" y="80433"/>
                </a:cubicBezTo>
                <a:cubicBezTo>
                  <a:pt x="3086058" y="80938"/>
                  <a:pt x="3057767" y="96262"/>
                  <a:pt x="3032508" y="111587"/>
                </a:cubicBezTo>
                <a:cubicBezTo>
                  <a:pt x="3007079" y="127079"/>
                  <a:pt x="2981988" y="142909"/>
                  <a:pt x="2954876" y="154360"/>
                </a:cubicBezTo>
                <a:cubicBezTo>
                  <a:pt x="2941235" y="159917"/>
                  <a:pt x="2927428" y="164800"/>
                  <a:pt x="2913113" y="168505"/>
                </a:cubicBezTo>
                <a:cubicBezTo>
                  <a:pt x="2907388" y="169684"/>
                  <a:pt x="2901999" y="171031"/>
                  <a:pt x="2896273" y="172210"/>
                </a:cubicBezTo>
                <a:cubicBezTo>
                  <a:pt x="2873203" y="173557"/>
                  <a:pt x="2850301" y="174736"/>
                  <a:pt x="2827231" y="174736"/>
                </a:cubicBezTo>
                <a:cubicBezTo>
                  <a:pt x="2807696" y="174736"/>
                  <a:pt x="2788331" y="173725"/>
                  <a:pt x="2768796" y="172715"/>
                </a:cubicBezTo>
                <a:cubicBezTo>
                  <a:pt x="2809885" y="168337"/>
                  <a:pt x="2850301" y="157559"/>
                  <a:pt x="2888022" y="141056"/>
                </a:cubicBezTo>
                <a:cubicBezTo>
                  <a:pt x="2898631" y="136341"/>
                  <a:pt x="2908903" y="131121"/>
                  <a:pt x="2919175" y="125900"/>
                </a:cubicBezTo>
                <a:cubicBezTo>
                  <a:pt x="2943088" y="116807"/>
                  <a:pt x="2965822" y="107377"/>
                  <a:pt x="2989229" y="96431"/>
                </a:cubicBezTo>
                <a:cubicBezTo>
                  <a:pt x="3007079" y="87842"/>
                  <a:pt x="3024930" y="78581"/>
                  <a:pt x="3040928" y="66119"/>
                </a:cubicBezTo>
                <a:cubicBezTo>
                  <a:pt x="3048842" y="59889"/>
                  <a:pt x="3056588" y="52816"/>
                  <a:pt x="3061977" y="43554"/>
                </a:cubicBezTo>
                <a:cubicBezTo>
                  <a:pt x="3067366" y="34292"/>
                  <a:pt x="3068713" y="20483"/>
                  <a:pt x="3060461" y="11222"/>
                </a:cubicBezTo>
                <a:cubicBezTo>
                  <a:pt x="3052716" y="1791"/>
                  <a:pt x="3040086" y="-566"/>
                  <a:pt x="3029813" y="107"/>
                </a:cubicBezTo>
                <a:cubicBezTo>
                  <a:pt x="3019204" y="781"/>
                  <a:pt x="3008932" y="3138"/>
                  <a:pt x="2999333" y="8022"/>
                </a:cubicBezTo>
                <a:cubicBezTo>
                  <a:pt x="2980809" y="19305"/>
                  <a:pt x="2967674" y="33618"/>
                  <a:pt x="2953698" y="48269"/>
                </a:cubicBezTo>
                <a:cubicBezTo>
                  <a:pt x="2940225" y="62920"/>
                  <a:pt x="2927764" y="78412"/>
                  <a:pt x="2915302" y="93736"/>
                </a:cubicBezTo>
                <a:lnTo>
                  <a:pt x="2896442" y="116470"/>
                </a:lnTo>
                <a:lnTo>
                  <a:pt x="2886675" y="127584"/>
                </a:lnTo>
                <a:cubicBezTo>
                  <a:pt x="2884991" y="129268"/>
                  <a:pt x="2881791" y="132973"/>
                  <a:pt x="2879434" y="136341"/>
                </a:cubicBezTo>
                <a:cubicBezTo>
                  <a:pt x="2829420" y="157728"/>
                  <a:pt x="2775364" y="169684"/>
                  <a:pt x="2720803" y="169515"/>
                </a:cubicBezTo>
                <a:cubicBezTo>
                  <a:pt x="2700427" y="167663"/>
                  <a:pt x="2679883" y="165979"/>
                  <a:pt x="2659506" y="163116"/>
                </a:cubicBezTo>
                <a:cubicBezTo>
                  <a:pt x="2628689" y="158401"/>
                  <a:pt x="2597536" y="153686"/>
                  <a:pt x="2567056" y="147455"/>
                </a:cubicBezTo>
                <a:cubicBezTo>
                  <a:pt x="2500202" y="120512"/>
                  <a:pt x="2432001" y="97104"/>
                  <a:pt x="2362789" y="77402"/>
                </a:cubicBezTo>
                <a:cubicBezTo>
                  <a:pt x="2312607" y="61404"/>
                  <a:pt x="2260404" y="52984"/>
                  <a:pt x="2209042" y="41702"/>
                </a:cubicBezTo>
                <a:cubicBezTo>
                  <a:pt x="2183446" y="35302"/>
                  <a:pt x="2157176" y="33113"/>
                  <a:pt x="2131074" y="29745"/>
                </a:cubicBezTo>
                <a:lnTo>
                  <a:pt x="2052769" y="20315"/>
                </a:lnTo>
                <a:cubicBezTo>
                  <a:pt x="2026667" y="17789"/>
                  <a:pt x="2000566" y="12569"/>
                  <a:pt x="1974295" y="12400"/>
                </a:cubicBezTo>
                <a:lnTo>
                  <a:pt x="1895317" y="10885"/>
                </a:lnTo>
                <a:lnTo>
                  <a:pt x="1816507" y="9369"/>
                </a:lnTo>
                <a:cubicBezTo>
                  <a:pt x="1790237" y="8022"/>
                  <a:pt x="1764135" y="12569"/>
                  <a:pt x="1737865" y="13916"/>
                </a:cubicBezTo>
                <a:lnTo>
                  <a:pt x="1659223" y="20315"/>
                </a:lnTo>
                <a:cubicBezTo>
                  <a:pt x="1632953" y="22167"/>
                  <a:pt x="1606683" y="24020"/>
                  <a:pt x="1581087" y="29745"/>
                </a:cubicBezTo>
                <a:cubicBezTo>
                  <a:pt x="1529389" y="39344"/>
                  <a:pt x="1477522" y="48101"/>
                  <a:pt x="1425992" y="58373"/>
                </a:cubicBezTo>
                <a:lnTo>
                  <a:pt x="1274434" y="101651"/>
                </a:lnTo>
                <a:cubicBezTo>
                  <a:pt x="1224252" y="116975"/>
                  <a:pt x="1176259" y="139035"/>
                  <a:pt x="1127086" y="157391"/>
                </a:cubicBezTo>
                <a:cubicBezTo>
                  <a:pt x="933766" y="239569"/>
                  <a:pt x="754422" y="353406"/>
                  <a:pt x="597644" y="493008"/>
                </a:cubicBezTo>
                <a:cubicBezTo>
                  <a:pt x="560091" y="529550"/>
                  <a:pt x="520349" y="564071"/>
                  <a:pt x="484480" y="602466"/>
                </a:cubicBezTo>
                <a:lnTo>
                  <a:pt x="381253" y="721187"/>
                </a:lnTo>
                <a:cubicBezTo>
                  <a:pt x="349594" y="762949"/>
                  <a:pt x="320124" y="806396"/>
                  <a:pt x="289307" y="848832"/>
                </a:cubicBezTo>
                <a:cubicBezTo>
                  <a:pt x="273310" y="869713"/>
                  <a:pt x="260175" y="892279"/>
                  <a:pt x="247376" y="915349"/>
                </a:cubicBezTo>
                <a:lnTo>
                  <a:pt x="208308" y="983550"/>
                </a:lnTo>
                <a:cubicBezTo>
                  <a:pt x="107606" y="1167272"/>
                  <a:pt x="37890" y="1367329"/>
                  <a:pt x="0" y="1573279"/>
                </a:cubicBezTo>
                <a:lnTo>
                  <a:pt x="2526" y="1573785"/>
                </a:lnTo>
                <a:cubicBezTo>
                  <a:pt x="42605" y="1367666"/>
                  <a:pt x="113837" y="1168956"/>
                  <a:pt x="215549" y="986750"/>
                </a:cubicBezTo>
                <a:close/>
              </a:path>
            </a:pathLst>
          </a:custGeom>
          <a:solidFill>
            <a:srgbClr val="BABABA"/>
          </a:solidFill>
          <a:ln w="168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40" normalizeH="0" baseline="0" noProof="0">
              <a:ln>
                <a:noFill/>
              </a:ln>
              <a:solidFill>
                <a:srgbClr val="000000"/>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E52EE217-9273-46B2-BBCB-87C1C5C8757A}"/>
              </a:ext>
            </a:extLst>
          </p:cNvPr>
          <p:cNvSpPr/>
          <p:nvPr/>
        </p:nvSpPr>
        <p:spPr>
          <a:xfrm>
            <a:off x="8852752" y="-2585994"/>
            <a:ext cx="6469062" cy="6835090"/>
          </a:xfrm>
          <a:custGeom>
            <a:avLst/>
            <a:gdLst>
              <a:gd name="connsiteX0" fmla="*/ 505533 w 6469062"/>
              <a:gd name="connsiteY0" fmla="*/ 958346 h 6835090"/>
              <a:gd name="connsiteX1" fmla="*/ 13643 w 6469062"/>
              <a:gd name="connsiteY1" fmla="*/ 2949313 h 6835090"/>
              <a:gd name="connsiteX2" fmla="*/ 568345 w 6469062"/>
              <a:gd name="connsiteY2" fmla="*/ 4458494 h 6835090"/>
              <a:gd name="connsiteX3" fmla="*/ 2493469 w 6469062"/>
              <a:gd name="connsiteY3" fmla="*/ 5602252 h 6835090"/>
              <a:gd name="connsiteX4" fmla="*/ 4356454 w 6469062"/>
              <a:gd name="connsiteY4" fmla="*/ 6616343 h 6835090"/>
              <a:gd name="connsiteX5" fmla="*/ 6427073 w 6469062"/>
              <a:gd name="connsiteY5" fmla="*/ 6394227 h 6835090"/>
              <a:gd name="connsiteX6" fmla="*/ 505533 w 6469062"/>
              <a:gd name="connsiteY6" fmla="*/ 958346 h 683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69062" h="6835090">
                <a:moveTo>
                  <a:pt x="505533" y="958346"/>
                </a:moveTo>
                <a:cubicBezTo>
                  <a:pt x="505533" y="958346"/>
                  <a:pt x="101210" y="2168452"/>
                  <a:pt x="13643" y="2949313"/>
                </a:cubicBezTo>
                <a:cubicBezTo>
                  <a:pt x="-76113" y="3748866"/>
                  <a:pt x="296214" y="4281003"/>
                  <a:pt x="568345" y="4458494"/>
                </a:cubicBezTo>
                <a:cubicBezTo>
                  <a:pt x="840644" y="4635985"/>
                  <a:pt x="2090493" y="4881341"/>
                  <a:pt x="2493469" y="5602252"/>
                </a:cubicBezTo>
                <a:cubicBezTo>
                  <a:pt x="2896445" y="6323163"/>
                  <a:pt x="3256479" y="6567339"/>
                  <a:pt x="4356454" y="6616343"/>
                </a:cubicBezTo>
                <a:cubicBezTo>
                  <a:pt x="5456428" y="6665347"/>
                  <a:pt x="6087077" y="7199168"/>
                  <a:pt x="6427073" y="6394227"/>
                </a:cubicBezTo>
                <a:cubicBezTo>
                  <a:pt x="6767236" y="5589285"/>
                  <a:pt x="5062714" y="-2784800"/>
                  <a:pt x="505533" y="958346"/>
                </a:cubicBezTo>
                <a:close/>
              </a:path>
            </a:pathLst>
          </a:custGeom>
          <a:noFill/>
          <a:ln w="16838" cap="flat">
            <a:solidFill>
              <a:srgbClr val="BABA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40" normalizeH="0" baseline="0" noProof="0">
              <a:ln>
                <a:noFill/>
              </a:ln>
              <a:solidFill>
                <a:srgbClr val="000000"/>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05E8F0A1-FD82-49C7-B083-95422E16FB10}"/>
              </a:ext>
            </a:extLst>
          </p:cNvPr>
          <p:cNvSpPr/>
          <p:nvPr/>
        </p:nvSpPr>
        <p:spPr>
          <a:xfrm>
            <a:off x="-1313145" y="3353557"/>
            <a:ext cx="4077705" cy="5325202"/>
          </a:xfrm>
          <a:custGeom>
            <a:avLst/>
            <a:gdLst>
              <a:gd name="connsiteX0" fmla="*/ 1726478 w 4077705"/>
              <a:gd name="connsiteY0" fmla="*/ 0 h 5325202"/>
              <a:gd name="connsiteX1" fmla="*/ 2837566 w 4077705"/>
              <a:gd name="connsiteY1" fmla="*/ 856134 h 5325202"/>
              <a:gd name="connsiteX2" fmla="*/ 3871865 w 4077705"/>
              <a:gd name="connsiteY2" fmla="*/ 2252321 h 5325202"/>
              <a:gd name="connsiteX3" fmla="*/ 3423254 w 4077705"/>
              <a:gd name="connsiteY3" fmla="*/ 4925636 h 5325202"/>
              <a:gd name="connsiteX4" fmla="*/ 229253 w 4077705"/>
              <a:gd name="connsiteY4" fmla="*/ 4264843 h 5325202"/>
              <a:gd name="connsiteX5" fmla="*/ 223359 w 4077705"/>
              <a:gd name="connsiteY5" fmla="*/ 1797478 h 5325202"/>
              <a:gd name="connsiteX6" fmla="*/ 1726478 w 4077705"/>
              <a:gd name="connsiteY6" fmla="*/ 0 h 532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705" h="5325202">
                <a:moveTo>
                  <a:pt x="1726478" y="0"/>
                </a:moveTo>
                <a:cubicBezTo>
                  <a:pt x="1726478" y="0"/>
                  <a:pt x="2187888" y="573563"/>
                  <a:pt x="2837566" y="856134"/>
                </a:cubicBezTo>
                <a:cubicBezTo>
                  <a:pt x="3487245" y="1138706"/>
                  <a:pt x="3532881" y="1235367"/>
                  <a:pt x="3871865" y="2252321"/>
                </a:cubicBezTo>
                <a:cubicBezTo>
                  <a:pt x="4210850" y="3269275"/>
                  <a:pt x="4176665" y="4407644"/>
                  <a:pt x="3423254" y="4925636"/>
                </a:cubicBezTo>
                <a:cubicBezTo>
                  <a:pt x="2669842" y="5443628"/>
                  <a:pt x="351678" y="5667933"/>
                  <a:pt x="229253" y="4264843"/>
                </a:cubicBezTo>
                <a:cubicBezTo>
                  <a:pt x="106828" y="2861753"/>
                  <a:pt x="-215654" y="2145725"/>
                  <a:pt x="223359" y="1797478"/>
                </a:cubicBezTo>
                <a:cubicBezTo>
                  <a:pt x="662372" y="1449231"/>
                  <a:pt x="1726478" y="0"/>
                  <a:pt x="1726478" y="0"/>
                </a:cubicBezTo>
                <a:close/>
              </a:path>
            </a:pathLst>
          </a:custGeom>
          <a:noFill/>
          <a:ln w="16838" cap="flat">
            <a:solidFill>
              <a:srgbClr val="BABAB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4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CC65FD74-CF81-4DEB-B42A-2FC9321431DD}"/>
              </a:ext>
            </a:extLst>
          </p:cNvPr>
          <p:cNvSpPr txBox="1"/>
          <p:nvPr/>
        </p:nvSpPr>
        <p:spPr>
          <a:xfrm>
            <a:off x="2138314" y="2246524"/>
            <a:ext cx="7915372" cy="94936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69" b="0" i="0" u="none" strike="noStrike" kern="1200" cap="none" spc="-120" normalizeH="0" baseline="0" noProof="0">
                <a:ln>
                  <a:noFill/>
                </a:ln>
                <a:solidFill>
                  <a:srgbClr val="A2773A"/>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sym typeface="Arial"/>
                <a:rtl val="0"/>
              </a:rPr>
              <a:t>CẢM ƠN CÁC THẦY CÔ</a:t>
            </a:r>
          </a:p>
        </p:txBody>
      </p:sp>
      <p:sp>
        <p:nvSpPr>
          <p:cNvPr id="12" name="TextBox 11">
            <a:extLst>
              <a:ext uri="{FF2B5EF4-FFF2-40B4-BE49-F238E27FC236}">
                <a16:creationId xmlns:a16="http://schemas.microsoft.com/office/drawing/2014/main" id="{A7DFDC41-F17B-455B-9205-2F6107C8C3BB}"/>
              </a:ext>
            </a:extLst>
          </p:cNvPr>
          <p:cNvSpPr txBox="1"/>
          <p:nvPr/>
        </p:nvSpPr>
        <p:spPr>
          <a:xfrm>
            <a:off x="1617851" y="3187652"/>
            <a:ext cx="895629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4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sym typeface="Arial"/>
                <a:rtl val="0"/>
              </a:rPr>
              <a:t>CHÚC CÁC EM CHĂM NGOAN HỌC GIỎI!</a:t>
            </a:r>
          </a:p>
        </p:txBody>
      </p:sp>
    </p:spTree>
    <p:extLst>
      <p:ext uri="{BB962C8B-B14F-4D97-AF65-F5344CB8AC3E}">
        <p14:creationId xmlns:p14="http://schemas.microsoft.com/office/powerpoint/2010/main" val="376008835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C91CA20-5788-4C3C-A00E-F23A9D9C219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048000" y="2707821"/>
            <a:ext cx="1971675" cy="4133850"/>
          </a:xfrm>
          <a:prstGeom prst="rect">
            <a:avLst/>
          </a:prstGeom>
        </p:spPr>
      </p:pic>
      <p:pic>
        <p:nvPicPr>
          <p:cNvPr id="3" name="Graphic 2">
            <a:extLst>
              <a:ext uri="{FF2B5EF4-FFF2-40B4-BE49-F238E27FC236}">
                <a16:creationId xmlns:a16="http://schemas.microsoft.com/office/drawing/2014/main" id="{7242387C-E33E-4D61-A703-E2F50182E9F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98839" y="2917371"/>
            <a:ext cx="1666875" cy="3924300"/>
          </a:xfrm>
          <a:prstGeom prst="rect">
            <a:avLst/>
          </a:prstGeom>
        </p:spPr>
      </p:pic>
      <p:pic>
        <p:nvPicPr>
          <p:cNvPr id="6" name="Graphic 5">
            <a:extLst>
              <a:ext uri="{FF2B5EF4-FFF2-40B4-BE49-F238E27FC236}">
                <a16:creationId xmlns:a16="http://schemas.microsoft.com/office/drawing/2014/main" id="{1E2814BB-941B-499B-8557-C2F4A298B63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26" y="2895600"/>
            <a:ext cx="1981200" cy="3962400"/>
          </a:xfrm>
          <a:prstGeom prst="rect">
            <a:avLst/>
          </a:prstGeom>
        </p:spPr>
      </p:pic>
      <p:sp>
        <p:nvSpPr>
          <p:cNvPr id="9" name="Rectangle: Diagonal Corners Rounded 8">
            <a:extLst>
              <a:ext uri="{FF2B5EF4-FFF2-40B4-BE49-F238E27FC236}">
                <a16:creationId xmlns:a16="http://schemas.microsoft.com/office/drawing/2014/main" id="{F31DC0EF-DA43-41ED-AC7E-F83C3D4AB29C}"/>
              </a:ext>
            </a:extLst>
          </p:cNvPr>
          <p:cNvSpPr/>
          <p:nvPr/>
        </p:nvSpPr>
        <p:spPr>
          <a:xfrm>
            <a:off x="152399" y="2797225"/>
            <a:ext cx="11849101" cy="4044446"/>
          </a:xfrm>
          <a:prstGeom prst="round2DiagRect">
            <a:avLst>
              <a:gd name="adj1" fmla="val 50000"/>
              <a:gd name="adj2"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u="sng"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GB" sz="3200" u="sng"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3200" u="sng" dirty="0" err="1">
                <a:solidFill>
                  <a:schemeClr val="tx1">
                    <a:lumMod val="95000"/>
                    <a:lumOff val="5000"/>
                  </a:schemeClr>
                </a:solidFill>
                <a:latin typeface="Times New Roman" panose="02020603050405020304" pitchFamily="18" charset="0"/>
                <a:cs typeface="Times New Roman" panose="02020603050405020304" pitchFamily="18" charset="0"/>
              </a:rPr>
              <a:t>cụ</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Bình</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trụ</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có</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đáy</a:t>
            </a:r>
            <a:r>
              <a:rPr lang="en-GB" sz="3200" dirty="0">
                <a:solidFill>
                  <a:srgbClr val="3F1290"/>
                </a:solidFill>
                <a:latin typeface="Times New Roman" panose="02020603050405020304" pitchFamily="18" charset="0"/>
                <a:cs typeface="Times New Roman" panose="02020603050405020304" pitchFamily="18" charset="0"/>
              </a:rPr>
              <a:t> C </a:t>
            </a:r>
            <a:r>
              <a:rPr lang="en-GB" sz="3200" dirty="0" err="1">
                <a:solidFill>
                  <a:srgbClr val="3F1290"/>
                </a:solidFill>
                <a:latin typeface="Times New Roman" panose="02020603050405020304" pitchFamily="18" charset="0"/>
                <a:cs typeface="Times New Roman" panose="02020603050405020304" pitchFamily="18" charset="0"/>
              </a:rPr>
              <a:t>và</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các</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lỗ</a:t>
            </a:r>
            <a:r>
              <a:rPr lang="en-GB" sz="3200" dirty="0">
                <a:solidFill>
                  <a:srgbClr val="3F1290"/>
                </a:solidFill>
                <a:latin typeface="Times New Roman" panose="02020603050405020304" pitchFamily="18" charset="0"/>
                <a:cs typeface="Times New Roman" panose="02020603050405020304" pitchFamily="18" charset="0"/>
              </a:rPr>
              <a:t> A, B ở </a:t>
            </a:r>
            <a:r>
              <a:rPr lang="en-GB" sz="3200" dirty="0" err="1">
                <a:solidFill>
                  <a:srgbClr val="3F1290"/>
                </a:solidFill>
                <a:latin typeface="Times New Roman" panose="02020603050405020304" pitchFamily="18" charset="0"/>
                <a:cs typeface="Times New Roman" panose="02020603050405020304" pitchFamily="18" charset="0"/>
              </a:rPr>
              <a:t>thành</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bình</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được</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bịt</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bằng</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một</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màng</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cao</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su</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mỏng</a:t>
            </a:r>
            <a:r>
              <a:rPr lang="en-GB" sz="3200" dirty="0">
                <a:solidFill>
                  <a:srgbClr val="3F1290"/>
                </a:solidFill>
                <a:latin typeface="Times New Roman" panose="02020603050405020304" pitchFamily="18" charset="0"/>
                <a:cs typeface="Times New Roman" panose="02020603050405020304" pitchFamily="18" charset="0"/>
              </a:rPr>
              <a:t>.</a:t>
            </a:r>
          </a:p>
          <a:p>
            <a:pPr algn="ctr"/>
            <a:r>
              <a:rPr lang="en-GB" sz="3200" u="sng" dirty="0" err="1">
                <a:solidFill>
                  <a:schemeClr val="tx1">
                    <a:lumMod val="95000"/>
                    <a:lumOff val="5000"/>
                  </a:schemeClr>
                </a:solidFill>
                <a:latin typeface="Times New Roman" panose="02020603050405020304" pitchFamily="18" charset="0"/>
                <a:cs typeface="Times New Roman" panose="02020603050405020304" pitchFamily="18" charset="0"/>
              </a:rPr>
              <a:t>Tiến</a:t>
            </a:r>
            <a:r>
              <a:rPr lang="en-GB" sz="3200" u="sng" dirty="0">
                <a:solidFill>
                  <a:schemeClr val="tx1">
                    <a:lumMod val="95000"/>
                    <a:lumOff val="5000"/>
                  </a:schemeClr>
                </a:solidFill>
                <a:latin typeface="Times New Roman" panose="02020603050405020304" pitchFamily="18" charset="0"/>
                <a:cs typeface="Times New Roman" panose="02020603050405020304" pitchFamily="18" charset="0"/>
              </a:rPr>
              <a:t> </a:t>
            </a:r>
            <a:r>
              <a:rPr lang="en-GB" sz="3200" u="sng" dirty="0" err="1">
                <a:solidFill>
                  <a:schemeClr val="tx1">
                    <a:lumMod val="95000"/>
                    <a:lumOff val="5000"/>
                  </a:schemeClr>
                </a:solidFill>
                <a:latin typeface="Times New Roman" panose="02020603050405020304" pitchFamily="18" charset="0"/>
                <a:cs typeface="Times New Roman" panose="02020603050405020304" pitchFamily="18" charset="0"/>
              </a:rPr>
              <a:t>hành</a:t>
            </a:r>
            <a:r>
              <a:rPr lang="en-GB" sz="3200" dirty="0">
                <a:solidFill>
                  <a:srgbClr val="3F1290"/>
                </a:solidFill>
                <a:latin typeface="Times New Roman" panose="02020603050405020304" pitchFamily="18" charset="0"/>
                <a:cs typeface="Times New Roman" panose="02020603050405020304" pitchFamily="18" charset="0"/>
              </a:rPr>
              <a:t>:  B1: </a:t>
            </a:r>
            <a:r>
              <a:rPr lang="en-GB" sz="3200" dirty="0" err="1">
                <a:solidFill>
                  <a:srgbClr val="3F1290"/>
                </a:solidFill>
                <a:latin typeface="Times New Roman" panose="02020603050405020304" pitchFamily="18" charset="0"/>
                <a:cs typeface="Times New Roman" panose="02020603050405020304" pitchFamily="18" charset="0"/>
              </a:rPr>
              <a:t>Chưa</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đổ</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nước</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vào</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bình</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Quan</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sát</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hiện</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tượng</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xảy</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ra</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với</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các</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màng</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cao</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su</a:t>
            </a:r>
            <a:r>
              <a:rPr lang="en-GB" sz="3200" dirty="0">
                <a:solidFill>
                  <a:srgbClr val="3F1290"/>
                </a:solidFill>
                <a:latin typeface="Times New Roman" panose="02020603050405020304" pitchFamily="18" charset="0"/>
                <a:cs typeface="Times New Roman" panose="02020603050405020304" pitchFamily="18" charset="0"/>
              </a:rPr>
              <a:t>.</a:t>
            </a:r>
          </a:p>
          <a:p>
            <a:pPr algn="ctr"/>
            <a:r>
              <a:rPr lang="en-GB" sz="3200" dirty="0">
                <a:solidFill>
                  <a:srgbClr val="3F1290"/>
                </a:solidFill>
                <a:latin typeface="Times New Roman" panose="02020603050405020304" pitchFamily="18" charset="0"/>
                <a:cs typeface="Times New Roman" panose="02020603050405020304" pitchFamily="18" charset="0"/>
              </a:rPr>
              <a:t>B2: </a:t>
            </a:r>
            <a:r>
              <a:rPr lang="en-GB" sz="3200" dirty="0" err="1">
                <a:solidFill>
                  <a:srgbClr val="3F1290"/>
                </a:solidFill>
                <a:latin typeface="Times New Roman" panose="02020603050405020304" pitchFamily="18" charset="0"/>
                <a:cs typeface="Times New Roman" panose="02020603050405020304" pitchFamily="18" charset="0"/>
              </a:rPr>
              <a:t>Đổ</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nước</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vào</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bình</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Quan</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sát</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hiện</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tượng</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xảy</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ra</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với</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các</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màng</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cao</a:t>
            </a:r>
            <a:r>
              <a:rPr lang="en-GB" sz="3200" dirty="0">
                <a:solidFill>
                  <a:srgbClr val="3F1290"/>
                </a:solidFill>
                <a:latin typeface="Times New Roman" panose="02020603050405020304" pitchFamily="18" charset="0"/>
                <a:cs typeface="Times New Roman" panose="02020603050405020304" pitchFamily="18" charset="0"/>
              </a:rPr>
              <a:t> </a:t>
            </a:r>
            <a:r>
              <a:rPr lang="en-GB" sz="3200" dirty="0" err="1">
                <a:solidFill>
                  <a:srgbClr val="3F1290"/>
                </a:solidFill>
                <a:latin typeface="Times New Roman" panose="02020603050405020304" pitchFamily="18" charset="0"/>
                <a:cs typeface="Times New Roman" panose="02020603050405020304" pitchFamily="18" charset="0"/>
              </a:rPr>
              <a:t>su</a:t>
            </a:r>
            <a:r>
              <a:rPr lang="en-GB" sz="3200" dirty="0">
                <a:solidFill>
                  <a:srgbClr val="3F1290"/>
                </a:solidFill>
                <a:latin typeface="Times New Roman" panose="02020603050405020304" pitchFamily="18" charset="0"/>
                <a:cs typeface="Times New Roman" panose="02020603050405020304" pitchFamily="18" charset="0"/>
              </a:rPr>
              <a:t>.</a:t>
            </a:r>
          </a:p>
        </p:txBody>
      </p:sp>
      <p:sp>
        <p:nvSpPr>
          <p:cNvPr id="7" name="Flowchart: Terminator 6">
            <a:extLst>
              <a:ext uri="{FF2B5EF4-FFF2-40B4-BE49-F238E27FC236}">
                <a16:creationId xmlns:a16="http://schemas.microsoft.com/office/drawing/2014/main" id="{220D0BCE-F63B-4A7E-9C6E-9F0F105BD931}"/>
              </a:ext>
            </a:extLst>
          </p:cNvPr>
          <p:cNvSpPr/>
          <p:nvPr/>
        </p:nvSpPr>
        <p:spPr>
          <a:xfrm>
            <a:off x="152399" y="955222"/>
            <a:ext cx="4867275" cy="797378"/>
          </a:xfrm>
          <a:prstGeom prst="flowChartTerminator">
            <a:avLst/>
          </a:prstGeom>
          <a:solidFill>
            <a:schemeClr val="accent4">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2">
                    <a:lumMod val="25000"/>
                  </a:schemeClr>
                </a:solidFill>
                <a:latin typeface="Times New Roman" panose="02020603050405020304" pitchFamily="18" charset="0"/>
              </a:rPr>
              <a:t> </a:t>
            </a:r>
            <a:r>
              <a:rPr lang="en-GB" sz="3200" dirty="0" err="1">
                <a:solidFill>
                  <a:schemeClr val="bg2">
                    <a:lumMod val="25000"/>
                  </a:schemeClr>
                </a:solidFill>
                <a:latin typeface="Times New Roman" panose="02020603050405020304" pitchFamily="18" charset="0"/>
              </a:rPr>
              <a:t>Thí</a:t>
            </a:r>
            <a:r>
              <a:rPr lang="en-GB" sz="3200" dirty="0">
                <a:solidFill>
                  <a:schemeClr val="bg2">
                    <a:lumMod val="25000"/>
                  </a:schemeClr>
                </a:solidFill>
                <a:latin typeface="Times New Roman" panose="02020603050405020304" pitchFamily="18" charset="0"/>
              </a:rPr>
              <a:t> </a:t>
            </a:r>
            <a:r>
              <a:rPr lang="en-GB" sz="3200" dirty="0" err="1">
                <a:solidFill>
                  <a:schemeClr val="bg2">
                    <a:lumMod val="25000"/>
                  </a:schemeClr>
                </a:solidFill>
                <a:latin typeface="Times New Roman" panose="02020603050405020304" pitchFamily="18" charset="0"/>
              </a:rPr>
              <a:t>nghiệm</a:t>
            </a:r>
            <a:endParaRPr lang="en-US" sz="3200" dirty="0">
              <a:solidFill>
                <a:schemeClr val="bg2">
                  <a:lumMod val="25000"/>
                </a:schemeClr>
              </a:solidFill>
            </a:endParaRPr>
          </a:p>
        </p:txBody>
      </p:sp>
      <p:sp>
        <p:nvSpPr>
          <p:cNvPr id="8" name="Rectangle 7">
            <a:extLst>
              <a:ext uri="{FF2B5EF4-FFF2-40B4-BE49-F238E27FC236}">
                <a16:creationId xmlns:a16="http://schemas.microsoft.com/office/drawing/2014/main" id="{D5C3BB7F-D8E7-478F-BCF6-D1E7738DEC69}"/>
              </a:ext>
            </a:extLst>
          </p:cNvPr>
          <p:cNvSpPr/>
          <p:nvPr/>
        </p:nvSpPr>
        <p:spPr>
          <a:xfrm>
            <a:off x="4267199" y="1944469"/>
            <a:ext cx="3262433" cy="646331"/>
          </a:xfrm>
          <a:prstGeom prst="rect">
            <a:avLst/>
          </a:prstGeom>
          <a:noFill/>
          <a:ln w="19050">
            <a:noFill/>
            <a:prstDash val="lgDashDotDot"/>
          </a:ln>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0"/>
                <a:solidFill>
                  <a:srgbClr val="0476BC"/>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sym typeface="Arial"/>
              </a:rPr>
              <a:t>THÍ</a:t>
            </a:r>
            <a:r>
              <a:rPr kumimoji="0" lang="en-US" sz="3600" b="0" i="0" u="none" strike="noStrike" kern="0" cap="none" spc="0" normalizeH="0" noProof="0" dirty="0">
                <a:ln w="0"/>
                <a:solidFill>
                  <a:srgbClr val="0476BC"/>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sym typeface="Arial"/>
              </a:rPr>
              <a:t> NGHIỆM 1</a:t>
            </a:r>
            <a:endParaRPr kumimoji="0" lang="en-US" sz="3600" b="0" i="0" u="none" strike="noStrike" kern="0" cap="none" spc="0" normalizeH="0" baseline="0" noProof="0" dirty="0">
              <a:ln w="0"/>
              <a:solidFill>
                <a:srgbClr val="0476BC"/>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sym typeface="Arial"/>
            </a:endParaRPr>
          </a:p>
        </p:txBody>
      </p:sp>
      <p:sp>
        <p:nvSpPr>
          <p:cNvPr id="10" name="Rectangle: Diagonal Corners Rounded 1">
            <a:extLst>
              <a:ext uri="{FF2B5EF4-FFF2-40B4-BE49-F238E27FC236}">
                <a16:creationId xmlns:a16="http://schemas.microsoft.com/office/drawing/2014/main" id="{C512ACC4-A459-4AD0-BD69-08A3CFAB6770}"/>
              </a:ext>
            </a:extLst>
          </p:cNvPr>
          <p:cNvSpPr/>
          <p:nvPr/>
        </p:nvSpPr>
        <p:spPr>
          <a:xfrm>
            <a:off x="76200" y="152400"/>
            <a:ext cx="110490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lỏng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4177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ppt_x"/>
                                          </p:val>
                                        </p:tav>
                                        <p:tav tm="100000">
                                          <p:val>
                                            <p:strVal val="#ppt_x"/>
                                          </p:val>
                                        </p:tav>
                                      </p:tavLst>
                                    </p:anim>
                                    <p:anim calcmode="lin" valueType="num">
                                      <p:cBhvr additive="base">
                                        <p:cTn id="16" dur="10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1" decel="100000" fill="hold" grpId="0" nodeType="withEffect">
                                  <p:stCondLst>
                                    <p:cond delay="2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750"/>
                                        <p:tgtEl>
                                          <p:spTgt spid="6"/>
                                        </p:tgtEl>
                                        <p:attrNameLst>
                                          <p:attrName>ppt_x</p:attrName>
                                        </p:attrNameLst>
                                      </p:cBhvr>
                                      <p:tavLst>
                                        <p:tav tm="0">
                                          <p:val>
                                            <p:strVal val="ppt_x"/>
                                          </p:val>
                                        </p:tav>
                                        <p:tav tm="100000">
                                          <p:val>
                                            <p:strVal val="ppt_x"/>
                                          </p:val>
                                        </p:tav>
                                      </p:tavLst>
                                    </p:anim>
                                    <p:anim calcmode="lin" valueType="num">
                                      <p:cBhvr additive="base">
                                        <p:cTn id="25" dur="750"/>
                                        <p:tgtEl>
                                          <p:spTgt spid="6"/>
                                        </p:tgtEl>
                                        <p:attrNameLst>
                                          <p:attrName>ppt_y</p:attrName>
                                        </p:attrNameLst>
                                      </p:cBhvr>
                                      <p:tavLst>
                                        <p:tav tm="0">
                                          <p:val>
                                            <p:strVal val="ppt_y"/>
                                          </p:val>
                                        </p:tav>
                                        <p:tav tm="100000">
                                          <p:val>
                                            <p:strVal val="1+ppt_h/2"/>
                                          </p:val>
                                        </p:tav>
                                      </p:tavLst>
                                    </p:anim>
                                    <p:set>
                                      <p:cBhvr>
                                        <p:cTn id="26" dur="1" fill="hold">
                                          <p:stCondLst>
                                            <p:cond delay="749"/>
                                          </p:stCondLst>
                                        </p:cTn>
                                        <p:tgtEl>
                                          <p:spTgt spid="6"/>
                                        </p:tgtEl>
                                        <p:attrNameLst>
                                          <p:attrName>style.visibility</p:attrName>
                                        </p:attrNameLst>
                                      </p:cBhvr>
                                      <p:to>
                                        <p:strVal val="hidden"/>
                                      </p:to>
                                    </p:set>
                                  </p:childTnLst>
                                </p:cTn>
                              </p:par>
                              <p:par>
                                <p:cTn id="27" presetID="2" presetClass="exit" presetSubtype="4" fill="hold" nodeType="withEffect">
                                  <p:stCondLst>
                                    <p:cond delay="200"/>
                                  </p:stCondLst>
                                  <p:childTnLst>
                                    <p:anim calcmode="lin" valueType="num">
                                      <p:cBhvr additive="base">
                                        <p:cTn id="28" dur="750"/>
                                        <p:tgtEl>
                                          <p:spTgt spid="3"/>
                                        </p:tgtEl>
                                        <p:attrNameLst>
                                          <p:attrName>ppt_x</p:attrName>
                                        </p:attrNameLst>
                                      </p:cBhvr>
                                      <p:tavLst>
                                        <p:tav tm="0">
                                          <p:val>
                                            <p:strVal val="ppt_x"/>
                                          </p:val>
                                        </p:tav>
                                        <p:tav tm="100000">
                                          <p:val>
                                            <p:strVal val="ppt_x"/>
                                          </p:val>
                                        </p:tav>
                                      </p:tavLst>
                                    </p:anim>
                                    <p:anim calcmode="lin" valueType="num">
                                      <p:cBhvr additive="base">
                                        <p:cTn id="29" dur="750"/>
                                        <p:tgtEl>
                                          <p:spTgt spid="3"/>
                                        </p:tgtEl>
                                        <p:attrNameLst>
                                          <p:attrName>ppt_y</p:attrName>
                                        </p:attrNameLst>
                                      </p:cBhvr>
                                      <p:tavLst>
                                        <p:tav tm="0">
                                          <p:val>
                                            <p:strVal val="ppt_y"/>
                                          </p:val>
                                        </p:tav>
                                        <p:tav tm="100000">
                                          <p:val>
                                            <p:strVal val="1+ppt_h/2"/>
                                          </p:val>
                                        </p:tav>
                                      </p:tavLst>
                                    </p:anim>
                                    <p:set>
                                      <p:cBhvr>
                                        <p:cTn id="30" dur="1" fill="hold">
                                          <p:stCondLst>
                                            <p:cond delay="749"/>
                                          </p:stCondLst>
                                        </p:cTn>
                                        <p:tgtEl>
                                          <p:spTgt spid="3"/>
                                        </p:tgtEl>
                                        <p:attrNameLst>
                                          <p:attrName>style.visibility</p:attrName>
                                        </p:attrNameLst>
                                      </p:cBhvr>
                                      <p:to>
                                        <p:strVal val="hidden"/>
                                      </p:to>
                                    </p:set>
                                  </p:childTnLst>
                                </p:cTn>
                              </p:par>
                              <p:par>
                                <p:cTn id="31" presetID="2" presetClass="exit" presetSubtype="4" fill="hold" nodeType="withEffect">
                                  <p:stCondLst>
                                    <p:cond delay="400"/>
                                  </p:stCondLst>
                                  <p:childTnLst>
                                    <p:anim calcmode="lin" valueType="num">
                                      <p:cBhvr additive="base">
                                        <p:cTn id="32" dur="750"/>
                                        <p:tgtEl>
                                          <p:spTgt spid="2"/>
                                        </p:tgtEl>
                                        <p:attrNameLst>
                                          <p:attrName>ppt_x</p:attrName>
                                        </p:attrNameLst>
                                      </p:cBhvr>
                                      <p:tavLst>
                                        <p:tav tm="0">
                                          <p:val>
                                            <p:strVal val="ppt_x"/>
                                          </p:val>
                                        </p:tav>
                                        <p:tav tm="100000">
                                          <p:val>
                                            <p:strVal val="ppt_x"/>
                                          </p:val>
                                        </p:tav>
                                      </p:tavLst>
                                    </p:anim>
                                    <p:anim calcmode="lin" valueType="num">
                                      <p:cBhvr additive="base">
                                        <p:cTn id="33" dur="750"/>
                                        <p:tgtEl>
                                          <p:spTgt spid="2"/>
                                        </p:tgtEl>
                                        <p:attrNameLst>
                                          <p:attrName>ppt_y</p:attrName>
                                        </p:attrNameLst>
                                      </p:cBhvr>
                                      <p:tavLst>
                                        <p:tav tm="0">
                                          <p:val>
                                            <p:strVal val="ppt_y"/>
                                          </p:val>
                                        </p:tav>
                                        <p:tav tm="100000">
                                          <p:val>
                                            <p:strVal val="1+ppt_h/2"/>
                                          </p:val>
                                        </p:tav>
                                      </p:tavLst>
                                    </p:anim>
                                    <p:set>
                                      <p:cBhvr>
                                        <p:cTn id="34" dur="1" fill="hold">
                                          <p:stCondLst>
                                            <p:cond delay="749"/>
                                          </p:stCondLst>
                                        </p:cTn>
                                        <p:tgtEl>
                                          <p:spTgt spid="2"/>
                                        </p:tgtEl>
                                        <p:attrNameLst>
                                          <p:attrName>style.visibility</p:attrName>
                                        </p:attrNameLst>
                                      </p:cBhvr>
                                      <p:to>
                                        <p:strVal val="hidden"/>
                                      </p:to>
                                    </p:set>
                                  </p:childTnLst>
                                </p:cTn>
                              </p:par>
                              <p:par>
                                <p:cTn id="35" presetID="42" presetClass="entr" presetSubtype="0" fill="hold" grpId="0" nodeType="withEffect">
                                  <p:stCondLst>
                                    <p:cond delay="15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9FE805C-AAD6-45A9-A96D-D987ECCAB355}"/>
              </a:ext>
            </a:extLst>
          </p:cNvPr>
          <p:cNvSpPr txBox="1"/>
          <p:nvPr/>
        </p:nvSpPr>
        <p:spPr>
          <a:xfrm>
            <a:off x="228600" y="4114800"/>
            <a:ext cx="11506200" cy="3293209"/>
          </a:xfrm>
          <a:custGeom>
            <a:avLst/>
            <a:gdLst>
              <a:gd name="connsiteX0" fmla="*/ 0 w 7924800"/>
              <a:gd name="connsiteY0" fmla="*/ 0 h 2900666"/>
              <a:gd name="connsiteX1" fmla="*/ 7924800 w 7924800"/>
              <a:gd name="connsiteY1" fmla="*/ 0 h 2900666"/>
              <a:gd name="connsiteX2" fmla="*/ 7924800 w 7924800"/>
              <a:gd name="connsiteY2" fmla="*/ 2900666 h 2900666"/>
              <a:gd name="connsiteX3" fmla="*/ 0 w 7924800"/>
              <a:gd name="connsiteY3" fmla="*/ 2900666 h 2900666"/>
              <a:gd name="connsiteX4" fmla="*/ 0 w 7924800"/>
              <a:gd name="connsiteY4" fmla="*/ 0 h 290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2900666" extrusionOk="0">
                <a:moveTo>
                  <a:pt x="0" y="0"/>
                </a:moveTo>
                <a:cubicBezTo>
                  <a:pt x="2698718" y="-5264"/>
                  <a:pt x="4297392" y="84467"/>
                  <a:pt x="7924800" y="0"/>
                </a:cubicBezTo>
                <a:cubicBezTo>
                  <a:pt x="7796627" y="1061179"/>
                  <a:pt x="8053950" y="2262752"/>
                  <a:pt x="7924800" y="2900666"/>
                </a:cubicBezTo>
                <a:cubicBezTo>
                  <a:pt x="4700344" y="3006986"/>
                  <a:pt x="1062034" y="2893017"/>
                  <a:pt x="0" y="2900666"/>
                </a:cubicBezTo>
                <a:cubicBezTo>
                  <a:pt x="160128" y="2310631"/>
                  <a:pt x="25049" y="361706"/>
                  <a:pt x="0" y="0"/>
                </a:cubicBezTo>
                <a:close/>
              </a:path>
            </a:pathLst>
          </a:custGeom>
          <a:solidFill>
            <a:schemeClr val="accent2">
              <a:lumMod val="40000"/>
              <a:lumOff val="60000"/>
            </a:schemeClr>
          </a:solidFill>
          <a:ln w="28575">
            <a:solidFill>
              <a:schemeClr val="accent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a:spAutoFit/>
          </a:bodyPr>
          <a:lstStyle/>
          <a:p>
            <a:pPr>
              <a:lnSpc>
                <a:spcPct val="130000"/>
              </a:lnSpc>
            </a:pP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C1: </a:t>
            </a:r>
            <a:r>
              <a:rPr lang="en-US" sz="3200" dirty="0" err="1">
                <a:solidFill>
                  <a:schemeClr val="accent1">
                    <a:lumMod val="75000"/>
                  </a:schemeClr>
                </a:solidFill>
                <a:latin typeface="Times New Roman" panose="02020603050405020304" pitchFamily="18" charset="0"/>
                <a:ea typeface="Calibri" panose="020F0502020204030204" pitchFamily="34" charset="0"/>
              </a:rPr>
              <a:t>Các</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màng</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cao</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su</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biến</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dạng</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chứng</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tỏ</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điều</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gì</a:t>
            </a:r>
            <a:r>
              <a:rPr lang="en-US" sz="3200" dirty="0">
                <a:solidFill>
                  <a:schemeClr val="accent1">
                    <a:lumMod val="75000"/>
                  </a:schemeClr>
                </a:solidFill>
                <a:latin typeface="Times New Roman" panose="02020603050405020304" pitchFamily="18" charset="0"/>
                <a:ea typeface="Calibri" panose="020F0502020204030204" pitchFamily="34" charset="0"/>
              </a:rPr>
              <a:t>?</a:t>
            </a:r>
            <a:endParaRPr lang="en-US" sz="3200" dirty="0">
              <a:solidFill>
                <a:schemeClr val="accent1">
                  <a:lumMod val="75000"/>
                </a:schemeClr>
              </a:solidFill>
            </a:endParaRPr>
          </a:p>
          <a:p>
            <a:pPr>
              <a:lnSpc>
                <a:spcPct val="130000"/>
              </a:lnSpc>
            </a:pP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0000"/>
              </a:lnSpc>
            </a:pPr>
            <a:r>
              <a:rPr lang="en-US" sz="3200"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C2: </a:t>
            </a:r>
            <a:r>
              <a:rPr lang="en-US" sz="3200" dirty="0" err="1">
                <a:solidFill>
                  <a:schemeClr val="accent1">
                    <a:lumMod val="75000"/>
                  </a:schemeClr>
                </a:solidFill>
                <a:latin typeface="Times New Roman" panose="02020603050405020304" pitchFamily="18" charset="0"/>
                <a:ea typeface="Calibri" panose="020F0502020204030204" pitchFamily="34" charset="0"/>
              </a:rPr>
              <a:t>Có</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phải</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chất</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lỏng</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chỉ</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tác</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dụng</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áp</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suất</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lên</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bình</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theo</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một</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phương</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như</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chất</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rắn</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không</a:t>
            </a:r>
            <a:r>
              <a:rPr lang="en-US" sz="3200" dirty="0">
                <a:solidFill>
                  <a:schemeClr val="accent1">
                    <a:lumMod val="75000"/>
                  </a:schemeClr>
                </a:solidFill>
                <a:latin typeface="Times New Roman" panose="02020603050405020304" pitchFamily="18" charset="0"/>
                <a:ea typeface="Calibri" panose="020F0502020204030204" pitchFamily="34" charset="0"/>
              </a:rPr>
              <a:t>?</a:t>
            </a:r>
            <a:endParaRPr lang="en-US" sz="3200"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2706B6AF-3024-4421-8E96-28EB59601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295" y="6186791"/>
            <a:ext cx="3603105" cy="1509409"/>
          </a:xfrm>
          <a:prstGeom prst="rect">
            <a:avLst/>
          </a:prstGeom>
        </p:spPr>
      </p:pic>
      <p:graphicFrame>
        <p:nvGraphicFramePr>
          <p:cNvPr id="3" name="Table 2"/>
          <p:cNvGraphicFramePr>
            <a:graphicFrameLocks noGrp="1"/>
          </p:cNvGraphicFramePr>
          <p:nvPr/>
        </p:nvGraphicFramePr>
        <p:xfrm>
          <a:off x="216625" y="1600202"/>
          <a:ext cx="11518174" cy="2382315"/>
        </p:xfrm>
        <a:graphic>
          <a:graphicData uri="http://schemas.openxmlformats.org/drawingml/2006/table">
            <a:tbl>
              <a:tblPr firstRow="1" bandRow="1">
                <a:tableStyleId>{5940675A-B579-460E-94D1-54222C63F5DA}</a:tableStyleId>
              </a:tblPr>
              <a:tblGrid>
                <a:gridCol w="6260375">
                  <a:extLst>
                    <a:ext uri="{9D8B030D-6E8A-4147-A177-3AD203B41FA5}">
                      <a16:colId xmlns:a16="http://schemas.microsoft.com/office/drawing/2014/main" val="3851574920"/>
                    </a:ext>
                  </a:extLst>
                </a:gridCol>
                <a:gridCol w="5257799">
                  <a:extLst>
                    <a:ext uri="{9D8B030D-6E8A-4147-A177-3AD203B41FA5}">
                      <a16:colId xmlns:a16="http://schemas.microsoft.com/office/drawing/2014/main" val="3647623160"/>
                    </a:ext>
                  </a:extLst>
                </a:gridCol>
              </a:tblGrid>
              <a:tr h="679814">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su</a:t>
                      </a:r>
                      <a:endPar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hMerge="1">
                  <a:txBody>
                    <a:bodyPr/>
                    <a:lstStyle/>
                    <a:p>
                      <a:endParaRPr lang="en-US" dirty="0"/>
                    </a:p>
                  </a:txBody>
                  <a:tcPr/>
                </a:tc>
                <a:extLst>
                  <a:ext uri="{0D108BD9-81ED-4DB2-BD59-A6C34878D82A}">
                    <a16:rowId xmlns:a16="http://schemas.microsoft.com/office/drawing/2014/main" val="719863341"/>
                  </a:ext>
                </a:extLst>
              </a:tr>
              <a:tr h="599028">
                <a:tc>
                  <a:txBody>
                    <a:bodyPr/>
                    <a:lstStyle/>
                    <a:p>
                      <a:pPr algn="ctr"/>
                      <a:r>
                        <a:rPr lang="en-US" sz="3200" dirty="0" err="1">
                          <a:solidFill>
                            <a:schemeClr val="accent1">
                              <a:lumMod val="75000"/>
                            </a:schemeClr>
                          </a:solidFill>
                          <a:latin typeface="Times New Roman" panose="02020603050405020304" pitchFamily="18" charset="0"/>
                          <a:cs typeface="Times New Roman" panose="02020603050405020304" pitchFamily="18" charset="0"/>
                        </a:rPr>
                        <a:t>Trước</a:t>
                      </a:r>
                      <a:r>
                        <a:rPr lang="en-US" sz="3200" baseline="0" dirty="0">
                          <a:solidFill>
                            <a:schemeClr val="accent1">
                              <a:lumMod val="75000"/>
                            </a:schemeClr>
                          </a:solidFill>
                          <a:latin typeface="Times New Roman" panose="02020603050405020304" pitchFamily="18" charset="0"/>
                          <a:cs typeface="Times New Roman" panose="02020603050405020304" pitchFamily="18" charset="0"/>
                        </a:rPr>
                        <a:t> </a:t>
                      </a:r>
                      <a:r>
                        <a:rPr lang="en-US" sz="3200" baseline="0" dirty="0" err="1">
                          <a:solidFill>
                            <a:schemeClr val="accent1">
                              <a:lumMod val="75000"/>
                            </a:schemeClr>
                          </a:solidFill>
                          <a:latin typeface="Times New Roman" panose="02020603050405020304" pitchFamily="18" charset="0"/>
                          <a:cs typeface="Times New Roman" panose="02020603050405020304" pitchFamily="18" charset="0"/>
                        </a:rPr>
                        <a:t>khi</a:t>
                      </a:r>
                      <a:r>
                        <a:rPr lang="en-US" sz="3200" baseline="0" dirty="0">
                          <a:solidFill>
                            <a:schemeClr val="accent1">
                              <a:lumMod val="75000"/>
                            </a:schemeClr>
                          </a:solidFill>
                          <a:latin typeface="Times New Roman" panose="02020603050405020304" pitchFamily="18" charset="0"/>
                          <a:cs typeface="Times New Roman" panose="02020603050405020304" pitchFamily="18" charset="0"/>
                        </a:rPr>
                        <a:t> </a:t>
                      </a:r>
                      <a:r>
                        <a:rPr lang="en-US" sz="3200" baseline="0" dirty="0" err="1">
                          <a:solidFill>
                            <a:schemeClr val="accent1">
                              <a:lumMod val="75000"/>
                            </a:schemeClr>
                          </a:solidFill>
                          <a:latin typeface="Times New Roman" panose="02020603050405020304" pitchFamily="18" charset="0"/>
                          <a:cs typeface="Times New Roman" panose="02020603050405020304" pitchFamily="18" charset="0"/>
                        </a:rPr>
                        <a:t>đổ</a:t>
                      </a:r>
                      <a:r>
                        <a:rPr lang="en-US" sz="3200" baseline="0" dirty="0">
                          <a:solidFill>
                            <a:schemeClr val="accent1">
                              <a:lumMod val="75000"/>
                            </a:schemeClr>
                          </a:solidFill>
                          <a:latin typeface="Times New Roman" panose="02020603050405020304" pitchFamily="18" charset="0"/>
                          <a:cs typeface="Times New Roman" panose="02020603050405020304" pitchFamily="18" charset="0"/>
                        </a:rPr>
                        <a:t> </a:t>
                      </a:r>
                      <a:r>
                        <a:rPr lang="en-US" sz="3200" baseline="0" dirty="0" err="1">
                          <a:solidFill>
                            <a:schemeClr val="accent1">
                              <a:lumMod val="75000"/>
                            </a:schemeClr>
                          </a:solidFill>
                          <a:latin typeface="Times New Roman" panose="02020603050405020304" pitchFamily="18" charset="0"/>
                          <a:cs typeface="Times New Roman" panose="02020603050405020304" pitchFamily="18" charset="0"/>
                        </a:rPr>
                        <a:t>nước</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sz="3200" dirty="0" err="1">
                          <a:solidFill>
                            <a:schemeClr val="accent1">
                              <a:lumMod val="75000"/>
                            </a:schemeClr>
                          </a:solidFill>
                          <a:latin typeface="Times New Roman" panose="02020603050405020304" pitchFamily="18" charset="0"/>
                          <a:cs typeface="Times New Roman" panose="02020603050405020304" pitchFamily="18" charset="0"/>
                        </a:rPr>
                        <a:t>Sau</a:t>
                      </a:r>
                      <a:r>
                        <a:rPr lang="en-US" sz="3200" baseline="0" dirty="0">
                          <a:solidFill>
                            <a:schemeClr val="accent1">
                              <a:lumMod val="75000"/>
                            </a:schemeClr>
                          </a:solidFill>
                          <a:latin typeface="Times New Roman" panose="02020603050405020304" pitchFamily="18" charset="0"/>
                          <a:cs typeface="Times New Roman" panose="02020603050405020304" pitchFamily="18" charset="0"/>
                        </a:rPr>
                        <a:t> </a:t>
                      </a:r>
                      <a:r>
                        <a:rPr lang="en-US" sz="3200" baseline="0" dirty="0" err="1">
                          <a:solidFill>
                            <a:schemeClr val="accent1">
                              <a:lumMod val="75000"/>
                            </a:schemeClr>
                          </a:solidFill>
                          <a:latin typeface="Times New Roman" panose="02020603050405020304" pitchFamily="18" charset="0"/>
                          <a:cs typeface="Times New Roman" panose="02020603050405020304" pitchFamily="18" charset="0"/>
                        </a:rPr>
                        <a:t>khi</a:t>
                      </a:r>
                      <a:r>
                        <a:rPr lang="en-US" sz="3200" baseline="0" dirty="0">
                          <a:solidFill>
                            <a:schemeClr val="accent1">
                              <a:lumMod val="75000"/>
                            </a:schemeClr>
                          </a:solidFill>
                          <a:latin typeface="Times New Roman" panose="02020603050405020304" pitchFamily="18" charset="0"/>
                          <a:cs typeface="Times New Roman" panose="02020603050405020304" pitchFamily="18" charset="0"/>
                        </a:rPr>
                        <a:t> </a:t>
                      </a:r>
                      <a:r>
                        <a:rPr lang="en-US" sz="3200" baseline="0" dirty="0" err="1">
                          <a:solidFill>
                            <a:schemeClr val="accent1">
                              <a:lumMod val="75000"/>
                            </a:schemeClr>
                          </a:solidFill>
                          <a:latin typeface="Times New Roman" panose="02020603050405020304" pitchFamily="18" charset="0"/>
                          <a:cs typeface="Times New Roman" panose="02020603050405020304" pitchFamily="18" charset="0"/>
                        </a:rPr>
                        <a:t>đổ</a:t>
                      </a:r>
                      <a:r>
                        <a:rPr lang="en-US" sz="3200" baseline="0" dirty="0">
                          <a:solidFill>
                            <a:schemeClr val="accent1">
                              <a:lumMod val="75000"/>
                            </a:schemeClr>
                          </a:solidFill>
                          <a:latin typeface="Times New Roman" panose="02020603050405020304" pitchFamily="18" charset="0"/>
                          <a:cs typeface="Times New Roman" panose="02020603050405020304" pitchFamily="18" charset="0"/>
                        </a:rPr>
                        <a:t> </a:t>
                      </a:r>
                      <a:r>
                        <a:rPr lang="en-US" sz="3200" baseline="0" dirty="0" err="1">
                          <a:solidFill>
                            <a:schemeClr val="accent1">
                              <a:lumMod val="75000"/>
                            </a:schemeClr>
                          </a:solidFill>
                          <a:latin typeface="Times New Roman" panose="02020603050405020304" pitchFamily="18" charset="0"/>
                          <a:cs typeface="Times New Roman" panose="02020603050405020304" pitchFamily="18" charset="0"/>
                        </a:rPr>
                        <a:t>nước</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4173248875"/>
                  </a:ext>
                </a:extLst>
              </a:tr>
              <a:tr h="11034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1934658892"/>
                  </a:ext>
                </a:extLst>
              </a:tr>
            </a:tbl>
          </a:graphicData>
        </a:graphic>
      </p:graphicFrame>
      <p:sp>
        <p:nvSpPr>
          <p:cNvPr id="6" name="Flowchart: Terminator 5">
            <a:extLst>
              <a:ext uri="{FF2B5EF4-FFF2-40B4-BE49-F238E27FC236}">
                <a16:creationId xmlns:a16="http://schemas.microsoft.com/office/drawing/2014/main" id="{220D0BCE-F63B-4A7E-9C6E-9F0F105BD931}"/>
              </a:ext>
            </a:extLst>
          </p:cNvPr>
          <p:cNvSpPr/>
          <p:nvPr/>
        </p:nvSpPr>
        <p:spPr>
          <a:xfrm>
            <a:off x="3657600" y="934824"/>
            <a:ext cx="4867275" cy="644978"/>
          </a:xfrm>
          <a:prstGeom prst="flowChartTerminator">
            <a:avLst/>
          </a:prstGeom>
          <a:solidFill>
            <a:srgbClr val="F8959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2">
                    <a:lumMod val="25000"/>
                  </a:schemeClr>
                </a:solidFill>
                <a:latin typeface="Times New Roman" panose="02020603050405020304" pitchFamily="18" charset="0"/>
              </a:rPr>
              <a:t>PHIẾU HỌC TẬP</a:t>
            </a:r>
            <a:endParaRPr lang="en-US" sz="3600" dirty="0">
              <a:solidFill>
                <a:schemeClr val="bg2">
                  <a:lumMod val="25000"/>
                </a:schemeClr>
              </a:solidFill>
            </a:endParaRPr>
          </a:p>
        </p:txBody>
      </p:sp>
      <p:sp>
        <p:nvSpPr>
          <p:cNvPr id="7" name="Rectangle: Diagonal Corners Rounded 1">
            <a:extLst>
              <a:ext uri="{FF2B5EF4-FFF2-40B4-BE49-F238E27FC236}">
                <a16:creationId xmlns:a16="http://schemas.microsoft.com/office/drawing/2014/main" id="{C512ACC4-A459-4AD0-BD69-08A3CFAB6770}"/>
              </a:ext>
            </a:extLst>
          </p:cNvPr>
          <p:cNvSpPr/>
          <p:nvPr/>
        </p:nvSpPr>
        <p:spPr>
          <a:xfrm>
            <a:off x="76200" y="152400"/>
            <a:ext cx="98298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I.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tồn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lỏng</a:t>
            </a:r>
            <a:endParaRPr lang="en-US" sz="3600" b="1" dirty="0">
              <a:latin typeface="Times New Roman" panose="02020603050405020304" pitchFamily="18" charset="0"/>
              <a:cs typeface="Times New Roman" panose="02020603050405020304" pitchFamily="18" charset="0"/>
            </a:endParaRPr>
          </a:p>
        </p:txBody>
      </p:sp>
      <p:sp>
        <p:nvSpPr>
          <p:cNvPr id="8" name="Rectangle: Diagonal Corners Rounded 1">
            <a:extLst>
              <a:ext uri="{FF2B5EF4-FFF2-40B4-BE49-F238E27FC236}">
                <a16:creationId xmlns:a16="http://schemas.microsoft.com/office/drawing/2014/main" id="{DB941BD9-2A53-4DB0-A39F-C0EAF9BC23F5}"/>
              </a:ext>
            </a:extLst>
          </p:cNvPr>
          <p:cNvSpPr/>
          <p:nvPr/>
        </p:nvSpPr>
        <p:spPr>
          <a:xfrm>
            <a:off x="76200" y="152400"/>
            <a:ext cx="110490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lỏng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179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sp>
        <p:nvSpPr>
          <p:cNvPr id="104" name="Graphic 6">
            <a:extLst>
              <a:ext uri="{FF2B5EF4-FFF2-40B4-BE49-F238E27FC236}">
                <a16:creationId xmlns:a16="http://schemas.microsoft.com/office/drawing/2014/main" id="{CD910DA6-3EFB-49D7-9B9A-23F848A4EB84}"/>
              </a:ext>
            </a:extLst>
          </p:cNvPr>
          <p:cNvSpPr/>
          <p:nvPr/>
        </p:nvSpPr>
        <p:spPr>
          <a:xfrm>
            <a:off x="328284" y="4700041"/>
            <a:ext cx="373234" cy="715787"/>
          </a:xfrm>
          <a:custGeom>
            <a:avLst/>
            <a:gdLst>
              <a:gd name="connsiteX0" fmla="*/ 0 w 571524"/>
              <a:gd name="connsiteY0" fmla="*/ 97368 h 1049335"/>
              <a:gd name="connsiteX1" fmla="*/ 530471 w 571524"/>
              <a:gd name="connsiteY1" fmla="*/ 0 h 1049335"/>
              <a:gd name="connsiteX2" fmla="*/ 571524 w 571524"/>
              <a:gd name="connsiteY2" fmla="*/ 223752 h 1049335"/>
              <a:gd name="connsiteX3" fmla="*/ 418057 w 571524"/>
              <a:gd name="connsiteY3" fmla="*/ 251909 h 1049335"/>
              <a:gd name="connsiteX4" fmla="*/ 556693 w 571524"/>
              <a:gd name="connsiteY4" fmla="*/ 1007852 h 1049335"/>
              <a:gd name="connsiteX5" fmla="*/ 331652 w 571524"/>
              <a:gd name="connsiteY5" fmla="*/ 1049336 h 1049335"/>
              <a:gd name="connsiteX6" fmla="*/ 193016 w 571524"/>
              <a:gd name="connsiteY6" fmla="*/ 293393 h 1049335"/>
              <a:gd name="connsiteX7" fmla="*/ 41053 w 571524"/>
              <a:gd name="connsiteY7" fmla="*/ 321335 h 1049335"/>
              <a:gd name="connsiteX8" fmla="*/ 0 w 571524"/>
              <a:gd name="connsiteY8" fmla="*/ 97368 h 104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24" h="1049335">
                <a:moveTo>
                  <a:pt x="0" y="97368"/>
                </a:moveTo>
                <a:lnTo>
                  <a:pt x="530471" y="0"/>
                </a:lnTo>
                <a:lnTo>
                  <a:pt x="571524" y="223752"/>
                </a:lnTo>
                <a:lnTo>
                  <a:pt x="418057" y="251909"/>
                </a:lnTo>
                <a:lnTo>
                  <a:pt x="556693" y="1007852"/>
                </a:lnTo>
                <a:lnTo>
                  <a:pt x="331652" y="1049336"/>
                </a:lnTo>
                <a:lnTo>
                  <a:pt x="193016" y="293393"/>
                </a:lnTo>
                <a:lnTo>
                  <a:pt x="41053" y="321335"/>
                </a:lnTo>
                <a:lnTo>
                  <a:pt x="0" y="97368"/>
                </a:lnTo>
                <a:close/>
              </a:path>
            </a:pathLst>
          </a:custGeom>
          <a:solidFill>
            <a:srgbClr val="34BE8E"/>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05" name="Graphic 6">
            <a:extLst>
              <a:ext uri="{FF2B5EF4-FFF2-40B4-BE49-F238E27FC236}">
                <a16:creationId xmlns:a16="http://schemas.microsoft.com/office/drawing/2014/main" id="{5470987F-A58C-4E0F-93ED-16A7EB1A9AC7}"/>
              </a:ext>
            </a:extLst>
          </p:cNvPr>
          <p:cNvSpPr/>
          <p:nvPr/>
        </p:nvSpPr>
        <p:spPr>
          <a:xfrm>
            <a:off x="1017853" y="4661332"/>
            <a:ext cx="342634" cy="699366"/>
          </a:xfrm>
          <a:custGeom>
            <a:avLst/>
            <a:gdLst>
              <a:gd name="connsiteX0" fmla="*/ 68351 w 524667"/>
              <a:gd name="connsiteY0" fmla="*/ 0 h 1025262"/>
              <a:gd name="connsiteX1" fmla="*/ 524667 w 524667"/>
              <a:gd name="connsiteY1" fmla="*/ 31381 h 1025262"/>
              <a:gd name="connsiteX2" fmla="*/ 510266 w 524667"/>
              <a:gd name="connsiteY2" fmla="*/ 242882 h 1025262"/>
              <a:gd name="connsiteX3" fmla="*/ 279421 w 524667"/>
              <a:gd name="connsiteY3" fmla="*/ 226976 h 1025262"/>
              <a:gd name="connsiteX4" fmla="*/ 266955 w 524667"/>
              <a:gd name="connsiteY4" fmla="*/ 410105 h 1025262"/>
              <a:gd name="connsiteX5" fmla="*/ 467279 w 524667"/>
              <a:gd name="connsiteY5" fmla="*/ 423861 h 1025262"/>
              <a:gd name="connsiteX6" fmla="*/ 453093 w 524667"/>
              <a:gd name="connsiteY6" fmla="*/ 629988 h 1025262"/>
              <a:gd name="connsiteX7" fmla="*/ 252769 w 524667"/>
              <a:gd name="connsiteY7" fmla="*/ 616232 h 1025262"/>
              <a:gd name="connsiteX8" fmla="*/ 240302 w 524667"/>
              <a:gd name="connsiteY8" fmla="*/ 797211 h 1025262"/>
              <a:gd name="connsiteX9" fmla="*/ 472437 w 524667"/>
              <a:gd name="connsiteY9" fmla="*/ 813117 h 1025262"/>
              <a:gd name="connsiteX10" fmla="*/ 457821 w 524667"/>
              <a:gd name="connsiteY10" fmla="*/ 1025262 h 1025262"/>
              <a:gd name="connsiteX11" fmla="*/ 0 w 524667"/>
              <a:gd name="connsiteY11" fmla="*/ 993881 h 1025262"/>
              <a:gd name="connsiteX12" fmla="*/ 68351 w 524667"/>
              <a:gd name="connsiteY12" fmla="*/ 0 h 102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4667" h="1025262">
                <a:moveTo>
                  <a:pt x="68351" y="0"/>
                </a:moveTo>
                <a:lnTo>
                  <a:pt x="524667" y="31381"/>
                </a:lnTo>
                <a:lnTo>
                  <a:pt x="510266" y="242882"/>
                </a:lnTo>
                <a:lnTo>
                  <a:pt x="279421" y="226976"/>
                </a:lnTo>
                <a:lnTo>
                  <a:pt x="266955" y="410105"/>
                </a:lnTo>
                <a:lnTo>
                  <a:pt x="467279" y="423861"/>
                </a:lnTo>
                <a:lnTo>
                  <a:pt x="453093" y="629988"/>
                </a:lnTo>
                <a:lnTo>
                  <a:pt x="252769" y="616232"/>
                </a:lnTo>
                <a:lnTo>
                  <a:pt x="240302" y="797211"/>
                </a:lnTo>
                <a:lnTo>
                  <a:pt x="472437" y="813117"/>
                </a:lnTo>
                <a:lnTo>
                  <a:pt x="457821" y="1025262"/>
                </a:lnTo>
                <a:lnTo>
                  <a:pt x="0" y="993881"/>
                </a:lnTo>
                <a:lnTo>
                  <a:pt x="68351" y="0"/>
                </a:lnTo>
                <a:close/>
              </a:path>
            </a:pathLst>
          </a:custGeom>
          <a:solidFill>
            <a:srgbClr val="FB5D51"/>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06" name="Graphic 6">
            <a:extLst>
              <a:ext uri="{FF2B5EF4-FFF2-40B4-BE49-F238E27FC236}">
                <a16:creationId xmlns:a16="http://schemas.microsoft.com/office/drawing/2014/main" id="{7CF4C813-3A17-4A9C-A84B-109FE1A67599}"/>
              </a:ext>
            </a:extLst>
          </p:cNvPr>
          <p:cNvSpPr/>
          <p:nvPr/>
        </p:nvSpPr>
        <p:spPr>
          <a:xfrm>
            <a:off x="1706769" y="4704870"/>
            <a:ext cx="510372" cy="688809"/>
          </a:xfrm>
          <a:custGeom>
            <a:avLst/>
            <a:gdLst>
              <a:gd name="connsiteX0" fmla="*/ 781520 w 781520"/>
              <a:gd name="connsiteY0" fmla="*/ 988508 h 1009786"/>
              <a:gd name="connsiteX1" fmla="*/ 546591 w 781520"/>
              <a:gd name="connsiteY1" fmla="*/ 994956 h 1009786"/>
              <a:gd name="connsiteX2" fmla="*/ 504033 w 781520"/>
              <a:gd name="connsiteY2" fmla="*/ 829667 h 1009786"/>
              <a:gd name="connsiteX3" fmla="*/ 265450 w 781520"/>
              <a:gd name="connsiteY3" fmla="*/ 836115 h 1009786"/>
              <a:gd name="connsiteX4" fmla="*/ 230415 w 781520"/>
              <a:gd name="connsiteY4" fmla="*/ 1003553 h 1009786"/>
              <a:gd name="connsiteX5" fmla="*/ 0 w 781520"/>
              <a:gd name="connsiteY5" fmla="*/ 1009787 h 1009786"/>
              <a:gd name="connsiteX6" fmla="*/ 236863 w 781520"/>
              <a:gd name="connsiteY6" fmla="*/ 6878 h 1009786"/>
              <a:gd name="connsiteX7" fmla="*/ 490492 w 781520"/>
              <a:gd name="connsiteY7" fmla="*/ 0 h 1009786"/>
              <a:gd name="connsiteX8" fmla="*/ 781520 w 781520"/>
              <a:gd name="connsiteY8" fmla="*/ 988508 h 1009786"/>
              <a:gd name="connsiteX9" fmla="*/ 455887 w 781520"/>
              <a:gd name="connsiteY9" fmla="*/ 651697 h 1009786"/>
              <a:gd name="connsiteX10" fmla="*/ 368406 w 781520"/>
              <a:gd name="connsiteY10" fmla="*/ 230845 h 1009786"/>
              <a:gd name="connsiteX11" fmla="*/ 365397 w 781520"/>
              <a:gd name="connsiteY11" fmla="*/ 230845 h 1009786"/>
              <a:gd name="connsiteX12" fmla="*/ 301560 w 781520"/>
              <a:gd name="connsiteY12" fmla="*/ 655781 h 1009786"/>
              <a:gd name="connsiteX13" fmla="*/ 455887 w 781520"/>
              <a:gd name="connsiteY13" fmla="*/ 651697 h 100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1520" h="1009786">
                <a:moveTo>
                  <a:pt x="781520" y="988508"/>
                </a:moveTo>
                <a:lnTo>
                  <a:pt x="546591" y="994956"/>
                </a:lnTo>
                <a:lnTo>
                  <a:pt x="504033" y="829667"/>
                </a:lnTo>
                <a:lnTo>
                  <a:pt x="265450" y="836115"/>
                </a:lnTo>
                <a:lnTo>
                  <a:pt x="230415" y="1003553"/>
                </a:lnTo>
                <a:lnTo>
                  <a:pt x="0" y="1009787"/>
                </a:lnTo>
                <a:lnTo>
                  <a:pt x="236863" y="6878"/>
                </a:lnTo>
                <a:lnTo>
                  <a:pt x="490492" y="0"/>
                </a:lnTo>
                <a:lnTo>
                  <a:pt x="781520" y="988508"/>
                </a:lnTo>
                <a:close/>
                <a:moveTo>
                  <a:pt x="455887" y="651697"/>
                </a:moveTo>
                <a:cubicBezTo>
                  <a:pt x="418057" y="504463"/>
                  <a:pt x="388826" y="364108"/>
                  <a:pt x="368406" y="230845"/>
                </a:cubicBezTo>
                <a:lnTo>
                  <a:pt x="365397" y="230845"/>
                </a:lnTo>
                <a:cubicBezTo>
                  <a:pt x="351211" y="369051"/>
                  <a:pt x="329932" y="510697"/>
                  <a:pt x="301560" y="655781"/>
                </a:cubicBezTo>
                <a:lnTo>
                  <a:pt x="455887" y="651697"/>
                </a:lnTo>
                <a:close/>
              </a:path>
            </a:pathLst>
          </a:custGeom>
          <a:solidFill>
            <a:srgbClr val="F3BA18"/>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07" name="Graphic 6">
            <a:extLst>
              <a:ext uri="{FF2B5EF4-FFF2-40B4-BE49-F238E27FC236}">
                <a16:creationId xmlns:a16="http://schemas.microsoft.com/office/drawing/2014/main" id="{A0A0D7BF-B30E-40E5-AB00-22FC79C15AE0}"/>
              </a:ext>
            </a:extLst>
          </p:cNvPr>
          <p:cNvSpPr/>
          <p:nvPr/>
        </p:nvSpPr>
        <p:spPr>
          <a:xfrm>
            <a:off x="2454792" y="4615030"/>
            <a:ext cx="648492" cy="721212"/>
          </a:xfrm>
          <a:custGeom>
            <a:avLst/>
            <a:gdLst>
              <a:gd name="connsiteX0" fmla="*/ 178615 w 993020"/>
              <a:gd name="connsiteY0" fmla="*/ 0 h 1057288"/>
              <a:gd name="connsiteX1" fmla="*/ 463625 w 993020"/>
              <a:gd name="connsiteY1" fmla="*/ 20419 h 1057288"/>
              <a:gd name="connsiteX2" fmla="*/ 519939 w 993020"/>
              <a:gd name="connsiteY2" fmla="*/ 580337 h 1057288"/>
              <a:gd name="connsiteX3" fmla="*/ 555619 w 993020"/>
              <a:gd name="connsiteY3" fmla="*/ 428160 h 1057288"/>
              <a:gd name="connsiteX4" fmla="*/ 600326 w 993020"/>
              <a:gd name="connsiteY4" fmla="*/ 254918 h 1057288"/>
              <a:gd name="connsiteX5" fmla="*/ 660294 w 993020"/>
              <a:gd name="connsiteY5" fmla="*/ 34820 h 1057288"/>
              <a:gd name="connsiteX6" fmla="*/ 951322 w 993020"/>
              <a:gd name="connsiteY6" fmla="*/ 55669 h 1057288"/>
              <a:gd name="connsiteX7" fmla="*/ 993021 w 993020"/>
              <a:gd name="connsiteY7" fmla="*/ 1057288 h 1057288"/>
              <a:gd name="connsiteX8" fmla="*/ 769698 w 993020"/>
              <a:gd name="connsiteY8" fmla="*/ 1041168 h 1057288"/>
              <a:gd name="connsiteX9" fmla="*/ 758522 w 993020"/>
              <a:gd name="connsiteY9" fmla="*/ 353576 h 1057288"/>
              <a:gd name="connsiteX10" fmla="*/ 570235 w 993020"/>
              <a:gd name="connsiteY10" fmla="*/ 1026767 h 1057288"/>
              <a:gd name="connsiteX11" fmla="*/ 417628 w 993020"/>
              <a:gd name="connsiteY11" fmla="*/ 1015805 h 1057288"/>
              <a:gd name="connsiteX12" fmla="*/ 320905 w 993020"/>
              <a:gd name="connsiteY12" fmla="*/ 320690 h 1057288"/>
              <a:gd name="connsiteX13" fmla="*/ 213650 w 993020"/>
              <a:gd name="connsiteY13" fmla="*/ 1001189 h 1057288"/>
              <a:gd name="connsiteX14" fmla="*/ 0 w 993020"/>
              <a:gd name="connsiteY14" fmla="*/ 985928 h 1057288"/>
              <a:gd name="connsiteX15" fmla="*/ 178615 w 993020"/>
              <a:gd name="connsiteY15" fmla="*/ 0 h 105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020" h="1057288">
                <a:moveTo>
                  <a:pt x="178615" y="0"/>
                </a:moveTo>
                <a:lnTo>
                  <a:pt x="463625" y="20419"/>
                </a:lnTo>
                <a:cubicBezTo>
                  <a:pt x="488987" y="237723"/>
                  <a:pt x="507687" y="424291"/>
                  <a:pt x="519939" y="580337"/>
                </a:cubicBezTo>
                <a:lnTo>
                  <a:pt x="555619" y="428160"/>
                </a:lnTo>
                <a:cubicBezTo>
                  <a:pt x="569805" y="368836"/>
                  <a:pt x="584635" y="311018"/>
                  <a:pt x="600326" y="254918"/>
                </a:cubicBezTo>
                <a:lnTo>
                  <a:pt x="660294" y="34820"/>
                </a:lnTo>
                <a:lnTo>
                  <a:pt x="951322" y="55669"/>
                </a:lnTo>
                <a:lnTo>
                  <a:pt x="993021" y="1057288"/>
                </a:lnTo>
                <a:lnTo>
                  <a:pt x="769698" y="1041168"/>
                </a:lnTo>
                <a:lnTo>
                  <a:pt x="758522" y="353576"/>
                </a:lnTo>
                <a:lnTo>
                  <a:pt x="570235" y="1026767"/>
                </a:lnTo>
                <a:lnTo>
                  <a:pt x="417628" y="1015805"/>
                </a:lnTo>
                <a:lnTo>
                  <a:pt x="320905" y="320690"/>
                </a:lnTo>
                <a:lnTo>
                  <a:pt x="213650" y="1001189"/>
                </a:lnTo>
                <a:lnTo>
                  <a:pt x="0" y="985928"/>
                </a:lnTo>
                <a:lnTo>
                  <a:pt x="178615" y="0"/>
                </a:lnTo>
                <a:close/>
              </a:path>
            </a:pathLst>
          </a:custGeom>
          <a:solidFill>
            <a:srgbClr val="014596"/>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grpSp>
        <p:nvGrpSpPr>
          <p:cNvPr id="108" name="Group 107">
            <a:extLst>
              <a:ext uri="{FF2B5EF4-FFF2-40B4-BE49-F238E27FC236}">
                <a16:creationId xmlns:a16="http://schemas.microsoft.com/office/drawing/2014/main" id="{4F18D204-DCF3-41F9-97C3-C819002AE982}"/>
              </a:ext>
            </a:extLst>
          </p:cNvPr>
          <p:cNvGrpSpPr/>
          <p:nvPr/>
        </p:nvGrpSpPr>
        <p:grpSpPr>
          <a:xfrm>
            <a:off x="36859" y="5281549"/>
            <a:ext cx="3083278" cy="1550374"/>
            <a:chOff x="216886" y="3181533"/>
            <a:chExt cx="2250723" cy="1131738"/>
          </a:xfrm>
        </p:grpSpPr>
        <p:sp>
          <p:nvSpPr>
            <p:cNvPr id="109" name="Graphic 6">
              <a:extLst>
                <a:ext uri="{FF2B5EF4-FFF2-40B4-BE49-F238E27FC236}">
                  <a16:creationId xmlns:a16="http://schemas.microsoft.com/office/drawing/2014/main" id="{18EA3FDF-4CD8-4EA5-B2D1-366107BA23AA}"/>
                </a:ext>
              </a:extLst>
            </p:cNvPr>
            <p:cNvSpPr/>
            <p:nvPr/>
          </p:nvSpPr>
          <p:spPr>
            <a:xfrm>
              <a:off x="942026" y="3449940"/>
              <a:ext cx="143257" cy="132298"/>
            </a:xfrm>
            <a:custGeom>
              <a:avLst/>
              <a:gdLst>
                <a:gd name="connsiteX0" fmla="*/ 219366 w 219366"/>
                <a:gd name="connsiteY0" fmla="*/ 133334 h 193947"/>
                <a:gd name="connsiteX1" fmla="*/ 126298 w 219366"/>
                <a:gd name="connsiteY1" fmla="*/ 1576 h 193947"/>
                <a:gd name="connsiteX2" fmla="*/ 2922 w 219366"/>
                <a:gd name="connsiteY2" fmla="*/ 92066 h 193947"/>
                <a:gd name="connsiteX3" fmla="*/ 7436 w 219366"/>
                <a:gd name="connsiteY3" fmla="*/ 193947 h 193947"/>
                <a:gd name="connsiteX4" fmla="*/ 219366 w 219366"/>
                <a:gd name="connsiteY4" fmla="*/ 133334 h 193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366" h="193947">
                  <a:moveTo>
                    <a:pt x="219366" y="133334"/>
                  </a:moveTo>
                  <a:cubicBezTo>
                    <a:pt x="219366" y="133334"/>
                    <a:pt x="197228" y="11679"/>
                    <a:pt x="126298" y="1576"/>
                  </a:cubicBezTo>
                  <a:cubicBezTo>
                    <a:pt x="55582" y="-8741"/>
                    <a:pt x="15389" y="32743"/>
                    <a:pt x="2922" y="92066"/>
                  </a:cubicBezTo>
                  <a:cubicBezTo>
                    <a:pt x="-5675" y="132690"/>
                    <a:pt x="7436" y="193947"/>
                    <a:pt x="7436" y="193947"/>
                  </a:cubicBezTo>
                  <a:lnTo>
                    <a:pt x="219366" y="133334"/>
                  </a:lnTo>
                  <a:close/>
                </a:path>
              </a:pathLst>
            </a:custGeom>
            <a:solidFill>
              <a:srgbClr val="00003A"/>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10" name="Graphic 6">
              <a:extLst>
                <a:ext uri="{FF2B5EF4-FFF2-40B4-BE49-F238E27FC236}">
                  <a16:creationId xmlns:a16="http://schemas.microsoft.com/office/drawing/2014/main" id="{7872B948-4333-4A5D-A60E-FD5A69DB141A}"/>
                </a:ext>
              </a:extLst>
            </p:cNvPr>
            <p:cNvSpPr/>
            <p:nvPr/>
          </p:nvSpPr>
          <p:spPr>
            <a:xfrm>
              <a:off x="862382" y="3834273"/>
              <a:ext cx="473456" cy="454220"/>
            </a:xfrm>
            <a:custGeom>
              <a:avLst/>
              <a:gdLst>
                <a:gd name="connsiteX0" fmla="*/ 683293 w 724991"/>
                <a:gd name="connsiteY0" fmla="*/ 228696 h 665882"/>
                <a:gd name="connsiteX1" fmla="*/ 456317 w 724991"/>
                <a:gd name="connsiteY1" fmla="*/ 60183 h 665882"/>
                <a:gd name="connsiteX2" fmla="*/ 316606 w 724991"/>
                <a:gd name="connsiteY2" fmla="*/ 102956 h 665882"/>
                <a:gd name="connsiteX3" fmla="*/ 234069 w 724991"/>
                <a:gd name="connsiteY3" fmla="*/ 0 h 665882"/>
                <a:gd name="connsiteX4" fmla="*/ 219453 w 724991"/>
                <a:gd name="connsiteY4" fmla="*/ 129179 h 665882"/>
                <a:gd name="connsiteX5" fmla="*/ 253414 w 724991"/>
                <a:gd name="connsiteY5" fmla="*/ 409030 h 665882"/>
                <a:gd name="connsiteX6" fmla="*/ 140356 w 724991"/>
                <a:gd name="connsiteY6" fmla="*/ 389256 h 665882"/>
                <a:gd name="connsiteX7" fmla="*/ 8598 w 724991"/>
                <a:gd name="connsiteY7" fmla="*/ 393769 h 665882"/>
                <a:gd name="connsiteX8" fmla="*/ 0 w 724991"/>
                <a:gd name="connsiteY8" fmla="*/ 453308 h 665882"/>
                <a:gd name="connsiteX9" fmla="*/ 310803 w 724991"/>
                <a:gd name="connsiteY9" fmla="*/ 481465 h 665882"/>
                <a:gd name="connsiteX10" fmla="*/ 387751 w 724991"/>
                <a:gd name="connsiteY10" fmla="*/ 218379 h 665882"/>
                <a:gd name="connsiteX11" fmla="*/ 417842 w 724991"/>
                <a:gd name="connsiteY11" fmla="*/ 206987 h 665882"/>
                <a:gd name="connsiteX12" fmla="*/ 644604 w 724991"/>
                <a:gd name="connsiteY12" fmla="*/ 301345 h 665882"/>
                <a:gd name="connsiteX13" fmla="*/ 602046 w 724991"/>
                <a:gd name="connsiteY13" fmla="*/ 410105 h 665882"/>
                <a:gd name="connsiteX14" fmla="*/ 571739 w 724991"/>
                <a:gd name="connsiteY14" fmla="*/ 665883 h 665882"/>
                <a:gd name="connsiteX15" fmla="*/ 639660 w 724991"/>
                <a:gd name="connsiteY15" fmla="*/ 660080 h 665882"/>
                <a:gd name="connsiteX16" fmla="*/ 724991 w 724991"/>
                <a:gd name="connsiteY16" fmla="*/ 286515 h 665882"/>
                <a:gd name="connsiteX17" fmla="*/ 683293 w 724991"/>
                <a:gd name="connsiteY17" fmla="*/ 228696 h 66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4991" h="665882">
                  <a:moveTo>
                    <a:pt x="683293" y="228696"/>
                  </a:moveTo>
                  <a:lnTo>
                    <a:pt x="456317" y="60183"/>
                  </a:lnTo>
                  <a:lnTo>
                    <a:pt x="316606" y="102956"/>
                  </a:lnTo>
                  <a:lnTo>
                    <a:pt x="234069" y="0"/>
                  </a:lnTo>
                  <a:cubicBezTo>
                    <a:pt x="217519" y="32241"/>
                    <a:pt x="220958" y="122731"/>
                    <a:pt x="219453" y="129179"/>
                  </a:cubicBezTo>
                  <a:lnTo>
                    <a:pt x="253414" y="409030"/>
                  </a:lnTo>
                  <a:cubicBezTo>
                    <a:pt x="238153" y="406666"/>
                    <a:pt x="198389" y="384957"/>
                    <a:pt x="140356" y="389256"/>
                  </a:cubicBezTo>
                  <a:cubicBezTo>
                    <a:pt x="52015" y="395919"/>
                    <a:pt x="8598" y="393769"/>
                    <a:pt x="8598" y="393769"/>
                  </a:cubicBezTo>
                  <a:lnTo>
                    <a:pt x="0" y="453308"/>
                  </a:lnTo>
                  <a:cubicBezTo>
                    <a:pt x="0" y="453308"/>
                    <a:pt x="281571" y="505538"/>
                    <a:pt x="310803" y="481465"/>
                  </a:cubicBezTo>
                  <a:cubicBezTo>
                    <a:pt x="336166" y="460831"/>
                    <a:pt x="376359" y="272544"/>
                    <a:pt x="387751" y="218379"/>
                  </a:cubicBezTo>
                  <a:cubicBezTo>
                    <a:pt x="390760" y="203978"/>
                    <a:pt x="412254" y="203118"/>
                    <a:pt x="417842" y="206987"/>
                  </a:cubicBezTo>
                  <a:lnTo>
                    <a:pt x="644604" y="301345"/>
                  </a:lnTo>
                  <a:cubicBezTo>
                    <a:pt x="644604" y="301345"/>
                    <a:pt x="611503" y="367762"/>
                    <a:pt x="602046" y="410105"/>
                  </a:cubicBezTo>
                  <a:cubicBezTo>
                    <a:pt x="590869" y="460831"/>
                    <a:pt x="571739" y="665883"/>
                    <a:pt x="571739" y="665883"/>
                  </a:cubicBezTo>
                  <a:lnTo>
                    <a:pt x="639660" y="660080"/>
                  </a:lnTo>
                  <a:lnTo>
                    <a:pt x="724991" y="286515"/>
                  </a:lnTo>
                  <a:cubicBezTo>
                    <a:pt x="717253" y="263516"/>
                    <a:pt x="702637" y="243312"/>
                    <a:pt x="683293" y="228696"/>
                  </a:cubicBezTo>
                  <a:close/>
                </a:path>
              </a:pathLst>
            </a:custGeom>
            <a:solidFill>
              <a:srgbClr val="F4AE87"/>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11" name="Graphic 6">
              <a:extLst>
                <a:ext uri="{FF2B5EF4-FFF2-40B4-BE49-F238E27FC236}">
                  <a16:creationId xmlns:a16="http://schemas.microsoft.com/office/drawing/2014/main" id="{F2761E92-A8AA-4D84-93AD-4E52BEA57E19}"/>
                </a:ext>
              </a:extLst>
            </p:cNvPr>
            <p:cNvSpPr/>
            <p:nvPr/>
          </p:nvSpPr>
          <p:spPr>
            <a:xfrm>
              <a:off x="1234774" y="4276014"/>
              <a:ext cx="97510" cy="37257"/>
            </a:xfrm>
            <a:custGeom>
              <a:avLst/>
              <a:gdLst>
                <a:gd name="connsiteX0" fmla="*/ 0 w 149315"/>
                <a:gd name="connsiteY0" fmla="*/ 12275 h 54618"/>
                <a:gd name="connsiteX1" fmla="*/ 6878 w 149315"/>
                <a:gd name="connsiteY1" fmla="*/ 54618 h 54618"/>
                <a:gd name="connsiteX2" fmla="*/ 149168 w 149315"/>
                <a:gd name="connsiteY2" fmla="*/ 31620 h 54618"/>
                <a:gd name="connsiteX3" fmla="*/ 103601 w 149315"/>
                <a:gd name="connsiteY3" fmla="*/ 23 h 54618"/>
                <a:gd name="connsiteX4" fmla="*/ 0 w 149315"/>
                <a:gd name="connsiteY4" fmla="*/ 12275 h 54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315" h="54618">
                  <a:moveTo>
                    <a:pt x="0" y="12275"/>
                  </a:moveTo>
                  <a:lnTo>
                    <a:pt x="6878" y="54618"/>
                  </a:lnTo>
                  <a:lnTo>
                    <a:pt x="149168" y="31620"/>
                  </a:lnTo>
                  <a:cubicBezTo>
                    <a:pt x="149168" y="31620"/>
                    <a:pt x="154327" y="453"/>
                    <a:pt x="103601" y="23"/>
                  </a:cubicBezTo>
                  <a:cubicBezTo>
                    <a:pt x="52660" y="-621"/>
                    <a:pt x="0" y="12275"/>
                    <a:pt x="0" y="12275"/>
                  </a:cubicBezTo>
                  <a:close/>
                </a:path>
              </a:pathLst>
            </a:custGeom>
            <a:solidFill>
              <a:srgbClr val="AD5549"/>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12" name="Graphic 6">
              <a:extLst>
                <a:ext uri="{FF2B5EF4-FFF2-40B4-BE49-F238E27FC236}">
                  <a16:creationId xmlns:a16="http://schemas.microsoft.com/office/drawing/2014/main" id="{EDBECDBB-E380-439D-A02C-8D5995FF0906}"/>
                </a:ext>
              </a:extLst>
            </p:cNvPr>
            <p:cNvSpPr/>
            <p:nvPr/>
          </p:nvSpPr>
          <p:spPr>
            <a:xfrm>
              <a:off x="819570" y="4095691"/>
              <a:ext cx="56988" cy="97037"/>
            </a:xfrm>
            <a:custGeom>
              <a:avLst/>
              <a:gdLst>
                <a:gd name="connsiteX0" fmla="*/ 87265 w 87265"/>
                <a:gd name="connsiteY0" fmla="*/ 10317 h 142255"/>
                <a:gd name="connsiteX1" fmla="*/ 38904 w 87265"/>
                <a:gd name="connsiteY1" fmla="*/ 0 h 142255"/>
                <a:gd name="connsiteX2" fmla="*/ 0 w 87265"/>
                <a:gd name="connsiteY2" fmla="*/ 138851 h 142255"/>
                <a:gd name="connsiteX3" fmla="*/ 47932 w 87265"/>
                <a:gd name="connsiteY3" fmla="*/ 110694 h 142255"/>
                <a:gd name="connsiteX4" fmla="*/ 87265 w 87265"/>
                <a:gd name="connsiteY4" fmla="*/ 10317 h 14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 h="142255">
                  <a:moveTo>
                    <a:pt x="87265" y="10317"/>
                  </a:moveTo>
                  <a:lnTo>
                    <a:pt x="38904" y="0"/>
                  </a:lnTo>
                  <a:lnTo>
                    <a:pt x="0" y="138851"/>
                  </a:lnTo>
                  <a:cubicBezTo>
                    <a:pt x="0" y="138851"/>
                    <a:pt x="26223" y="156691"/>
                    <a:pt x="47932" y="110694"/>
                  </a:cubicBezTo>
                  <a:cubicBezTo>
                    <a:pt x="69640" y="64912"/>
                    <a:pt x="87265" y="10317"/>
                    <a:pt x="87265" y="10317"/>
                  </a:cubicBezTo>
                  <a:close/>
                </a:path>
              </a:pathLst>
            </a:custGeom>
            <a:solidFill>
              <a:srgbClr val="AD5549"/>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13" name="Graphic 6">
              <a:extLst>
                <a:ext uri="{FF2B5EF4-FFF2-40B4-BE49-F238E27FC236}">
                  <a16:creationId xmlns:a16="http://schemas.microsoft.com/office/drawing/2014/main" id="{12A8AD7F-8820-4C3A-A32D-4179148EC3B8}"/>
                </a:ext>
              </a:extLst>
            </p:cNvPr>
            <p:cNvSpPr/>
            <p:nvPr/>
          </p:nvSpPr>
          <p:spPr>
            <a:xfrm>
              <a:off x="850343" y="3330934"/>
              <a:ext cx="141617" cy="340006"/>
            </a:xfrm>
            <a:custGeom>
              <a:avLst/>
              <a:gdLst>
                <a:gd name="connsiteX0" fmla="*/ 109139 w 216855"/>
                <a:gd name="connsiteY0" fmla="*/ 498445 h 498445"/>
                <a:gd name="connsiteX1" fmla="*/ 203282 w 216855"/>
                <a:gd name="connsiteY1" fmla="*/ 446000 h 498445"/>
                <a:gd name="connsiteX2" fmla="*/ 92374 w 216855"/>
                <a:gd name="connsiteY2" fmla="*/ 234714 h 498445"/>
                <a:gd name="connsiteX3" fmla="*/ 145894 w 216855"/>
                <a:gd name="connsiteY3" fmla="*/ 16120 h 498445"/>
                <a:gd name="connsiteX4" fmla="*/ 82271 w 216855"/>
                <a:gd name="connsiteY4" fmla="*/ 0 h 498445"/>
                <a:gd name="connsiteX5" fmla="*/ 594 w 216855"/>
                <a:gd name="connsiteY5" fmla="*/ 220528 h 498445"/>
                <a:gd name="connsiteX6" fmla="*/ 3389 w 216855"/>
                <a:gd name="connsiteY6" fmla="*/ 255133 h 498445"/>
                <a:gd name="connsiteX7" fmla="*/ 73244 w 216855"/>
                <a:gd name="connsiteY7" fmla="*/ 437832 h 498445"/>
                <a:gd name="connsiteX8" fmla="*/ 109139 w 216855"/>
                <a:gd name="connsiteY8" fmla="*/ 498445 h 4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855" h="498445">
                  <a:moveTo>
                    <a:pt x="109139" y="498445"/>
                  </a:moveTo>
                  <a:cubicBezTo>
                    <a:pt x="171686" y="461261"/>
                    <a:pt x="248420" y="542508"/>
                    <a:pt x="203282" y="446000"/>
                  </a:cubicBezTo>
                  <a:cubicBezTo>
                    <a:pt x="165453" y="364753"/>
                    <a:pt x="97317" y="257498"/>
                    <a:pt x="92374" y="234714"/>
                  </a:cubicBezTo>
                  <a:cubicBezTo>
                    <a:pt x="87430" y="211931"/>
                    <a:pt x="145894" y="16120"/>
                    <a:pt x="145894" y="16120"/>
                  </a:cubicBezTo>
                  <a:lnTo>
                    <a:pt x="82271" y="0"/>
                  </a:lnTo>
                  <a:lnTo>
                    <a:pt x="594" y="220528"/>
                  </a:lnTo>
                  <a:cubicBezTo>
                    <a:pt x="-910" y="236434"/>
                    <a:pt x="594" y="245461"/>
                    <a:pt x="3389" y="255133"/>
                  </a:cubicBezTo>
                  <a:lnTo>
                    <a:pt x="73244" y="437832"/>
                  </a:lnTo>
                  <a:lnTo>
                    <a:pt x="109139" y="498445"/>
                  </a:lnTo>
                  <a:close/>
                </a:path>
              </a:pathLst>
            </a:custGeom>
            <a:solidFill>
              <a:srgbClr val="F3BA18"/>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14" name="Graphic 6">
              <a:extLst>
                <a:ext uri="{FF2B5EF4-FFF2-40B4-BE49-F238E27FC236}">
                  <a16:creationId xmlns:a16="http://schemas.microsoft.com/office/drawing/2014/main" id="{081792AB-6338-4E08-9081-B13B071169CD}"/>
                </a:ext>
              </a:extLst>
            </p:cNvPr>
            <p:cNvSpPr/>
            <p:nvPr/>
          </p:nvSpPr>
          <p:spPr>
            <a:xfrm>
              <a:off x="1143500" y="3292481"/>
              <a:ext cx="43409" cy="40359"/>
            </a:xfrm>
            <a:custGeom>
              <a:avLst/>
              <a:gdLst>
                <a:gd name="connsiteX0" fmla="*/ 8868 w 66471"/>
                <a:gd name="connsiteY0" fmla="*/ 59167 h 59166"/>
                <a:gd name="connsiteX1" fmla="*/ 17250 w 66471"/>
                <a:gd name="connsiteY1" fmla="*/ 1778 h 59166"/>
                <a:gd name="connsiteX2" fmla="*/ 66471 w 66471"/>
                <a:gd name="connsiteY2" fmla="*/ 48420 h 59166"/>
                <a:gd name="connsiteX3" fmla="*/ 8868 w 66471"/>
                <a:gd name="connsiteY3" fmla="*/ 59167 h 59166"/>
              </a:gdLst>
              <a:ahLst/>
              <a:cxnLst>
                <a:cxn ang="0">
                  <a:pos x="connsiteX0" y="connsiteY0"/>
                </a:cxn>
                <a:cxn ang="0">
                  <a:pos x="connsiteX1" y="connsiteY1"/>
                </a:cxn>
                <a:cxn ang="0">
                  <a:pos x="connsiteX2" y="connsiteY2"/>
                </a:cxn>
                <a:cxn ang="0">
                  <a:pos x="connsiteX3" y="connsiteY3"/>
                </a:cxn>
              </a:cxnLst>
              <a:rect l="l" t="t" r="r" b="b"/>
              <a:pathLst>
                <a:path w="66471" h="59166">
                  <a:moveTo>
                    <a:pt x="8868" y="59167"/>
                  </a:moveTo>
                  <a:cubicBezTo>
                    <a:pt x="8868" y="59167"/>
                    <a:pt x="-15850" y="14459"/>
                    <a:pt x="17250" y="1778"/>
                  </a:cubicBezTo>
                  <a:cubicBezTo>
                    <a:pt x="50351" y="-10904"/>
                    <a:pt x="66471" y="48420"/>
                    <a:pt x="66471" y="48420"/>
                  </a:cubicBezTo>
                  <a:lnTo>
                    <a:pt x="8868" y="59167"/>
                  </a:lnTo>
                  <a:close/>
                </a:path>
              </a:pathLst>
            </a:custGeom>
            <a:solidFill>
              <a:srgbClr val="F4AE87"/>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15" name="Graphic 6">
              <a:extLst>
                <a:ext uri="{FF2B5EF4-FFF2-40B4-BE49-F238E27FC236}">
                  <a16:creationId xmlns:a16="http://schemas.microsoft.com/office/drawing/2014/main" id="{F1539C9D-636E-4C36-BFF9-7DA8C65683A2}"/>
                </a:ext>
              </a:extLst>
            </p:cNvPr>
            <p:cNvSpPr/>
            <p:nvPr/>
          </p:nvSpPr>
          <p:spPr>
            <a:xfrm>
              <a:off x="1059495" y="3325363"/>
              <a:ext cx="147696" cy="360385"/>
            </a:xfrm>
            <a:custGeom>
              <a:avLst/>
              <a:gdLst>
                <a:gd name="connsiteX0" fmla="*/ 92794 w 226163"/>
                <a:gd name="connsiteY0" fmla="*/ 528322 h 528321"/>
                <a:gd name="connsiteX1" fmla="*/ 16921 w 226163"/>
                <a:gd name="connsiteY1" fmla="*/ 400648 h 528321"/>
                <a:gd name="connsiteX2" fmla="*/ 133633 w 226163"/>
                <a:gd name="connsiteY2" fmla="*/ 225902 h 528321"/>
                <a:gd name="connsiteX3" fmla="*/ 131268 w 226163"/>
                <a:gd name="connsiteY3" fmla="*/ 14401 h 528321"/>
                <a:gd name="connsiteX4" fmla="*/ 195320 w 226163"/>
                <a:gd name="connsiteY4" fmla="*/ 0 h 528321"/>
                <a:gd name="connsiteX5" fmla="*/ 225842 w 226163"/>
                <a:gd name="connsiteY5" fmla="*/ 214295 h 528321"/>
                <a:gd name="connsiteX6" fmla="*/ 222188 w 226163"/>
                <a:gd name="connsiteY6" fmla="*/ 248900 h 528321"/>
                <a:gd name="connsiteX7" fmla="*/ 148679 w 226163"/>
                <a:gd name="connsiteY7" fmla="*/ 404086 h 528321"/>
                <a:gd name="connsiteX8" fmla="*/ 92794 w 226163"/>
                <a:gd name="connsiteY8" fmla="*/ 528322 h 52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163" h="528321">
                  <a:moveTo>
                    <a:pt x="92794" y="528322"/>
                  </a:moveTo>
                  <a:cubicBezTo>
                    <a:pt x="31321" y="489418"/>
                    <a:pt x="-30796" y="496081"/>
                    <a:pt x="16921" y="400648"/>
                  </a:cubicBezTo>
                  <a:cubicBezTo>
                    <a:pt x="56899" y="320475"/>
                    <a:pt x="128259" y="248685"/>
                    <a:pt x="133633" y="225902"/>
                  </a:cubicBezTo>
                  <a:cubicBezTo>
                    <a:pt x="139221" y="203118"/>
                    <a:pt x="131268" y="14401"/>
                    <a:pt x="131268" y="14401"/>
                  </a:cubicBezTo>
                  <a:lnTo>
                    <a:pt x="195320" y="0"/>
                  </a:lnTo>
                  <a:lnTo>
                    <a:pt x="225842" y="214295"/>
                  </a:lnTo>
                  <a:cubicBezTo>
                    <a:pt x="226917" y="230200"/>
                    <a:pt x="225197" y="239228"/>
                    <a:pt x="222188" y="248900"/>
                  </a:cubicBezTo>
                  <a:lnTo>
                    <a:pt x="148679" y="404086"/>
                  </a:lnTo>
                  <a:lnTo>
                    <a:pt x="92794" y="528322"/>
                  </a:lnTo>
                  <a:close/>
                </a:path>
              </a:pathLst>
            </a:custGeom>
            <a:solidFill>
              <a:srgbClr val="F3BA18"/>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16" name="Graphic 6">
              <a:extLst>
                <a:ext uri="{FF2B5EF4-FFF2-40B4-BE49-F238E27FC236}">
                  <a16:creationId xmlns:a16="http://schemas.microsoft.com/office/drawing/2014/main" id="{0EA3575D-29F8-4128-A083-5922F4189EC1}"/>
                </a:ext>
              </a:extLst>
            </p:cNvPr>
            <p:cNvSpPr/>
            <p:nvPr/>
          </p:nvSpPr>
          <p:spPr>
            <a:xfrm rot="20858227">
              <a:off x="1134987" y="3319457"/>
              <a:ext cx="59093" cy="25218"/>
            </a:xfrm>
            <a:custGeom>
              <a:avLst/>
              <a:gdLst>
                <a:gd name="connsiteX0" fmla="*/ 0 w 90488"/>
                <a:gd name="connsiteY0" fmla="*/ 0 h 36969"/>
                <a:gd name="connsiteX1" fmla="*/ 90488 w 90488"/>
                <a:gd name="connsiteY1" fmla="*/ 0 h 36969"/>
                <a:gd name="connsiteX2" fmla="*/ 90488 w 90488"/>
                <a:gd name="connsiteY2" fmla="*/ 36969 h 36969"/>
                <a:gd name="connsiteX3" fmla="*/ 0 w 90488"/>
                <a:gd name="connsiteY3" fmla="*/ 36969 h 36969"/>
              </a:gdLst>
              <a:ahLst/>
              <a:cxnLst>
                <a:cxn ang="0">
                  <a:pos x="connsiteX0" y="connsiteY0"/>
                </a:cxn>
                <a:cxn ang="0">
                  <a:pos x="connsiteX1" y="connsiteY1"/>
                </a:cxn>
                <a:cxn ang="0">
                  <a:pos x="connsiteX2" y="connsiteY2"/>
                </a:cxn>
                <a:cxn ang="0">
                  <a:pos x="connsiteX3" y="connsiteY3"/>
                </a:cxn>
              </a:cxnLst>
              <a:rect l="l" t="t" r="r" b="b"/>
              <a:pathLst>
                <a:path w="90488" h="36969">
                  <a:moveTo>
                    <a:pt x="0" y="0"/>
                  </a:moveTo>
                  <a:lnTo>
                    <a:pt x="90488" y="0"/>
                  </a:lnTo>
                  <a:lnTo>
                    <a:pt x="90488" y="36969"/>
                  </a:lnTo>
                  <a:lnTo>
                    <a:pt x="0" y="36969"/>
                  </a:lnTo>
                  <a:close/>
                </a:path>
              </a:pathLst>
            </a:custGeom>
            <a:solidFill>
              <a:srgbClr val="34BE8E"/>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17" name="Graphic 6">
              <a:extLst>
                <a:ext uri="{FF2B5EF4-FFF2-40B4-BE49-F238E27FC236}">
                  <a16:creationId xmlns:a16="http://schemas.microsoft.com/office/drawing/2014/main" id="{95A31EDC-A2A1-48B1-B97C-C3A38AA469B6}"/>
                </a:ext>
              </a:extLst>
            </p:cNvPr>
            <p:cNvSpPr/>
            <p:nvPr/>
          </p:nvSpPr>
          <p:spPr>
            <a:xfrm>
              <a:off x="987729" y="3814626"/>
              <a:ext cx="344481" cy="303608"/>
            </a:xfrm>
            <a:custGeom>
              <a:avLst/>
              <a:gdLst>
                <a:gd name="connsiteX0" fmla="*/ 247395 w 527495"/>
                <a:gd name="connsiteY0" fmla="*/ 0 h 445086"/>
                <a:gd name="connsiteX1" fmla="*/ 0 w 527495"/>
                <a:gd name="connsiteY1" fmla="*/ 61688 h 445086"/>
                <a:gd name="connsiteX2" fmla="*/ 61473 w 527495"/>
                <a:gd name="connsiteY2" fmla="*/ 438047 h 445086"/>
                <a:gd name="connsiteX3" fmla="*/ 314027 w 527495"/>
                <a:gd name="connsiteY3" fmla="*/ 419562 h 445086"/>
                <a:gd name="connsiteX4" fmla="*/ 527462 w 527495"/>
                <a:gd name="connsiteY4" fmla="*/ 302635 h 445086"/>
                <a:gd name="connsiteX5" fmla="*/ 495006 w 527495"/>
                <a:gd name="connsiteY5" fmla="*/ 257713 h 445086"/>
                <a:gd name="connsiteX6" fmla="*/ 247395 w 527495"/>
                <a:gd name="connsiteY6" fmla="*/ 0 h 44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495" h="445086">
                  <a:moveTo>
                    <a:pt x="247395" y="0"/>
                  </a:moveTo>
                  <a:lnTo>
                    <a:pt x="0" y="61688"/>
                  </a:lnTo>
                  <a:lnTo>
                    <a:pt x="61473" y="438047"/>
                  </a:lnTo>
                  <a:cubicBezTo>
                    <a:pt x="61473" y="438047"/>
                    <a:pt x="190866" y="462765"/>
                    <a:pt x="314027" y="419562"/>
                  </a:cubicBezTo>
                  <a:cubicBezTo>
                    <a:pt x="437187" y="376359"/>
                    <a:pt x="527462" y="302635"/>
                    <a:pt x="527462" y="302635"/>
                  </a:cubicBezTo>
                  <a:cubicBezTo>
                    <a:pt x="527462" y="302635"/>
                    <a:pt x="529826" y="280926"/>
                    <a:pt x="495006" y="257713"/>
                  </a:cubicBezTo>
                  <a:cubicBezTo>
                    <a:pt x="459971" y="234499"/>
                    <a:pt x="247395" y="0"/>
                    <a:pt x="247395" y="0"/>
                  </a:cubicBezTo>
                  <a:close/>
                </a:path>
              </a:pathLst>
            </a:custGeom>
            <a:solidFill>
              <a:srgbClr val="014596"/>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grpSp>
          <p:nvGrpSpPr>
            <p:cNvPr id="118" name="Graphic 6">
              <a:extLst>
                <a:ext uri="{FF2B5EF4-FFF2-40B4-BE49-F238E27FC236}">
                  <a16:creationId xmlns:a16="http://schemas.microsoft.com/office/drawing/2014/main" id="{4F1D0377-BF34-4EA5-8393-F80BB6B0ACBC}"/>
                </a:ext>
              </a:extLst>
            </p:cNvPr>
            <p:cNvGrpSpPr/>
            <p:nvPr/>
          </p:nvGrpSpPr>
          <p:grpSpPr>
            <a:xfrm>
              <a:off x="912746" y="3548267"/>
              <a:ext cx="236404" cy="335423"/>
              <a:chOff x="3811071" y="2724423"/>
              <a:chExt cx="362000" cy="491726"/>
            </a:xfrm>
          </p:grpSpPr>
          <p:sp>
            <p:nvSpPr>
              <p:cNvPr id="192" name="Graphic 6">
                <a:extLst>
                  <a:ext uri="{FF2B5EF4-FFF2-40B4-BE49-F238E27FC236}">
                    <a16:creationId xmlns:a16="http://schemas.microsoft.com/office/drawing/2014/main" id="{22C18DED-1C54-4A63-B41A-2CCE228E31B4}"/>
                  </a:ext>
                </a:extLst>
              </p:cNvPr>
              <p:cNvSpPr/>
              <p:nvPr/>
            </p:nvSpPr>
            <p:spPr>
              <a:xfrm>
                <a:off x="3811071" y="2772400"/>
                <a:ext cx="362000" cy="403974"/>
              </a:xfrm>
              <a:custGeom>
                <a:avLst/>
                <a:gdLst>
                  <a:gd name="connsiteX0" fmla="*/ 249158 w 362000"/>
                  <a:gd name="connsiteY0" fmla="*/ 1608 h 403974"/>
                  <a:gd name="connsiteX1" fmla="*/ 83439 w 362000"/>
                  <a:gd name="connsiteY1" fmla="*/ 34493 h 403974"/>
                  <a:gd name="connsiteX2" fmla="*/ 1547 w 362000"/>
                  <a:gd name="connsiteY2" fmla="*/ 113161 h 403974"/>
                  <a:gd name="connsiteX3" fmla="*/ 124278 w 362000"/>
                  <a:gd name="connsiteY3" fmla="*/ 278450 h 403974"/>
                  <a:gd name="connsiteX4" fmla="*/ 114606 w 362000"/>
                  <a:gd name="connsiteY4" fmla="*/ 403975 h 403974"/>
                  <a:gd name="connsiteX5" fmla="*/ 362001 w 362000"/>
                  <a:gd name="connsiteY5" fmla="*/ 342287 h 403974"/>
                  <a:gd name="connsiteX6" fmla="*/ 307621 w 362000"/>
                  <a:gd name="connsiteY6" fmla="*/ 237396 h 403974"/>
                  <a:gd name="connsiteX7" fmla="*/ 342656 w 362000"/>
                  <a:gd name="connsiteY7" fmla="*/ 54053 h 403974"/>
                  <a:gd name="connsiteX8" fmla="*/ 249158 w 362000"/>
                  <a:gd name="connsiteY8" fmla="*/ 1608 h 40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000" h="403974">
                    <a:moveTo>
                      <a:pt x="249158" y="1608"/>
                    </a:moveTo>
                    <a:lnTo>
                      <a:pt x="83439" y="34493"/>
                    </a:lnTo>
                    <a:cubicBezTo>
                      <a:pt x="44105" y="42231"/>
                      <a:pt x="-9845" y="74687"/>
                      <a:pt x="1547" y="113161"/>
                    </a:cubicBezTo>
                    <a:lnTo>
                      <a:pt x="124278" y="278450"/>
                    </a:lnTo>
                    <a:lnTo>
                      <a:pt x="114606" y="403975"/>
                    </a:lnTo>
                    <a:lnTo>
                      <a:pt x="362001" y="342287"/>
                    </a:lnTo>
                    <a:lnTo>
                      <a:pt x="307621" y="237396"/>
                    </a:lnTo>
                    <a:lnTo>
                      <a:pt x="342656" y="54053"/>
                    </a:lnTo>
                    <a:cubicBezTo>
                      <a:pt x="338572" y="14504"/>
                      <a:pt x="288277" y="-6130"/>
                      <a:pt x="249158" y="1608"/>
                    </a:cubicBezTo>
                    <a:close/>
                  </a:path>
                </a:pathLst>
              </a:custGeom>
              <a:solidFill>
                <a:srgbClr val="F3BA18"/>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93" name="Graphic 6">
                <a:extLst>
                  <a:ext uri="{FF2B5EF4-FFF2-40B4-BE49-F238E27FC236}">
                    <a16:creationId xmlns:a16="http://schemas.microsoft.com/office/drawing/2014/main" id="{FB732352-4882-4AE1-B088-CBF75510D9CB}"/>
                  </a:ext>
                </a:extLst>
              </p:cNvPr>
              <p:cNvSpPr/>
              <p:nvPr/>
            </p:nvSpPr>
            <p:spPr>
              <a:xfrm rot="-643536">
                <a:off x="4026583" y="2820910"/>
                <a:ext cx="13970" cy="397411"/>
              </a:xfrm>
              <a:custGeom>
                <a:avLst/>
                <a:gdLst>
                  <a:gd name="connsiteX0" fmla="*/ 0 w 13970"/>
                  <a:gd name="connsiteY0" fmla="*/ 0 h 397411"/>
                  <a:gd name="connsiteX1" fmla="*/ 13971 w 13970"/>
                  <a:gd name="connsiteY1" fmla="*/ 0 h 397411"/>
                  <a:gd name="connsiteX2" fmla="*/ 13971 w 13970"/>
                  <a:gd name="connsiteY2" fmla="*/ 397411 h 397411"/>
                  <a:gd name="connsiteX3" fmla="*/ 0 w 13970"/>
                  <a:gd name="connsiteY3" fmla="*/ 397411 h 397411"/>
                </a:gdLst>
                <a:ahLst/>
                <a:cxnLst>
                  <a:cxn ang="0">
                    <a:pos x="connsiteX0" y="connsiteY0"/>
                  </a:cxn>
                  <a:cxn ang="0">
                    <a:pos x="connsiteX1" y="connsiteY1"/>
                  </a:cxn>
                  <a:cxn ang="0">
                    <a:pos x="connsiteX2" y="connsiteY2"/>
                  </a:cxn>
                  <a:cxn ang="0">
                    <a:pos x="connsiteX3" y="connsiteY3"/>
                  </a:cxn>
                </a:cxnLst>
                <a:rect l="l" t="t" r="r" b="b"/>
                <a:pathLst>
                  <a:path w="13970" h="397411">
                    <a:moveTo>
                      <a:pt x="0" y="0"/>
                    </a:moveTo>
                    <a:lnTo>
                      <a:pt x="13971" y="0"/>
                    </a:lnTo>
                    <a:lnTo>
                      <a:pt x="13971" y="397411"/>
                    </a:lnTo>
                    <a:lnTo>
                      <a:pt x="0" y="397411"/>
                    </a:lnTo>
                    <a:close/>
                  </a:path>
                </a:pathLst>
              </a:custGeom>
              <a:solidFill>
                <a:srgbClr val="014596"/>
              </a:solidFill>
              <a:ln w="21458"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94" name="Graphic 6">
                <a:extLst>
                  <a:ext uri="{FF2B5EF4-FFF2-40B4-BE49-F238E27FC236}">
                    <a16:creationId xmlns:a16="http://schemas.microsoft.com/office/drawing/2014/main" id="{69541403-407C-4457-8712-23AD86E4BB79}"/>
                  </a:ext>
                </a:extLst>
              </p:cNvPr>
              <p:cNvSpPr/>
              <p:nvPr/>
            </p:nvSpPr>
            <p:spPr>
              <a:xfrm>
                <a:off x="3908762" y="2724423"/>
                <a:ext cx="153765" cy="153765"/>
              </a:xfrm>
              <a:custGeom>
                <a:avLst/>
                <a:gdLst>
                  <a:gd name="connsiteX0" fmla="*/ 364 w 153765"/>
                  <a:gd name="connsiteY0" fmla="*/ 84405 h 153765"/>
                  <a:gd name="connsiteX1" fmla="*/ 84405 w 153765"/>
                  <a:gd name="connsiteY1" fmla="*/ 153401 h 153765"/>
                  <a:gd name="connsiteX2" fmla="*/ 153401 w 153765"/>
                  <a:gd name="connsiteY2" fmla="*/ 69360 h 153765"/>
                  <a:gd name="connsiteX3" fmla="*/ 69360 w 153765"/>
                  <a:gd name="connsiteY3" fmla="*/ 364 h 153765"/>
                  <a:gd name="connsiteX4" fmla="*/ 364 w 153765"/>
                  <a:gd name="connsiteY4" fmla="*/ 84405 h 153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65" h="153765">
                    <a:moveTo>
                      <a:pt x="364" y="84405"/>
                    </a:moveTo>
                    <a:cubicBezTo>
                      <a:pt x="4448" y="126749"/>
                      <a:pt x="42277" y="157485"/>
                      <a:pt x="84405" y="153401"/>
                    </a:cubicBezTo>
                    <a:cubicBezTo>
                      <a:pt x="126749" y="149317"/>
                      <a:pt x="157485" y="111488"/>
                      <a:pt x="153401" y="69360"/>
                    </a:cubicBezTo>
                    <a:cubicBezTo>
                      <a:pt x="149317" y="27017"/>
                      <a:pt x="111488" y="-3720"/>
                      <a:pt x="69360" y="364"/>
                    </a:cubicBezTo>
                    <a:cubicBezTo>
                      <a:pt x="27017" y="4663"/>
                      <a:pt x="-3720" y="42277"/>
                      <a:pt x="364" y="84405"/>
                    </a:cubicBezTo>
                    <a:close/>
                  </a:path>
                </a:pathLst>
              </a:custGeom>
              <a:solidFill>
                <a:srgbClr val="E8A181"/>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grpSp>
        <p:sp>
          <p:nvSpPr>
            <p:cNvPr id="119" name="Graphic 6">
              <a:extLst>
                <a:ext uri="{FF2B5EF4-FFF2-40B4-BE49-F238E27FC236}">
                  <a16:creationId xmlns:a16="http://schemas.microsoft.com/office/drawing/2014/main" id="{A5A8C864-DA9D-4E01-BD9D-08249187EF3A}"/>
                </a:ext>
              </a:extLst>
            </p:cNvPr>
            <p:cNvSpPr/>
            <p:nvPr/>
          </p:nvSpPr>
          <p:spPr>
            <a:xfrm rot="20926730">
              <a:off x="995715" y="3555903"/>
              <a:ext cx="53059" cy="57914"/>
            </a:xfrm>
            <a:custGeom>
              <a:avLst/>
              <a:gdLst>
                <a:gd name="connsiteX0" fmla="*/ 0 w 81248"/>
                <a:gd name="connsiteY0" fmla="*/ 0 h 84902"/>
                <a:gd name="connsiteX1" fmla="*/ 81248 w 81248"/>
                <a:gd name="connsiteY1" fmla="*/ 0 h 84902"/>
                <a:gd name="connsiteX2" fmla="*/ 81248 w 81248"/>
                <a:gd name="connsiteY2" fmla="*/ 84903 h 84902"/>
                <a:gd name="connsiteX3" fmla="*/ 0 w 81248"/>
                <a:gd name="connsiteY3" fmla="*/ 84903 h 84902"/>
              </a:gdLst>
              <a:ahLst/>
              <a:cxnLst>
                <a:cxn ang="0">
                  <a:pos x="connsiteX0" y="connsiteY0"/>
                </a:cxn>
                <a:cxn ang="0">
                  <a:pos x="connsiteX1" y="connsiteY1"/>
                </a:cxn>
                <a:cxn ang="0">
                  <a:pos x="connsiteX2" y="connsiteY2"/>
                </a:cxn>
                <a:cxn ang="0">
                  <a:pos x="connsiteX3" y="connsiteY3"/>
                </a:cxn>
              </a:cxnLst>
              <a:rect l="l" t="t" r="r" b="b"/>
              <a:pathLst>
                <a:path w="81248" h="84902">
                  <a:moveTo>
                    <a:pt x="0" y="0"/>
                  </a:moveTo>
                  <a:lnTo>
                    <a:pt x="81248" y="0"/>
                  </a:lnTo>
                  <a:lnTo>
                    <a:pt x="81248" y="84903"/>
                  </a:lnTo>
                  <a:lnTo>
                    <a:pt x="0" y="84903"/>
                  </a:lnTo>
                  <a:close/>
                </a:path>
              </a:pathLst>
            </a:custGeom>
            <a:solidFill>
              <a:srgbClr val="E8A181"/>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20" name="Graphic 6">
              <a:extLst>
                <a:ext uri="{FF2B5EF4-FFF2-40B4-BE49-F238E27FC236}">
                  <a16:creationId xmlns:a16="http://schemas.microsoft.com/office/drawing/2014/main" id="{0598D23B-5075-4225-87EF-5C5263EF2F5F}"/>
                </a:ext>
              </a:extLst>
            </p:cNvPr>
            <p:cNvSpPr/>
            <p:nvPr/>
          </p:nvSpPr>
          <p:spPr>
            <a:xfrm>
              <a:off x="958167" y="3453669"/>
              <a:ext cx="98014" cy="119012"/>
            </a:xfrm>
            <a:custGeom>
              <a:avLst/>
              <a:gdLst>
                <a:gd name="connsiteX0" fmla="*/ 148439 w 150087"/>
                <a:gd name="connsiteY0" fmla="*/ 60375 h 174470"/>
                <a:gd name="connsiteX1" fmla="*/ 94490 w 150087"/>
                <a:gd name="connsiteY1" fmla="*/ 173648 h 174470"/>
                <a:gd name="connsiteX2" fmla="*/ 1421 w 150087"/>
                <a:gd name="connsiteY2" fmla="*/ 89607 h 174470"/>
                <a:gd name="connsiteX3" fmla="*/ 60314 w 150087"/>
                <a:gd name="connsiteY3" fmla="*/ 1481 h 174470"/>
                <a:gd name="connsiteX4" fmla="*/ 148439 w 150087"/>
                <a:gd name="connsiteY4" fmla="*/ 60375 h 174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087" h="174470">
                  <a:moveTo>
                    <a:pt x="148439" y="60375"/>
                  </a:moveTo>
                  <a:cubicBezTo>
                    <a:pt x="156392" y="100998"/>
                    <a:pt x="135113" y="165480"/>
                    <a:pt x="94490" y="173648"/>
                  </a:cubicBezTo>
                  <a:cubicBezTo>
                    <a:pt x="53866" y="181601"/>
                    <a:pt x="9374" y="130230"/>
                    <a:pt x="1421" y="89607"/>
                  </a:cubicBezTo>
                  <a:cubicBezTo>
                    <a:pt x="-6532" y="48983"/>
                    <a:pt x="19691" y="9649"/>
                    <a:pt x="60314" y="1481"/>
                  </a:cubicBezTo>
                  <a:cubicBezTo>
                    <a:pt x="100938" y="-6686"/>
                    <a:pt x="140487" y="19751"/>
                    <a:pt x="148439" y="60375"/>
                  </a:cubicBezTo>
                  <a:close/>
                </a:path>
              </a:pathLst>
            </a:custGeom>
            <a:solidFill>
              <a:srgbClr val="F4AE87"/>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grpSp>
          <p:nvGrpSpPr>
            <p:cNvPr id="121" name="Graphic 6">
              <a:extLst>
                <a:ext uri="{FF2B5EF4-FFF2-40B4-BE49-F238E27FC236}">
                  <a16:creationId xmlns:a16="http://schemas.microsoft.com/office/drawing/2014/main" id="{26F161FA-120B-4EE2-BAE1-5C5008531AA5}"/>
                </a:ext>
              </a:extLst>
            </p:cNvPr>
            <p:cNvGrpSpPr/>
            <p:nvPr/>
          </p:nvGrpSpPr>
          <p:grpSpPr>
            <a:xfrm>
              <a:off x="919932" y="3431230"/>
              <a:ext cx="169830" cy="150567"/>
              <a:chOff x="3822075" y="2552848"/>
              <a:chExt cx="260056" cy="220729"/>
            </a:xfrm>
          </p:grpSpPr>
          <p:sp>
            <p:nvSpPr>
              <p:cNvPr id="190" name="Graphic 6">
                <a:extLst>
                  <a:ext uri="{FF2B5EF4-FFF2-40B4-BE49-F238E27FC236}">
                    <a16:creationId xmlns:a16="http://schemas.microsoft.com/office/drawing/2014/main" id="{545CED6F-F36E-465A-8751-622703A36CD9}"/>
                  </a:ext>
                </a:extLst>
              </p:cNvPr>
              <p:cNvSpPr/>
              <p:nvPr/>
            </p:nvSpPr>
            <p:spPr>
              <a:xfrm>
                <a:off x="3880858" y="2585744"/>
                <a:ext cx="149821" cy="175169"/>
              </a:xfrm>
              <a:custGeom>
                <a:avLst/>
                <a:gdLst>
                  <a:gd name="connsiteX0" fmla="*/ 148205 w 149821"/>
                  <a:gd name="connsiteY0" fmla="*/ 60375 h 175169"/>
                  <a:gd name="connsiteX1" fmla="*/ 94255 w 149821"/>
                  <a:gd name="connsiteY1" fmla="*/ 173648 h 175169"/>
                  <a:gd name="connsiteX2" fmla="*/ 1186 w 149821"/>
                  <a:gd name="connsiteY2" fmla="*/ 89607 h 175169"/>
                  <a:gd name="connsiteX3" fmla="*/ 60079 w 149821"/>
                  <a:gd name="connsiteY3" fmla="*/ 1481 h 175169"/>
                  <a:gd name="connsiteX4" fmla="*/ 148205 w 149821"/>
                  <a:gd name="connsiteY4" fmla="*/ 60375 h 175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21" h="175169">
                    <a:moveTo>
                      <a:pt x="148205" y="60375"/>
                    </a:moveTo>
                    <a:cubicBezTo>
                      <a:pt x="156157" y="100998"/>
                      <a:pt x="134234" y="162901"/>
                      <a:pt x="94255" y="173648"/>
                    </a:cubicBezTo>
                    <a:cubicBezTo>
                      <a:pt x="52557" y="184825"/>
                      <a:pt x="8494" y="132165"/>
                      <a:pt x="1186" y="89607"/>
                    </a:cubicBezTo>
                    <a:cubicBezTo>
                      <a:pt x="-5907" y="48768"/>
                      <a:pt x="19456" y="9649"/>
                      <a:pt x="60079" y="1481"/>
                    </a:cubicBezTo>
                    <a:cubicBezTo>
                      <a:pt x="100703" y="-6686"/>
                      <a:pt x="140252" y="19751"/>
                      <a:pt x="148205" y="60375"/>
                    </a:cubicBezTo>
                    <a:close/>
                  </a:path>
                </a:pathLst>
              </a:custGeom>
              <a:solidFill>
                <a:srgbClr val="E8A181"/>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91" name="Graphic 6">
                <a:extLst>
                  <a:ext uri="{FF2B5EF4-FFF2-40B4-BE49-F238E27FC236}">
                    <a16:creationId xmlns:a16="http://schemas.microsoft.com/office/drawing/2014/main" id="{2A31BC9C-C086-4E12-B186-A23AB9B2F3B8}"/>
                  </a:ext>
                </a:extLst>
              </p:cNvPr>
              <p:cNvSpPr/>
              <p:nvPr/>
            </p:nvSpPr>
            <p:spPr>
              <a:xfrm>
                <a:off x="3822075" y="2552848"/>
                <a:ext cx="260056" cy="220729"/>
              </a:xfrm>
              <a:custGeom>
                <a:avLst/>
                <a:gdLst>
                  <a:gd name="connsiteX0" fmla="*/ 111554 w 260056"/>
                  <a:gd name="connsiteY0" fmla="*/ 220730 h 220729"/>
                  <a:gd name="connsiteX1" fmla="*/ 96508 w 260056"/>
                  <a:gd name="connsiteY1" fmla="*/ 105737 h 220729"/>
                  <a:gd name="connsiteX2" fmla="*/ 259862 w 260056"/>
                  <a:gd name="connsiteY2" fmla="*/ 55226 h 220729"/>
                  <a:gd name="connsiteX3" fmla="*/ 102096 w 260056"/>
                  <a:gd name="connsiteY3" fmla="*/ 632 h 220729"/>
                  <a:gd name="connsiteX4" fmla="*/ 0 w 260056"/>
                  <a:gd name="connsiteY4" fmla="*/ 99934 h 220729"/>
                  <a:gd name="connsiteX5" fmla="*/ 65127 w 260056"/>
                  <a:gd name="connsiteY5" fmla="*/ 174948 h 220729"/>
                  <a:gd name="connsiteX6" fmla="*/ 111554 w 260056"/>
                  <a:gd name="connsiteY6" fmla="*/ 220730 h 22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056" h="220729">
                    <a:moveTo>
                      <a:pt x="111554" y="220730"/>
                    </a:moveTo>
                    <a:lnTo>
                      <a:pt x="96508" y="105737"/>
                    </a:lnTo>
                    <a:cubicBezTo>
                      <a:pt x="96508" y="105737"/>
                      <a:pt x="252124" y="79730"/>
                      <a:pt x="259862" y="55226"/>
                    </a:cubicBezTo>
                    <a:cubicBezTo>
                      <a:pt x="266095" y="35882"/>
                      <a:pt x="121011" y="-5602"/>
                      <a:pt x="102096" y="632"/>
                    </a:cubicBezTo>
                    <a:cubicBezTo>
                      <a:pt x="83182" y="6865"/>
                      <a:pt x="0" y="81234"/>
                      <a:pt x="0" y="99934"/>
                    </a:cubicBezTo>
                    <a:cubicBezTo>
                      <a:pt x="0" y="118849"/>
                      <a:pt x="65127" y="174948"/>
                      <a:pt x="65127" y="174948"/>
                    </a:cubicBezTo>
                    <a:lnTo>
                      <a:pt x="111554" y="220730"/>
                    </a:lnTo>
                    <a:close/>
                  </a:path>
                </a:pathLst>
              </a:custGeom>
              <a:solidFill>
                <a:srgbClr val="00003A"/>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grpSp>
        <p:sp>
          <p:nvSpPr>
            <p:cNvPr id="122" name="Graphic 6">
              <a:extLst>
                <a:ext uri="{FF2B5EF4-FFF2-40B4-BE49-F238E27FC236}">
                  <a16:creationId xmlns:a16="http://schemas.microsoft.com/office/drawing/2014/main" id="{3755A03D-65D0-42E0-AD4C-6547DB98BF04}"/>
                </a:ext>
              </a:extLst>
            </p:cNvPr>
            <p:cNvSpPr/>
            <p:nvPr/>
          </p:nvSpPr>
          <p:spPr>
            <a:xfrm>
              <a:off x="915019" y="3293229"/>
              <a:ext cx="46777" cy="42984"/>
            </a:xfrm>
            <a:custGeom>
              <a:avLst/>
              <a:gdLst>
                <a:gd name="connsiteX0" fmla="*/ 49866 w 71629"/>
                <a:gd name="connsiteY0" fmla="*/ 63014 h 63014"/>
                <a:gd name="connsiteX1" fmla="*/ 62547 w 71629"/>
                <a:gd name="connsiteY1" fmla="*/ 6485 h 63014"/>
                <a:gd name="connsiteX2" fmla="*/ 0 w 71629"/>
                <a:gd name="connsiteY2" fmla="*/ 32278 h 63014"/>
                <a:gd name="connsiteX3" fmla="*/ 49866 w 71629"/>
                <a:gd name="connsiteY3" fmla="*/ 63014 h 63014"/>
              </a:gdLst>
              <a:ahLst/>
              <a:cxnLst>
                <a:cxn ang="0">
                  <a:pos x="connsiteX0" y="connsiteY0"/>
                </a:cxn>
                <a:cxn ang="0">
                  <a:pos x="connsiteX1" y="connsiteY1"/>
                </a:cxn>
                <a:cxn ang="0">
                  <a:pos x="connsiteX2" y="connsiteY2"/>
                </a:cxn>
                <a:cxn ang="0">
                  <a:pos x="connsiteX3" y="connsiteY3"/>
                </a:cxn>
              </a:cxnLst>
              <a:rect l="l" t="t" r="r" b="b"/>
              <a:pathLst>
                <a:path w="71629" h="63014">
                  <a:moveTo>
                    <a:pt x="49866" y="63014"/>
                  </a:moveTo>
                  <a:cubicBezTo>
                    <a:pt x="49866" y="63014"/>
                    <a:pt x="88770" y="30128"/>
                    <a:pt x="62547" y="6485"/>
                  </a:cubicBezTo>
                  <a:cubicBezTo>
                    <a:pt x="36325" y="-17373"/>
                    <a:pt x="0" y="32278"/>
                    <a:pt x="0" y="32278"/>
                  </a:cubicBezTo>
                  <a:lnTo>
                    <a:pt x="49866" y="63014"/>
                  </a:lnTo>
                  <a:close/>
                </a:path>
              </a:pathLst>
            </a:custGeom>
            <a:solidFill>
              <a:srgbClr val="F4AE87"/>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23" name="Graphic 6">
              <a:extLst>
                <a:ext uri="{FF2B5EF4-FFF2-40B4-BE49-F238E27FC236}">
                  <a16:creationId xmlns:a16="http://schemas.microsoft.com/office/drawing/2014/main" id="{BBB55F6B-41FE-4812-B848-B46A34DDC05A}"/>
                </a:ext>
              </a:extLst>
            </p:cNvPr>
            <p:cNvSpPr/>
            <p:nvPr/>
          </p:nvSpPr>
          <p:spPr>
            <a:xfrm rot="17731481">
              <a:off x="917834" y="3304943"/>
              <a:ext cx="25218" cy="59094"/>
            </a:xfrm>
            <a:custGeom>
              <a:avLst/>
              <a:gdLst>
                <a:gd name="connsiteX0" fmla="*/ 0 w 36969"/>
                <a:gd name="connsiteY0" fmla="*/ 0 h 90489"/>
                <a:gd name="connsiteX1" fmla="*/ 36970 w 36969"/>
                <a:gd name="connsiteY1" fmla="*/ 0 h 90489"/>
                <a:gd name="connsiteX2" fmla="*/ 36970 w 36969"/>
                <a:gd name="connsiteY2" fmla="*/ 90490 h 90489"/>
                <a:gd name="connsiteX3" fmla="*/ 0 w 36969"/>
                <a:gd name="connsiteY3" fmla="*/ 90490 h 90489"/>
              </a:gdLst>
              <a:ahLst/>
              <a:cxnLst>
                <a:cxn ang="0">
                  <a:pos x="connsiteX0" y="connsiteY0"/>
                </a:cxn>
                <a:cxn ang="0">
                  <a:pos x="connsiteX1" y="connsiteY1"/>
                </a:cxn>
                <a:cxn ang="0">
                  <a:pos x="connsiteX2" y="connsiteY2"/>
                </a:cxn>
                <a:cxn ang="0">
                  <a:pos x="connsiteX3" y="connsiteY3"/>
                </a:cxn>
              </a:cxnLst>
              <a:rect l="l" t="t" r="r" b="b"/>
              <a:pathLst>
                <a:path w="36969" h="90489">
                  <a:moveTo>
                    <a:pt x="0" y="0"/>
                  </a:moveTo>
                  <a:lnTo>
                    <a:pt x="36970" y="0"/>
                  </a:lnTo>
                  <a:lnTo>
                    <a:pt x="36970" y="90490"/>
                  </a:lnTo>
                  <a:lnTo>
                    <a:pt x="0" y="90490"/>
                  </a:lnTo>
                  <a:close/>
                </a:path>
              </a:pathLst>
            </a:custGeom>
            <a:solidFill>
              <a:srgbClr val="34BE8E"/>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24" name="Graphic 6">
              <a:extLst>
                <a:ext uri="{FF2B5EF4-FFF2-40B4-BE49-F238E27FC236}">
                  <a16:creationId xmlns:a16="http://schemas.microsoft.com/office/drawing/2014/main" id="{08AE6F2C-348D-420E-AB73-4624ECD3E3BD}"/>
                </a:ext>
              </a:extLst>
            </p:cNvPr>
            <p:cNvSpPr/>
            <p:nvPr/>
          </p:nvSpPr>
          <p:spPr>
            <a:xfrm>
              <a:off x="439177" y="3490601"/>
              <a:ext cx="60497" cy="66124"/>
            </a:xfrm>
            <a:custGeom>
              <a:avLst/>
              <a:gdLst>
                <a:gd name="connsiteX0" fmla="*/ 0 w 92638"/>
                <a:gd name="connsiteY0" fmla="*/ 0 h 96937"/>
                <a:gd name="connsiteX1" fmla="*/ 92639 w 92638"/>
                <a:gd name="connsiteY1" fmla="*/ 0 h 96937"/>
                <a:gd name="connsiteX2" fmla="*/ 92639 w 92638"/>
                <a:gd name="connsiteY2" fmla="*/ 96938 h 96937"/>
                <a:gd name="connsiteX3" fmla="*/ 0 w 92638"/>
                <a:gd name="connsiteY3" fmla="*/ 96938 h 96937"/>
              </a:gdLst>
              <a:ahLst/>
              <a:cxnLst>
                <a:cxn ang="0">
                  <a:pos x="connsiteX0" y="connsiteY0"/>
                </a:cxn>
                <a:cxn ang="0">
                  <a:pos x="connsiteX1" y="connsiteY1"/>
                </a:cxn>
                <a:cxn ang="0">
                  <a:pos x="connsiteX2" y="connsiteY2"/>
                </a:cxn>
                <a:cxn ang="0">
                  <a:pos x="connsiteX3" y="connsiteY3"/>
                </a:cxn>
              </a:cxnLst>
              <a:rect l="l" t="t" r="r" b="b"/>
              <a:pathLst>
                <a:path w="92638" h="96937">
                  <a:moveTo>
                    <a:pt x="0" y="0"/>
                  </a:moveTo>
                  <a:lnTo>
                    <a:pt x="92639" y="0"/>
                  </a:lnTo>
                  <a:lnTo>
                    <a:pt x="92639" y="96938"/>
                  </a:lnTo>
                  <a:lnTo>
                    <a:pt x="0" y="96938"/>
                  </a:lnTo>
                  <a:close/>
                </a:path>
              </a:pathLst>
            </a:custGeom>
            <a:solidFill>
              <a:srgbClr val="F4AE87"/>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25" name="Graphic 6">
              <a:extLst>
                <a:ext uri="{FF2B5EF4-FFF2-40B4-BE49-F238E27FC236}">
                  <a16:creationId xmlns:a16="http://schemas.microsoft.com/office/drawing/2014/main" id="{0E04A3A9-0917-4964-9F71-3BC2892501A0}"/>
                </a:ext>
              </a:extLst>
            </p:cNvPr>
            <p:cNvSpPr/>
            <p:nvPr/>
          </p:nvSpPr>
          <p:spPr>
            <a:xfrm>
              <a:off x="562279" y="4260343"/>
              <a:ext cx="107987" cy="40026"/>
            </a:xfrm>
            <a:custGeom>
              <a:avLst/>
              <a:gdLst>
                <a:gd name="connsiteX0" fmla="*/ 0 w 165358"/>
                <a:gd name="connsiteY0" fmla="*/ 9672 h 58678"/>
                <a:gd name="connsiteX1" fmla="*/ 0 w 165358"/>
                <a:gd name="connsiteY1" fmla="*/ 58679 h 58678"/>
                <a:gd name="connsiteX2" fmla="*/ 164429 w 165358"/>
                <a:gd name="connsiteY2" fmla="*/ 58679 h 58678"/>
                <a:gd name="connsiteX3" fmla="*/ 118862 w 165358"/>
                <a:gd name="connsiteY3" fmla="*/ 14616 h 58678"/>
                <a:gd name="connsiteX4" fmla="*/ 35680 w 165358"/>
                <a:gd name="connsiteY4" fmla="*/ 0 h 58678"/>
                <a:gd name="connsiteX5" fmla="*/ 0 w 165358"/>
                <a:gd name="connsiteY5" fmla="*/ 9672 h 5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358" h="58678">
                  <a:moveTo>
                    <a:pt x="0" y="9672"/>
                  </a:moveTo>
                  <a:lnTo>
                    <a:pt x="0" y="58679"/>
                  </a:lnTo>
                  <a:lnTo>
                    <a:pt x="164429" y="58679"/>
                  </a:lnTo>
                  <a:cubicBezTo>
                    <a:pt x="164429" y="58679"/>
                    <a:pt x="175821" y="24503"/>
                    <a:pt x="118862" y="14616"/>
                  </a:cubicBezTo>
                  <a:cubicBezTo>
                    <a:pt x="61903" y="4729"/>
                    <a:pt x="35680" y="0"/>
                    <a:pt x="35680" y="0"/>
                  </a:cubicBezTo>
                  <a:lnTo>
                    <a:pt x="0" y="9672"/>
                  </a:lnTo>
                  <a:close/>
                </a:path>
              </a:pathLst>
            </a:custGeom>
            <a:solidFill>
              <a:srgbClr val="014596"/>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26" name="Graphic 6">
              <a:extLst>
                <a:ext uri="{FF2B5EF4-FFF2-40B4-BE49-F238E27FC236}">
                  <a16:creationId xmlns:a16="http://schemas.microsoft.com/office/drawing/2014/main" id="{643E2639-6883-4E70-B0AD-A0BEC9194001}"/>
                </a:ext>
              </a:extLst>
            </p:cNvPr>
            <p:cNvSpPr/>
            <p:nvPr/>
          </p:nvSpPr>
          <p:spPr>
            <a:xfrm>
              <a:off x="266902" y="4260343"/>
              <a:ext cx="107987" cy="40026"/>
            </a:xfrm>
            <a:custGeom>
              <a:avLst/>
              <a:gdLst>
                <a:gd name="connsiteX0" fmla="*/ 165359 w 165358"/>
                <a:gd name="connsiteY0" fmla="*/ 9672 h 58678"/>
                <a:gd name="connsiteX1" fmla="*/ 165359 w 165358"/>
                <a:gd name="connsiteY1" fmla="*/ 58679 h 58678"/>
                <a:gd name="connsiteX2" fmla="*/ 930 w 165358"/>
                <a:gd name="connsiteY2" fmla="*/ 58679 h 58678"/>
                <a:gd name="connsiteX3" fmla="*/ 46497 w 165358"/>
                <a:gd name="connsiteY3" fmla="*/ 14616 h 58678"/>
                <a:gd name="connsiteX4" fmla="*/ 129679 w 165358"/>
                <a:gd name="connsiteY4" fmla="*/ 0 h 58678"/>
                <a:gd name="connsiteX5" fmla="*/ 165359 w 165358"/>
                <a:gd name="connsiteY5" fmla="*/ 9672 h 5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358" h="58678">
                  <a:moveTo>
                    <a:pt x="165359" y="9672"/>
                  </a:moveTo>
                  <a:lnTo>
                    <a:pt x="165359" y="58679"/>
                  </a:lnTo>
                  <a:lnTo>
                    <a:pt x="930" y="58679"/>
                  </a:lnTo>
                  <a:cubicBezTo>
                    <a:pt x="930" y="58679"/>
                    <a:pt x="-10462" y="24503"/>
                    <a:pt x="46497" y="14616"/>
                  </a:cubicBezTo>
                  <a:cubicBezTo>
                    <a:pt x="103456" y="4729"/>
                    <a:pt x="129679" y="0"/>
                    <a:pt x="129679" y="0"/>
                  </a:cubicBezTo>
                  <a:lnTo>
                    <a:pt x="165359" y="9672"/>
                  </a:lnTo>
                  <a:close/>
                </a:path>
              </a:pathLst>
            </a:custGeom>
            <a:solidFill>
              <a:srgbClr val="014596"/>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27" name="Graphic 6">
              <a:extLst>
                <a:ext uri="{FF2B5EF4-FFF2-40B4-BE49-F238E27FC236}">
                  <a16:creationId xmlns:a16="http://schemas.microsoft.com/office/drawing/2014/main" id="{D2F0574C-FE35-4DA0-BB97-71A3CE01981C}"/>
                </a:ext>
              </a:extLst>
            </p:cNvPr>
            <p:cNvSpPr/>
            <p:nvPr/>
          </p:nvSpPr>
          <p:spPr>
            <a:xfrm>
              <a:off x="667819" y="3236921"/>
              <a:ext cx="46196" cy="43283"/>
            </a:xfrm>
            <a:custGeom>
              <a:avLst/>
              <a:gdLst>
                <a:gd name="connsiteX0" fmla="*/ 3892 w 70738"/>
                <a:gd name="connsiteY0" fmla="*/ 62809 h 63453"/>
                <a:gd name="connsiteX1" fmla="*/ 26031 w 70738"/>
                <a:gd name="connsiteY1" fmla="*/ 477 h 63453"/>
                <a:gd name="connsiteX2" fmla="*/ 70738 w 70738"/>
                <a:gd name="connsiteY2" fmla="*/ 63454 h 63453"/>
                <a:gd name="connsiteX3" fmla="*/ 3892 w 70738"/>
                <a:gd name="connsiteY3" fmla="*/ 62809 h 63453"/>
              </a:gdLst>
              <a:ahLst/>
              <a:cxnLst>
                <a:cxn ang="0">
                  <a:pos x="connsiteX0" y="connsiteY0"/>
                </a:cxn>
                <a:cxn ang="0">
                  <a:pos x="connsiteX1" y="connsiteY1"/>
                </a:cxn>
                <a:cxn ang="0">
                  <a:pos x="connsiteX2" y="connsiteY2"/>
                </a:cxn>
                <a:cxn ang="0">
                  <a:pos x="connsiteX3" y="connsiteY3"/>
                </a:cxn>
              </a:cxnLst>
              <a:rect l="l" t="t" r="r" b="b"/>
              <a:pathLst>
                <a:path w="70738" h="63453">
                  <a:moveTo>
                    <a:pt x="3892" y="62809"/>
                  </a:moveTo>
                  <a:cubicBezTo>
                    <a:pt x="3892" y="62809"/>
                    <a:pt x="-13733" y="7355"/>
                    <a:pt x="26031" y="477"/>
                  </a:cubicBezTo>
                  <a:cubicBezTo>
                    <a:pt x="65794" y="-6402"/>
                    <a:pt x="70738" y="63454"/>
                    <a:pt x="70738" y="63454"/>
                  </a:cubicBezTo>
                  <a:lnTo>
                    <a:pt x="3892" y="62809"/>
                  </a:lnTo>
                  <a:close/>
                </a:path>
              </a:pathLst>
            </a:custGeom>
            <a:solidFill>
              <a:srgbClr val="F4AE87"/>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28" name="Graphic 6">
              <a:extLst>
                <a:ext uri="{FF2B5EF4-FFF2-40B4-BE49-F238E27FC236}">
                  <a16:creationId xmlns:a16="http://schemas.microsoft.com/office/drawing/2014/main" id="{6FD64E67-FC80-4B79-880C-30402C9EE765}"/>
                </a:ext>
              </a:extLst>
            </p:cNvPr>
            <p:cNvSpPr/>
            <p:nvPr/>
          </p:nvSpPr>
          <p:spPr>
            <a:xfrm>
              <a:off x="314672" y="3818877"/>
              <a:ext cx="305437" cy="448356"/>
            </a:xfrm>
            <a:custGeom>
              <a:avLst/>
              <a:gdLst>
                <a:gd name="connsiteX0" fmla="*/ 88340 w 467708"/>
                <a:gd name="connsiteY0" fmla="*/ 0 h 657285"/>
                <a:gd name="connsiteX1" fmla="*/ 379153 w 467708"/>
                <a:gd name="connsiteY1" fmla="*/ 0 h 657285"/>
                <a:gd name="connsiteX2" fmla="*/ 467708 w 467708"/>
                <a:gd name="connsiteY2" fmla="*/ 303280 h 657285"/>
                <a:gd name="connsiteX3" fmla="*/ 467708 w 467708"/>
                <a:gd name="connsiteY3" fmla="*/ 657286 h 657285"/>
                <a:gd name="connsiteX4" fmla="*/ 379153 w 467708"/>
                <a:gd name="connsiteY4" fmla="*/ 657286 h 657285"/>
                <a:gd name="connsiteX5" fmla="*/ 343044 w 467708"/>
                <a:gd name="connsiteY5" fmla="*/ 423431 h 657285"/>
                <a:gd name="connsiteX6" fmla="*/ 347557 w 467708"/>
                <a:gd name="connsiteY6" fmla="*/ 315746 h 657285"/>
                <a:gd name="connsiteX7" fmla="*/ 251909 w 467708"/>
                <a:gd name="connsiteY7" fmla="*/ 118432 h 657285"/>
                <a:gd name="connsiteX8" fmla="*/ 233854 w 467708"/>
                <a:gd name="connsiteY8" fmla="*/ 107255 h 657285"/>
                <a:gd name="connsiteX9" fmla="*/ 233639 w 467708"/>
                <a:gd name="connsiteY9" fmla="*/ 107255 h 657285"/>
                <a:gd name="connsiteX10" fmla="*/ 215584 w 467708"/>
                <a:gd name="connsiteY10" fmla="*/ 118432 h 657285"/>
                <a:gd name="connsiteX11" fmla="*/ 119936 w 467708"/>
                <a:gd name="connsiteY11" fmla="*/ 315746 h 657285"/>
                <a:gd name="connsiteX12" fmla="*/ 130253 w 467708"/>
                <a:gd name="connsiteY12" fmla="*/ 435898 h 657285"/>
                <a:gd name="connsiteX13" fmla="*/ 88340 w 467708"/>
                <a:gd name="connsiteY13" fmla="*/ 657071 h 657285"/>
                <a:gd name="connsiteX14" fmla="*/ 0 w 467708"/>
                <a:gd name="connsiteY14" fmla="*/ 657071 h 657285"/>
                <a:gd name="connsiteX15" fmla="*/ 0 w 467708"/>
                <a:gd name="connsiteY15" fmla="*/ 303280 h 657285"/>
                <a:gd name="connsiteX16" fmla="*/ 88340 w 467708"/>
                <a:gd name="connsiteY16" fmla="*/ 0 h 65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708" h="657285">
                  <a:moveTo>
                    <a:pt x="88340" y="0"/>
                  </a:moveTo>
                  <a:lnTo>
                    <a:pt x="379153" y="0"/>
                  </a:lnTo>
                  <a:lnTo>
                    <a:pt x="467708" y="303280"/>
                  </a:lnTo>
                  <a:lnTo>
                    <a:pt x="467708" y="657286"/>
                  </a:lnTo>
                  <a:lnTo>
                    <a:pt x="379153" y="657286"/>
                  </a:lnTo>
                  <a:cubicBezTo>
                    <a:pt x="379153" y="657286"/>
                    <a:pt x="347342" y="547666"/>
                    <a:pt x="343044" y="423431"/>
                  </a:cubicBezTo>
                  <a:cubicBezTo>
                    <a:pt x="341969" y="394629"/>
                    <a:pt x="347557" y="315746"/>
                    <a:pt x="347557" y="315746"/>
                  </a:cubicBezTo>
                  <a:lnTo>
                    <a:pt x="251909" y="118432"/>
                  </a:lnTo>
                  <a:cubicBezTo>
                    <a:pt x="248470" y="111554"/>
                    <a:pt x="241592" y="107255"/>
                    <a:pt x="233854" y="107255"/>
                  </a:cubicBezTo>
                  <a:lnTo>
                    <a:pt x="233639" y="107255"/>
                  </a:lnTo>
                  <a:cubicBezTo>
                    <a:pt x="225901" y="107255"/>
                    <a:pt x="219023" y="111554"/>
                    <a:pt x="215584" y="118432"/>
                  </a:cubicBezTo>
                  <a:lnTo>
                    <a:pt x="119936" y="315746"/>
                  </a:lnTo>
                  <a:cubicBezTo>
                    <a:pt x="119936" y="315746"/>
                    <a:pt x="130253" y="372705"/>
                    <a:pt x="130253" y="435898"/>
                  </a:cubicBezTo>
                  <a:cubicBezTo>
                    <a:pt x="130253" y="536919"/>
                    <a:pt x="88340" y="657071"/>
                    <a:pt x="88340" y="657071"/>
                  </a:cubicBezTo>
                  <a:lnTo>
                    <a:pt x="0" y="657071"/>
                  </a:lnTo>
                  <a:lnTo>
                    <a:pt x="0" y="303280"/>
                  </a:lnTo>
                  <a:lnTo>
                    <a:pt x="88340" y="0"/>
                  </a:lnTo>
                  <a:close/>
                </a:path>
              </a:pathLst>
            </a:custGeom>
            <a:solidFill>
              <a:srgbClr val="FB5D51"/>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29" name="Graphic 6">
              <a:extLst>
                <a:ext uri="{FF2B5EF4-FFF2-40B4-BE49-F238E27FC236}">
                  <a16:creationId xmlns:a16="http://schemas.microsoft.com/office/drawing/2014/main" id="{6C9571E5-21EB-44F1-A147-F69DE0F9347A}"/>
                </a:ext>
              </a:extLst>
            </p:cNvPr>
            <p:cNvSpPr/>
            <p:nvPr/>
          </p:nvSpPr>
          <p:spPr>
            <a:xfrm>
              <a:off x="354630" y="3541623"/>
              <a:ext cx="227387" cy="277253"/>
            </a:xfrm>
            <a:custGeom>
              <a:avLst/>
              <a:gdLst>
                <a:gd name="connsiteX0" fmla="*/ 77664 w 348192"/>
                <a:gd name="connsiteY0" fmla="*/ 0 h 406450"/>
                <a:gd name="connsiteX1" fmla="*/ 270465 w 348192"/>
                <a:gd name="connsiteY1" fmla="*/ 0 h 406450"/>
                <a:gd name="connsiteX2" fmla="*/ 347843 w 348192"/>
                <a:gd name="connsiteY2" fmla="*/ 84901 h 406450"/>
                <a:gd name="connsiteX3" fmla="*/ 317752 w 348192"/>
                <a:gd name="connsiteY3" fmla="*/ 406451 h 406450"/>
                <a:gd name="connsiteX4" fmla="*/ 26938 w 348192"/>
                <a:gd name="connsiteY4" fmla="*/ 406451 h 406450"/>
                <a:gd name="connsiteX5" fmla="*/ 286 w 348192"/>
                <a:gd name="connsiteY5" fmla="*/ 84041 h 406450"/>
                <a:gd name="connsiteX6" fmla="*/ 77664 w 348192"/>
                <a:gd name="connsiteY6" fmla="*/ 0 h 4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192" h="406450">
                  <a:moveTo>
                    <a:pt x="77664" y="0"/>
                  </a:moveTo>
                  <a:lnTo>
                    <a:pt x="270465" y="0"/>
                  </a:lnTo>
                  <a:cubicBezTo>
                    <a:pt x="316247" y="0"/>
                    <a:pt x="352142" y="39334"/>
                    <a:pt x="347843" y="84901"/>
                  </a:cubicBezTo>
                  <a:lnTo>
                    <a:pt x="317752" y="406451"/>
                  </a:lnTo>
                  <a:lnTo>
                    <a:pt x="26938" y="406451"/>
                  </a:lnTo>
                  <a:lnTo>
                    <a:pt x="286" y="84041"/>
                  </a:lnTo>
                  <a:cubicBezTo>
                    <a:pt x="-3583" y="38689"/>
                    <a:pt x="32312" y="0"/>
                    <a:pt x="77664" y="0"/>
                  </a:cubicBezTo>
                  <a:close/>
                </a:path>
              </a:pathLst>
            </a:custGeom>
            <a:solidFill>
              <a:srgbClr val="002245"/>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30" name="Graphic 6">
              <a:extLst>
                <a:ext uri="{FF2B5EF4-FFF2-40B4-BE49-F238E27FC236}">
                  <a16:creationId xmlns:a16="http://schemas.microsoft.com/office/drawing/2014/main" id="{A64B66F0-1421-4651-B8F8-CCFEBE101314}"/>
                </a:ext>
              </a:extLst>
            </p:cNvPr>
            <p:cNvSpPr/>
            <p:nvPr/>
          </p:nvSpPr>
          <p:spPr>
            <a:xfrm>
              <a:off x="504762" y="3280351"/>
              <a:ext cx="209252" cy="387656"/>
            </a:xfrm>
            <a:custGeom>
              <a:avLst/>
              <a:gdLst>
                <a:gd name="connsiteX0" fmla="*/ 88504 w 320423"/>
                <a:gd name="connsiteY0" fmla="*/ 568300 h 568300"/>
                <a:gd name="connsiteX1" fmla="*/ 31974 w 320423"/>
                <a:gd name="connsiteY1" fmla="*/ 408600 h 568300"/>
                <a:gd name="connsiteX2" fmla="*/ 201347 w 320423"/>
                <a:gd name="connsiteY2" fmla="*/ 239228 h 568300"/>
                <a:gd name="connsiteX3" fmla="*/ 245624 w 320423"/>
                <a:gd name="connsiteY3" fmla="*/ 1934 h 568300"/>
                <a:gd name="connsiteX4" fmla="*/ 320423 w 320423"/>
                <a:gd name="connsiteY4" fmla="*/ 0 h 568300"/>
                <a:gd name="connsiteX5" fmla="*/ 307097 w 320423"/>
                <a:gd name="connsiteY5" fmla="*/ 246536 h 568300"/>
                <a:gd name="connsiteX6" fmla="*/ 295275 w 320423"/>
                <a:gd name="connsiteY6" fmla="*/ 284365 h 568300"/>
                <a:gd name="connsiteX7" fmla="*/ 178563 w 320423"/>
                <a:gd name="connsiteY7" fmla="*/ 441701 h 568300"/>
                <a:gd name="connsiteX8" fmla="*/ 88504 w 320423"/>
                <a:gd name="connsiteY8" fmla="*/ 568300 h 5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 h="568300">
                  <a:moveTo>
                    <a:pt x="88504" y="568300"/>
                  </a:moveTo>
                  <a:cubicBezTo>
                    <a:pt x="28321" y="511127"/>
                    <a:pt x="-42395" y="504678"/>
                    <a:pt x="31974" y="408600"/>
                  </a:cubicBezTo>
                  <a:cubicBezTo>
                    <a:pt x="94522" y="327783"/>
                    <a:pt x="190170" y="263301"/>
                    <a:pt x="201347" y="239228"/>
                  </a:cubicBezTo>
                  <a:cubicBezTo>
                    <a:pt x="212524" y="215155"/>
                    <a:pt x="245624" y="1934"/>
                    <a:pt x="245624" y="1934"/>
                  </a:cubicBezTo>
                  <a:lnTo>
                    <a:pt x="320423" y="0"/>
                  </a:lnTo>
                  <a:lnTo>
                    <a:pt x="307097" y="246536"/>
                  </a:lnTo>
                  <a:cubicBezTo>
                    <a:pt x="304733" y="264376"/>
                    <a:pt x="300864" y="274048"/>
                    <a:pt x="295275" y="284365"/>
                  </a:cubicBezTo>
                  <a:lnTo>
                    <a:pt x="178563" y="441701"/>
                  </a:lnTo>
                  <a:lnTo>
                    <a:pt x="88504" y="568300"/>
                  </a:lnTo>
                  <a:close/>
                </a:path>
              </a:pathLst>
            </a:custGeom>
            <a:solidFill>
              <a:srgbClr val="002245"/>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31" name="Graphic 6">
              <a:extLst>
                <a:ext uri="{FF2B5EF4-FFF2-40B4-BE49-F238E27FC236}">
                  <a16:creationId xmlns:a16="http://schemas.microsoft.com/office/drawing/2014/main" id="{0192ABF6-92E1-4A33-B029-CC3C8D759585}"/>
                </a:ext>
              </a:extLst>
            </p:cNvPr>
            <p:cNvSpPr/>
            <p:nvPr/>
          </p:nvSpPr>
          <p:spPr>
            <a:xfrm rot="21531584">
              <a:off x="653808" y="3268174"/>
              <a:ext cx="67375" cy="28737"/>
            </a:xfrm>
            <a:custGeom>
              <a:avLst/>
              <a:gdLst>
                <a:gd name="connsiteX0" fmla="*/ 0 w 103170"/>
                <a:gd name="connsiteY0" fmla="*/ 0 h 42128"/>
                <a:gd name="connsiteX1" fmla="*/ 103171 w 103170"/>
                <a:gd name="connsiteY1" fmla="*/ 0 h 42128"/>
                <a:gd name="connsiteX2" fmla="*/ 103171 w 103170"/>
                <a:gd name="connsiteY2" fmla="*/ 42128 h 42128"/>
                <a:gd name="connsiteX3" fmla="*/ 0 w 103170"/>
                <a:gd name="connsiteY3" fmla="*/ 42128 h 42128"/>
              </a:gdLst>
              <a:ahLst/>
              <a:cxnLst>
                <a:cxn ang="0">
                  <a:pos x="connsiteX0" y="connsiteY0"/>
                </a:cxn>
                <a:cxn ang="0">
                  <a:pos x="connsiteX1" y="connsiteY1"/>
                </a:cxn>
                <a:cxn ang="0">
                  <a:pos x="connsiteX2" y="connsiteY2"/>
                </a:cxn>
                <a:cxn ang="0">
                  <a:pos x="connsiteX3" y="connsiteY3"/>
                </a:cxn>
              </a:cxnLst>
              <a:rect l="l" t="t" r="r" b="b"/>
              <a:pathLst>
                <a:path w="103170" h="42128">
                  <a:moveTo>
                    <a:pt x="0" y="0"/>
                  </a:moveTo>
                  <a:lnTo>
                    <a:pt x="103171" y="0"/>
                  </a:lnTo>
                  <a:lnTo>
                    <a:pt x="103171" y="42128"/>
                  </a:lnTo>
                  <a:lnTo>
                    <a:pt x="0" y="42128"/>
                  </a:lnTo>
                  <a:close/>
                </a:path>
              </a:pathLst>
            </a:custGeom>
            <a:solidFill>
              <a:srgbClr val="00003A"/>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32" name="Graphic 6">
              <a:extLst>
                <a:ext uri="{FF2B5EF4-FFF2-40B4-BE49-F238E27FC236}">
                  <a16:creationId xmlns:a16="http://schemas.microsoft.com/office/drawing/2014/main" id="{BE6BF96B-8419-40ED-B148-1D194784DCD3}"/>
                </a:ext>
              </a:extLst>
            </p:cNvPr>
            <p:cNvSpPr/>
            <p:nvPr/>
          </p:nvSpPr>
          <p:spPr>
            <a:xfrm>
              <a:off x="223995" y="3939691"/>
              <a:ext cx="46196" cy="43283"/>
            </a:xfrm>
            <a:custGeom>
              <a:avLst/>
              <a:gdLst>
                <a:gd name="connsiteX0" fmla="*/ 66846 w 70738"/>
                <a:gd name="connsiteY0" fmla="*/ 645 h 63453"/>
                <a:gd name="connsiteX1" fmla="*/ 44707 w 70738"/>
                <a:gd name="connsiteY1" fmla="*/ 62977 h 63453"/>
                <a:gd name="connsiteX2" fmla="*/ 0 w 70738"/>
                <a:gd name="connsiteY2" fmla="*/ 0 h 63453"/>
                <a:gd name="connsiteX3" fmla="*/ 66846 w 70738"/>
                <a:gd name="connsiteY3" fmla="*/ 645 h 63453"/>
              </a:gdLst>
              <a:ahLst/>
              <a:cxnLst>
                <a:cxn ang="0">
                  <a:pos x="connsiteX0" y="connsiteY0"/>
                </a:cxn>
                <a:cxn ang="0">
                  <a:pos x="connsiteX1" y="connsiteY1"/>
                </a:cxn>
                <a:cxn ang="0">
                  <a:pos x="connsiteX2" y="connsiteY2"/>
                </a:cxn>
                <a:cxn ang="0">
                  <a:pos x="connsiteX3" y="connsiteY3"/>
                </a:cxn>
              </a:cxnLst>
              <a:rect l="l" t="t" r="r" b="b"/>
              <a:pathLst>
                <a:path w="70738" h="63453">
                  <a:moveTo>
                    <a:pt x="66846" y="645"/>
                  </a:moveTo>
                  <a:cubicBezTo>
                    <a:pt x="66846" y="645"/>
                    <a:pt x="84471" y="56099"/>
                    <a:pt x="44707" y="62977"/>
                  </a:cubicBezTo>
                  <a:cubicBezTo>
                    <a:pt x="4729" y="69855"/>
                    <a:pt x="0" y="0"/>
                    <a:pt x="0" y="0"/>
                  </a:cubicBezTo>
                  <a:lnTo>
                    <a:pt x="66846" y="645"/>
                  </a:lnTo>
                  <a:close/>
                </a:path>
              </a:pathLst>
            </a:custGeom>
            <a:solidFill>
              <a:srgbClr val="F4AE87"/>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33" name="Graphic 6">
              <a:extLst>
                <a:ext uri="{FF2B5EF4-FFF2-40B4-BE49-F238E27FC236}">
                  <a16:creationId xmlns:a16="http://schemas.microsoft.com/office/drawing/2014/main" id="{E40615C4-0995-4EFC-A3E7-477BA1FEE20A}"/>
                </a:ext>
              </a:extLst>
            </p:cNvPr>
            <p:cNvSpPr/>
            <p:nvPr/>
          </p:nvSpPr>
          <p:spPr>
            <a:xfrm>
              <a:off x="223995" y="3552034"/>
              <a:ext cx="209252" cy="387656"/>
            </a:xfrm>
            <a:custGeom>
              <a:avLst/>
              <a:gdLst>
                <a:gd name="connsiteX0" fmla="*/ 231920 w 320423"/>
                <a:gd name="connsiteY0" fmla="*/ 0 h 568300"/>
                <a:gd name="connsiteX1" fmla="*/ 288449 w 320423"/>
                <a:gd name="connsiteY1" fmla="*/ 159700 h 568300"/>
                <a:gd name="connsiteX2" fmla="*/ 119077 w 320423"/>
                <a:gd name="connsiteY2" fmla="*/ 329073 h 568300"/>
                <a:gd name="connsiteX3" fmla="*/ 74799 w 320423"/>
                <a:gd name="connsiteY3" fmla="*/ 566366 h 568300"/>
                <a:gd name="connsiteX4" fmla="*/ 0 w 320423"/>
                <a:gd name="connsiteY4" fmla="*/ 568301 h 568300"/>
                <a:gd name="connsiteX5" fmla="*/ 13541 w 320423"/>
                <a:gd name="connsiteY5" fmla="*/ 321765 h 568300"/>
                <a:gd name="connsiteX6" fmla="*/ 25363 w 320423"/>
                <a:gd name="connsiteY6" fmla="*/ 283935 h 568300"/>
                <a:gd name="connsiteX7" fmla="*/ 142075 w 320423"/>
                <a:gd name="connsiteY7" fmla="*/ 126599 h 568300"/>
                <a:gd name="connsiteX8" fmla="*/ 231920 w 320423"/>
                <a:gd name="connsiteY8" fmla="*/ 0 h 5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 h="568300">
                  <a:moveTo>
                    <a:pt x="231920" y="0"/>
                  </a:moveTo>
                  <a:cubicBezTo>
                    <a:pt x="292103" y="57174"/>
                    <a:pt x="362818" y="63622"/>
                    <a:pt x="288449" y="159700"/>
                  </a:cubicBezTo>
                  <a:cubicBezTo>
                    <a:pt x="225901" y="240518"/>
                    <a:pt x="130253" y="304999"/>
                    <a:pt x="119077" y="329073"/>
                  </a:cubicBezTo>
                  <a:cubicBezTo>
                    <a:pt x="107685" y="353361"/>
                    <a:pt x="74799" y="566366"/>
                    <a:pt x="74799" y="566366"/>
                  </a:cubicBezTo>
                  <a:lnTo>
                    <a:pt x="0" y="568301"/>
                  </a:lnTo>
                  <a:lnTo>
                    <a:pt x="13541" y="321765"/>
                  </a:lnTo>
                  <a:cubicBezTo>
                    <a:pt x="15906" y="303710"/>
                    <a:pt x="19774" y="294252"/>
                    <a:pt x="25363" y="283935"/>
                  </a:cubicBezTo>
                  <a:lnTo>
                    <a:pt x="142075" y="126599"/>
                  </a:lnTo>
                  <a:lnTo>
                    <a:pt x="231920" y="0"/>
                  </a:lnTo>
                  <a:close/>
                </a:path>
              </a:pathLst>
            </a:custGeom>
            <a:solidFill>
              <a:srgbClr val="002245"/>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34" name="Graphic 6">
              <a:extLst>
                <a:ext uri="{FF2B5EF4-FFF2-40B4-BE49-F238E27FC236}">
                  <a16:creationId xmlns:a16="http://schemas.microsoft.com/office/drawing/2014/main" id="{E3150DCC-B759-4506-87DC-A02CE2163B2E}"/>
                </a:ext>
              </a:extLst>
            </p:cNvPr>
            <p:cNvSpPr/>
            <p:nvPr/>
          </p:nvSpPr>
          <p:spPr>
            <a:xfrm rot="21531584">
              <a:off x="216886" y="3923118"/>
              <a:ext cx="67375" cy="28737"/>
            </a:xfrm>
            <a:custGeom>
              <a:avLst/>
              <a:gdLst>
                <a:gd name="connsiteX0" fmla="*/ 0 w 103170"/>
                <a:gd name="connsiteY0" fmla="*/ 0 h 42128"/>
                <a:gd name="connsiteX1" fmla="*/ 103171 w 103170"/>
                <a:gd name="connsiteY1" fmla="*/ 0 h 42128"/>
                <a:gd name="connsiteX2" fmla="*/ 103171 w 103170"/>
                <a:gd name="connsiteY2" fmla="*/ 42128 h 42128"/>
                <a:gd name="connsiteX3" fmla="*/ 0 w 103170"/>
                <a:gd name="connsiteY3" fmla="*/ 42128 h 42128"/>
              </a:gdLst>
              <a:ahLst/>
              <a:cxnLst>
                <a:cxn ang="0">
                  <a:pos x="connsiteX0" y="connsiteY0"/>
                </a:cxn>
                <a:cxn ang="0">
                  <a:pos x="connsiteX1" y="connsiteY1"/>
                </a:cxn>
                <a:cxn ang="0">
                  <a:pos x="connsiteX2" y="connsiteY2"/>
                </a:cxn>
                <a:cxn ang="0">
                  <a:pos x="connsiteX3" y="connsiteY3"/>
                </a:cxn>
              </a:cxnLst>
              <a:rect l="l" t="t" r="r" b="b"/>
              <a:pathLst>
                <a:path w="103170" h="42128">
                  <a:moveTo>
                    <a:pt x="0" y="0"/>
                  </a:moveTo>
                  <a:lnTo>
                    <a:pt x="103171" y="0"/>
                  </a:lnTo>
                  <a:lnTo>
                    <a:pt x="103171" y="42128"/>
                  </a:lnTo>
                  <a:lnTo>
                    <a:pt x="0" y="42128"/>
                  </a:lnTo>
                  <a:close/>
                </a:path>
              </a:pathLst>
            </a:custGeom>
            <a:solidFill>
              <a:srgbClr val="00003A"/>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grpSp>
          <p:nvGrpSpPr>
            <p:cNvPr id="135" name="Graphic 6">
              <a:extLst>
                <a:ext uri="{FF2B5EF4-FFF2-40B4-BE49-F238E27FC236}">
                  <a16:creationId xmlns:a16="http://schemas.microsoft.com/office/drawing/2014/main" id="{283478B2-090C-4D9F-B9EA-F659668C7986}"/>
                </a:ext>
              </a:extLst>
            </p:cNvPr>
            <p:cNvGrpSpPr/>
            <p:nvPr/>
          </p:nvGrpSpPr>
          <p:grpSpPr>
            <a:xfrm>
              <a:off x="354630" y="3523883"/>
              <a:ext cx="227387" cy="325784"/>
              <a:chOff x="2956443" y="2688677"/>
              <a:chExt cx="348192" cy="477595"/>
            </a:xfrm>
          </p:grpSpPr>
          <p:sp>
            <p:nvSpPr>
              <p:cNvPr id="188" name="Graphic 6">
                <a:extLst>
                  <a:ext uri="{FF2B5EF4-FFF2-40B4-BE49-F238E27FC236}">
                    <a16:creationId xmlns:a16="http://schemas.microsoft.com/office/drawing/2014/main" id="{507005BB-2686-410E-A4D8-47FCFE6ED484}"/>
                  </a:ext>
                </a:extLst>
              </p:cNvPr>
              <p:cNvSpPr/>
              <p:nvPr/>
            </p:nvSpPr>
            <p:spPr>
              <a:xfrm>
                <a:off x="2956443" y="2714684"/>
                <a:ext cx="348192" cy="406450"/>
              </a:xfrm>
              <a:custGeom>
                <a:avLst/>
                <a:gdLst>
                  <a:gd name="connsiteX0" fmla="*/ 77664 w 348192"/>
                  <a:gd name="connsiteY0" fmla="*/ 0 h 406450"/>
                  <a:gd name="connsiteX1" fmla="*/ 270465 w 348192"/>
                  <a:gd name="connsiteY1" fmla="*/ 0 h 406450"/>
                  <a:gd name="connsiteX2" fmla="*/ 347843 w 348192"/>
                  <a:gd name="connsiteY2" fmla="*/ 84901 h 406450"/>
                  <a:gd name="connsiteX3" fmla="*/ 317752 w 348192"/>
                  <a:gd name="connsiteY3" fmla="*/ 406451 h 406450"/>
                  <a:gd name="connsiteX4" fmla="*/ 26938 w 348192"/>
                  <a:gd name="connsiteY4" fmla="*/ 406451 h 406450"/>
                  <a:gd name="connsiteX5" fmla="*/ 286 w 348192"/>
                  <a:gd name="connsiteY5" fmla="*/ 84041 h 406450"/>
                  <a:gd name="connsiteX6" fmla="*/ 77664 w 348192"/>
                  <a:gd name="connsiteY6" fmla="*/ 0 h 4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192" h="406450">
                    <a:moveTo>
                      <a:pt x="77664" y="0"/>
                    </a:moveTo>
                    <a:lnTo>
                      <a:pt x="270465" y="0"/>
                    </a:lnTo>
                    <a:cubicBezTo>
                      <a:pt x="316247" y="0"/>
                      <a:pt x="352142" y="39334"/>
                      <a:pt x="347843" y="84901"/>
                    </a:cubicBezTo>
                    <a:lnTo>
                      <a:pt x="317752" y="406451"/>
                    </a:lnTo>
                    <a:lnTo>
                      <a:pt x="26938" y="406451"/>
                    </a:lnTo>
                    <a:lnTo>
                      <a:pt x="286" y="84041"/>
                    </a:lnTo>
                    <a:cubicBezTo>
                      <a:pt x="-3583" y="38689"/>
                      <a:pt x="32312" y="0"/>
                      <a:pt x="77664" y="0"/>
                    </a:cubicBezTo>
                    <a:close/>
                  </a:path>
                </a:pathLst>
              </a:custGeom>
              <a:solidFill>
                <a:srgbClr val="002245"/>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89" name="Graphic 6">
                <a:extLst>
                  <a:ext uri="{FF2B5EF4-FFF2-40B4-BE49-F238E27FC236}">
                    <a16:creationId xmlns:a16="http://schemas.microsoft.com/office/drawing/2014/main" id="{BF957397-D57E-4794-9356-4BB25D72BDD3}"/>
                  </a:ext>
                </a:extLst>
              </p:cNvPr>
              <p:cNvSpPr/>
              <p:nvPr/>
            </p:nvSpPr>
            <p:spPr>
              <a:xfrm>
                <a:off x="3123522" y="2688677"/>
                <a:ext cx="13971" cy="477595"/>
              </a:xfrm>
              <a:custGeom>
                <a:avLst/>
                <a:gdLst>
                  <a:gd name="connsiteX0" fmla="*/ 0 w 13971"/>
                  <a:gd name="connsiteY0" fmla="*/ 0 h 477595"/>
                  <a:gd name="connsiteX1" fmla="*/ 13971 w 13971"/>
                  <a:gd name="connsiteY1" fmla="*/ 0 h 477595"/>
                  <a:gd name="connsiteX2" fmla="*/ 13971 w 13971"/>
                  <a:gd name="connsiteY2" fmla="*/ 477596 h 477595"/>
                  <a:gd name="connsiteX3" fmla="*/ 0 w 13971"/>
                  <a:gd name="connsiteY3" fmla="*/ 477596 h 477595"/>
                </a:gdLst>
                <a:ahLst/>
                <a:cxnLst>
                  <a:cxn ang="0">
                    <a:pos x="connsiteX0" y="connsiteY0"/>
                  </a:cxn>
                  <a:cxn ang="0">
                    <a:pos x="connsiteX1" y="connsiteY1"/>
                  </a:cxn>
                  <a:cxn ang="0">
                    <a:pos x="connsiteX2" y="connsiteY2"/>
                  </a:cxn>
                  <a:cxn ang="0">
                    <a:pos x="connsiteX3" y="connsiteY3"/>
                  </a:cxn>
                </a:cxnLst>
                <a:rect l="l" t="t" r="r" b="b"/>
                <a:pathLst>
                  <a:path w="13971" h="477595">
                    <a:moveTo>
                      <a:pt x="0" y="0"/>
                    </a:moveTo>
                    <a:lnTo>
                      <a:pt x="13971" y="0"/>
                    </a:lnTo>
                    <a:lnTo>
                      <a:pt x="13971" y="477596"/>
                    </a:lnTo>
                    <a:lnTo>
                      <a:pt x="0" y="477596"/>
                    </a:lnTo>
                    <a:close/>
                  </a:path>
                </a:pathLst>
              </a:custGeom>
              <a:solidFill>
                <a:srgbClr val="00003A"/>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grpSp>
        <p:sp>
          <p:nvSpPr>
            <p:cNvPr id="136" name="Graphic 6">
              <a:extLst>
                <a:ext uri="{FF2B5EF4-FFF2-40B4-BE49-F238E27FC236}">
                  <a16:creationId xmlns:a16="http://schemas.microsoft.com/office/drawing/2014/main" id="{AC096BAF-21F5-4C0E-A188-06729D60F44D}"/>
                </a:ext>
              </a:extLst>
            </p:cNvPr>
            <p:cNvSpPr/>
            <p:nvPr/>
          </p:nvSpPr>
          <p:spPr>
            <a:xfrm>
              <a:off x="445915" y="3554526"/>
              <a:ext cx="47443" cy="210726"/>
            </a:xfrm>
            <a:custGeom>
              <a:avLst/>
              <a:gdLst>
                <a:gd name="connsiteX0" fmla="*/ 21064 w 72649"/>
                <a:gd name="connsiteY0" fmla="*/ 0 h 308922"/>
                <a:gd name="connsiteX1" fmla="*/ 51585 w 72649"/>
                <a:gd name="connsiteY1" fmla="*/ 0 h 308922"/>
                <a:gd name="connsiteX2" fmla="*/ 72650 w 72649"/>
                <a:gd name="connsiteY2" fmla="*/ 261152 h 308922"/>
                <a:gd name="connsiteX3" fmla="*/ 42128 w 72649"/>
                <a:gd name="connsiteY3" fmla="*/ 305859 h 308922"/>
                <a:gd name="connsiteX4" fmla="*/ 30306 w 72649"/>
                <a:gd name="connsiteY4" fmla="*/ 305859 h 308922"/>
                <a:gd name="connsiteX5" fmla="*/ 0 w 72649"/>
                <a:gd name="connsiteY5" fmla="*/ 261152 h 308922"/>
                <a:gd name="connsiteX6" fmla="*/ 21064 w 72649"/>
                <a:gd name="connsiteY6" fmla="*/ 0 h 30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49" h="308922">
                  <a:moveTo>
                    <a:pt x="21064" y="0"/>
                  </a:moveTo>
                  <a:lnTo>
                    <a:pt x="51585" y="0"/>
                  </a:lnTo>
                  <a:lnTo>
                    <a:pt x="72650" y="261152"/>
                  </a:lnTo>
                  <a:lnTo>
                    <a:pt x="42128" y="305859"/>
                  </a:lnTo>
                  <a:cubicBezTo>
                    <a:pt x="39334" y="309943"/>
                    <a:pt x="33101" y="309943"/>
                    <a:pt x="30306" y="305859"/>
                  </a:cubicBezTo>
                  <a:lnTo>
                    <a:pt x="0" y="261152"/>
                  </a:lnTo>
                  <a:lnTo>
                    <a:pt x="21064" y="0"/>
                  </a:lnTo>
                  <a:close/>
                </a:path>
              </a:pathLst>
            </a:custGeom>
            <a:solidFill>
              <a:srgbClr val="F3BA18"/>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37" name="Graphic 6">
              <a:extLst>
                <a:ext uri="{FF2B5EF4-FFF2-40B4-BE49-F238E27FC236}">
                  <a16:creationId xmlns:a16="http://schemas.microsoft.com/office/drawing/2014/main" id="{062F5BF6-3E94-49DE-BD7B-B6483A992024}"/>
                </a:ext>
              </a:extLst>
            </p:cNvPr>
            <p:cNvSpPr/>
            <p:nvPr/>
          </p:nvSpPr>
          <p:spPr>
            <a:xfrm>
              <a:off x="449705" y="3541477"/>
              <a:ext cx="41268" cy="43105"/>
            </a:xfrm>
            <a:custGeom>
              <a:avLst/>
              <a:gdLst>
                <a:gd name="connsiteX0" fmla="*/ 0 w 63192"/>
                <a:gd name="connsiteY0" fmla="*/ 31596 h 63192"/>
                <a:gd name="connsiteX1" fmla="*/ 31596 w 63192"/>
                <a:gd name="connsiteY1" fmla="*/ 63192 h 63192"/>
                <a:gd name="connsiteX2" fmla="*/ 63192 w 63192"/>
                <a:gd name="connsiteY2" fmla="*/ 31596 h 63192"/>
                <a:gd name="connsiteX3" fmla="*/ 31596 w 63192"/>
                <a:gd name="connsiteY3" fmla="*/ 0 h 63192"/>
                <a:gd name="connsiteX4" fmla="*/ 0 w 63192"/>
                <a:gd name="connsiteY4" fmla="*/ 31596 h 63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92" h="63192">
                  <a:moveTo>
                    <a:pt x="0" y="31596"/>
                  </a:moveTo>
                  <a:cubicBezTo>
                    <a:pt x="0" y="49006"/>
                    <a:pt x="14186" y="63192"/>
                    <a:pt x="31596" y="63192"/>
                  </a:cubicBezTo>
                  <a:cubicBezTo>
                    <a:pt x="49006" y="63192"/>
                    <a:pt x="63192" y="49006"/>
                    <a:pt x="63192" y="31596"/>
                  </a:cubicBezTo>
                  <a:cubicBezTo>
                    <a:pt x="63192" y="14186"/>
                    <a:pt x="49006" y="0"/>
                    <a:pt x="31596" y="0"/>
                  </a:cubicBezTo>
                  <a:cubicBezTo>
                    <a:pt x="14186" y="0"/>
                    <a:pt x="0" y="14186"/>
                    <a:pt x="0" y="31596"/>
                  </a:cubicBezTo>
                  <a:close/>
                </a:path>
              </a:pathLst>
            </a:custGeom>
            <a:solidFill>
              <a:srgbClr val="34BE8E"/>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38" name="Graphic 6">
              <a:extLst>
                <a:ext uri="{FF2B5EF4-FFF2-40B4-BE49-F238E27FC236}">
                  <a16:creationId xmlns:a16="http://schemas.microsoft.com/office/drawing/2014/main" id="{AE865895-17E7-4F58-B69F-A0E7D751E6F5}"/>
                </a:ext>
              </a:extLst>
            </p:cNvPr>
            <p:cNvSpPr/>
            <p:nvPr/>
          </p:nvSpPr>
          <p:spPr>
            <a:xfrm>
              <a:off x="470338" y="3541477"/>
              <a:ext cx="57831" cy="50487"/>
            </a:xfrm>
            <a:custGeom>
              <a:avLst/>
              <a:gdLst>
                <a:gd name="connsiteX0" fmla="*/ 0 w 88555"/>
                <a:gd name="connsiteY0" fmla="*/ 0 h 74014"/>
                <a:gd name="connsiteX1" fmla="*/ 59108 w 88555"/>
                <a:gd name="connsiteY1" fmla="*/ 73939 h 74014"/>
                <a:gd name="connsiteX2" fmla="*/ 88555 w 88555"/>
                <a:gd name="connsiteY2" fmla="*/ 860 h 74014"/>
                <a:gd name="connsiteX3" fmla="*/ 0 w 88555"/>
                <a:gd name="connsiteY3" fmla="*/ 0 h 74014"/>
              </a:gdLst>
              <a:ahLst/>
              <a:cxnLst>
                <a:cxn ang="0">
                  <a:pos x="connsiteX0" y="connsiteY0"/>
                </a:cxn>
                <a:cxn ang="0">
                  <a:pos x="connsiteX1" y="connsiteY1"/>
                </a:cxn>
                <a:cxn ang="0">
                  <a:pos x="connsiteX2" y="connsiteY2"/>
                </a:cxn>
                <a:cxn ang="0">
                  <a:pos x="connsiteX3" y="connsiteY3"/>
                </a:cxn>
              </a:cxnLst>
              <a:rect l="l" t="t" r="r" b="b"/>
              <a:pathLst>
                <a:path w="88555" h="74014">
                  <a:moveTo>
                    <a:pt x="0" y="0"/>
                  </a:moveTo>
                  <a:cubicBezTo>
                    <a:pt x="0" y="0"/>
                    <a:pt x="46427" y="71145"/>
                    <a:pt x="59108" y="73939"/>
                  </a:cubicBezTo>
                  <a:cubicBezTo>
                    <a:pt x="71790" y="76733"/>
                    <a:pt x="88555" y="860"/>
                    <a:pt x="88555" y="860"/>
                  </a:cubicBezTo>
                  <a:lnTo>
                    <a:pt x="0" y="0"/>
                  </a:lnTo>
                  <a:close/>
                </a:path>
              </a:pathLst>
            </a:custGeom>
            <a:solidFill>
              <a:srgbClr val="00003A"/>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39" name="Graphic 6">
              <a:extLst>
                <a:ext uri="{FF2B5EF4-FFF2-40B4-BE49-F238E27FC236}">
                  <a16:creationId xmlns:a16="http://schemas.microsoft.com/office/drawing/2014/main" id="{C095F04B-B82F-445F-B747-46EE9B34C8F9}"/>
                </a:ext>
              </a:extLst>
            </p:cNvPr>
            <p:cNvSpPr/>
            <p:nvPr/>
          </p:nvSpPr>
          <p:spPr>
            <a:xfrm>
              <a:off x="412507" y="3541477"/>
              <a:ext cx="57831" cy="50487"/>
            </a:xfrm>
            <a:custGeom>
              <a:avLst/>
              <a:gdLst>
                <a:gd name="connsiteX0" fmla="*/ 88555 w 88555"/>
                <a:gd name="connsiteY0" fmla="*/ 0 h 74014"/>
                <a:gd name="connsiteX1" fmla="*/ 29447 w 88555"/>
                <a:gd name="connsiteY1" fmla="*/ 73939 h 74014"/>
                <a:gd name="connsiteX2" fmla="*/ 0 w 88555"/>
                <a:gd name="connsiteY2" fmla="*/ 860 h 74014"/>
                <a:gd name="connsiteX3" fmla="*/ 88555 w 88555"/>
                <a:gd name="connsiteY3" fmla="*/ 0 h 74014"/>
              </a:gdLst>
              <a:ahLst/>
              <a:cxnLst>
                <a:cxn ang="0">
                  <a:pos x="connsiteX0" y="connsiteY0"/>
                </a:cxn>
                <a:cxn ang="0">
                  <a:pos x="connsiteX1" y="connsiteY1"/>
                </a:cxn>
                <a:cxn ang="0">
                  <a:pos x="connsiteX2" y="connsiteY2"/>
                </a:cxn>
                <a:cxn ang="0">
                  <a:pos x="connsiteX3" y="connsiteY3"/>
                </a:cxn>
              </a:cxnLst>
              <a:rect l="l" t="t" r="r" b="b"/>
              <a:pathLst>
                <a:path w="88555" h="74014">
                  <a:moveTo>
                    <a:pt x="88555" y="0"/>
                  </a:moveTo>
                  <a:cubicBezTo>
                    <a:pt x="88555" y="0"/>
                    <a:pt x="42128" y="71145"/>
                    <a:pt x="29447" y="73939"/>
                  </a:cubicBezTo>
                  <a:cubicBezTo>
                    <a:pt x="16765" y="76733"/>
                    <a:pt x="0" y="860"/>
                    <a:pt x="0" y="860"/>
                  </a:cubicBezTo>
                  <a:lnTo>
                    <a:pt x="88555" y="0"/>
                  </a:lnTo>
                  <a:close/>
                </a:path>
              </a:pathLst>
            </a:custGeom>
            <a:solidFill>
              <a:srgbClr val="00003A"/>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40" name="Graphic 6">
              <a:extLst>
                <a:ext uri="{FF2B5EF4-FFF2-40B4-BE49-F238E27FC236}">
                  <a16:creationId xmlns:a16="http://schemas.microsoft.com/office/drawing/2014/main" id="{5EA81CA5-2D67-46C5-A41B-236174C88D5B}"/>
                </a:ext>
              </a:extLst>
            </p:cNvPr>
            <p:cNvSpPr/>
            <p:nvPr/>
          </p:nvSpPr>
          <p:spPr>
            <a:xfrm>
              <a:off x="401101" y="3383678"/>
              <a:ext cx="121497" cy="123633"/>
            </a:xfrm>
            <a:custGeom>
              <a:avLst/>
              <a:gdLst>
                <a:gd name="connsiteX0" fmla="*/ 141702 w 186046"/>
                <a:gd name="connsiteY0" fmla="*/ 20906 h 181244"/>
                <a:gd name="connsiteX1" fmla="*/ 172224 w 186046"/>
                <a:gd name="connsiteY1" fmla="*/ 160617 h 181244"/>
                <a:gd name="connsiteX2" fmla="*/ 29504 w 186046"/>
                <a:gd name="connsiteY2" fmla="*/ 150085 h 181244"/>
                <a:gd name="connsiteX3" fmla="*/ 20906 w 186046"/>
                <a:gd name="connsiteY3" fmla="*/ 29504 h 181244"/>
                <a:gd name="connsiteX4" fmla="*/ 141702 w 186046"/>
                <a:gd name="connsiteY4" fmla="*/ 20906 h 18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46" h="181244">
                  <a:moveTo>
                    <a:pt x="141702" y="20906"/>
                  </a:moveTo>
                  <a:cubicBezTo>
                    <a:pt x="177382" y="51858"/>
                    <a:pt x="203175" y="124937"/>
                    <a:pt x="172224" y="160617"/>
                  </a:cubicBezTo>
                  <a:cubicBezTo>
                    <a:pt x="141272" y="196297"/>
                    <a:pt x="65184" y="181036"/>
                    <a:pt x="29504" y="150085"/>
                  </a:cubicBezTo>
                  <a:cubicBezTo>
                    <a:pt x="-6176" y="119134"/>
                    <a:pt x="-10045" y="65184"/>
                    <a:pt x="20906" y="29504"/>
                  </a:cubicBezTo>
                  <a:cubicBezTo>
                    <a:pt x="52073" y="-6176"/>
                    <a:pt x="106022" y="-10045"/>
                    <a:pt x="141702" y="20906"/>
                  </a:cubicBezTo>
                  <a:close/>
                </a:path>
              </a:pathLst>
            </a:custGeom>
            <a:solidFill>
              <a:srgbClr val="F4AE87"/>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grpSp>
          <p:nvGrpSpPr>
            <p:cNvPr id="141" name="Graphic 6">
              <a:extLst>
                <a:ext uri="{FF2B5EF4-FFF2-40B4-BE49-F238E27FC236}">
                  <a16:creationId xmlns:a16="http://schemas.microsoft.com/office/drawing/2014/main" id="{F016907C-3B22-491B-A607-9BB9DDFC01C3}"/>
                </a:ext>
              </a:extLst>
            </p:cNvPr>
            <p:cNvGrpSpPr/>
            <p:nvPr/>
          </p:nvGrpSpPr>
          <p:grpSpPr>
            <a:xfrm>
              <a:off x="372404" y="3382084"/>
              <a:ext cx="150195" cy="148103"/>
              <a:chOff x="2983658" y="2480801"/>
              <a:chExt cx="229990" cy="217118"/>
            </a:xfrm>
          </p:grpSpPr>
          <p:sp>
            <p:nvSpPr>
              <p:cNvPr id="186" name="Graphic 6">
                <a:extLst>
                  <a:ext uri="{FF2B5EF4-FFF2-40B4-BE49-F238E27FC236}">
                    <a16:creationId xmlns:a16="http://schemas.microsoft.com/office/drawing/2014/main" id="{B5E01FAF-BCAD-40C9-8175-EBEA3A1FDA9E}"/>
                  </a:ext>
                </a:extLst>
              </p:cNvPr>
              <p:cNvSpPr/>
              <p:nvPr/>
            </p:nvSpPr>
            <p:spPr>
              <a:xfrm>
                <a:off x="3027602" y="2483137"/>
                <a:ext cx="186046" cy="181244"/>
              </a:xfrm>
              <a:custGeom>
                <a:avLst/>
                <a:gdLst>
                  <a:gd name="connsiteX0" fmla="*/ 141702 w 186046"/>
                  <a:gd name="connsiteY0" fmla="*/ 20906 h 181244"/>
                  <a:gd name="connsiteX1" fmla="*/ 172224 w 186046"/>
                  <a:gd name="connsiteY1" fmla="*/ 160617 h 181244"/>
                  <a:gd name="connsiteX2" fmla="*/ 29504 w 186046"/>
                  <a:gd name="connsiteY2" fmla="*/ 150085 h 181244"/>
                  <a:gd name="connsiteX3" fmla="*/ 20906 w 186046"/>
                  <a:gd name="connsiteY3" fmla="*/ 29504 h 181244"/>
                  <a:gd name="connsiteX4" fmla="*/ 141702 w 186046"/>
                  <a:gd name="connsiteY4" fmla="*/ 20906 h 18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46" h="181244">
                    <a:moveTo>
                      <a:pt x="141702" y="20906"/>
                    </a:moveTo>
                    <a:cubicBezTo>
                      <a:pt x="177382" y="51858"/>
                      <a:pt x="203175" y="124937"/>
                      <a:pt x="172224" y="160617"/>
                    </a:cubicBezTo>
                    <a:cubicBezTo>
                      <a:pt x="141272" y="196297"/>
                      <a:pt x="65184" y="181036"/>
                      <a:pt x="29504" y="150085"/>
                    </a:cubicBezTo>
                    <a:cubicBezTo>
                      <a:pt x="-6176" y="119134"/>
                      <a:pt x="-10045" y="65184"/>
                      <a:pt x="20906" y="29504"/>
                    </a:cubicBezTo>
                    <a:cubicBezTo>
                      <a:pt x="52073" y="-6176"/>
                      <a:pt x="106022" y="-10045"/>
                      <a:pt x="141702" y="20906"/>
                    </a:cubicBezTo>
                    <a:close/>
                  </a:path>
                </a:pathLst>
              </a:custGeom>
              <a:solidFill>
                <a:srgbClr val="F4AE87"/>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87" name="Graphic 6">
                <a:extLst>
                  <a:ext uri="{FF2B5EF4-FFF2-40B4-BE49-F238E27FC236}">
                    <a16:creationId xmlns:a16="http://schemas.microsoft.com/office/drawing/2014/main" id="{198F9BFA-EF7D-487A-A261-E875A245F791}"/>
                  </a:ext>
                </a:extLst>
              </p:cNvPr>
              <p:cNvSpPr/>
              <p:nvPr/>
            </p:nvSpPr>
            <p:spPr>
              <a:xfrm>
                <a:off x="2983658" y="2480801"/>
                <a:ext cx="149321" cy="217118"/>
              </a:xfrm>
              <a:custGeom>
                <a:avLst/>
                <a:gdLst>
                  <a:gd name="connsiteX0" fmla="*/ 149321 w 149321"/>
                  <a:gd name="connsiteY0" fmla="*/ 217118 h 217118"/>
                  <a:gd name="connsiteX1" fmla="*/ 81615 w 149321"/>
                  <a:gd name="connsiteY1" fmla="*/ 131787 h 217118"/>
                  <a:gd name="connsiteX2" fmla="*/ 107408 w 149321"/>
                  <a:gd name="connsiteY2" fmla="*/ 102126 h 217118"/>
                  <a:gd name="connsiteX3" fmla="*/ 97951 w 149321"/>
                  <a:gd name="connsiteY3" fmla="*/ 66016 h 217118"/>
                  <a:gd name="connsiteX4" fmla="*/ 99240 w 149321"/>
                  <a:gd name="connsiteY4" fmla="*/ 15075 h 217118"/>
                  <a:gd name="connsiteX5" fmla="*/ 26376 w 149321"/>
                  <a:gd name="connsiteY5" fmla="*/ 13356 h 217118"/>
                  <a:gd name="connsiteX6" fmla="*/ 4022 w 149321"/>
                  <a:gd name="connsiteY6" fmla="*/ 174345 h 217118"/>
                  <a:gd name="connsiteX7" fmla="*/ 115146 w 149321"/>
                  <a:gd name="connsiteY7" fmla="*/ 196269 h 217118"/>
                  <a:gd name="connsiteX8" fmla="*/ 149321 w 149321"/>
                  <a:gd name="connsiteY8" fmla="*/ 217118 h 21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21" h="217118">
                    <a:moveTo>
                      <a:pt x="149321" y="217118"/>
                    </a:moveTo>
                    <a:cubicBezTo>
                      <a:pt x="149321" y="217118"/>
                      <a:pt x="92362" y="155861"/>
                      <a:pt x="81615" y="131787"/>
                    </a:cubicBezTo>
                    <a:cubicBezTo>
                      <a:pt x="70868" y="107714"/>
                      <a:pt x="107408" y="102126"/>
                      <a:pt x="107408" y="102126"/>
                    </a:cubicBezTo>
                    <a:lnTo>
                      <a:pt x="97951" y="66016"/>
                    </a:lnTo>
                    <a:cubicBezTo>
                      <a:pt x="97951" y="66016"/>
                      <a:pt x="112567" y="34205"/>
                      <a:pt x="99240" y="15075"/>
                    </a:cubicBezTo>
                    <a:cubicBezTo>
                      <a:pt x="85914" y="-3840"/>
                      <a:pt x="39057" y="-5559"/>
                      <a:pt x="26376" y="13356"/>
                    </a:cubicBezTo>
                    <a:cubicBezTo>
                      <a:pt x="13694" y="32270"/>
                      <a:pt x="-9304" y="157365"/>
                      <a:pt x="4022" y="174345"/>
                    </a:cubicBezTo>
                    <a:cubicBezTo>
                      <a:pt x="17133" y="191326"/>
                      <a:pt x="115146" y="196269"/>
                      <a:pt x="115146" y="196269"/>
                    </a:cubicBezTo>
                    <a:lnTo>
                      <a:pt x="149321" y="217118"/>
                    </a:lnTo>
                    <a:close/>
                  </a:path>
                </a:pathLst>
              </a:custGeom>
              <a:solidFill>
                <a:srgbClr val="F3BA18"/>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grpSp>
        <p:sp>
          <p:nvSpPr>
            <p:cNvPr id="142" name="Graphic 6">
              <a:extLst>
                <a:ext uri="{FF2B5EF4-FFF2-40B4-BE49-F238E27FC236}">
                  <a16:creationId xmlns:a16="http://schemas.microsoft.com/office/drawing/2014/main" id="{5BA99BC0-7597-406B-B607-93255D830908}"/>
                </a:ext>
              </a:extLst>
            </p:cNvPr>
            <p:cNvSpPr/>
            <p:nvPr/>
          </p:nvSpPr>
          <p:spPr>
            <a:xfrm>
              <a:off x="402911" y="3342248"/>
              <a:ext cx="93612" cy="111624"/>
            </a:xfrm>
            <a:custGeom>
              <a:avLst/>
              <a:gdLst>
                <a:gd name="connsiteX0" fmla="*/ 70151 w 143345"/>
                <a:gd name="connsiteY0" fmla="*/ 153216 h 163640"/>
                <a:gd name="connsiteX1" fmla="*/ 136998 w 143345"/>
                <a:gd name="connsiteY1" fmla="*/ 76268 h 163640"/>
                <a:gd name="connsiteX2" fmla="*/ 94010 w 143345"/>
                <a:gd name="connsiteY2" fmla="*/ 179 h 163640"/>
                <a:gd name="connsiteX3" fmla="*/ 81 w 143345"/>
                <a:gd name="connsiteY3" fmla="*/ 133872 h 163640"/>
                <a:gd name="connsiteX4" fmla="*/ 70151 w 143345"/>
                <a:gd name="connsiteY4" fmla="*/ 153216 h 163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45" h="163640">
                  <a:moveTo>
                    <a:pt x="70151" y="153216"/>
                  </a:moveTo>
                  <a:cubicBezTo>
                    <a:pt x="98523" y="120546"/>
                    <a:pt x="125391" y="89594"/>
                    <a:pt x="136998" y="76268"/>
                  </a:cubicBezTo>
                  <a:cubicBezTo>
                    <a:pt x="148604" y="62942"/>
                    <a:pt x="149464" y="-3904"/>
                    <a:pt x="94010" y="179"/>
                  </a:cubicBezTo>
                  <a:cubicBezTo>
                    <a:pt x="38770" y="4048"/>
                    <a:pt x="-2068" y="106145"/>
                    <a:pt x="81" y="133872"/>
                  </a:cubicBezTo>
                  <a:cubicBezTo>
                    <a:pt x="2016" y="161599"/>
                    <a:pt x="52096" y="174066"/>
                    <a:pt x="70151" y="153216"/>
                  </a:cubicBezTo>
                  <a:close/>
                </a:path>
              </a:pathLst>
            </a:custGeom>
            <a:solidFill>
              <a:srgbClr val="F3BA18"/>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43" name="Graphic 6">
              <a:extLst>
                <a:ext uri="{FF2B5EF4-FFF2-40B4-BE49-F238E27FC236}">
                  <a16:creationId xmlns:a16="http://schemas.microsoft.com/office/drawing/2014/main" id="{2DFAC641-2A3E-4F6B-BE57-5B71DFE7EA9D}"/>
                </a:ext>
              </a:extLst>
            </p:cNvPr>
            <p:cNvSpPr/>
            <p:nvPr/>
          </p:nvSpPr>
          <p:spPr>
            <a:xfrm>
              <a:off x="1586112" y="3525789"/>
              <a:ext cx="59375" cy="64805"/>
            </a:xfrm>
            <a:custGeom>
              <a:avLst/>
              <a:gdLst>
                <a:gd name="connsiteX0" fmla="*/ 0 w 90919"/>
                <a:gd name="connsiteY0" fmla="*/ 0 h 95003"/>
                <a:gd name="connsiteX1" fmla="*/ 90919 w 90919"/>
                <a:gd name="connsiteY1" fmla="*/ 0 h 95003"/>
                <a:gd name="connsiteX2" fmla="*/ 90919 w 90919"/>
                <a:gd name="connsiteY2" fmla="*/ 95003 h 95003"/>
                <a:gd name="connsiteX3" fmla="*/ 0 w 90919"/>
                <a:gd name="connsiteY3" fmla="*/ 95003 h 95003"/>
              </a:gdLst>
              <a:ahLst/>
              <a:cxnLst>
                <a:cxn ang="0">
                  <a:pos x="connsiteX0" y="connsiteY0"/>
                </a:cxn>
                <a:cxn ang="0">
                  <a:pos x="connsiteX1" y="connsiteY1"/>
                </a:cxn>
                <a:cxn ang="0">
                  <a:pos x="connsiteX2" y="connsiteY2"/>
                </a:cxn>
                <a:cxn ang="0">
                  <a:pos x="connsiteX3" y="connsiteY3"/>
                </a:cxn>
              </a:cxnLst>
              <a:rect l="l" t="t" r="r" b="b"/>
              <a:pathLst>
                <a:path w="90919" h="95003">
                  <a:moveTo>
                    <a:pt x="0" y="0"/>
                  </a:moveTo>
                  <a:lnTo>
                    <a:pt x="90919" y="0"/>
                  </a:lnTo>
                  <a:lnTo>
                    <a:pt x="90919" y="95003"/>
                  </a:lnTo>
                  <a:lnTo>
                    <a:pt x="0" y="95003"/>
                  </a:lnTo>
                  <a:close/>
                </a:path>
              </a:pathLst>
            </a:custGeom>
            <a:solidFill>
              <a:srgbClr val="E8A181"/>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44" name="Graphic 6">
              <a:extLst>
                <a:ext uri="{FF2B5EF4-FFF2-40B4-BE49-F238E27FC236}">
                  <a16:creationId xmlns:a16="http://schemas.microsoft.com/office/drawing/2014/main" id="{089DA11C-9D64-49DB-85D3-D92DBAC2FE26}"/>
                </a:ext>
              </a:extLst>
            </p:cNvPr>
            <p:cNvSpPr/>
            <p:nvPr/>
          </p:nvSpPr>
          <p:spPr>
            <a:xfrm>
              <a:off x="1706827" y="4270166"/>
              <a:ext cx="105871" cy="39293"/>
            </a:xfrm>
            <a:custGeom>
              <a:avLst/>
              <a:gdLst>
                <a:gd name="connsiteX0" fmla="*/ 0 w 162117"/>
                <a:gd name="connsiteY0" fmla="*/ 9672 h 57603"/>
                <a:gd name="connsiteX1" fmla="*/ 0 w 162117"/>
                <a:gd name="connsiteY1" fmla="*/ 57604 h 57603"/>
                <a:gd name="connsiteX2" fmla="*/ 161205 w 162117"/>
                <a:gd name="connsiteY2" fmla="*/ 57604 h 57603"/>
                <a:gd name="connsiteX3" fmla="*/ 116497 w 162117"/>
                <a:gd name="connsiteY3" fmla="*/ 14401 h 57603"/>
                <a:gd name="connsiteX4" fmla="*/ 35035 w 162117"/>
                <a:gd name="connsiteY4" fmla="*/ 0 h 57603"/>
                <a:gd name="connsiteX5" fmla="*/ 0 w 162117"/>
                <a:gd name="connsiteY5" fmla="*/ 9672 h 5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117" h="57603">
                  <a:moveTo>
                    <a:pt x="0" y="9672"/>
                  </a:moveTo>
                  <a:lnTo>
                    <a:pt x="0" y="57604"/>
                  </a:lnTo>
                  <a:lnTo>
                    <a:pt x="161205" y="57604"/>
                  </a:lnTo>
                  <a:cubicBezTo>
                    <a:pt x="161205" y="57604"/>
                    <a:pt x="172382" y="24073"/>
                    <a:pt x="116497" y="14401"/>
                  </a:cubicBezTo>
                  <a:cubicBezTo>
                    <a:pt x="60613" y="4729"/>
                    <a:pt x="35035" y="0"/>
                    <a:pt x="35035" y="0"/>
                  </a:cubicBezTo>
                  <a:lnTo>
                    <a:pt x="0" y="9672"/>
                  </a:lnTo>
                  <a:close/>
                </a:path>
              </a:pathLst>
            </a:custGeom>
            <a:solidFill>
              <a:srgbClr val="C77F67"/>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45" name="Graphic 6">
              <a:extLst>
                <a:ext uri="{FF2B5EF4-FFF2-40B4-BE49-F238E27FC236}">
                  <a16:creationId xmlns:a16="http://schemas.microsoft.com/office/drawing/2014/main" id="{23C373A0-C309-4449-B379-AC158327ED7D}"/>
                </a:ext>
              </a:extLst>
            </p:cNvPr>
            <p:cNvSpPr/>
            <p:nvPr/>
          </p:nvSpPr>
          <p:spPr>
            <a:xfrm>
              <a:off x="1417357" y="4270166"/>
              <a:ext cx="105871" cy="39293"/>
            </a:xfrm>
            <a:custGeom>
              <a:avLst/>
              <a:gdLst>
                <a:gd name="connsiteX0" fmla="*/ 162117 w 162117"/>
                <a:gd name="connsiteY0" fmla="*/ 9672 h 57603"/>
                <a:gd name="connsiteX1" fmla="*/ 162117 w 162117"/>
                <a:gd name="connsiteY1" fmla="*/ 57604 h 57603"/>
                <a:gd name="connsiteX2" fmla="*/ 912 w 162117"/>
                <a:gd name="connsiteY2" fmla="*/ 57604 h 57603"/>
                <a:gd name="connsiteX3" fmla="*/ 45620 w 162117"/>
                <a:gd name="connsiteY3" fmla="*/ 14401 h 57603"/>
                <a:gd name="connsiteX4" fmla="*/ 127082 w 162117"/>
                <a:gd name="connsiteY4" fmla="*/ 0 h 57603"/>
                <a:gd name="connsiteX5" fmla="*/ 162117 w 162117"/>
                <a:gd name="connsiteY5" fmla="*/ 9672 h 5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117" h="57603">
                  <a:moveTo>
                    <a:pt x="162117" y="9672"/>
                  </a:moveTo>
                  <a:lnTo>
                    <a:pt x="162117" y="57604"/>
                  </a:lnTo>
                  <a:lnTo>
                    <a:pt x="912" y="57604"/>
                  </a:lnTo>
                  <a:cubicBezTo>
                    <a:pt x="912" y="57604"/>
                    <a:pt x="-10264" y="24073"/>
                    <a:pt x="45620" y="14401"/>
                  </a:cubicBezTo>
                  <a:cubicBezTo>
                    <a:pt x="101504" y="4729"/>
                    <a:pt x="127082" y="0"/>
                    <a:pt x="127082" y="0"/>
                  </a:cubicBezTo>
                  <a:lnTo>
                    <a:pt x="162117" y="9672"/>
                  </a:lnTo>
                  <a:close/>
                </a:path>
              </a:pathLst>
            </a:custGeom>
            <a:solidFill>
              <a:srgbClr val="C77F67"/>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46" name="Graphic 6">
              <a:extLst>
                <a:ext uri="{FF2B5EF4-FFF2-40B4-BE49-F238E27FC236}">
                  <a16:creationId xmlns:a16="http://schemas.microsoft.com/office/drawing/2014/main" id="{EBB16228-9A7C-4C6C-8ED8-9400F82BADB2}"/>
                </a:ext>
              </a:extLst>
            </p:cNvPr>
            <p:cNvSpPr/>
            <p:nvPr/>
          </p:nvSpPr>
          <p:spPr>
            <a:xfrm>
              <a:off x="1810282" y="3267118"/>
              <a:ext cx="45333" cy="42410"/>
            </a:xfrm>
            <a:custGeom>
              <a:avLst/>
              <a:gdLst>
                <a:gd name="connsiteX0" fmla="*/ 3861 w 69417"/>
                <a:gd name="connsiteY0" fmla="*/ 61528 h 62172"/>
                <a:gd name="connsiteX1" fmla="*/ 25570 w 69417"/>
                <a:gd name="connsiteY1" fmla="*/ 485 h 62172"/>
                <a:gd name="connsiteX2" fmla="*/ 69418 w 69417"/>
                <a:gd name="connsiteY2" fmla="*/ 62173 h 62172"/>
                <a:gd name="connsiteX3" fmla="*/ 3861 w 69417"/>
                <a:gd name="connsiteY3" fmla="*/ 61528 h 62172"/>
              </a:gdLst>
              <a:ahLst/>
              <a:cxnLst>
                <a:cxn ang="0">
                  <a:pos x="connsiteX0" y="connsiteY0"/>
                </a:cxn>
                <a:cxn ang="0">
                  <a:pos x="connsiteX1" y="connsiteY1"/>
                </a:cxn>
                <a:cxn ang="0">
                  <a:pos x="connsiteX2" y="connsiteY2"/>
                </a:cxn>
                <a:cxn ang="0">
                  <a:pos x="connsiteX3" y="connsiteY3"/>
                </a:cxn>
              </a:cxnLst>
              <a:rect l="l" t="t" r="r" b="b"/>
              <a:pathLst>
                <a:path w="69417" h="62172">
                  <a:moveTo>
                    <a:pt x="3861" y="61528"/>
                  </a:moveTo>
                  <a:cubicBezTo>
                    <a:pt x="3861" y="61528"/>
                    <a:pt x="-13549" y="7148"/>
                    <a:pt x="25570" y="485"/>
                  </a:cubicBezTo>
                  <a:cubicBezTo>
                    <a:pt x="64689" y="-6393"/>
                    <a:pt x="69418" y="62173"/>
                    <a:pt x="69418" y="62173"/>
                  </a:cubicBezTo>
                  <a:lnTo>
                    <a:pt x="3861" y="61528"/>
                  </a:lnTo>
                  <a:close/>
                </a:path>
              </a:pathLst>
            </a:custGeom>
            <a:solidFill>
              <a:srgbClr val="F4AE87"/>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47" name="Graphic 6">
              <a:extLst>
                <a:ext uri="{FF2B5EF4-FFF2-40B4-BE49-F238E27FC236}">
                  <a16:creationId xmlns:a16="http://schemas.microsoft.com/office/drawing/2014/main" id="{52DB767D-5BBA-4FC6-8D22-7BCAC1A92A44}"/>
                </a:ext>
              </a:extLst>
            </p:cNvPr>
            <p:cNvSpPr/>
            <p:nvPr/>
          </p:nvSpPr>
          <p:spPr>
            <a:xfrm>
              <a:off x="1464134" y="3837498"/>
              <a:ext cx="299261" cy="439559"/>
            </a:xfrm>
            <a:custGeom>
              <a:avLst/>
              <a:gdLst>
                <a:gd name="connsiteX0" fmla="*/ 86621 w 458251"/>
                <a:gd name="connsiteY0" fmla="*/ 0 h 644389"/>
                <a:gd name="connsiteX1" fmla="*/ 371630 w 458251"/>
                <a:gd name="connsiteY1" fmla="*/ 0 h 644389"/>
                <a:gd name="connsiteX2" fmla="*/ 458251 w 458251"/>
                <a:gd name="connsiteY2" fmla="*/ 297262 h 644389"/>
                <a:gd name="connsiteX3" fmla="*/ 458251 w 458251"/>
                <a:gd name="connsiteY3" fmla="*/ 644389 h 644389"/>
                <a:gd name="connsiteX4" fmla="*/ 371630 w 458251"/>
                <a:gd name="connsiteY4" fmla="*/ 644389 h 644389"/>
                <a:gd name="connsiteX5" fmla="*/ 336380 w 458251"/>
                <a:gd name="connsiteY5" fmla="*/ 415263 h 644389"/>
                <a:gd name="connsiteX6" fmla="*/ 340679 w 458251"/>
                <a:gd name="connsiteY6" fmla="*/ 309728 h 644389"/>
                <a:gd name="connsiteX7" fmla="*/ 246966 w 458251"/>
                <a:gd name="connsiteY7" fmla="*/ 116282 h 644389"/>
                <a:gd name="connsiteX8" fmla="*/ 229341 w 458251"/>
                <a:gd name="connsiteY8" fmla="*/ 105320 h 644389"/>
                <a:gd name="connsiteX9" fmla="*/ 229126 w 458251"/>
                <a:gd name="connsiteY9" fmla="*/ 105320 h 644389"/>
                <a:gd name="connsiteX10" fmla="*/ 211501 w 458251"/>
                <a:gd name="connsiteY10" fmla="*/ 116282 h 644389"/>
                <a:gd name="connsiteX11" fmla="*/ 117787 w 458251"/>
                <a:gd name="connsiteY11" fmla="*/ 309728 h 644389"/>
                <a:gd name="connsiteX12" fmla="*/ 127889 w 458251"/>
                <a:gd name="connsiteY12" fmla="*/ 427515 h 644389"/>
                <a:gd name="connsiteX13" fmla="*/ 86836 w 458251"/>
                <a:gd name="connsiteY13" fmla="*/ 644389 h 644389"/>
                <a:gd name="connsiteX14" fmla="*/ 0 w 458251"/>
                <a:gd name="connsiteY14" fmla="*/ 644389 h 644389"/>
                <a:gd name="connsiteX15" fmla="*/ 0 w 458251"/>
                <a:gd name="connsiteY15" fmla="*/ 297262 h 644389"/>
                <a:gd name="connsiteX16" fmla="*/ 86621 w 458251"/>
                <a:gd name="connsiteY16" fmla="*/ 0 h 64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8251" h="644389">
                  <a:moveTo>
                    <a:pt x="86621" y="0"/>
                  </a:moveTo>
                  <a:lnTo>
                    <a:pt x="371630" y="0"/>
                  </a:lnTo>
                  <a:lnTo>
                    <a:pt x="458251" y="297262"/>
                  </a:lnTo>
                  <a:lnTo>
                    <a:pt x="458251" y="644389"/>
                  </a:lnTo>
                  <a:lnTo>
                    <a:pt x="371630" y="644389"/>
                  </a:lnTo>
                  <a:cubicBezTo>
                    <a:pt x="371630" y="644389"/>
                    <a:pt x="340464" y="536919"/>
                    <a:pt x="336380" y="415263"/>
                  </a:cubicBezTo>
                  <a:cubicBezTo>
                    <a:pt x="335521" y="386891"/>
                    <a:pt x="340679" y="309728"/>
                    <a:pt x="340679" y="309728"/>
                  </a:cubicBezTo>
                  <a:lnTo>
                    <a:pt x="246966" y="116282"/>
                  </a:lnTo>
                  <a:cubicBezTo>
                    <a:pt x="243742" y="109619"/>
                    <a:pt x="236863" y="105320"/>
                    <a:pt x="229341" y="105320"/>
                  </a:cubicBezTo>
                  <a:lnTo>
                    <a:pt x="229126" y="105320"/>
                  </a:lnTo>
                  <a:cubicBezTo>
                    <a:pt x="221603" y="105320"/>
                    <a:pt x="214725" y="109619"/>
                    <a:pt x="211501" y="116282"/>
                  </a:cubicBezTo>
                  <a:lnTo>
                    <a:pt x="117787" y="309728"/>
                  </a:lnTo>
                  <a:cubicBezTo>
                    <a:pt x="117787" y="309728"/>
                    <a:pt x="127889" y="365612"/>
                    <a:pt x="127889" y="427515"/>
                  </a:cubicBezTo>
                  <a:cubicBezTo>
                    <a:pt x="127889" y="526602"/>
                    <a:pt x="86836" y="644389"/>
                    <a:pt x="86836" y="644389"/>
                  </a:cubicBezTo>
                  <a:lnTo>
                    <a:pt x="0" y="644389"/>
                  </a:lnTo>
                  <a:lnTo>
                    <a:pt x="0" y="297262"/>
                  </a:lnTo>
                  <a:lnTo>
                    <a:pt x="86621" y="0"/>
                  </a:lnTo>
                  <a:close/>
                </a:path>
              </a:pathLst>
            </a:custGeom>
            <a:solidFill>
              <a:srgbClr val="F3BA18"/>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48" name="Graphic 6">
              <a:extLst>
                <a:ext uri="{FF2B5EF4-FFF2-40B4-BE49-F238E27FC236}">
                  <a16:creationId xmlns:a16="http://schemas.microsoft.com/office/drawing/2014/main" id="{13BEC1DE-969B-43D6-A6F3-678520B35F63}"/>
                </a:ext>
              </a:extLst>
            </p:cNvPr>
            <p:cNvSpPr/>
            <p:nvPr/>
          </p:nvSpPr>
          <p:spPr>
            <a:xfrm>
              <a:off x="1503265" y="3565669"/>
              <a:ext cx="222863" cy="271829"/>
            </a:xfrm>
            <a:custGeom>
              <a:avLst/>
              <a:gdLst>
                <a:gd name="connsiteX0" fmla="*/ 76136 w 341265"/>
                <a:gd name="connsiteY0" fmla="*/ 0 h 398498"/>
                <a:gd name="connsiteX1" fmla="*/ 265067 w 341265"/>
                <a:gd name="connsiteY1" fmla="*/ 0 h 398498"/>
                <a:gd name="connsiteX2" fmla="*/ 340941 w 341265"/>
                <a:gd name="connsiteY2" fmla="*/ 83397 h 398498"/>
                <a:gd name="connsiteX3" fmla="*/ 311495 w 341265"/>
                <a:gd name="connsiteY3" fmla="*/ 398498 h 398498"/>
                <a:gd name="connsiteX4" fmla="*/ 26485 w 341265"/>
                <a:gd name="connsiteY4" fmla="*/ 398498 h 398498"/>
                <a:gd name="connsiteX5" fmla="*/ 262 w 341265"/>
                <a:gd name="connsiteY5" fmla="*/ 82537 h 398498"/>
                <a:gd name="connsiteX6" fmla="*/ 76136 w 341265"/>
                <a:gd name="connsiteY6" fmla="*/ 0 h 398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265" h="398498">
                  <a:moveTo>
                    <a:pt x="76136" y="0"/>
                  </a:moveTo>
                  <a:lnTo>
                    <a:pt x="265067" y="0"/>
                  </a:lnTo>
                  <a:cubicBezTo>
                    <a:pt x="309990" y="0"/>
                    <a:pt x="345025" y="38689"/>
                    <a:pt x="340941" y="83397"/>
                  </a:cubicBezTo>
                  <a:lnTo>
                    <a:pt x="311495" y="398498"/>
                  </a:lnTo>
                  <a:lnTo>
                    <a:pt x="26485" y="398498"/>
                  </a:lnTo>
                  <a:lnTo>
                    <a:pt x="262" y="82537"/>
                  </a:lnTo>
                  <a:cubicBezTo>
                    <a:pt x="-3392" y="38044"/>
                    <a:pt x="31643" y="0"/>
                    <a:pt x="76136" y="0"/>
                  </a:cubicBezTo>
                  <a:close/>
                </a:path>
              </a:pathLst>
            </a:custGeom>
            <a:solidFill>
              <a:srgbClr val="002245"/>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49" name="Graphic 6">
              <a:extLst>
                <a:ext uri="{FF2B5EF4-FFF2-40B4-BE49-F238E27FC236}">
                  <a16:creationId xmlns:a16="http://schemas.microsoft.com/office/drawing/2014/main" id="{921EA93A-80DB-4407-91A3-733F97FFD4BD}"/>
                </a:ext>
              </a:extLst>
            </p:cNvPr>
            <p:cNvSpPr/>
            <p:nvPr/>
          </p:nvSpPr>
          <p:spPr>
            <a:xfrm>
              <a:off x="1650427" y="3309382"/>
              <a:ext cx="205189" cy="380179"/>
            </a:xfrm>
            <a:custGeom>
              <a:avLst/>
              <a:gdLst>
                <a:gd name="connsiteX0" fmla="*/ 86795 w 314200"/>
                <a:gd name="connsiteY0" fmla="*/ 557339 h 557338"/>
                <a:gd name="connsiteX1" fmla="*/ 31340 w 314200"/>
                <a:gd name="connsiteY1" fmla="*/ 400647 h 557338"/>
                <a:gd name="connsiteX2" fmla="*/ 197488 w 314200"/>
                <a:gd name="connsiteY2" fmla="*/ 234499 h 557338"/>
                <a:gd name="connsiteX3" fmla="*/ 240906 w 314200"/>
                <a:gd name="connsiteY3" fmla="*/ 1934 h 557338"/>
                <a:gd name="connsiteX4" fmla="*/ 314200 w 314200"/>
                <a:gd name="connsiteY4" fmla="*/ 0 h 557338"/>
                <a:gd name="connsiteX5" fmla="*/ 300874 w 314200"/>
                <a:gd name="connsiteY5" fmla="*/ 241592 h 557338"/>
                <a:gd name="connsiteX6" fmla="*/ 289268 w 314200"/>
                <a:gd name="connsiteY6" fmla="*/ 278777 h 557338"/>
                <a:gd name="connsiteX7" fmla="*/ 174920 w 314200"/>
                <a:gd name="connsiteY7" fmla="*/ 432888 h 557338"/>
                <a:gd name="connsiteX8" fmla="*/ 86795 w 314200"/>
                <a:gd name="connsiteY8" fmla="*/ 557339 h 55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200" h="557338">
                  <a:moveTo>
                    <a:pt x="86795" y="557339"/>
                  </a:moveTo>
                  <a:cubicBezTo>
                    <a:pt x="27686" y="501239"/>
                    <a:pt x="-41524" y="495006"/>
                    <a:pt x="31340" y="400647"/>
                  </a:cubicBezTo>
                  <a:cubicBezTo>
                    <a:pt x="92598" y="321335"/>
                    <a:pt x="186311" y="258143"/>
                    <a:pt x="197488" y="234499"/>
                  </a:cubicBezTo>
                  <a:cubicBezTo>
                    <a:pt x="208450" y="210856"/>
                    <a:pt x="240906" y="1934"/>
                    <a:pt x="240906" y="1934"/>
                  </a:cubicBezTo>
                  <a:lnTo>
                    <a:pt x="314200" y="0"/>
                  </a:lnTo>
                  <a:lnTo>
                    <a:pt x="300874" y="241592"/>
                  </a:lnTo>
                  <a:cubicBezTo>
                    <a:pt x="298510" y="259217"/>
                    <a:pt x="294641" y="268675"/>
                    <a:pt x="289268" y="278777"/>
                  </a:cubicBezTo>
                  <a:lnTo>
                    <a:pt x="174920" y="432888"/>
                  </a:lnTo>
                  <a:lnTo>
                    <a:pt x="86795" y="557339"/>
                  </a:lnTo>
                  <a:close/>
                </a:path>
              </a:pathLst>
            </a:custGeom>
            <a:solidFill>
              <a:srgbClr val="002245"/>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50" name="Graphic 6">
              <a:extLst>
                <a:ext uri="{FF2B5EF4-FFF2-40B4-BE49-F238E27FC236}">
                  <a16:creationId xmlns:a16="http://schemas.microsoft.com/office/drawing/2014/main" id="{1BD437E4-C0BD-4D1D-95F1-4E26F6DC9764}"/>
                </a:ext>
              </a:extLst>
            </p:cNvPr>
            <p:cNvSpPr/>
            <p:nvPr/>
          </p:nvSpPr>
          <p:spPr>
            <a:xfrm rot="21531584">
              <a:off x="1796529" y="3297622"/>
              <a:ext cx="66112" cy="28150"/>
            </a:xfrm>
            <a:custGeom>
              <a:avLst/>
              <a:gdLst>
                <a:gd name="connsiteX0" fmla="*/ 0 w 101236"/>
                <a:gd name="connsiteY0" fmla="*/ 0 h 41268"/>
                <a:gd name="connsiteX1" fmla="*/ 101236 w 101236"/>
                <a:gd name="connsiteY1" fmla="*/ 0 h 41268"/>
                <a:gd name="connsiteX2" fmla="*/ 101236 w 101236"/>
                <a:gd name="connsiteY2" fmla="*/ 41268 h 41268"/>
                <a:gd name="connsiteX3" fmla="*/ 0 w 101236"/>
                <a:gd name="connsiteY3" fmla="*/ 41268 h 41268"/>
              </a:gdLst>
              <a:ahLst/>
              <a:cxnLst>
                <a:cxn ang="0">
                  <a:pos x="connsiteX0" y="connsiteY0"/>
                </a:cxn>
                <a:cxn ang="0">
                  <a:pos x="connsiteX1" y="connsiteY1"/>
                </a:cxn>
                <a:cxn ang="0">
                  <a:pos x="connsiteX2" y="connsiteY2"/>
                </a:cxn>
                <a:cxn ang="0">
                  <a:pos x="connsiteX3" y="connsiteY3"/>
                </a:cxn>
              </a:cxnLst>
              <a:rect l="l" t="t" r="r" b="b"/>
              <a:pathLst>
                <a:path w="101236" h="41268">
                  <a:moveTo>
                    <a:pt x="0" y="0"/>
                  </a:moveTo>
                  <a:lnTo>
                    <a:pt x="101236" y="0"/>
                  </a:lnTo>
                  <a:lnTo>
                    <a:pt x="101236" y="41268"/>
                  </a:lnTo>
                  <a:lnTo>
                    <a:pt x="0" y="41268"/>
                  </a:lnTo>
                  <a:close/>
                </a:path>
              </a:pathLst>
            </a:custGeom>
            <a:solidFill>
              <a:srgbClr val="014596"/>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51" name="Graphic 6">
              <a:extLst>
                <a:ext uri="{FF2B5EF4-FFF2-40B4-BE49-F238E27FC236}">
                  <a16:creationId xmlns:a16="http://schemas.microsoft.com/office/drawing/2014/main" id="{E0A05DED-2749-442A-9782-FBB52BEB5F51}"/>
                </a:ext>
              </a:extLst>
            </p:cNvPr>
            <p:cNvSpPr/>
            <p:nvPr/>
          </p:nvSpPr>
          <p:spPr>
            <a:xfrm>
              <a:off x="1377387" y="3267118"/>
              <a:ext cx="45284" cy="42410"/>
            </a:xfrm>
            <a:custGeom>
              <a:avLst/>
              <a:gdLst>
                <a:gd name="connsiteX0" fmla="*/ 65557 w 69342"/>
                <a:gd name="connsiteY0" fmla="*/ 61528 h 62172"/>
                <a:gd name="connsiteX1" fmla="*/ 43848 w 69342"/>
                <a:gd name="connsiteY1" fmla="*/ 485 h 62172"/>
                <a:gd name="connsiteX2" fmla="*/ 0 w 69342"/>
                <a:gd name="connsiteY2" fmla="*/ 62173 h 62172"/>
                <a:gd name="connsiteX3" fmla="*/ 65557 w 69342"/>
                <a:gd name="connsiteY3" fmla="*/ 61528 h 62172"/>
              </a:gdLst>
              <a:ahLst/>
              <a:cxnLst>
                <a:cxn ang="0">
                  <a:pos x="connsiteX0" y="connsiteY0"/>
                </a:cxn>
                <a:cxn ang="0">
                  <a:pos x="connsiteX1" y="connsiteY1"/>
                </a:cxn>
                <a:cxn ang="0">
                  <a:pos x="connsiteX2" y="connsiteY2"/>
                </a:cxn>
                <a:cxn ang="0">
                  <a:pos x="connsiteX3" y="connsiteY3"/>
                </a:cxn>
              </a:cxnLst>
              <a:rect l="l" t="t" r="r" b="b"/>
              <a:pathLst>
                <a:path w="69342" h="62172">
                  <a:moveTo>
                    <a:pt x="65557" y="61528"/>
                  </a:moveTo>
                  <a:cubicBezTo>
                    <a:pt x="65557" y="61528"/>
                    <a:pt x="82752" y="7148"/>
                    <a:pt x="43848" y="485"/>
                  </a:cubicBezTo>
                  <a:cubicBezTo>
                    <a:pt x="4729" y="-6393"/>
                    <a:pt x="0" y="62173"/>
                    <a:pt x="0" y="62173"/>
                  </a:cubicBezTo>
                  <a:lnTo>
                    <a:pt x="65557" y="61528"/>
                  </a:lnTo>
                  <a:close/>
                </a:path>
              </a:pathLst>
            </a:custGeom>
            <a:solidFill>
              <a:srgbClr val="F4AE87"/>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52" name="Graphic 6">
              <a:extLst>
                <a:ext uri="{FF2B5EF4-FFF2-40B4-BE49-F238E27FC236}">
                  <a16:creationId xmlns:a16="http://schemas.microsoft.com/office/drawing/2014/main" id="{6784AEEE-9F8E-4A3F-8ACE-0A45249B65D5}"/>
                </a:ext>
              </a:extLst>
            </p:cNvPr>
            <p:cNvSpPr/>
            <p:nvPr/>
          </p:nvSpPr>
          <p:spPr>
            <a:xfrm>
              <a:off x="1377387" y="3309382"/>
              <a:ext cx="205189" cy="380179"/>
            </a:xfrm>
            <a:custGeom>
              <a:avLst/>
              <a:gdLst>
                <a:gd name="connsiteX0" fmla="*/ 227406 w 314200"/>
                <a:gd name="connsiteY0" fmla="*/ 557339 h 557338"/>
                <a:gd name="connsiteX1" fmla="*/ 282861 w 314200"/>
                <a:gd name="connsiteY1" fmla="*/ 400647 h 557338"/>
                <a:gd name="connsiteX2" fmla="*/ 116712 w 314200"/>
                <a:gd name="connsiteY2" fmla="*/ 234499 h 557338"/>
                <a:gd name="connsiteX3" fmla="*/ 73294 w 314200"/>
                <a:gd name="connsiteY3" fmla="*/ 1934 h 557338"/>
                <a:gd name="connsiteX4" fmla="*/ 0 w 314200"/>
                <a:gd name="connsiteY4" fmla="*/ 0 h 557338"/>
                <a:gd name="connsiteX5" fmla="*/ 13326 w 314200"/>
                <a:gd name="connsiteY5" fmla="*/ 241592 h 557338"/>
                <a:gd name="connsiteX6" fmla="*/ 24933 w 314200"/>
                <a:gd name="connsiteY6" fmla="*/ 278777 h 557338"/>
                <a:gd name="connsiteX7" fmla="*/ 139281 w 314200"/>
                <a:gd name="connsiteY7" fmla="*/ 432888 h 557338"/>
                <a:gd name="connsiteX8" fmla="*/ 227406 w 314200"/>
                <a:gd name="connsiteY8" fmla="*/ 557339 h 55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200" h="557338">
                  <a:moveTo>
                    <a:pt x="227406" y="557339"/>
                  </a:moveTo>
                  <a:cubicBezTo>
                    <a:pt x="286514" y="501239"/>
                    <a:pt x="355725" y="495006"/>
                    <a:pt x="282861" y="400647"/>
                  </a:cubicBezTo>
                  <a:cubicBezTo>
                    <a:pt x="221603" y="321335"/>
                    <a:pt x="127889" y="258143"/>
                    <a:pt x="116712" y="234499"/>
                  </a:cubicBezTo>
                  <a:cubicBezTo>
                    <a:pt x="105750" y="210856"/>
                    <a:pt x="73294" y="1934"/>
                    <a:pt x="73294" y="1934"/>
                  </a:cubicBezTo>
                  <a:lnTo>
                    <a:pt x="0" y="0"/>
                  </a:lnTo>
                  <a:lnTo>
                    <a:pt x="13326" y="241592"/>
                  </a:lnTo>
                  <a:cubicBezTo>
                    <a:pt x="15691" y="259217"/>
                    <a:pt x="19560" y="268675"/>
                    <a:pt x="24933" y="278777"/>
                  </a:cubicBezTo>
                  <a:lnTo>
                    <a:pt x="139281" y="432888"/>
                  </a:lnTo>
                  <a:lnTo>
                    <a:pt x="227406" y="557339"/>
                  </a:lnTo>
                  <a:close/>
                </a:path>
              </a:pathLst>
            </a:custGeom>
            <a:solidFill>
              <a:srgbClr val="002245"/>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53" name="Graphic 6">
              <a:extLst>
                <a:ext uri="{FF2B5EF4-FFF2-40B4-BE49-F238E27FC236}">
                  <a16:creationId xmlns:a16="http://schemas.microsoft.com/office/drawing/2014/main" id="{B67B2E51-6933-4686-BB09-95C6B3A11802}"/>
                </a:ext>
              </a:extLst>
            </p:cNvPr>
            <p:cNvSpPr/>
            <p:nvPr/>
          </p:nvSpPr>
          <p:spPr>
            <a:xfrm rot="16268416">
              <a:off x="1389335" y="3278750"/>
              <a:ext cx="28150" cy="66112"/>
            </a:xfrm>
            <a:custGeom>
              <a:avLst/>
              <a:gdLst>
                <a:gd name="connsiteX0" fmla="*/ 0 w 41268"/>
                <a:gd name="connsiteY0" fmla="*/ 0 h 101236"/>
                <a:gd name="connsiteX1" fmla="*/ 41268 w 41268"/>
                <a:gd name="connsiteY1" fmla="*/ 0 h 101236"/>
                <a:gd name="connsiteX2" fmla="*/ 41268 w 41268"/>
                <a:gd name="connsiteY2" fmla="*/ 101236 h 101236"/>
                <a:gd name="connsiteX3" fmla="*/ 0 w 41268"/>
                <a:gd name="connsiteY3" fmla="*/ 101236 h 101236"/>
              </a:gdLst>
              <a:ahLst/>
              <a:cxnLst>
                <a:cxn ang="0">
                  <a:pos x="connsiteX0" y="connsiteY0"/>
                </a:cxn>
                <a:cxn ang="0">
                  <a:pos x="connsiteX1" y="connsiteY1"/>
                </a:cxn>
                <a:cxn ang="0">
                  <a:pos x="connsiteX2" y="connsiteY2"/>
                </a:cxn>
                <a:cxn ang="0">
                  <a:pos x="connsiteX3" y="connsiteY3"/>
                </a:cxn>
              </a:cxnLst>
              <a:rect l="l" t="t" r="r" b="b"/>
              <a:pathLst>
                <a:path w="41268" h="101236">
                  <a:moveTo>
                    <a:pt x="0" y="0"/>
                  </a:moveTo>
                  <a:lnTo>
                    <a:pt x="41268" y="0"/>
                  </a:lnTo>
                  <a:lnTo>
                    <a:pt x="41268" y="101236"/>
                  </a:lnTo>
                  <a:lnTo>
                    <a:pt x="0" y="101236"/>
                  </a:lnTo>
                  <a:close/>
                </a:path>
              </a:pathLst>
            </a:custGeom>
            <a:solidFill>
              <a:srgbClr val="014596"/>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grpSp>
          <p:nvGrpSpPr>
            <p:cNvPr id="154" name="Graphic 6">
              <a:extLst>
                <a:ext uri="{FF2B5EF4-FFF2-40B4-BE49-F238E27FC236}">
                  <a16:creationId xmlns:a16="http://schemas.microsoft.com/office/drawing/2014/main" id="{1460FCED-57D0-42E4-9774-E1CE53CADD48}"/>
                </a:ext>
              </a:extLst>
            </p:cNvPr>
            <p:cNvGrpSpPr/>
            <p:nvPr/>
          </p:nvGrpSpPr>
          <p:grpSpPr>
            <a:xfrm>
              <a:off x="1503266" y="3548368"/>
              <a:ext cx="222863" cy="319333"/>
              <a:chOff x="4715317" y="2724572"/>
              <a:chExt cx="341265" cy="468138"/>
            </a:xfrm>
          </p:grpSpPr>
          <p:sp>
            <p:nvSpPr>
              <p:cNvPr id="184" name="Graphic 6">
                <a:extLst>
                  <a:ext uri="{FF2B5EF4-FFF2-40B4-BE49-F238E27FC236}">
                    <a16:creationId xmlns:a16="http://schemas.microsoft.com/office/drawing/2014/main" id="{0611DF13-90DD-40D7-8253-FFE907789102}"/>
                  </a:ext>
                </a:extLst>
              </p:cNvPr>
              <p:cNvSpPr/>
              <p:nvPr/>
            </p:nvSpPr>
            <p:spPr>
              <a:xfrm>
                <a:off x="4715317" y="2749935"/>
                <a:ext cx="341265" cy="398498"/>
              </a:xfrm>
              <a:custGeom>
                <a:avLst/>
                <a:gdLst>
                  <a:gd name="connsiteX0" fmla="*/ 76136 w 341265"/>
                  <a:gd name="connsiteY0" fmla="*/ 0 h 398498"/>
                  <a:gd name="connsiteX1" fmla="*/ 265067 w 341265"/>
                  <a:gd name="connsiteY1" fmla="*/ 0 h 398498"/>
                  <a:gd name="connsiteX2" fmla="*/ 340941 w 341265"/>
                  <a:gd name="connsiteY2" fmla="*/ 83397 h 398498"/>
                  <a:gd name="connsiteX3" fmla="*/ 311495 w 341265"/>
                  <a:gd name="connsiteY3" fmla="*/ 398498 h 398498"/>
                  <a:gd name="connsiteX4" fmla="*/ 26485 w 341265"/>
                  <a:gd name="connsiteY4" fmla="*/ 398498 h 398498"/>
                  <a:gd name="connsiteX5" fmla="*/ 262 w 341265"/>
                  <a:gd name="connsiteY5" fmla="*/ 82537 h 398498"/>
                  <a:gd name="connsiteX6" fmla="*/ 76136 w 341265"/>
                  <a:gd name="connsiteY6" fmla="*/ 0 h 398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265" h="398498">
                    <a:moveTo>
                      <a:pt x="76136" y="0"/>
                    </a:moveTo>
                    <a:lnTo>
                      <a:pt x="265067" y="0"/>
                    </a:lnTo>
                    <a:cubicBezTo>
                      <a:pt x="309990" y="0"/>
                      <a:pt x="345025" y="38689"/>
                      <a:pt x="340941" y="83397"/>
                    </a:cubicBezTo>
                    <a:lnTo>
                      <a:pt x="311495" y="398498"/>
                    </a:lnTo>
                    <a:lnTo>
                      <a:pt x="26485" y="398498"/>
                    </a:lnTo>
                    <a:lnTo>
                      <a:pt x="262" y="82537"/>
                    </a:lnTo>
                    <a:cubicBezTo>
                      <a:pt x="-3392" y="38044"/>
                      <a:pt x="31643" y="0"/>
                      <a:pt x="76136" y="0"/>
                    </a:cubicBezTo>
                    <a:close/>
                  </a:path>
                </a:pathLst>
              </a:custGeom>
              <a:solidFill>
                <a:srgbClr val="002245"/>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85" name="Graphic 6">
                <a:extLst>
                  <a:ext uri="{FF2B5EF4-FFF2-40B4-BE49-F238E27FC236}">
                    <a16:creationId xmlns:a16="http://schemas.microsoft.com/office/drawing/2014/main" id="{08400DE9-46B4-46D2-8B62-1084DAFFF5ED}"/>
                  </a:ext>
                </a:extLst>
              </p:cNvPr>
              <p:cNvSpPr/>
              <p:nvPr/>
            </p:nvSpPr>
            <p:spPr>
              <a:xfrm>
                <a:off x="4878933" y="2724572"/>
                <a:ext cx="13971" cy="468138"/>
              </a:xfrm>
              <a:custGeom>
                <a:avLst/>
                <a:gdLst>
                  <a:gd name="connsiteX0" fmla="*/ 0 w 13971"/>
                  <a:gd name="connsiteY0" fmla="*/ 0 h 468138"/>
                  <a:gd name="connsiteX1" fmla="*/ 13971 w 13971"/>
                  <a:gd name="connsiteY1" fmla="*/ 0 h 468138"/>
                  <a:gd name="connsiteX2" fmla="*/ 13971 w 13971"/>
                  <a:gd name="connsiteY2" fmla="*/ 468139 h 468138"/>
                  <a:gd name="connsiteX3" fmla="*/ 0 w 13971"/>
                  <a:gd name="connsiteY3" fmla="*/ 468139 h 468138"/>
                </a:gdLst>
                <a:ahLst/>
                <a:cxnLst>
                  <a:cxn ang="0">
                    <a:pos x="connsiteX0" y="connsiteY0"/>
                  </a:cxn>
                  <a:cxn ang="0">
                    <a:pos x="connsiteX1" y="connsiteY1"/>
                  </a:cxn>
                  <a:cxn ang="0">
                    <a:pos x="connsiteX2" y="connsiteY2"/>
                  </a:cxn>
                  <a:cxn ang="0">
                    <a:pos x="connsiteX3" y="connsiteY3"/>
                  </a:cxn>
                </a:cxnLst>
                <a:rect l="l" t="t" r="r" b="b"/>
                <a:pathLst>
                  <a:path w="13971" h="468138">
                    <a:moveTo>
                      <a:pt x="0" y="0"/>
                    </a:moveTo>
                    <a:lnTo>
                      <a:pt x="13971" y="0"/>
                    </a:lnTo>
                    <a:lnTo>
                      <a:pt x="13971" y="468139"/>
                    </a:lnTo>
                    <a:lnTo>
                      <a:pt x="0" y="468139"/>
                    </a:lnTo>
                    <a:close/>
                  </a:path>
                </a:pathLst>
              </a:custGeom>
              <a:solidFill>
                <a:srgbClr val="230603"/>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grpSp>
        <p:sp>
          <p:nvSpPr>
            <p:cNvPr id="155" name="Graphic 6">
              <a:extLst>
                <a:ext uri="{FF2B5EF4-FFF2-40B4-BE49-F238E27FC236}">
                  <a16:creationId xmlns:a16="http://schemas.microsoft.com/office/drawing/2014/main" id="{978F2416-C8DA-482B-8DF4-7657E9E2BFDF}"/>
                </a:ext>
              </a:extLst>
            </p:cNvPr>
            <p:cNvSpPr/>
            <p:nvPr/>
          </p:nvSpPr>
          <p:spPr>
            <a:xfrm>
              <a:off x="1592570" y="3578425"/>
              <a:ext cx="46601" cy="206620"/>
            </a:xfrm>
            <a:custGeom>
              <a:avLst/>
              <a:gdLst>
                <a:gd name="connsiteX0" fmla="*/ 20849 w 71359"/>
                <a:gd name="connsiteY0" fmla="*/ 0 h 302903"/>
                <a:gd name="connsiteX1" fmla="*/ 50726 w 71359"/>
                <a:gd name="connsiteY1" fmla="*/ 0 h 302903"/>
                <a:gd name="connsiteX2" fmla="*/ 71360 w 71359"/>
                <a:gd name="connsiteY2" fmla="*/ 255993 h 302903"/>
                <a:gd name="connsiteX3" fmla="*/ 41268 w 71359"/>
                <a:gd name="connsiteY3" fmla="*/ 299841 h 302903"/>
                <a:gd name="connsiteX4" fmla="*/ 29662 w 71359"/>
                <a:gd name="connsiteY4" fmla="*/ 299841 h 302903"/>
                <a:gd name="connsiteX5" fmla="*/ 0 w 71359"/>
                <a:gd name="connsiteY5" fmla="*/ 255993 h 302903"/>
                <a:gd name="connsiteX6" fmla="*/ 20849 w 71359"/>
                <a:gd name="connsiteY6" fmla="*/ 0 h 30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59" h="302903">
                  <a:moveTo>
                    <a:pt x="20849" y="0"/>
                  </a:moveTo>
                  <a:lnTo>
                    <a:pt x="50726" y="0"/>
                  </a:lnTo>
                  <a:lnTo>
                    <a:pt x="71360" y="255993"/>
                  </a:lnTo>
                  <a:lnTo>
                    <a:pt x="41268" y="299841"/>
                  </a:lnTo>
                  <a:cubicBezTo>
                    <a:pt x="38474" y="303925"/>
                    <a:pt x="32456" y="303925"/>
                    <a:pt x="29662" y="299841"/>
                  </a:cubicBezTo>
                  <a:lnTo>
                    <a:pt x="0" y="255993"/>
                  </a:lnTo>
                  <a:lnTo>
                    <a:pt x="20849" y="0"/>
                  </a:lnTo>
                  <a:close/>
                </a:path>
              </a:pathLst>
            </a:custGeom>
            <a:solidFill>
              <a:srgbClr val="F9C273"/>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56" name="Graphic 6">
              <a:extLst>
                <a:ext uri="{FF2B5EF4-FFF2-40B4-BE49-F238E27FC236}">
                  <a16:creationId xmlns:a16="http://schemas.microsoft.com/office/drawing/2014/main" id="{97CD059B-E29C-4509-941D-B888DDCBC9FD}"/>
                </a:ext>
              </a:extLst>
            </p:cNvPr>
            <p:cNvSpPr/>
            <p:nvPr/>
          </p:nvSpPr>
          <p:spPr>
            <a:xfrm>
              <a:off x="1596360" y="3565523"/>
              <a:ext cx="40706" cy="42519"/>
            </a:xfrm>
            <a:custGeom>
              <a:avLst/>
              <a:gdLst>
                <a:gd name="connsiteX0" fmla="*/ 0 w 62332"/>
                <a:gd name="connsiteY0" fmla="*/ 31166 h 62332"/>
                <a:gd name="connsiteX1" fmla="*/ 31166 w 62332"/>
                <a:gd name="connsiteY1" fmla="*/ 62333 h 62332"/>
                <a:gd name="connsiteX2" fmla="*/ 62332 w 62332"/>
                <a:gd name="connsiteY2" fmla="*/ 31166 h 62332"/>
                <a:gd name="connsiteX3" fmla="*/ 31166 w 62332"/>
                <a:gd name="connsiteY3" fmla="*/ 0 h 62332"/>
                <a:gd name="connsiteX4" fmla="*/ 0 w 62332"/>
                <a:gd name="connsiteY4" fmla="*/ 31166 h 62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32" h="62332">
                  <a:moveTo>
                    <a:pt x="0" y="31166"/>
                  </a:moveTo>
                  <a:cubicBezTo>
                    <a:pt x="0" y="48361"/>
                    <a:pt x="13971" y="62333"/>
                    <a:pt x="31166" y="62333"/>
                  </a:cubicBezTo>
                  <a:cubicBezTo>
                    <a:pt x="48361" y="62333"/>
                    <a:pt x="62332" y="48361"/>
                    <a:pt x="62332" y="31166"/>
                  </a:cubicBezTo>
                  <a:cubicBezTo>
                    <a:pt x="62332" y="13971"/>
                    <a:pt x="48361" y="0"/>
                    <a:pt x="31166" y="0"/>
                  </a:cubicBezTo>
                  <a:cubicBezTo>
                    <a:pt x="13971" y="0"/>
                    <a:pt x="0" y="13971"/>
                    <a:pt x="0" y="31166"/>
                  </a:cubicBezTo>
                  <a:close/>
                </a:path>
              </a:pathLst>
            </a:custGeom>
            <a:solidFill>
              <a:srgbClr val="34BE8E"/>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57" name="Graphic 6">
              <a:extLst>
                <a:ext uri="{FF2B5EF4-FFF2-40B4-BE49-F238E27FC236}">
                  <a16:creationId xmlns:a16="http://schemas.microsoft.com/office/drawing/2014/main" id="{F7C75C57-8990-4953-8DCA-FE1561627659}"/>
                </a:ext>
              </a:extLst>
            </p:cNvPr>
            <p:cNvSpPr/>
            <p:nvPr/>
          </p:nvSpPr>
          <p:spPr>
            <a:xfrm>
              <a:off x="1616713" y="3565523"/>
              <a:ext cx="56708" cy="49462"/>
            </a:xfrm>
            <a:custGeom>
              <a:avLst/>
              <a:gdLst>
                <a:gd name="connsiteX0" fmla="*/ 0 w 86835"/>
                <a:gd name="connsiteY0" fmla="*/ 0 h 72511"/>
                <a:gd name="connsiteX1" fmla="*/ 57819 w 86835"/>
                <a:gd name="connsiteY1" fmla="*/ 72435 h 72511"/>
                <a:gd name="connsiteX2" fmla="*/ 86836 w 86835"/>
                <a:gd name="connsiteY2" fmla="*/ 860 h 72511"/>
                <a:gd name="connsiteX3" fmla="*/ 0 w 86835"/>
                <a:gd name="connsiteY3" fmla="*/ 0 h 72511"/>
              </a:gdLst>
              <a:ahLst/>
              <a:cxnLst>
                <a:cxn ang="0">
                  <a:pos x="connsiteX0" y="connsiteY0"/>
                </a:cxn>
                <a:cxn ang="0">
                  <a:pos x="connsiteX1" y="connsiteY1"/>
                </a:cxn>
                <a:cxn ang="0">
                  <a:pos x="connsiteX2" y="connsiteY2"/>
                </a:cxn>
                <a:cxn ang="0">
                  <a:pos x="connsiteX3" y="connsiteY3"/>
                </a:cxn>
              </a:cxnLst>
              <a:rect l="l" t="t" r="r" b="b"/>
              <a:pathLst>
                <a:path w="86835" h="72511">
                  <a:moveTo>
                    <a:pt x="0" y="0"/>
                  </a:moveTo>
                  <a:cubicBezTo>
                    <a:pt x="0" y="0"/>
                    <a:pt x="45567" y="69640"/>
                    <a:pt x="57819" y="72435"/>
                  </a:cubicBezTo>
                  <a:cubicBezTo>
                    <a:pt x="70285" y="75229"/>
                    <a:pt x="86836" y="860"/>
                    <a:pt x="86836" y="860"/>
                  </a:cubicBezTo>
                  <a:lnTo>
                    <a:pt x="0" y="0"/>
                  </a:lnTo>
                  <a:close/>
                </a:path>
              </a:pathLst>
            </a:custGeom>
            <a:solidFill>
              <a:srgbClr val="014596"/>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58" name="Graphic 6">
              <a:extLst>
                <a:ext uri="{FF2B5EF4-FFF2-40B4-BE49-F238E27FC236}">
                  <a16:creationId xmlns:a16="http://schemas.microsoft.com/office/drawing/2014/main" id="{018FD1E6-AA18-4F56-A14A-6DDB69345808}"/>
                </a:ext>
              </a:extLst>
            </p:cNvPr>
            <p:cNvSpPr/>
            <p:nvPr/>
          </p:nvSpPr>
          <p:spPr>
            <a:xfrm>
              <a:off x="1560005" y="3565523"/>
              <a:ext cx="56708" cy="49462"/>
            </a:xfrm>
            <a:custGeom>
              <a:avLst/>
              <a:gdLst>
                <a:gd name="connsiteX0" fmla="*/ 86836 w 86835"/>
                <a:gd name="connsiteY0" fmla="*/ 0 h 72511"/>
                <a:gd name="connsiteX1" fmla="*/ 29017 w 86835"/>
                <a:gd name="connsiteY1" fmla="*/ 72435 h 72511"/>
                <a:gd name="connsiteX2" fmla="*/ 0 w 86835"/>
                <a:gd name="connsiteY2" fmla="*/ 860 h 72511"/>
                <a:gd name="connsiteX3" fmla="*/ 86836 w 86835"/>
                <a:gd name="connsiteY3" fmla="*/ 0 h 72511"/>
              </a:gdLst>
              <a:ahLst/>
              <a:cxnLst>
                <a:cxn ang="0">
                  <a:pos x="connsiteX0" y="connsiteY0"/>
                </a:cxn>
                <a:cxn ang="0">
                  <a:pos x="connsiteX1" y="connsiteY1"/>
                </a:cxn>
                <a:cxn ang="0">
                  <a:pos x="connsiteX2" y="connsiteY2"/>
                </a:cxn>
                <a:cxn ang="0">
                  <a:pos x="connsiteX3" y="connsiteY3"/>
                </a:cxn>
              </a:cxnLst>
              <a:rect l="l" t="t" r="r" b="b"/>
              <a:pathLst>
                <a:path w="86835" h="72511">
                  <a:moveTo>
                    <a:pt x="86836" y="0"/>
                  </a:moveTo>
                  <a:cubicBezTo>
                    <a:pt x="86836" y="0"/>
                    <a:pt x="41268" y="69640"/>
                    <a:pt x="29017" y="72435"/>
                  </a:cubicBezTo>
                  <a:cubicBezTo>
                    <a:pt x="16550" y="75229"/>
                    <a:pt x="0" y="860"/>
                    <a:pt x="0" y="860"/>
                  </a:cubicBezTo>
                  <a:lnTo>
                    <a:pt x="86836" y="0"/>
                  </a:lnTo>
                  <a:close/>
                </a:path>
              </a:pathLst>
            </a:custGeom>
            <a:solidFill>
              <a:srgbClr val="014596"/>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grpSp>
          <p:nvGrpSpPr>
            <p:cNvPr id="159" name="Graphic 6">
              <a:extLst>
                <a:ext uri="{FF2B5EF4-FFF2-40B4-BE49-F238E27FC236}">
                  <a16:creationId xmlns:a16="http://schemas.microsoft.com/office/drawing/2014/main" id="{A56D8B1C-8315-49E9-8812-A0A8A552E095}"/>
                </a:ext>
              </a:extLst>
            </p:cNvPr>
            <p:cNvGrpSpPr/>
            <p:nvPr/>
          </p:nvGrpSpPr>
          <p:grpSpPr>
            <a:xfrm>
              <a:off x="1523930" y="3381929"/>
              <a:ext cx="186398" cy="161747"/>
              <a:chOff x="4746960" y="2480574"/>
              <a:chExt cx="285427" cy="237119"/>
            </a:xfrm>
          </p:grpSpPr>
          <p:sp>
            <p:nvSpPr>
              <p:cNvPr id="182" name="Graphic 6">
                <a:extLst>
                  <a:ext uri="{FF2B5EF4-FFF2-40B4-BE49-F238E27FC236}">
                    <a16:creationId xmlns:a16="http://schemas.microsoft.com/office/drawing/2014/main" id="{CDD67DB7-DAEA-4EBA-90EC-B7B9060EC332}"/>
                  </a:ext>
                </a:extLst>
              </p:cNvPr>
              <p:cNvSpPr/>
              <p:nvPr/>
            </p:nvSpPr>
            <p:spPr>
              <a:xfrm>
                <a:off x="4803919" y="2521454"/>
                <a:ext cx="167652" cy="196239"/>
              </a:xfrm>
              <a:custGeom>
                <a:avLst/>
                <a:gdLst>
                  <a:gd name="connsiteX0" fmla="*/ 0 w 167652"/>
                  <a:gd name="connsiteY0" fmla="*/ 83827 h 196239"/>
                  <a:gd name="connsiteX1" fmla="*/ 83826 w 167652"/>
                  <a:gd name="connsiteY1" fmla="*/ 196240 h 196239"/>
                  <a:gd name="connsiteX2" fmla="*/ 167653 w 167652"/>
                  <a:gd name="connsiteY2" fmla="*/ 83827 h 196239"/>
                  <a:gd name="connsiteX3" fmla="*/ 83826 w 167652"/>
                  <a:gd name="connsiteY3" fmla="*/ 0 h 196239"/>
                  <a:gd name="connsiteX4" fmla="*/ 0 w 167652"/>
                  <a:gd name="connsiteY4" fmla="*/ 83827 h 196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52" h="196239">
                    <a:moveTo>
                      <a:pt x="0" y="83827"/>
                    </a:moveTo>
                    <a:cubicBezTo>
                      <a:pt x="0" y="130038"/>
                      <a:pt x="37614" y="196240"/>
                      <a:pt x="83826" y="196240"/>
                    </a:cubicBezTo>
                    <a:cubicBezTo>
                      <a:pt x="130038" y="196240"/>
                      <a:pt x="167653" y="130253"/>
                      <a:pt x="167653" y="83827"/>
                    </a:cubicBezTo>
                    <a:cubicBezTo>
                      <a:pt x="167653" y="37614"/>
                      <a:pt x="130038" y="0"/>
                      <a:pt x="83826" y="0"/>
                    </a:cubicBezTo>
                    <a:cubicBezTo>
                      <a:pt x="37614" y="0"/>
                      <a:pt x="0" y="37614"/>
                      <a:pt x="0" y="83827"/>
                    </a:cubicBezTo>
                    <a:close/>
                  </a:path>
                </a:pathLst>
              </a:custGeom>
              <a:solidFill>
                <a:srgbClr val="F4AE87"/>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83" name="Graphic 6">
                <a:extLst>
                  <a:ext uri="{FF2B5EF4-FFF2-40B4-BE49-F238E27FC236}">
                    <a16:creationId xmlns:a16="http://schemas.microsoft.com/office/drawing/2014/main" id="{2FA22815-95BA-4937-B622-43F4FC336012}"/>
                  </a:ext>
                </a:extLst>
              </p:cNvPr>
              <p:cNvSpPr/>
              <p:nvPr/>
            </p:nvSpPr>
            <p:spPr>
              <a:xfrm>
                <a:off x="4746960" y="2480574"/>
                <a:ext cx="285427" cy="219064"/>
              </a:xfrm>
              <a:custGeom>
                <a:avLst/>
                <a:gdLst>
                  <a:gd name="connsiteX0" fmla="*/ 182054 w 285427"/>
                  <a:gd name="connsiteY0" fmla="*/ 219064 h 219064"/>
                  <a:gd name="connsiteX1" fmla="*/ 182054 w 285427"/>
                  <a:gd name="connsiteY1" fmla="*/ 173712 h 219064"/>
                  <a:gd name="connsiteX2" fmla="*/ 203978 w 285427"/>
                  <a:gd name="connsiteY2" fmla="*/ 117183 h 219064"/>
                  <a:gd name="connsiteX3" fmla="*/ 165503 w 285427"/>
                  <a:gd name="connsiteY3" fmla="*/ 117183 h 219064"/>
                  <a:gd name="connsiteX4" fmla="*/ 0 w 285427"/>
                  <a:gd name="connsiteY4" fmla="*/ 118258 h 219064"/>
                  <a:gd name="connsiteX5" fmla="*/ 151747 w 285427"/>
                  <a:gd name="connsiteY5" fmla="*/ 41 h 219064"/>
                  <a:gd name="connsiteX6" fmla="*/ 285225 w 285427"/>
                  <a:gd name="connsiteY6" fmla="*/ 86876 h 219064"/>
                  <a:gd name="connsiteX7" fmla="*/ 230200 w 285427"/>
                  <a:gd name="connsiteY7" fmla="*/ 183169 h 219064"/>
                  <a:gd name="connsiteX8" fmla="*/ 182054 w 285427"/>
                  <a:gd name="connsiteY8" fmla="*/ 219064 h 21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427" h="219064">
                    <a:moveTo>
                      <a:pt x="182054" y="219064"/>
                    </a:moveTo>
                    <a:lnTo>
                      <a:pt x="182054" y="173712"/>
                    </a:lnTo>
                    <a:cubicBezTo>
                      <a:pt x="182054" y="173712"/>
                      <a:pt x="215155" y="140611"/>
                      <a:pt x="203978" y="117183"/>
                    </a:cubicBezTo>
                    <a:cubicBezTo>
                      <a:pt x="193016" y="93754"/>
                      <a:pt x="165503" y="117183"/>
                      <a:pt x="165503" y="117183"/>
                    </a:cubicBezTo>
                    <a:lnTo>
                      <a:pt x="0" y="118258"/>
                    </a:lnTo>
                    <a:cubicBezTo>
                      <a:pt x="0" y="118258"/>
                      <a:pt x="129823" y="-2539"/>
                      <a:pt x="151747" y="41"/>
                    </a:cubicBezTo>
                    <a:cubicBezTo>
                      <a:pt x="173671" y="2835"/>
                      <a:pt x="281141" y="66027"/>
                      <a:pt x="285225" y="86876"/>
                    </a:cubicBezTo>
                    <a:cubicBezTo>
                      <a:pt x="289309" y="107511"/>
                      <a:pt x="230200" y="183169"/>
                      <a:pt x="230200" y="183169"/>
                    </a:cubicBezTo>
                    <a:lnTo>
                      <a:pt x="182054" y="219064"/>
                    </a:lnTo>
                    <a:close/>
                  </a:path>
                </a:pathLst>
              </a:custGeom>
              <a:solidFill>
                <a:srgbClr val="230603"/>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grpSp>
        <p:sp>
          <p:nvSpPr>
            <p:cNvPr id="160" name="Graphic 6">
              <a:extLst>
                <a:ext uri="{FF2B5EF4-FFF2-40B4-BE49-F238E27FC236}">
                  <a16:creationId xmlns:a16="http://schemas.microsoft.com/office/drawing/2014/main" id="{CB6A5E3A-977D-47CF-8D66-D269C729C4AF}"/>
                </a:ext>
              </a:extLst>
            </p:cNvPr>
            <p:cNvSpPr/>
            <p:nvPr/>
          </p:nvSpPr>
          <p:spPr>
            <a:xfrm>
              <a:off x="2250747" y="3501304"/>
              <a:ext cx="77201" cy="80346"/>
            </a:xfrm>
            <a:custGeom>
              <a:avLst/>
              <a:gdLst>
                <a:gd name="connsiteX0" fmla="*/ 118217 w 118216"/>
                <a:gd name="connsiteY0" fmla="*/ 0 h 117786"/>
                <a:gd name="connsiteX1" fmla="*/ 20419 w 118216"/>
                <a:gd name="connsiteY1" fmla="*/ 2149 h 117786"/>
                <a:gd name="connsiteX2" fmla="*/ 0 w 118216"/>
                <a:gd name="connsiteY2" fmla="*/ 98227 h 117786"/>
                <a:gd name="connsiteX3" fmla="*/ 91779 w 118216"/>
                <a:gd name="connsiteY3" fmla="*/ 117787 h 117786"/>
              </a:gdLst>
              <a:ahLst/>
              <a:cxnLst>
                <a:cxn ang="0">
                  <a:pos x="connsiteX0" y="connsiteY0"/>
                </a:cxn>
                <a:cxn ang="0">
                  <a:pos x="connsiteX1" y="connsiteY1"/>
                </a:cxn>
                <a:cxn ang="0">
                  <a:pos x="connsiteX2" y="connsiteY2"/>
                </a:cxn>
                <a:cxn ang="0">
                  <a:pos x="connsiteX3" y="connsiteY3"/>
                </a:cxn>
              </a:cxnLst>
              <a:rect l="l" t="t" r="r" b="b"/>
              <a:pathLst>
                <a:path w="118216" h="117786">
                  <a:moveTo>
                    <a:pt x="118217" y="0"/>
                  </a:moveTo>
                  <a:lnTo>
                    <a:pt x="20419" y="2149"/>
                  </a:lnTo>
                  <a:lnTo>
                    <a:pt x="0" y="98227"/>
                  </a:lnTo>
                  <a:lnTo>
                    <a:pt x="91779" y="117787"/>
                  </a:lnTo>
                  <a:close/>
                </a:path>
              </a:pathLst>
            </a:custGeom>
            <a:solidFill>
              <a:srgbClr val="E8A181"/>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61" name="Graphic 6">
              <a:extLst>
                <a:ext uri="{FF2B5EF4-FFF2-40B4-BE49-F238E27FC236}">
                  <a16:creationId xmlns:a16="http://schemas.microsoft.com/office/drawing/2014/main" id="{58AE856D-C991-4D59-AACB-12C040B37D7B}"/>
                </a:ext>
              </a:extLst>
            </p:cNvPr>
            <p:cNvSpPr/>
            <p:nvPr/>
          </p:nvSpPr>
          <p:spPr>
            <a:xfrm>
              <a:off x="2127224" y="4268113"/>
              <a:ext cx="109161" cy="41199"/>
            </a:xfrm>
            <a:custGeom>
              <a:avLst/>
              <a:gdLst>
                <a:gd name="connsiteX0" fmla="*/ 0 w 167156"/>
                <a:gd name="connsiteY0" fmla="*/ 10962 h 60398"/>
                <a:gd name="connsiteX1" fmla="*/ 1075 w 167156"/>
                <a:gd name="connsiteY1" fmla="*/ 60398 h 60398"/>
                <a:gd name="connsiteX2" fmla="*/ 166363 w 167156"/>
                <a:gd name="connsiteY2" fmla="*/ 56744 h 60398"/>
                <a:gd name="connsiteX3" fmla="*/ 119506 w 167156"/>
                <a:gd name="connsiteY3" fmla="*/ 13111 h 60398"/>
                <a:gd name="connsiteX4" fmla="*/ 35680 w 167156"/>
                <a:gd name="connsiteY4" fmla="*/ 0 h 60398"/>
                <a:gd name="connsiteX5" fmla="*/ 0 w 167156"/>
                <a:gd name="connsiteY5" fmla="*/ 10962 h 6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156" h="60398">
                  <a:moveTo>
                    <a:pt x="0" y="10962"/>
                  </a:moveTo>
                  <a:lnTo>
                    <a:pt x="1075" y="60398"/>
                  </a:lnTo>
                  <a:lnTo>
                    <a:pt x="166363" y="56744"/>
                  </a:lnTo>
                  <a:cubicBezTo>
                    <a:pt x="166363" y="56744"/>
                    <a:pt x="177110" y="21924"/>
                    <a:pt x="119506" y="13111"/>
                  </a:cubicBezTo>
                  <a:cubicBezTo>
                    <a:pt x="61903" y="4514"/>
                    <a:pt x="35680" y="0"/>
                    <a:pt x="35680" y="0"/>
                  </a:cubicBezTo>
                  <a:lnTo>
                    <a:pt x="0" y="10962"/>
                  </a:lnTo>
                  <a:close/>
                </a:path>
              </a:pathLst>
            </a:custGeom>
            <a:solidFill>
              <a:srgbClr val="FB5D51"/>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62" name="Graphic 6">
              <a:extLst>
                <a:ext uri="{FF2B5EF4-FFF2-40B4-BE49-F238E27FC236}">
                  <a16:creationId xmlns:a16="http://schemas.microsoft.com/office/drawing/2014/main" id="{E950195E-9917-409D-B674-D56A3A6A2956}"/>
                </a:ext>
              </a:extLst>
            </p:cNvPr>
            <p:cNvSpPr/>
            <p:nvPr/>
          </p:nvSpPr>
          <p:spPr>
            <a:xfrm>
              <a:off x="1889583" y="4163488"/>
              <a:ext cx="108082" cy="71342"/>
            </a:xfrm>
            <a:custGeom>
              <a:avLst/>
              <a:gdLst>
                <a:gd name="connsiteX0" fmla="*/ 165503 w 165503"/>
                <a:gd name="connsiteY0" fmla="*/ 62245 h 104587"/>
                <a:gd name="connsiteX1" fmla="*/ 139711 w 165503"/>
                <a:gd name="connsiteY1" fmla="*/ 104588 h 104587"/>
                <a:gd name="connsiteX2" fmla="*/ 0 w 165503"/>
                <a:gd name="connsiteY2" fmla="*/ 20976 h 104587"/>
                <a:gd name="connsiteX3" fmla="*/ 62762 w 165503"/>
                <a:gd name="connsiteY3" fmla="*/ 7005 h 104587"/>
                <a:gd name="connsiteX4" fmla="*/ 142505 w 165503"/>
                <a:gd name="connsiteY4" fmla="*/ 38171 h 104587"/>
                <a:gd name="connsiteX5" fmla="*/ 165503 w 165503"/>
                <a:gd name="connsiteY5" fmla="*/ 62245 h 10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503" h="104587">
                  <a:moveTo>
                    <a:pt x="165503" y="62245"/>
                  </a:moveTo>
                  <a:lnTo>
                    <a:pt x="139711" y="104588"/>
                  </a:lnTo>
                  <a:lnTo>
                    <a:pt x="0" y="20976"/>
                  </a:lnTo>
                  <a:cubicBezTo>
                    <a:pt x="0" y="20976"/>
                    <a:pt x="8168" y="-14704"/>
                    <a:pt x="62762" y="7005"/>
                  </a:cubicBezTo>
                  <a:cubicBezTo>
                    <a:pt x="117357" y="28499"/>
                    <a:pt x="142505" y="38171"/>
                    <a:pt x="142505" y="38171"/>
                  </a:cubicBezTo>
                  <a:lnTo>
                    <a:pt x="165503" y="62245"/>
                  </a:lnTo>
                  <a:close/>
                </a:path>
              </a:pathLst>
            </a:custGeom>
            <a:solidFill>
              <a:srgbClr val="FB5D51"/>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63" name="Graphic 6">
              <a:extLst>
                <a:ext uri="{FF2B5EF4-FFF2-40B4-BE49-F238E27FC236}">
                  <a16:creationId xmlns:a16="http://schemas.microsoft.com/office/drawing/2014/main" id="{8EB81375-B6A1-4B86-A796-1D2A32A6B003}"/>
                </a:ext>
              </a:extLst>
            </p:cNvPr>
            <p:cNvSpPr/>
            <p:nvPr/>
          </p:nvSpPr>
          <p:spPr>
            <a:xfrm>
              <a:off x="2324545" y="3181533"/>
              <a:ext cx="54215" cy="49702"/>
            </a:xfrm>
            <a:custGeom>
              <a:avLst/>
              <a:gdLst>
                <a:gd name="connsiteX0" fmla="*/ 25845 w 83018"/>
                <a:gd name="connsiteY0" fmla="*/ 72862 h 72862"/>
                <a:gd name="connsiteX1" fmla="*/ 10154 w 83018"/>
                <a:gd name="connsiteY1" fmla="*/ 7735 h 72862"/>
                <a:gd name="connsiteX2" fmla="*/ 83018 w 83018"/>
                <a:gd name="connsiteY2" fmla="*/ 36537 h 72862"/>
                <a:gd name="connsiteX3" fmla="*/ 25845 w 83018"/>
                <a:gd name="connsiteY3" fmla="*/ 72862 h 72862"/>
              </a:gdLst>
              <a:ahLst/>
              <a:cxnLst>
                <a:cxn ang="0">
                  <a:pos x="connsiteX0" y="connsiteY0"/>
                </a:cxn>
                <a:cxn ang="0">
                  <a:pos x="connsiteX1" y="connsiteY1"/>
                </a:cxn>
                <a:cxn ang="0">
                  <a:pos x="connsiteX2" y="connsiteY2"/>
                </a:cxn>
                <a:cxn ang="0">
                  <a:pos x="connsiteX3" y="connsiteY3"/>
                </a:cxn>
              </a:cxnLst>
              <a:rect l="l" t="t" r="r" b="b"/>
              <a:pathLst>
                <a:path w="83018" h="72862">
                  <a:moveTo>
                    <a:pt x="25845" y="72862"/>
                  </a:moveTo>
                  <a:cubicBezTo>
                    <a:pt x="25845" y="72862"/>
                    <a:pt x="-19723" y="35678"/>
                    <a:pt x="10154" y="7735"/>
                  </a:cubicBezTo>
                  <a:cubicBezTo>
                    <a:pt x="40246" y="-20207"/>
                    <a:pt x="83018" y="36537"/>
                    <a:pt x="83018" y="36537"/>
                  </a:cubicBezTo>
                  <a:lnTo>
                    <a:pt x="25845" y="72862"/>
                  </a:lnTo>
                  <a:close/>
                </a:path>
              </a:pathLst>
            </a:custGeom>
            <a:solidFill>
              <a:srgbClr val="F4AE87"/>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64" name="Graphic 6">
              <a:extLst>
                <a:ext uri="{FF2B5EF4-FFF2-40B4-BE49-F238E27FC236}">
                  <a16:creationId xmlns:a16="http://schemas.microsoft.com/office/drawing/2014/main" id="{6B78EDC6-89F0-4B46-9FBA-F7D1D54620D3}"/>
                </a:ext>
              </a:extLst>
            </p:cNvPr>
            <p:cNvSpPr/>
            <p:nvPr/>
          </p:nvSpPr>
          <p:spPr>
            <a:xfrm>
              <a:off x="1944184" y="3803190"/>
              <a:ext cx="382639" cy="475041"/>
            </a:xfrm>
            <a:custGeom>
              <a:avLst/>
              <a:gdLst>
                <a:gd name="connsiteX0" fmla="*/ 308008 w 585925"/>
                <a:gd name="connsiteY0" fmla="*/ 0 h 696404"/>
                <a:gd name="connsiteX1" fmla="*/ 578402 w 585925"/>
                <a:gd name="connsiteY1" fmla="*/ 104891 h 696404"/>
                <a:gd name="connsiteX2" fmla="*/ 585925 w 585925"/>
                <a:gd name="connsiteY2" fmla="*/ 421927 h 696404"/>
                <a:gd name="connsiteX3" fmla="*/ 360883 w 585925"/>
                <a:gd name="connsiteY3" fmla="*/ 689312 h 696404"/>
                <a:gd name="connsiteX4" fmla="*/ 280281 w 585925"/>
                <a:gd name="connsiteY4" fmla="*/ 696405 h 696404"/>
                <a:gd name="connsiteX5" fmla="*/ 369696 w 585925"/>
                <a:gd name="connsiteY5" fmla="*/ 460831 h 696404"/>
                <a:gd name="connsiteX6" fmla="*/ 474157 w 585925"/>
                <a:gd name="connsiteY6" fmla="*/ 400648 h 696404"/>
                <a:gd name="connsiteX7" fmla="*/ 386891 w 585925"/>
                <a:gd name="connsiteY7" fmla="*/ 188717 h 696404"/>
                <a:gd name="connsiteX8" fmla="*/ 377219 w 585925"/>
                <a:gd name="connsiteY8" fmla="*/ 169587 h 696404"/>
                <a:gd name="connsiteX9" fmla="*/ 377004 w 585925"/>
                <a:gd name="connsiteY9" fmla="*/ 169373 h 696404"/>
                <a:gd name="connsiteX10" fmla="*/ 355510 w 585925"/>
                <a:gd name="connsiteY10" fmla="*/ 169587 h 696404"/>
                <a:gd name="connsiteX11" fmla="*/ 86406 w 585925"/>
                <a:gd name="connsiteY11" fmla="*/ 222033 h 696404"/>
                <a:gd name="connsiteX12" fmla="*/ 133907 w 585925"/>
                <a:gd name="connsiteY12" fmla="*/ 391835 h 696404"/>
                <a:gd name="connsiteX13" fmla="*/ 80602 w 585925"/>
                <a:gd name="connsiteY13" fmla="*/ 591944 h 696404"/>
                <a:gd name="connsiteX14" fmla="*/ 4084 w 585925"/>
                <a:gd name="connsiteY14" fmla="*/ 545302 h 696404"/>
                <a:gd name="connsiteX15" fmla="*/ 0 w 585925"/>
                <a:gd name="connsiteY15" fmla="*/ 123805 h 696404"/>
                <a:gd name="connsiteX16" fmla="*/ 308008 w 585925"/>
                <a:gd name="connsiteY16" fmla="*/ 0 h 69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25" h="696404">
                  <a:moveTo>
                    <a:pt x="308008" y="0"/>
                  </a:moveTo>
                  <a:lnTo>
                    <a:pt x="578402" y="104891"/>
                  </a:lnTo>
                  <a:lnTo>
                    <a:pt x="585925" y="421927"/>
                  </a:lnTo>
                  <a:lnTo>
                    <a:pt x="360883" y="689312"/>
                  </a:lnTo>
                  <a:lnTo>
                    <a:pt x="280281" y="696405"/>
                  </a:lnTo>
                  <a:cubicBezTo>
                    <a:pt x="280281" y="696405"/>
                    <a:pt x="288234" y="556909"/>
                    <a:pt x="369696" y="460831"/>
                  </a:cubicBezTo>
                  <a:cubicBezTo>
                    <a:pt x="419347" y="402367"/>
                    <a:pt x="474157" y="400648"/>
                    <a:pt x="474157" y="400648"/>
                  </a:cubicBezTo>
                  <a:lnTo>
                    <a:pt x="386891" y="188717"/>
                  </a:lnTo>
                  <a:cubicBezTo>
                    <a:pt x="387536" y="180979"/>
                    <a:pt x="383882" y="173456"/>
                    <a:pt x="377219" y="169587"/>
                  </a:cubicBezTo>
                  <a:lnTo>
                    <a:pt x="377004" y="169373"/>
                  </a:lnTo>
                  <a:cubicBezTo>
                    <a:pt x="370341" y="165289"/>
                    <a:pt x="361958" y="165504"/>
                    <a:pt x="355510" y="169587"/>
                  </a:cubicBezTo>
                  <a:lnTo>
                    <a:pt x="86406" y="222033"/>
                  </a:lnTo>
                  <a:cubicBezTo>
                    <a:pt x="86406" y="222033"/>
                    <a:pt x="137346" y="253629"/>
                    <a:pt x="133907" y="391835"/>
                  </a:cubicBezTo>
                  <a:cubicBezTo>
                    <a:pt x="131328" y="494146"/>
                    <a:pt x="80602" y="591944"/>
                    <a:pt x="80602" y="591944"/>
                  </a:cubicBezTo>
                  <a:lnTo>
                    <a:pt x="4084" y="545302"/>
                  </a:lnTo>
                  <a:lnTo>
                    <a:pt x="0" y="123805"/>
                  </a:lnTo>
                  <a:lnTo>
                    <a:pt x="308008" y="0"/>
                  </a:lnTo>
                  <a:close/>
                </a:path>
              </a:pathLst>
            </a:custGeom>
            <a:solidFill>
              <a:srgbClr val="448FEA"/>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65" name="Graphic 6">
              <a:extLst>
                <a:ext uri="{FF2B5EF4-FFF2-40B4-BE49-F238E27FC236}">
                  <a16:creationId xmlns:a16="http://schemas.microsoft.com/office/drawing/2014/main" id="{AB85D326-13F5-4706-B5CC-94F0D85FF052}"/>
                </a:ext>
              </a:extLst>
            </p:cNvPr>
            <p:cNvSpPr/>
            <p:nvPr/>
          </p:nvSpPr>
          <p:spPr>
            <a:xfrm>
              <a:off x="2140698" y="3540853"/>
              <a:ext cx="254353" cy="310426"/>
            </a:xfrm>
            <a:custGeom>
              <a:avLst/>
              <a:gdLst>
                <a:gd name="connsiteX0" fmla="*/ 136272 w 389485"/>
                <a:gd name="connsiteY0" fmla="*/ 1774 h 455081"/>
                <a:gd name="connsiteX1" fmla="*/ 327138 w 389485"/>
                <a:gd name="connsiteY1" fmla="*/ 42397 h 455081"/>
                <a:gd name="connsiteX2" fmla="*/ 385816 w 389485"/>
                <a:gd name="connsiteY2" fmla="*/ 142989 h 455081"/>
                <a:gd name="connsiteX3" fmla="*/ 288234 w 389485"/>
                <a:gd name="connsiteY3" fmla="*/ 455081 h 455081"/>
                <a:gd name="connsiteX4" fmla="*/ 0 w 389485"/>
                <a:gd name="connsiteY4" fmla="*/ 393609 h 455081"/>
                <a:gd name="connsiteX5" fmla="*/ 41483 w 389485"/>
                <a:gd name="connsiteY5" fmla="*/ 68620 h 455081"/>
                <a:gd name="connsiteX6" fmla="*/ 136272 w 389485"/>
                <a:gd name="connsiteY6" fmla="*/ 1774 h 45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485" h="455081">
                  <a:moveTo>
                    <a:pt x="136272" y="1774"/>
                  </a:moveTo>
                  <a:lnTo>
                    <a:pt x="327138" y="42397"/>
                  </a:lnTo>
                  <a:cubicBezTo>
                    <a:pt x="372490" y="52070"/>
                    <a:pt x="399787" y="98712"/>
                    <a:pt x="385816" y="142989"/>
                  </a:cubicBezTo>
                  <a:lnTo>
                    <a:pt x="288234" y="455081"/>
                  </a:lnTo>
                  <a:lnTo>
                    <a:pt x="0" y="393609"/>
                  </a:lnTo>
                  <a:lnTo>
                    <a:pt x="41483" y="68620"/>
                  </a:lnTo>
                  <a:cubicBezTo>
                    <a:pt x="47501" y="23053"/>
                    <a:pt x="91134" y="-7898"/>
                    <a:pt x="136272" y="1774"/>
                  </a:cubicBezTo>
                  <a:close/>
                </a:path>
              </a:pathLst>
            </a:custGeom>
            <a:solidFill>
              <a:srgbClr val="FB5D51"/>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66" name="Graphic 6">
              <a:extLst>
                <a:ext uri="{FF2B5EF4-FFF2-40B4-BE49-F238E27FC236}">
                  <a16:creationId xmlns:a16="http://schemas.microsoft.com/office/drawing/2014/main" id="{9F0412BD-9D79-447D-B87C-2EAD8FB2A340}"/>
                </a:ext>
              </a:extLst>
            </p:cNvPr>
            <p:cNvSpPr/>
            <p:nvPr/>
          </p:nvSpPr>
          <p:spPr>
            <a:xfrm>
              <a:off x="2338191" y="3206309"/>
              <a:ext cx="129418" cy="499526"/>
            </a:xfrm>
            <a:custGeom>
              <a:avLst/>
              <a:gdLst>
                <a:gd name="connsiteX0" fmla="*/ 54165 w 198174"/>
                <a:gd name="connsiteY0" fmla="*/ 732299 h 732299"/>
                <a:gd name="connsiteX1" fmla="*/ 10532 w 198174"/>
                <a:gd name="connsiteY1" fmla="*/ 603766 h 732299"/>
                <a:gd name="connsiteX2" fmla="*/ 93499 w 198174"/>
                <a:gd name="connsiteY2" fmla="*/ 268890 h 732299"/>
                <a:gd name="connsiteX3" fmla="*/ 0 w 198174"/>
                <a:gd name="connsiteY3" fmla="*/ 42988 h 732299"/>
                <a:gd name="connsiteX4" fmla="*/ 62333 w 198174"/>
                <a:gd name="connsiteY4" fmla="*/ 0 h 732299"/>
                <a:gd name="connsiteX5" fmla="*/ 187212 w 198174"/>
                <a:gd name="connsiteY5" fmla="*/ 216659 h 732299"/>
                <a:gd name="connsiteX6" fmla="*/ 198174 w 198174"/>
                <a:gd name="connsiteY6" fmla="*/ 255348 h 732299"/>
                <a:gd name="connsiteX7" fmla="*/ 186138 w 198174"/>
                <a:gd name="connsiteY7" fmla="*/ 453308 h 732299"/>
                <a:gd name="connsiteX8" fmla="*/ 54165 w 198174"/>
                <a:gd name="connsiteY8" fmla="*/ 732299 h 73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74" h="732299">
                  <a:moveTo>
                    <a:pt x="54165" y="732299"/>
                  </a:moveTo>
                  <a:cubicBezTo>
                    <a:pt x="-28587" y="717254"/>
                    <a:pt x="8383" y="649763"/>
                    <a:pt x="10532" y="603766"/>
                  </a:cubicBezTo>
                  <a:cubicBezTo>
                    <a:pt x="15261" y="500380"/>
                    <a:pt x="97368" y="295757"/>
                    <a:pt x="93499" y="268890"/>
                  </a:cubicBezTo>
                  <a:cubicBezTo>
                    <a:pt x="89630" y="242237"/>
                    <a:pt x="0" y="42988"/>
                    <a:pt x="0" y="42988"/>
                  </a:cubicBezTo>
                  <a:lnTo>
                    <a:pt x="62333" y="0"/>
                  </a:lnTo>
                  <a:lnTo>
                    <a:pt x="187212" y="216659"/>
                  </a:lnTo>
                  <a:cubicBezTo>
                    <a:pt x="195165" y="233210"/>
                    <a:pt x="197100" y="243527"/>
                    <a:pt x="198174" y="255348"/>
                  </a:cubicBezTo>
                  <a:cubicBezTo>
                    <a:pt x="198174" y="255348"/>
                    <a:pt x="198389" y="405376"/>
                    <a:pt x="186138" y="453308"/>
                  </a:cubicBezTo>
                  <a:cubicBezTo>
                    <a:pt x="166578" y="528322"/>
                    <a:pt x="54165" y="732299"/>
                    <a:pt x="54165" y="732299"/>
                  </a:cubicBezTo>
                  <a:close/>
                </a:path>
              </a:pathLst>
            </a:custGeom>
            <a:solidFill>
              <a:srgbClr val="FB5D51"/>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67" name="Graphic 6">
              <a:extLst>
                <a:ext uri="{FF2B5EF4-FFF2-40B4-BE49-F238E27FC236}">
                  <a16:creationId xmlns:a16="http://schemas.microsoft.com/office/drawing/2014/main" id="{F3470C35-4396-41A7-A07A-097ADF60C9E1}"/>
                </a:ext>
              </a:extLst>
            </p:cNvPr>
            <p:cNvSpPr/>
            <p:nvPr/>
          </p:nvSpPr>
          <p:spPr>
            <a:xfrm rot="19546273">
              <a:off x="2323301" y="3209070"/>
              <a:ext cx="68218" cy="29177"/>
            </a:xfrm>
            <a:custGeom>
              <a:avLst/>
              <a:gdLst>
                <a:gd name="connsiteX0" fmla="*/ 0 w 104460"/>
                <a:gd name="connsiteY0" fmla="*/ 0 h 42773"/>
                <a:gd name="connsiteX1" fmla="*/ 104461 w 104460"/>
                <a:gd name="connsiteY1" fmla="*/ 0 h 42773"/>
                <a:gd name="connsiteX2" fmla="*/ 104461 w 104460"/>
                <a:gd name="connsiteY2" fmla="*/ 42773 h 42773"/>
                <a:gd name="connsiteX3" fmla="*/ 0 w 104460"/>
                <a:gd name="connsiteY3" fmla="*/ 42773 h 42773"/>
              </a:gdLst>
              <a:ahLst/>
              <a:cxnLst>
                <a:cxn ang="0">
                  <a:pos x="connsiteX0" y="connsiteY0"/>
                </a:cxn>
                <a:cxn ang="0">
                  <a:pos x="connsiteX1" y="connsiteY1"/>
                </a:cxn>
                <a:cxn ang="0">
                  <a:pos x="connsiteX2" y="connsiteY2"/>
                </a:cxn>
                <a:cxn ang="0">
                  <a:pos x="connsiteX3" y="connsiteY3"/>
                </a:cxn>
              </a:cxnLst>
              <a:rect l="l" t="t" r="r" b="b"/>
              <a:pathLst>
                <a:path w="104460" h="42773">
                  <a:moveTo>
                    <a:pt x="0" y="0"/>
                  </a:moveTo>
                  <a:lnTo>
                    <a:pt x="104461" y="0"/>
                  </a:lnTo>
                  <a:lnTo>
                    <a:pt x="104461" y="42773"/>
                  </a:lnTo>
                  <a:lnTo>
                    <a:pt x="0" y="42773"/>
                  </a:lnTo>
                  <a:close/>
                </a:path>
              </a:pathLst>
            </a:custGeom>
            <a:solidFill>
              <a:srgbClr val="014596"/>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68" name="Graphic 6">
              <a:extLst>
                <a:ext uri="{FF2B5EF4-FFF2-40B4-BE49-F238E27FC236}">
                  <a16:creationId xmlns:a16="http://schemas.microsoft.com/office/drawing/2014/main" id="{0CB8838D-04C6-4369-B68D-F66F44D32661}"/>
                </a:ext>
              </a:extLst>
            </p:cNvPr>
            <p:cNvSpPr/>
            <p:nvPr/>
          </p:nvSpPr>
          <p:spPr>
            <a:xfrm>
              <a:off x="2191369" y="3198244"/>
              <a:ext cx="54491" cy="49705"/>
            </a:xfrm>
            <a:custGeom>
              <a:avLst/>
              <a:gdLst>
                <a:gd name="connsiteX0" fmla="*/ 52875 w 83441"/>
                <a:gd name="connsiteY0" fmla="*/ 72867 h 72867"/>
                <a:gd name="connsiteX1" fmla="*/ 75444 w 83441"/>
                <a:gd name="connsiteY1" fmla="*/ 9890 h 72867"/>
                <a:gd name="connsiteX2" fmla="*/ 0 w 83441"/>
                <a:gd name="connsiteY2" fmla="*/ 30524 h 72867"/>
                <a:gd name="connsiteX3" fmla="*/ 52875 w 83441"/>
                <a:gd name="connsiteY3" fmla="*/ 72867 h 72867"/>
              </a:gdLst>
              <a:ahLst/>
              <a:cxnLst>
                <a:cxn ang="0">
                  <a:pos x="connsiteX0" y="connsiteY0"/>
                </a:cxn>
                <a:cxn ang="0">
                  <a:pos x="connsiteX1" y="connsiteY1"/>
                </a:cxn>
                <a:cxn ang="0">
                  <a:pos x="connsiteX2" y="connsiteY2"/>
                </a:cxn>
                <a:cxn ang="0">
                  <a:pos x="connsiteX3" y="connsiteY3"/>
                </a:cxn>
              </a:cxnLst>
              <a:rect l="l" t="t" r="r" b="b"/>
              <a:pathLst>
                <a:path w="83441" h="72867">
                  <a:moveTo>
                    <a:pt x="52875" y="72867"/>
                  </a:moveTo>
                  <a:cubicBezTo>
                    <a:pt x="52875" y="72867"/>
                    <a:pt x="102311" y="40841"/>
                    <a:pt x="75444" y="9890"/>
                  </a:cubicBezTo>
                  <a:cubicBezTo>
                    <a:pt x="48576" y="-21062"/>
                    <a:pt x="0" y="30524"/>
                    <a:pt x="0" y="30524"/>
                  </a:cubicBezTo>
                  <a:lnTo>
                    <a:pt x="52875" y="72867"/>
                  </a:lnTo>
                  <a:close/>
                </a:path>
              </a:pathLst>
            </a:custGeom>
            <a:solidFill>
              <a:srgbClr val="F4AE87"/>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69" name="Graphic 6">
              <a:extLst>
                <a:ext uri="{FF2B5EF4-FFF2-40B4-BE49-F238E27FC236}">
                  <a16:creationId xmlns:a16="http://schemas.microsoft.com/office/drawing/2014/main" id="{E5112FBE-3D7E-4A33-987B-AE396CC70B07}"/>
                </a:ext>
              </a:extLst>
            </p:cNvPr>
            <p:cNvSpPr/>
            <p:nvPr/>
          </p:nvSpPr>
          <p:spPr>
            <a:xfrm>
              <a:off x="2087717" y="3222290"/>
              <a:ext cx="159702" cy="438973"/>
            </a:xfrm>
            <a:custGeom>
              <a:avLst/>
              <a:gdLst>
                <a:gd name="connsiteX0" fmla="*/ 136146 w 244548"/>
                <a:gd name="connsiteY0" fmla="*/ 643529 h 643529"/>
                <a:gd name="connsiteX1" fmla="*/ 225991 w 244548"/>
                <a:gd name="connsiteY1" fmla="*/ 497155 h 643529"/>
                <a:gd name="connsiteX2" fmla="*/ 110998 w 244548"/>
                <a:gd name="connsiteY2" fmla="*/ 292963 h 643529"/>
                <a:gd name="connsiteX3" fmla="*/ 194394 w 244548"/>
                <a:gd name="connsiteY3" fmla="*/ 58464 h 643529"/>
                <a:gd name="connsiteX4" fmla="*/ 137650 w 244548"/>
                <a:gd name="connsiteY4" fmla="*/ 0 h 643529"/>
                <a:gd name="connsiteX5" fmla="*/ 519 w 244548"/>
                <a:gd name="connsiteY5" fmla="*/ 259002 h 643529"/>
                <a:gd name="connsiteX6" fmla="*/ 4173 w 244548"/>
                <a:gd name="connsiteY6" fmla="*/ 298981 h 643529"/>
                <a:gd name="connsiteX7" fmla="*/ 73813 w 244548"/>
                <a:gd name="connsiteY7" fmla="*/ 498875 h 643529"/>
                <a:gd name="connsiteX8" fmla="*/ 136146 w 244548"/>
                <a:gd name="connsiteY8" fmla="*/ 643529 h 64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548" h="643529">
                  <a:moveTo>
                    <a:pt x="136146" y="643529"/>
                  </a:moveTo>
                  <a:cubicBezTo>
                    <a:pt x="207935" y="599682"/>
                    <a:pt x="279296" y="608279"/>
                    <a:pt x="225991" y="497155"/>
                  </a:cubicBezTo>
                  <a:cubicBezTo>
                    <a:pt x="181068" y="403872"/>
                    <a:pt x="117016" y="319185"/>
                    <a:pt x="110998" y="292963"/>
                  </a:cubicBezTo>
                  <a:cubicBezTo>
                    <a:pt x="104980" y="266740"/>
                    <a:pt x="194394" y="58464"/>
                    <a:pt x="194394" y="58464"/>
                  </a:cubicBezTo>
                  <a:lnTo>
                    <a:pt x="137650" y="0"/>
                  </a:lnTo>
                  <a:lnTo>
                    <a:pt x="519" y="259002"/>
                  </a:lnTo>
                  <a:cubicBezTo>
                    <a:pt x="-986" y="277272"/>
                    <a:pt x="949" y="287804"/>
                    <a:pt x="4173" y="298981"/>
                  </a:cubicBezTo>
                  <a:lnTo>
                    <a:pt x="73813" y="498875"/>
                  </a:lnTo>
                  <a:lnTo>
                    <a:pt x="136146" y="643529"/>
                  </a:lnTo>
                  <a:close/>
                </a:path>
              </a:pathLst>
            </a:custGeom>
            <a:solidFill>
              <a:srgbClr val="FB5D51"/>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70" name="Graphic 6">
              <a:extLst>
                <a:ext uri="{FF2B5EF4-FFF2-40B4-BE49-F238E27FC236}">
                  <a16:creationId xmlns:a16="http://schemas.microsoft.com/office/drawing/2014/main" id="{88748C25-6669-4B0E-A396-E0EBFB5EDC6E}"/>
                </a:ext>
              </a:extLst>
            </p:cNvPr>
            <p:cNvSpPr/>
            <p:nvPr/>
          </p:nvSpPr>
          <p:spPr>
            <a:xfrm rot="18770647">
              <a:off x="2188537" y="3205028"/>
              <a:ext cx="29176" cy="68217"/>
            </a:xfrm>
            <a:custGeom>
              <a:avLst/>
              <a:gdLst>
                <a:gd name="connsiteX0" fmla="*/ 0 w 42772"/>
                <a:gd name="connsiteY0" fmla="*/ 0 h 104459"/>
                <a:gd name="connsiteX1" fmla="*/ 42773 w 42772"/>
                <a:gd name="connsiteY1" fmla="*/ 0 h 104459"/>
                <a:gd name="connsiteX2" fmla="*/ 42773 w 42772"/>
                <a:gd name="connsiteY2" fmla="*/ 104460 h 104459"/>
                <a:gd name="connsiteX3" fmla="*/ 0 w 42772"/>
                <a:gd name="connsiteY3" fmla="*/ 104460 h 104459"/>
              </a:gdLst>
              <a:ahLst/>
              <a:cxnLst>
                <a:cxn ang="0">
                  <a:pos x="connsiteX0" y="connsiteY0"/>
                </a:cxn>
                <a:cxn ang="0">
                  <a:pos x="connsiteX1" y="connsiteY1"/>
                </a:cxn>
                <a:cxn ang="0">
                  <a:pos x="connsiteX2" y="connsiteY2"/>
                </a:cxn>
                <a:cxn ang="0">
                  <a:pos x="connsiteX3" y="connsiteY3"/>
                </a:cxn>
              </a:cxnLst>
              <a:rect l="l" t="t" r="r" b="b"/>
              <a:pathLst>
                <a:path w="42772" h="104459">
                  <a:moveTo>
                    <a:pt x="0" y="0"/>
                  </a:moveTo>
                  <a:lnTo>
                    <a:pt x="42773" y="0"/>
                  </a:lnTo>
                  <a:lnTo>
                    <a:pt x="42773" y="104460"/>
                  </a:lnTo>
                  <a:lnTo>
                    <a:pt x="0" y="104460"/>
                  </a:lnTo>
                  <a:close/>
                </a:path>
              </a:pathLst>
            </a:custGeom>
            <a:solidFill>
              <a:srgbClr val="014596"/>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grpSp>
          <p:nvGrpSpPr>
            <p:cNvPr id="171" name="Graphic 6">
              <a:extLst>
                <a:ext uri="{FF2B5EF4-FFF2-40B4-BE49-F238E27FC236}">
                  <a16:creationId xmlns:a16="http://schemas.microsoft.com/office/drawing/2014/main" id="{FFFE05C4-1505-4141-B21A-B269A4CE7B49}"/>
                </a:ext>
              </a:extLst>
            </p:cNvPr>
            <p:cNvGrpSpPr/>
            <p:nvPr/>
          </p:nvGrpSpPr>
          <p:grpSpPr>
            <a:xfrm>
              <a:off x="2136768" y="3537544"/>
              <a:ext cx="258284" cy="342176"/>
              <a:chOff x="5685386" y="2708708"/>
              <a:chExt cx="395503" cy="501626"/>
            </a:xfrm>
          </p:grpSpPr>
          <p:sp>
            <p:nvSpPr>
              <p:cNvPr id="180" name="Graphic 6">
                <a:extLst>
                  <a:ext uri="{FF2B5EF4-FFF2-40B4-BE49-F238E27FC236}">
                    <a16:creationId xmlns:a16="http://schemas.microsoft.com/office/drawing/2014/main" id="{2CF8C792-52F0-4A90-BE8F-A3B4C6153CB3}"/>
                  </a:ext>
                </a:extLst>
              </p:cNvPr>
              <p:cNvSpPr/>
              <p:nvPr/>
            </p:nvSpPr>
            <p:spPr>
              <a:xfrm>
                <a:off x="5685386" y="2713555"/>
                <a:ext cx="395503" cy="496779"/>
              </a:xfrm>
              <a:custGeom>
                <a:avLst/>
                <a:gdLst>
                  <a:gd name="connsiteX0" fmla="*/ 142290 w 395503"/>
                  <a:gd name="connsiteY0" fmla="*/ 1774 h 496779"/>
                  <a:gd name="connsiteX1" fmla="*/ 333156 w 395503"/>
                  <a:gd name="connsiteY1" fmla="*/ 42397 h 496779"/>
                  <a:gd name="connsiteX2" fmla="*/ 391835 w 395503"/>
                  <a:gd name="connsiteY2" fmla="*/ 142989 h 496779"/>
                  <a:gd name="connsiteX3" fmla="*/ 284150 w 395503"/>
                  <a:gd name="connsiteY3" fmla="*/ 496780 h 496779"/>
                  <a:gd name="connsiteX4" fmla="*/ 0 w 395503"/>
                  <a:gd name="connsiteY4" fmla="*/ 389095 h 496779"/>
                  <a:gd name="connsiteX5" fmla="*/ 47501 w 395503"/>
                  <a:gd name="connsiteY5" fmla="*/ 68620 h 496779"/>
                  <a:gd name="connsiteX6" fmla="*/ 142290 w 395503"/>
                  <a:gd name="connsiteY6" fmla="*/ 1774 h 49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503" h="496779">
                    <a:moveTo>
                      <a:pt x="142290" y="1774"/>
                    </a:moveTo>
                    <a:lnTo>
                      <a:pt x="333156" y="42397"/>
                    </a:lnTo>
                    <a:cubicBezTo>
                      <a:pt x="378509" y="52070"/>
                      <a:pt x="405806" y="98712"/>
                      <a:pt x="391835" y="142989"/>
                    </a:cubicBezTo>
                    <a:lnTo>
                      <a:pt x="284150" y="496780"/>
                    </a:lnTo>
                    <a:lnTo>
                      <a:pt x="0" y="389095"/>
                    </a:lnTo>
                    <a:lnTo>
                      <a:pt x="47501" y="68620"/>
                    </a:lnTo>
                    <a:cubicBezTo>
                      <a:pt x="53520" y="23053"/>
                      <a:pt x="97153" y="-7898"/>
                      <a:pt x="142290" y="1774"/>
                    </a:cubicBezTo>
                    <a:close/>
                  </a:path>
                </a:pathLst>
              </a:custGeom>
              <a:solidFill>
                <a:srgbClr val="FB5D51"/>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81" name="Graphic 6">
                <a:extLst>
                  <a:ext uri="{FF2B5EF4-FFF2-40B4-BE49-F238E27FC236}">
                    <a16:creationId xmlns:a16="http://schemas.microsoft.com/office/drawing/2014/main" id="{CA3F4AE7-17C8-4BE8-81BB-B2CC1A868C40}"/>
                  </a:ext>
                </a:extLst>
              </p:cNvPr>
              <p:cNvSpPr/>
              <p:nvPr/>
            </p:nvSpPr>
            <p:spPr>
              <a:xfrm rot="-4676500">
                <a:off x="5636371" y="2939646"/>
                <a:ext cx="483596" cy="13970"/>
              </a:xfrm>
              <a:custGeom>
                <a:avLst/>
                <a:gdLst>
                  <a:gd name="connsiteX0" fmla="*/ 0 w 483596"/>
                  <a:gd name="connsiteY0" fmla="*/ 0 h 13970"/>
                  <a:gd name="connsiteX1" fmla="*/ 483597 w 483596"/>
                  <a:gd name="connsiteY1" fmla="*/ 0 h 13970"/>
                  <a:gd name="connsiteX2" fmla="*/ 483597 w 483596"/>
                  <a:gd name="connsiteY2" fmla="*/ 13971 h 13970"/>
                  <a:gd name="connsiteX3" fmla="*/ 0 w 483596"/>
                  <a:gd name="connsiteY3" fmla="*/ 13971 h 13970"/>
                </a:gdLst>
                <a:ahLst/>
                <a:cxnLst>
                  <a:cxn ang="0">
                    <a:pos x="connsiteX0" y="connsiteY0"/>
                  </a:cxn>
                  <a:cxn ang="0">
                    <a:pos x="connsiteX1" y="connsiteY1"/>
                  </a:cxn>
                  <a:cxn ang="0">
                    <a:pos x="connsiteX2" y="connsiteY2"/>
                  </a:cxn>
                  <a:cxn ang="0">
                    <a:pos x="connsiteX3" y="connsiteY3"/>
                  </a:cxn>
                </a:cxnLst>
                <a:rect l="l" t="t" r="r" b="b"/>
                <a:pathLst>
                  <a:path w="483596" h="13970">
                    <a:moveTo>
                      <a:pt x="0" y="0"/>
                    </a:moveTo>
                    <a:lnTo>
                      <a:pt x="483597" y="0"/>
                    </a:lnTo>
                    <a:lnTo>
                      <a:pt x="483597" y="13971"/>
                    </a:lnTo>
                    <a:lnTo>
                      <a:pt x="0" y="13971"/>
                    </a:lnTo>
                    <a:close/>
                  </a:path>
                </a:pathLst>
              </a:custGeom>
              <a:solidFill>
                <a:srgbClr val="230603"/>
              </a:solidFill>
              <a:ln w="21458"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grpSp>
        <p:sp>
          <p:nvSpPr>
            <p:cNvPr id="172" name="Graphic 6">
              <a:extLst>
                <a:ext uri="{FF2B5EF4-FFF2-40B4-BE49-F238E27FC236}">
                  <a16:creationId xmlns:a16="http://schemas.microsoft.com/office/drawing/2014/main" id="{0CE0B3D9-54A2-4B1C-A693-8E5292E188F9}"/>
                </a:ext>
              </a:extLst>
            </p:cNvPr>
            <p:cNvSpPr/>
            <p:nvPr/>
          </p:nvSpPr>
          <p:spPr>
            <a:xfrm>
              <a:off x="2222672" y="3568452"/>
              <a:ext cx="69481" cy="211135"/>
            </a:xfrm>
            <a:custGeom>
              <a:avLst/>
              <a:gdLst>
                <a:gd name="connsiteX0" fmla="*/ 76089 w 106395"/>
                <a:gd name="connsiteY0" fmla="*/ 0 h 309521"/>
                <a:gd name="connsiteX1" fmla="*/ 106395 w 106395"/>
                <a:gd name="connsiteY1" fmla="*/ 6448 h 309521"/>
                <a:gd name="connsiteX2" fmla="*/ 72005 w 106395"/>
                <a:gd name="connsiteY2" fmla="*/ 269749 h 309521"/>
                <a:gd name="connsiteX3" fmla="*/ 32241 w 106395"/>
                <a:gd name="connsiteY3" fmla="*/ 307579 h 309521"/>
                <a:gd name="connsiteX4" fmla="*/ 20634 w 106395"/>
                <a:gd name="connsiteY4" fmla="*/ 304999 h 309521"/>
                <a:gd name="connsiteX5" fmla="*/ 0 w 106395"/>
                <a:gd name="connsiteY5" fmla="*/ 254274 h 309521"/>
                <a:gd name="connsiteX6" fmla="*/ 76089 w 106395"/>
                <a:gd name="connsiteY6" fmla="*/ 0 h 309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395" h="309521">
                  <a:moveTo>
                    <a:pt x="76089" y="0"/>
                  </a:moveTo>
                  <a:lnTo>
                    <a:pt x="106395" y="6448"/>
                  </a:lnTo>
                  <a:lnTo>
                    <a:pt x="72005" y="269749"/>
                  </a:lnTo>
                  <a:lnTo>
                    <a:pt x="32241" y="307579"/>
                  </a:lnTo>
                  <a:cubicBezTo>
                    <a:pt x="28587" y="311018"/>
                    <a:pt x="22569" y="309728"/>
                    <a:pt x="20634" y="304999"/>
                  </a:cubicBezTo>
                  <a:lnTo>
                    <a:pt x="0" y="254274"/>
                  </a:lnTo>
                  <a:lnTo>
                    <a:pt x="76089" y="0"/>
                  </a:lnTo>
                  <a:close/>
                </a:path>
              </a:pathLst>
            </a:custGeom>
            <a:solidFill>
              <a:srgbClr val="34BE8E"/>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73" name="Graphic 6">
              <a:extLst>
                <a:ext uri="{FF2B5EF4-FFF2-40B4-BE49-F238E27FC236}">
                  <a16:creationId xmlns:a16="http://schemas.microsoft.com/office/drawing/2014/main" id="{B15A2B0A-FCF6-4E42-AE18-BA43EE4D871D}"/>
                </a:ext>
              </a:extLst>
            </p:cNvPr>
            <p:cNvSpPr/>
            <p:nvPr/>
          </p:nvSpPr>
          <p:spPr>
            <a:xfrm>
              <a:off x="2259831" y="3552878"/>
              <a:ext cx="41904" cy="43764"/>
            </a:xfrm>
            <a:custGeom>
              <a:avLst/>
              <a:gdLst>
                <a:gd name="connsiteX0" fmla="*/ 702 w 64166"/>
                <a:gd name="connsiteY0" fmla="*/ 25411 h 64157"/>
                <a:gd name="connsiteX1" fmla="*/ 25420 w 64166"/>
                <a:gd name="connsiteY1" fmla="*/ 63455 h 64157"/>
                <a:gd name="connsiteX2" fmla="*/ 63464 w 64166"/>
                <a:gd name="connsiteY2" fmla="*/ 38737 h 64157"/>
                <a:gd name="connsiteX3" fmla="*/ 38746 w 64166"/>
                <a:gd name="connsiteY3" fmla="*/ 693 h 64157"/>
                <a:gd name="connsiteX4" fmla="*/ 702 w 64166"/>
                <a:gd name="connsiteY4" fmla="*/ 25411 h 6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66" h="64157">
                  <a:moveTo>
                    <a:pt x="702" y="25411"/>
                  </a:moveTo>
                  <a:cubicBezTo>
                    <a:pt x="-2952" y="42821"/>
                    <a:pt x="8010" y="59801"/>
                    <a:pt x="25420" y="63455"/>
                  </a:cubicBezTo>
                  <a:cubicBezTo>
                    <a:pt x="42830" y="67109"/>
                    <a:pt x="59810" y="56147"/>
                    <a:pt x="63464" y="38737"/>
                  </a:cubicBezTo>
                  <a:cubicBezTo>
                    <a:pt x="67118" y="21327"/>
                    <a:pt x="56156" y="4347"/>
                    <a:pt x="38746" y="693"/>
                  </a:cubicBezTo>
                  <a:cubicBezTo>
                    <a:pt x="21336" y="-2961"/>
                    <a:pt x="4356" y="8216"/>
                    <a:pt x="702" y="25411"/>
                  </a:cubicBezTo>
                  <a:close/>
                </a:path>
              </a:pathLst>
            </a:custGeom>
            <a:solidFill>
              <a:srgbClr val="34BE8E"/>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74" name="Graphic 6">
              <a:extLst>
                <a:ext uri="{FF2B5EF4-FFF2-40B4-BE49-F238E27FC236}">
                  <a16:creationId xmlns:a16="http://schemas.microsoft.com/office/drawing/2014/main" id="{5D9DB43C-1FE7-4791-8BB7-1D9AA6F62D48}"/>
                </a:ext>
              </a:extLst>
            </p:cNvPr>
            <p:cNvSpPr/>
            <p:nvPr/>
          </p:nvSpPr>
          <p:spPr>
            <a:xfrm>
              <a:off x="2283450" y="3552911"/>
              <a:ext cx="57269" cy="58697"/>
            </a:xfrm>
            <a:custGeom>
              <a:avLst/>
              <a:gdLst>
                <a:gd name="connsiteX0" fmla="*/ 0 w 87695"/>
                <a:gd name="connsiteY0" fmla="*/ 0 h 86049"/>
                <a:gd name="connsiteX1" fmla="*/ 42988 w 87695"/>
                <a:gd name="connsiteY1" fmla="*/ 85761 h 86049"/>
                <a:gd name="connsiteX2" fmla="*/ 87695 w 87695"/>
                <a:gd name="connsiteY2" fmla="*/ 19560 h 86049"/>
                <a:gd name="connsiteX3" fmla="*/ 0 w 87695"/>
                <a:gd name="connsiteY3" fmla="*/ 0 h 86049"/>
              </a:gdLst>
              <a:ahLst/>
              <a:cxnLst>
                <a:cxn ang="0">
                  <a:pos x="connsiteX0" y="connsiteY0"/>
                </a:cxn>
                <a:cxn ang="0">
                  <a:pos x="connsiteX1" y="connsiteY1"/>
                </a:cxn>
                <a:cxn ang="0">
                  <a:pos x="connsiteX2" y="connsiteY2"/>
                </a:cxn>
                <a:cxn ang="0">
                  <a:pos x="connsiteX3" y="connsiteY3"/>
                </a:cxn>
              </a:cxnLst>
              <a:rect l="l" t="t" r="r" b="b"/>
              <a:pathLst>
                <a:path w="87695" h="86049">
                  <a:moveTo>
                    <a:pt x="0" y="0"/>
                  </a:moveTo>
                  <a:cubicBezTo>
                    <a:pt x="0" y="0"/>
                    <a:pt x="30951" y="80173"/>
                    <a:pt x="42988" y="85761"/>
                  </a:cubicBezTo>
                  <a:cubicBezTo>
                    <a:pt x="54810" y="91135"/>
                    <a:pt x="87695" y="19560"/>
                    <a:pt x="87695" y="19560"/>
                  </a:cubicBezTo>
                  <a:lnTo>
                    <a:pt x="0" y="0"/>
                  </a:lnTo>
                  <a:close/>
                </a:path>
              </a:pathLst>
            </a:custGeom>
            <a:solidFill>
              <a:srgbClr val="014596"/>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75" name="Graphic 6">
              <a:extLst>
                <a:ext uri="{FF2B5EF4-FFF2-40B4-BE49-F238E27FC236}">
                  <a16:creationId xmlns:a16="http://schemas.microsoft.com/office/drawing/2014/main" id="{59E22A79-AE5A-48C9-A83A-7BA5060B06D1}"/>
                </a:ext>
              </a:extLst>
            </p:cNvPr>
            <p:cNvSpPr/>
            <p:nvPr/>
          </p:nvSpPr>
          <p:spPr>
            <a:xfrm>
              <a:off x="2226041" y="3540739"/>
              <a:ext cx="57410" cy="53662"/>
            </a:xfrm>
            <a:custGeom>
              <a:avLst/>
              <a:gdLst>
                <a:gd name="connsiteX0" fmla="*/ 87910 w 87910"/>
                <a:gd name="connsiteY0" fmla="*/ 17840 h 78668"/>
                <a:gd name="connsiteX1" fmla="*/ 13756 w 87910"/>
                <a:gd name="connsiteY1" fmla="*/ 78668 h 78668"/>
                <a:gd name="connsiteX2" fmla="*/ 0 w 87910"/>
                <a:gd name="connsiteY2" fmla="*/ 0 h 78668"/>
                <a:gd name="connsiteX3" fmla="*/ 87910 w 87910"/>
                <a:gd name="connsiteY3" fmla="*/ 17840 h 78668"/>
              </a:gdLst>
              <a:ahLst/>
              <a:cxnLst>
                <a:cxn ang="0">
                  <a:pos x="connsiteX0" y="connsiteY0"/>
                </a:cxn>
                <a:cxn ang="0">
                  <a:pos x="connsiteX1" y="connsiteY1"/>
                </a:cxn>
                <a:cxn ang="0">
                  <a:pos x="connsiteX2" y="connsiteY2"/>
                </a:cxn>
                <a:cxn ang="0">
                  <a:pos x="connsiteX3" y="connsiteY3"/>
                </a:cxn>
              </a:cxnLst>
              <a:rect l="l" t="t" r="r" b="b"/>
              <a:pathLst>
                <a:path w="87910" h="78668">
                  <a:moveTo>
                    <a:pt x="87910" y="17840"/>
                  </a:moveTo>
                  <a:cubicBezTo>
                    <a:pt x="87910" y="17840"/>
                    <a:pt x="26867" y="78453"/>
                    <a:pt x="13756" y="78668"/>
                  </a:cubicBezTo>
                  <a:cubicBezTo>
                    <a:pt x="645" y="78883"/>
                    <a:pt x="0" y="0"/>
                    <a:pt x="0" y="0"/>
                  </a:cubicBezTo>
                  <a:lnTo>
                    <a:pt x="87910" y="17840"/>
                  </a:lnTo>
                  <a:close/>
                </a:path>
              </a:pathLst>
            </a:custGeom>
            <a:solidFill>
              <a:srgbClr val="014596"/>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grpSp>
          <p:nvGrpSpPr>
            <p:cNvPr id="176" name="Graphic 6">
              <a:extLst>
                <a:ext uri="{FF2B5EF4-FFF2-40B4-BE49-F238E27FC236}">
                  <a16:creationId xmlns:a16="http://schemas.microsoft.com/office/drawing/2014/main" id="{2CC9CDD4-C80F-426D-B123-C7AD4097FB5D}"/>
                </a:ext>
              </a:extLst>
            </p:cNvPr>
            <p:cNvGrpSpPr/>
            <p:nvPr/>
          </p:nvGrpSpPr>
          <p:grpSpPr>
            <a:xfrm>
              <a:off x="2197270" y="3365576"/>
              <a:ext cx="208621" cy="168421"/>
              <a:chOff x="5778025" y="2456604"/>
              <a:chExt cx="319456" cy="246903"/>
            </a:xfrm>
          </p:grpSpPr>
          <p:sp>
            <p:nvSpPr>
              <p:cNvPr id="178" name="Graphic 6">
                <a:extLst>
                  <a:ext uri="{FF2B5EF4-FFF2-40B4-BE49-F238E27FC236}">
                    <a16:creationId xmlns:a16="http://schemas.microsoft.com/office/drawing/2014/main" id="{02F37CC2-4A32-43BF-A815-E7908E416FC5}"/>
                  </a:ext>
                </a:extLst>
              </p:cNvPr>
              <p:cNvSpPr/>
              <p:nvPr/>
            </p:nvSpPr>
            <p:spPr>
              <a:xfrm>
                <a:off x="5857248" y="2495912"/>
                <a:ext cx="179088" cy="192855"/>
              </a:xfrm>
              <a:custGeom>
                <a:avLst/>
                <a:gdLst>
                  <a:gd name="connsiteX0" fmla="*/ 19435 w 179088"/>
                  <a:gd name="connsiteY0" fmla="*/ 39943 h 192855"/>
                  <a:gd name="connsiteX1" fmla="*/ 30182 w 179088"/>
                  <a:gd name="connsiteY1" fmla="*/ 184382 h 192855"/>
                  <a:gd name="connsiteX2" fmla="*/ 165594 w 179088"/>
                  <a:gd name="connsiteY2" fmla="*/ 133011 h 192855"/>
                  <a:gd name="connsiteX3" fmla="*/ 138941 w 179088"/>
                  <a:gd name="connsiteY3" fmla="*/ 13505 h 192855"/>
                  <a:gd name="connsiteX4" fmla="*/ 19435 w 179088"/>
                  <a:gd name="connsiteY4" fmla="*/ 39943 h 192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88" h="192855">
                    <a:moveTo>
                      <a:pt x="19435" y="39943"/>
                    </a:moveTo>
                    <a:cubicBezTo>
                      <a:pt x="-6143" y="80351"/>
                      <a:pt x="-10227" y="158804"/>
                      <a:pt x="30182" y="184382"/>
                    </a:cubicBezTo>
                    <a:cubicBezTo>
                      <a:pt x="70591" y="209960"/>
                      <a:pt x="140016" y="173205"/>
                      <a:pt x="165594" y="133011"/>
                    </a:cubicBezTo>
                    <a:cubicBezTo>
                      <a:pt x="191172" y="92603"/>
                      <a:pt x="179350" y="39083"/>
                      <a:pt x="138941" y="13505"/>
                    </a:cubicBezTo>
                    <a:cubicBezTo>
                      <a:pt x="98533" y="-12073"/>
                      <a:pt x="45013" y="-251"/>
                      <a:pt x="19435" y="39943"/>
                    </a:cubicBezTo>
                    <a:close/>
                  </a:path>
                </a:pathLst>
              </a:custGeom>
              <a:solidFill>
                <a:srgbClr val="F4AE87"/>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sp>
            <p:nvSpPr>
              <p:cNvPr id="179" name="Graphic 6">
                <a:extLst>
                  <a:ext uri="{FF2B5EF4-FFF2-40B4-BE49-F238E27FC236}">
                    <a16:creationId xmlns:a16="http://schemas.microsoft.com/office/drawing/2014/main" id="{2D2E0EC6-5B09-4B06-9044-E4D335E02768}"/>
                  </a:ext>
                </a:extLst>
              </p:cNvPr>
              <p:cNvSpPr/>
              <p:nvPr/>
            </p:nvSpPr>
            <p:spPr>
              <a:xfrm>
                <a:off x="5778025" y="2456604"/>
                <a:ext cx="319456" cy="246903"/>
              </a:xfrm>
              <a:custGeom>
                <a:avLst/>
                <a:gdLst>
                  <a:gd name="connsiteX0" fmla="*/ 207202 w 319456"/>
                  <a:gd name="connsiteY0" fmla="*/ 246903 h 246903"/>
                  <a:gd name="connsiteX1" fmla="*/ 199249 w 319456"/>
                  <a:gd name="connsiteY1" fmla="*/ 201766 h 246903"/>
                  <a:gd name="connsiteX2" fmla="*/ 231060 w 319456"/>
                  <a:gd name="connsiteY2" fmla="*/ 154479 h 246903"/>
                  <a:gd name="connsiteX3" fmla="*/ 197529 w 319456"/>
                  <a:gd name="connsiteY3" fmla="*/ 133200 h 246903"/>
                  <a:gd name="connsiteX4" fmla="*/ 0 w 319456"/>
                  <a:gd name="connsiteY4" fmla="*/ 55607 h 246903"/>
                  <a:gd name="connsiteX5" fmla="*/ 115208 w 319456"/>
                  <a:gd name="connsiteY5" fmla="*/ 9610 h 246903"/>
                  <a:gd name="connsiteX6" fmla="*/ 250404 w 319456"/>
                  <a:gd name="connsiteY6" fmla="*/ 23581 h 246903"/>
                  <a:gd name="connsiteX7" fmla="*/ 318755 w 319456"/>
                  <a:gd name="connsiteY7" fmla="*/ 173394 h 246903"/>
                  <a:gd name="connsiteX8" fmla="*/ 217304 w 319456"/>
                  <a:gd name="connsiteY8" fmla="*/ 226914 h 246903"/>
                  <a:gd name="connsiteX9" fmla="*/ 207202 w 319456"/>
                  <a:gd name="connsiteY9" fmla="*/ 246903 h 24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456" h="246903">
                    <a:moveTo>
                      <a:pt x="207202" y="246903"/>
                    </a:moveTo>
                    <a:cubicBezTo>
                      <a:pt x="207202" y="246903"/>
                      <a:pt x="194305" y="213158"/>
                      <a:pt x="199249" y="201766"/>
                    </a:cubicBezTo>
                    <a:cubicBezTo>
                      <a:pt x="204837" y="188654"/>
                      <a:pt x="227621" y="181132"/>
                      <a:pt x="231060" y="154479"/>
                    </a:cubicBezTo>
                    <a:cubicBezTo>
                      <a:pt x="234499" y="128041"/>
                      <a:pt x="197529" y="133200"/>
                      <a:pt x="197529" y="133200"/>
                    </a:cubicBezTo>
                    <a:lnTo>
                      <a:pt x="0" y="55607"/>
                    </a:lnTo>
                    <a:cubicBezTo>
                      <a:pt x="0" y="55607"/>
                      <a:pt x="107685" y="31749"/>
                      <a:pt x="115208" y="9610"/>
                    </a:cubicBezTo>
                    <a:cubicBezTo>
                      <a:pt x="122731" y="-12744"/>
                      <a:pt x="232780" y="8965"/>
                      <a:pt x="250404" y="23581"/>
                    </a:cubicBezTo>
                    <a:cubicBezTo>
                      <a:pt x="268030" y="38197"/>
                      <a:pt x="326493" y="152974"/>
                      <a:pt x="318755" y="173394"/>
                    </a:cubicBezTo>
                    <a:cubicBezTo>
                      <a:pt x="310803" y="193598"/>
                      <a:pt x="217304" y="226914"/>
                      <a:pt x="217304" y="226914"/>
                    </a:cubicBezTo>
                    <a:lnTo>
                      <a:pt x="207202" y="246903"/>
                    </a:lnTo>
                    <a:close/>
                  </a:path>
                </a:pathLst>
              </a:custGeom>
              <a:solidFill>
                <a:srgbClr val="F3BA18"/>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grpSp>
        <p:sp>
          <p:nvSpPr>
            <p:cNvPr id="177" name="Graphic 6">
              <a:extLst>
                <a:ext uri="{FF2B5EF4-FFF2-40B4-BE49-F238E27FC236}">
                  <a16:creationId xmlns:a16="http://schemas.microsoft.com/office/drawing/2014/main" id="{8EBEB106-C8DA-4261-AD71-AAAA20BEDCE4}"/>
                </a:ext>
              </a:extLst>
            </p:cNvPr>
            <p:cNvSpPr/>
            <p:nvPr/>
          </p:nvSpPr>
          <p:spPr>
            <a:xfrm>
              <a:off x="2258478" y="3351429"/>
              <a:ext cx="110659" cy="103301"/>
            </a:xfrm>
            <a:custGeom>
              <a:avLst/>
              <a:gdLst>
                <a:gd name="connsiteX0" fmla="*/ 0 w 169450"/>
                <a:gd name="connsiteY0" fmla="*/ 109880 h 151438"/>
                <a:gd name="connsiteX1" fmla="*/ 35465 w 169450"/>
                <a:gd name="connsiteY1" fmla="*/ 45 h 151438"/>
                <a:gd name="connsiteX2" fmla="*/ 53090 w 169450"/>
                <a:gd name="connsiteY2" fmla="*/ 46042 h 151438"/>
                <a:gd name="connsiteX3" fmla="*/ 89415 w 169450"/>
                <a:gd name="connsiteY3" fmla="*/ 22184 h 151438"/>
                <a:gd name="connsiteX4" fmla="*/ 99087 w 169450"/>
                <a:gd name="connsiteY4" fmla="*/ 51416 h 151438"/>
                <a:gd name="connsiteX5" fmla="*/ 128749 w 169450"/>
                <a:gd name="connsiteY5" fmla="*/ 34436 h 151438"/>
                <a:gd name="connsiteX6" fmla="*/ 135412 w 169450"/>
                <a:gd name="connsiteY6" fmla="*/ 64742 h 151438"/>
                <a:gd name="connsiteX7" fmla="*/ 166578 w 169450"/>
                <a:gd name="connsiteY7" fmla="*/ 51631 h 151438"/>
                <a:gd name="connsiteX8" fmla="*/ 164644 w 169450"/>
                <a:gd name="connsiteY8" fmla="*/ 147924 h 151438"/>
                <a:gd name="connsiteX9" fmla="*/ 0 w 169450"/>
                <a:gd name="connsiteY9" fmla="*/ 109880 h 15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450" h="151438">
                  <a:moveTo>
                    <a:pt x="0" y="109880"/>
                  </a:moveTo>
                  <a:cubicBezTo>
                    <a:pt x="0" y="109880"/>
                    <a:pt x="27512" y="1765"/>
                    <a:pt x="35465" y="45"/>
                  </a:cubicBezTo>
                  <a:cubicBezTo>
                    <a:pt x="43418" y="-1674"/>
                    <a:pt x="42558" y="46042"/>
                    <a:pt x="53090" y="46042"/>
                  </a:cubicBezTo>
                  <a:cubicBezTo>
                    <a:pt x="63622" y="46042"/>
                    <a:pt x="79742" y="20465"/>
                    <a:pt x="89415" y="22184"/>
                  </a:cubicBezTo>
                  <a:cubicBezTo>
                    <a:pt x="99087" y="23904"/>
                    <a:pt x="89415" y="47762"/>
                    <a:pt x="99087" y="51416"/>
                  </a:cubicBezTo>
                  <a:cubicBezTo>
                    <a:pt x="108759" y="54855"/>
                    <a:pt x="120796" y="31642"/>
                    <a:pt x="128749" y="34436"/>
                  </a:cubicBezTo>
                  <a:cubicBezTo>
                    <a:pt x="136702" y="37015"/>
                    <a:pt x="128319" y="56789"/>
                    <a:pt x="135412" y="64742"/>
                  </a:cubicBezTo>
                  <a:cubicBezTo>
                    <a:pt x="142505" y="72695"/>
                    <a:pt x="159485" y="48192"/>
                    <a:pt x="166578" y="51631"/>
                  </a:cubicBezTo>
                  <a:cubicBezTo>
                    <a:pt x="173671" y="55070"/>
                    <a:pt x="165503" y="130299"/>
                    <a:pt x="164644" y="147924"/>
                  </a:cubicBezTo>
                  <a:cubicBezTo>
                    <a:pt x="163999" y="165764"/>
                    <a:pt x="0" y="109880"/>
                    <a:pt x="0" y="109880"/>
                  </a:cubicBezTo>
                  <a:close/>
                </a:path>
              </a:pathLst>
            </a:custGeom>
            <a:solidFill>
              <a:srgbClr val="F3BA18"/>
            </a:solidFill>
            <a:ln w="21459" cap="flat">
              <a:noFill/>
              <a:prstDash val="solid"/>
              <a:miter/>
            </a:ln>
          </p:spPr>
          <p:txBody>
            <a:bodyPr rtlCol="0" anchor="ctr"/>
            <a:lstStyle/>
            <a:p>
              <a:pPr>
                <a:buClr>
                  <a:srgbClr val="000000"/>
                </a:buClr>
                <a:buFont typeface="Arial"/>
                <a:buNone/>
              </a:pPr>
              <a:endParaRPr lang="vi-VN" sz="1400" kern="0">
                <a:solidFill>
                  <a:srgbClr val="000000"/>
                </a:solidFill>
                <a:cs typeface="Arial"/>
                <a:sym typeface="Arial"/>
              </a:endParaRPr>
            </a:p>
          </p:txBody>
        </p:sp>
      </p:grpSp>
      <p:sp>
        <p:nvSpPr>
          <p:cNvPr id="195" name="Rectangle 194">
            <a:extLst>
              <a:ext uri="{FF2B5EF4-FFF2-40B4-BE49-F238E27FC236}">
                <a16:creationId xmlns:a16="http://schemas.microsoft.com/office/drawing/2014/main" id="{D5C3BB7F-D8E7-478F-BCF6-D1E7738DEC69}"/>
              </a:ext>
            </a:extLst>
          </p:cNvPr>
          <p:cNvSpPr/>
          <p:nvPr/>
        </p:nvSpPr>
        <p:spPr>
          <a:xfrm>
            <a:off x="3201618" y="1815927"/>
            <a:ext cx="5788765" cy="830997"/>
          </a:xfrm>
          <a:prstGeom prst="rect">
            <a:avLst/>
          </a:prstGeom>
          <a:noFill/>
          <a:ln w="19050">
            <a:solidFill>
              <a:srgbClr val="BBE1F1">
                <a:lumMod val="25000"/>
              </a:srgbClr>
            </a:solidFill>
            <a:prstDash val="lgDashDotDot"/>
          </a:ln>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w="0"/>
                <a:solidFill>
                  <a:srgbClr val="0476BC"/>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sym typeface="Arial"/>
              </a:rPr>
              <a:t>THẢO</a:t>
            </a:r>
            <a:r>
              <a:rPr kumimoji="0" lang="en-US" sz="4800" b="0" i="0" u="none" strike="noStrike" kern="0" cap="none" spc="0" normalizeH="0" noProof="0" dirty="0">
                <a:ln w="0"/>
                <a:solidFill>
                  <a:srgbClr val="0476BC"/>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sym typeface="Arial"/>
              </a:rPr>
              <a:t> LUẬN NHÓM</a:t>
            </a:r>
            <a:endParaRPr kumimoji="0" lang="en-US" sz="4800" b="0" i="0" u="none" strike="noStrike" kern="0" cap="none" spc="0" normalizeH="0" baseline="0" noProof="0" dirty="0">
              <a:ln w="0"/>
              <a:solidFill>
                <a:srgbClr val="0476BC"/>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sym typeface="Arial"/>
            </a:endParaRPr>
          </a:p>
        </p:txBody>
      </p:sp>
      <p:pic>
        <p:nvPicPr>
          <p:cNvPr id="96" name="Picture 95" descr="Digit 18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02812" y="3037138"/>
            <a:ext cx="5383988" cy="252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Rectangle: Diagonal Corners Rounded 1">
            <a:extLst>
              <a:ext uri="{FF2B5EF4-FFF2-40B4-BE49-F238E27FC236}">
                <a16:creationId xmlns:a16="http://schemas.microsoft.com/office/drawing/2014/main" id="{C512ACC4-A459-4AD0-BD69-08A3CFAB6770}"/>
              </a:ext>
            </a:extLst>
          </p:cNvPr>
          <p:cNvSpPr/>
          <p:nvPr/>
        </p:nvSpPr>
        <p:spPr>
          <a:xfrm>
            <a:off x="76200" y="152400"/>
            <a:ext cx="98298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I.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tồn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lỏng</a:t>
            </a:r>
            <a:endParaRPr lang="en-US" sz="3600" b="1" dirty="0">
              <a:latin typeface="Times New Roman" panose="02020603050405020304" pitchFamily="18" charset="0"/>
              <a:cs typeface="Times New Roman" panose="02020603050405020304" pitchFamily="18" charset="0"/>
            </a:endParaRPr>
          </a:p>
        </p:txBody>
      </p:sp>
      <p:sp>
        <p:nvSpPr>
          <p:cNvPr id="98" name="Rectangle: Diagonal Corners Rounded 1">
            <a:extLst>
              <a:ext uri="{FF2B5EF4-FFF2-40B4-BE49-F238E27FC236}">
                <a16:creationId xmlns:a16="http://schemas.microsoft.com/office/drawing/2014/main" id="{F9AE27BE-3FE3-4093-BE96-CE7E8BEC4E7B}"/>
              </a:ext>
            </a:extLst>
          </p:cNvPr>
          <p:cNvSpPr/>
          <p:nvPr/>
        </p:nvSpPr>
        <p:spPr>
          <a:xfrm>
            <a:off x="76200" y="152400"/>
            <a:ext cx="110490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lỏng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0689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500"/>
                                        <p:tgtEl>
                                          <p:spTgt spid="195"/>
                                        </p:tgtEl>
                                      </p:cBhvr>
                                    </p:animEffect>
                                  </p:childTnLst>
                                </p:cTn>
                              </p:par>
                              <p:par>
                                <p:cTn id="8" presetID="2" presetClass="entr" presetSubtype="4" fill="hold" nodeType="withEffect">
                                  <p:stCondLst>
                                    <p:cond delay="0"/>
                                  </p:stCondLst>
                                  <p:childTnLst>
                                    <p:set>
                                      <p:cBhvr>
                                        <p:cTn id="9" dur="1" fill="hold">
                                          <p:stCondLst>
                                            <p:cond delay="0"/>
                                          </p:stCondLst>
                                        </p:cTn>
                                        <p:tgtEl>
                                          <p:spTgt spid="108"/>
                                        </p:tgtEl>
                                        <p:attrNameLst>
                                          <p:attrName>style.visibility</p:attrName>
                                        </p:attrNameLst>
                                      </p:cBhvr>
                                      <p:to>
                                        <p:strVal val="visible"/>
                                      </p:to>
                                    </p:set>
                                    <p:anim calcmode="lin" valueType="num">
                                      <p:cBhvr additive="base">
                                        <p:cTn id="10" dur="500" fill="hold"/>
                                        <p:tgtEl>
                                          <p:spTgt spid="108"/>
                                        </p:tgtEl>
                                        <p:attrNameLst>
                                          <p:attrName>ppt_x</p:attrName>
                                        </p:attrNameLst>
                                      </p:cBhvr>
                                      <p:tavLst>
                                        <p:tav tm="0">
                                          <p:val>
                                            <p:strVal val="#ppt_x"/>
                                          </p:val>
                                        </p:tav>
                                        <p:tav tm="100000">
                                          <p:val>
                                            <p:strVal val="#ppt_x"/>
                                          </p:val>
                                        </p:tav>
                                      </p:tavLst>
                                    </p:anim>
                                    <p:anim calcmode="lin" valueType="num">
                                      <p:cBhvr additive="base">
                                        <p:cTn id="11" dur="500" fill="hold"/>
                                        <p:tgtEl>
                                          <p:spTgt spid="108"/>
                                        </p:tgtEl>
                                        <p:attrNameLst>
                                          <p:attrName>ppt_y</p:attrName>
                                        </p:attrNameLst>
                                      </p:cBhvr>
                                      <p:tavLst>
                                        <p:tav tm="0">
                                          <p:val>
                                            <p:strVal val="1+#ppt_h/2"/>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fade">
                                      <p:cBhvr>
                                        <p:cTn id="14" dur="1000"/>
                                        <p:tgtEl>
                                          <p:spTgt spid="104"/>
                                        </p:tgtEl>
                                      </p:cBhvr>
                                    </p:animEffect>
                                    <p:anim calcmode="lin" valueType="num">
                                      <p:cBhvr>
                                        <p:cTn id="15" dur="1000" fill="hold"/>
                                        <p:tgtEl>
                                          <p:spTgt spid="104"/>
                                        </p:tgtEl>
                                        <p:attrNameLst>
                                          <p:attrName>ppt_x</p:attrName>
                                        </p:attrNameLst>
                                      </p:cBhvr>
                                      <p:tavLst>
                                        <p:tav tm="0">
                                          <p:val>
                                            <p:strVal val="#ppt_x"/>
                                          </p:val>
                                        </p:tav>
                                        <p:tav tm="100000">
                                          <p:val>
                                            <p:strVal val="#ppt_x"/>
                                          </p:val>
                                        </p:tav>
                                      </p:tavLst>
                                    </p:anim>
                                    <p:anim calcmode="lin" valueType="num">
                                      <p:cBhvr>
                                        <p:cTn id="16" dur="1000" fill="hold"/>
                                        <p:tgtEl>
                                          <p:spTgt spid="10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250"/>
                                  </p:stCondLst>
                                  <p:childTnLst>
                                    <p:set>
                                      <p:cBhvr>
                                        <p:cTn id="18" dur="1" fill="hold">
                                          <p:stCondLst>
                                            <p:cond delay="0"/>
                                          </p:stCondLst>
                                        </p:cTn>
                                        <p:tgtEl>
                                          <p:spTgt spid="105"/>
                                        </p:tgtEl>
                                        <p:attrNameLst>
                                          <p:attrName>style.visibility</p:attrName>
                                        </p:attrNameLst>
                                      </p:cBhvr>
                                      <p:to>
                                        <p:strVal val="visible"/>
                                      </p:to>
                                    </p:set>
                                    <p:animEffect transition="in" filter="fade">
                                      <p:cBhvr>
                                        <p:cTn id="19" dur="1000"/>
                                        <p:tgtEl>
                                          <p:spTgt spid="105"/>
                                        </p:tgtEl>
                                      </p:cBhvr>
                                    </p:animEffect>
                                    <p:anim calcmode="lin" valueType="num">
                                      <p:cBhvr>
                                        <p:cTn id="20" dur="1000" fill="hold"/>
                                        <p:tgtEl>
                                          <p:spTgt spid="105"/>
                                        </p:tgtEl>
                                        <p:attrNameLst>
                                          <p:attrName>ppt_x</p:attrName>
                                        </p:attrNameLst>
                                      </p:cBhvr>
                                      <p:tavLst>
                                        <p:tav tm="0">
                                          <p:val>
                                            <p:strVal val="#ppt_x"/>
                                          </p:val>
                                        </p:tav>
                                        <p:tav tm="100000">
                                          <p:val>
                                            <p:strVal val="#ppt_x"/>
                                          </p:val>
                                        </p:tav>
                                      </p:tavLst>
                                    </p:anim>
                                    <p:anim calcmode="lin" valueType="num">
                                      <p:cBhvr>
                                        <p:cTn id="21" dur="1000" fill="hold"/>
                                        <p:tgtEl>
                                          <p:spTgt spid="10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106"/>
                                        </p:tgtEl>
                                        <p:attrNameLst>
                                          <p:attrName>style.visibility</p:attrName>
                                        </p:attrNameLst>
                                      </p:cBhvr>
                                      <p:to>
                                        <p:strVal val="visible"/>
                                      </p:to>
                                    </p:set>
                                    <p:animEffect transition="in" filter="fade">
                                      <p:cBhvr>
                                        <p:cTn id="24" dur="1000"/>
                                        <p:tgtEl>
                                          <p:spTgt spid="106"/>
                                        </p:tgtEl>
                                      </p:cBhvr>
                                    </p:animEffect>
                                    <p:anim calcmode="lin" valueType="num">
                                      <p:cBhvr>
                                        <p:cTn id="25" dur="1000" fill="hold"/>
                                        <p:tgtEl>
                                          <p:spTgt spid="106"/>
                                        </p:tgtEl>
                                        <p:attrNameLst>
                                          <p:attrName>ppt_x</p:attrName>
                                        </p:attrNameLst>
                                      </p:cBhvr>
                                      <p:tavLst>
                                        <p:tav tm="0">
                                          <p:val>
                                            <p:strVal val="#ppt_x"/>
                                          </p:val>
                                        </p:tav>
                                        <p:tav tm="100000">
                                          <p:val>
                                            <p:strVal val="#ppt_x"/>
                                          </p:val>
                                        </p:tav>
                                      </p:tavLst>
                                    </p:anim>
                                    <p:anim calcmode="lin" valueType="num">
                                      <p:cBhvr>
                                        <p:cTn id="26" dur="1000" fill="hold"/>
                                        <p:tgtEl>
                                          <p:spTgt spid="10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750"/>
                                  </p:stCondLst>
                                  <p:childTnLst>
                                    <p:set>
                                      <p:cBhvr>
                                        <p:cTn id="28" dur="1" fill="hold">
                                          <p:stCondLst>
                                            <p:cond delay="0"/>
                                          </p:stCondLst>
                                        </p:cTn>
                                        <p:tgtEl>
                                          <p:spTgt spid="107"/>
                                        </p:tgtEl>
                                        <p:attrNameLst>
                                          <p:attrName>style.visibility</p:attrName>
                                        </p:attrNameLst>
                                      </p:cBhvr>
                                      <p:to>
                                        <p:strVal val="visible"/>
                                      </p:to>
                                    </p:set>
                                    <p:animEffect transition="in" filter="fade">
                                      <p:cBhvr>
                                        <p:cTn id="29" dur="1000"/>
                                        <p:tgtEl>
                                          <p:spTgt spid="107"/>
                                        </p:tgtEl>
                                      </p:cBhvr>
                                    </p:animEffect>
                                    <p:anim calcmode="lin" valueType="num">
                                      <p:cBhvr>
                                        <p:cTn id="30" dur="1000" fill="hold"/>
                                        <p:tgtEl>
                                          <p:spTgt spid="107"/>
                                        </p:tgtEl>
                                        <p:attrNameLst>
                                          <p:attrName>ppt_x</p:attrName>
                                        </p:attrNameLst>
                                      </p:cBhvr>
                                      <p:tavLst>
                                        <p:tav tm="0">
                                          <p:val>
                                            <p:strVal val="#ppt_x"/>
                                          </p:val>
                                        </p:tav>
                                        <p:tav tm="100000">
                                          <p:val>
                                            <p:strVal val="#ppt_x"/>
                                          </p:val>
                                        </p:tav>
                                      </p:tavLst>
                                    </p:anim>
                                    <p:anim calcmode="lin" valueType="num">
                                      <p:cBhvr>
                                        <p:cTn id="31"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P spid="107" grpId="0" animBg="1"/>
      <p:bldP spid="19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C39ED992-AEA9-473D-B223-4EA0E1F8D932}"/>
              </a:ext>
            </a:extLst>
          </p:cNvPr>
          <p:cNvGrpSpPr>
            <a:grpSpLocks/>
          </p:cNvGrpSpPr>
          <p:nvPr/>
        </p:nvGrpSpPr>
        <p:grpSpPr bwMode="auto">
          <a:xfrm>
            <a:off x="6856412" y="889000"/>
            <a:ext cx="1181100" cy="1562100"/>
            <a:chOff x="3810" y="258"/>
            <a:chExt cx="744" cy="984"/>
          </a:xfrm>
        </p:grpSpPr>
        <p:sp>
          <p:nvSpPr>
            <p:cNvPr id="7" name="Freeform 3">
              <a:extLst>
                <a:ext uri="{FF2B5EF4-FFF2-40B4-BE49-F238E27FC236}">
                  <a16:creationId xmlns:a16="http://schemas.microsoft.com/office/drawing/2014/main" id="{5BDDB237-E19B-46D8-B7DE-DF08C3B362BB}"/>
                </a:ext>
              </a:extLst>
            </p:cNvPr>
            <p:cNvSpPr>
              <a:spLocks noChangeArrowheads="1"/>
            </p:cNvSpPr>
            <p:nvPr/>
          </p:nvSpPr>
          <p:spPr bwMode="auto">
            <a:xfrm>
              <a:off x="3810" y="258"/>
              <a:ext cx="744" cy="984"/>
            </a:xfrm>
            <a:custGeom>
              <a:avLst/>
              <a:gdLst>
                <a:gd name="T0" fmla="*/ 0 w 744"/>
                <a:gd name="T1" fmla="*/ 12 h 984"/>
                <a:gd name="T2" fmla="*/ 144 w 744"/>
                <a:gd name="T3" fmla="*/ 984 h 984"/>
                <a:gd name="T4" fmla="*/ 624 w 744"/>
                <a:gd name="T5" fmla="*/ 984 h 984"/>
                <a:gd name="T6" fmla="*/ 744 w 744"/>
                <a:gd name="T7" fmla="*/ 0 h 984"/>
                <a:gd name="T8" fmla="*/ 0 60000 65536"/>
                <a:gd name="T9" fmla="*/ 0 60000 65536"/>
                <a:gd name="T10" fmla="*/ 0 60000 65536"/>
                <a:gd name="T11" fmla="*/ 0 60000 65536"/>
                <a:gd name="T12" fmla="*/ 0 w 744"/>
                <a:gd name="T13" fmla="*/ 0 h 984"/>
                <a:gd name="T14" fmla="*/ 744 w 744"/>
                <a:gd name="T15" fmla="*/ 984 h 984"/>
              </a:gdLst>
              <a:ahLst/>
              <a:cxnLst>
                <a:cxn ang="T8">
                  <a:pos x="T0" y="T1"/>
                </a:cxn>
                <a:cxn ang="T9">
                  <a:pos x="T2" y="T3"/>
                </a:cxn>
                <a:cxn ang="T10">
                  <a:pos x="T4" y="T5"/>
                </a:cxn>
                <a:cxn ang="T11">
                  <a:pos x="T6" y="T7"/>
                </a:cxn>
              </a:cxnLst>
              <a:rect l="T12" t="T13" r="T14" b="T15"/>
              <a:pathLst>
                <a:path w="744" h="984">
                  <a:moveTo>
                    <a:pt x="0" y="12"/>
                  </a:moveTo>
                  <a:lnTo>
                    <a:pt x="144" y="984"/>
                  </a:lnTo>
                  <a:lnTo>
                    <a:pt x="624" y="984"/>
                  </a:lnTo>
                  <a:lnTo>
                    <a:pt x="744" y="0"/>
                  </a:lnTo>
                </a:path>
              </a:pathLst>
            </a:custGeom>
            <a:noFill/>
            <a:ln w="2857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800" b="0" i="0" u="none" strike="noStrike" kern="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endParaRPr>
            </a:p>
          </p:txBody>
        </p:sp>
        <p:sp>
          <p:nvSpPr>
            <p:cNvPr id="8" name="Freeform 4">
              <a:extLst>
                <a:ext uri="{FF2B5EF4-FFF2-40B4-BE49-F238E27FC236}">
                  <a16:creationId xmlns:a16="http://schemas.microsoft.com/office/drawing/2014/main" id="{30BA7020-34F9-4EC1-8A53-3911A6C26CEB}"/>
                </a:ext>
              </a:extLst>
            </p:cNvPr>
            <p:cNvSpPr>
              <a:spLocks noChangeArrowheads="1"/>
            </p:cNvSpPr>
            <p:nvPr/>
          </p:nvSpPr>
          <p:spPr bwMode="auto">
            <a:xfrm>
              <a:off x="3840" y="402"/>
              <a:ext cx="690" cy="840"/>
            </a:xfrm>
            <a:custGeom>
              <a:avLst/>
              <a:gdLst>
                <a:gd name="T0" fmla="*/ 0 w 690"/>
                <a:gd name="T1" fmla="*/ 0 h 840"/>
                <a:gd name="T2" fmla="*/ 690 w 690"/>
                <a:gd name="T3" fmla="*/ 6 h 840"/>
                <a:gd name="T4" fmla="*/ 588 w 690"/>
                <a:gd name="T5" fmla="*/ 834 h 840"/>
                <a:gd name="T6" fmla="*/ 120 w 690"/>
                <a:gd name="T7" fmla="*/ 840 h 840"/>
                <a:gd name="T8" fmla="*/ 0 w 690"/>
                <a:gd name="T9" fmla="*/ 0 h 840"/>
                <a:gd name="T10" fmla="*/ 0 60000 65536"/>
                <a:gd name="T11" fmla="*/ 0 60000 65536"/>
                <a:gd name="T12" fmla="*/ 0 60000 65536"/>
                <a:gd name="T13" fmla="*/ 0 60000 65536"/>
                <a:gd name="T14" fmla="*/ 0 60000 65536"/>
                <a:gd name="T15" fmla="*/ 0 w 690"/>
                <a:gd name="T16" fmla="*/ 0 h 840"/>
                <a:gd name="T17" fmla="*/ 690 w 690"/>
                <a:gd name="T18" fmla="*/ 840 h 840"/>
              </a:gdLst>
              <a:ahLst/>
              <a:cxnLst>
                <a:cxn ang="T10">
                  <a:pos x="T0" y="T1"/>
                </a:cxn>
                <a:cxn ang="T11">
                  <a:pos x="T2" y="T3"/>
                </a:cxn>
                <a:cxn ang="T12">
                  <a:pos x="T4" y="T5"/>
                </a:cxn>
                <a:cxn ang="T13">
                  <a:pos x="T6" y="T7"/>
                </a:cxn>
                <a:cxn ang="T14">
                  <a:pos x="T8" y="T9"/>
                </a:cxn>
              </a:cxnLst>
              <a:rect l="T15" t="T16" r="T17" b="T18"/>
              <a:pathLst>
                <a:path w="690" h="840">
                  <a:moveTo>
                    <a:pt x="0" y="0"/>
                  </a:moveTo>
                  <a:lnTo>
                    <a:pt x="690" y="6"/>
                  </a:lnTo>
                  <a:lnTo>
                    <a:pt x="588" y="834"/>
                  </a:lnTo>
                  <a:lnTo>
                    <a:pt x="120" y="840"/>
                  </a:lnTo>
                  <a:lnTo>
                    <a:pt x="0" y="0"/>
                  </a:lnTo>
                  <a:close/>
                </a:path>
              </a:pathLst>
            </a:custGeom>
            <a:solidFill>
              <a:srgbClr val="33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800" b="0" i="0" u="none" strike="noStrike" kern="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endParaRPr>
            </a:p>
          </p:txBody>
        </p:sp>
      </p:grpSp>
      <p:sp>
        <p:nvSpPr>
          <p:cNvPr id="9" name="Freeform 5">
            <a:extLst>
              <a:ext uri="{FF2B5EF4-FFF2-40B4-BE49-F238E27FC236}">
                <a16:creationId xmlns:a16="http://schemas.microsoft.com/office/drawing/2014/main" id="{EF77D178-BDEC-408B-B5FE-75B431D620C1}"/>
              </a:ext>
            </a:extLst>
          </p:cNvPr>
          <p:cNvSpPr>
            <a:spLocks noChangeArrowheads="1"/>
          </p:cNvSpPr>
          <p:nvPr/>
        </p:nvSpPr>
        <p:spPr bwMode="auto">
          <a:xfrm>
            <a:off x="6477000" y="1095375"/>
            <a:ext cx="1712912" cy="4310063"/>
          </a:xfrm>
          <a:custGeom>
            <a:avLst/>
            <a:gdLst>
              <a:gd name="T0" fmla="*/ 0 w 1079"/>
              <a:gd name="T1" fmla="*/ 1680945397 h 2715"/>
              <a:gd name="T2" fmla="*/ 1174392335 w 1079"/>
              <a:gd name="T3" fmla="*/ 0 h 2715"/>
              <a:gd name="T4" fmla="*/ 2147483647 w 1079"/>
              <a:gd name="T5" fmla="*/ 178931894 h 2715"/>
              <a:gd name="T6" fmla="*/ 2147483647 w 1079"/>
              <a:gd name="T7" fmla="*/ 1358365078 h 2715"/>
              <a:gd name="T8" fmla="*/ 299897676 w 1079"/>
              <a:gd name="T9" fmla="*/ 1706146953 h 2715"/>
              <a:gd name="T10" fmla="*/ 183970525 w 1079"/>
              <a:gd name="T11" fmla="*/ 2147483647 h 2715"/>
              <a:gd name="T12" fmla="*/ 45362791 w 1079"/>
              <a:gd name="T13" fmla="*/ 2147483647 h 2715"/>
              <a:gd name="T14" fmla="*/ 22680602 w 1079"/>
              <a:gd name="T15" fmla="*/ 2147483647 h 2715"/>
              <a:gd name="T16" fmla="*/ 0 w 1079"/>
              <a:gd name="T17" fmla="*/ 1680945397 h 27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9"/>
              <a:gd name="T28" fmla="*/ 0 h 2715"/>
              <a:gd name="T29" fmla="*/ 1079 w 1079"/>
              <a:gd name="T30" fmla="*/ 2715 h 27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9" h="2715">
                <a:moveTo>
                  <a:pt x="0" y="667"/>
                </a:moveTo>
                <a:lnTo>
                  <a:pt x="466" y="0"/>
                </a:lnTo>
                <a:lnTo>
                  <a:pt x="1073" y="71"/>
                </a:lnTo>
                <a:lnTo>
                  <a:pt x="1079" y="539"/>
                </a:lnTo>
                <a:lnTo>
                  <a:pt x="119" y="677"/>
                </a:lnTo>
                <a:lnTo>
                  <a:pt x="73" y="1115"/>
                </a:lnTo>
                <a:lnTo>
                  <a:pt x="18" y="2715"/>
                </a:lnTo>
                <a:lnTo>
                  <a:pt x="9" y="1015"/>
                </a:lnTo>
                <a:lnTo>
                  <a:pt x="0" y="667"/>
                </a:lnTo>
                <a:close/>
              </a:path>
            </a:pathLst>
          </a:custGeom>
          <a:gradFill rotWithShape="1">
            <a:gsLst>
              <a:gs pos="0">
                <a:srgbClr val="0099FF"/>
              </a:gs>
              <a:gs pos="100000">
                <a:srgbClr val="66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eaLnBrk="1" fontAlgn="base" hangingPunct="1">
              <a:spcBef>
                <a:spcPct val="0"/>
              </a:spcBef>
              <a:spcAft>
                <a:spcPct val="0"/>
              </a:spcAft>
              <a:buFont typeface="Arial" panose="020B0604020202020204" pitchFamily="34" charset="0"/>
              <a:buNone/>
            </a:pPr>
            <a:endParaRPr lang="en-US" altLang="zh-CN">
              <a:solidFill>
                <a:prstClr val="black"/>
              </a:solidFill>
              <a:ea typeface="SimSun" panose="02010600030101010101" pitchFamily="2" charset="-122"/>
            </a:endParaRPr>
          </a:p>
        </p:txBody>
      </p:sp>
      <p:sp>
        <p:nvSpPr>
          <p:cNvPr id="10" name="Freeform 6">
            <a:extLst>
              <a:ext uri="{FF2B5EF4-FFF2-40B4-BE49-F238E27FC236}">
                <a16:creationId xmlns:a16="http://schemas.microsoft.com/office/drawing/2014/main" id="{27D37131-A850-4EC6-BD15-13992C3272C2}"/>
              </a:ext>
            </a:extLst>
          </p:cNvPr>
          <p:cNvSpPr>
            <a:spLocks noChangeArrowheads="1"/>
          </p:cNvSpPr>
          <p:nvPr/>
        </p:nvSpPr>
        <p:spPr bwMode="auto">
          <a:xfrm>
            <a:off x="5903912" y="2908300"/>
            <a:ext cx="838200" cy="3200400"/>
          </a:xfrm>
          <a:custGeom>
            <a:avLst/>
            <a:gdLst>
              <a:gd name="T0" fmla="*/ 120967494 w 528"/>
              <a:gd name="T1" fmla="*/ 0 h 2016"/>
              <a:gd name="T2" fmla="*/ 1209674838 w 528"/>
              <a:gd name="T3" fmla="*/ 0 h 2016"/>
              <a:gd name="T4" fmla="*/ 1209674838 w 528"/>
              <a:gd name="T5" fmla="*/ 2147483647 h 2016"/>
              <a:gd name="T6" fmla="*/ 1330642282 w 528"/>
              <a:gd name="T7" fmla="*/ 2147483647 h 2016"/>
              <a:gd name="T8" fmla="*/ 1330642282 w 528"/>
              <a:gd name="T9" fmla="*/ 2147483647 h 2016"/>
              <a:gd name="T10" fmla="*/ 1209674838 w 528"/>
              <a:gd name="T11" fmla="*/ 2147483647 h 2016"/>
              <a:gd name="T12" fmla="*/ 1209674838 w 528"/>
              <a:gd name="T13" fmla="*/ 2147483647 h 2016"/>
              <a:gd name="T14" fmla="*/ 120967494 w 528"/>
              <a:gd name="T15" fmla="*/ 2147483647 h 2016"/>
              <a:gd name="T16" fmla="*/ 120967494 w 528"/>
              <a:gd name="T17" fmla="*/ 2147483647 h 2016"/>
              <a:gd name="T18" fmla="*/ 0 w 528"/>
              <a:gd name="T19" fmla="*/ 2147483647 h 2016"/>
              <a:gd name="T20" fmla="*/ 0 w 528"/>
              <a:gd name="T21" fmla="*/ 2147483647 h 2016"/>
              <a:gd name="T22" fmla="*/ 120967494 w 528"/>
              <a:gd name="T23" fmla="*/ 2147483647 h 2016"/>
              <a:gd name="T24" fmla="*/ 120967494 w 528"/>
              <a:gd name="T25" fmla="*/ 0 h 20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8"/>
              <a:gd name="T40" fmla="*/ 0 h 2016"/>
              <a:gd name="T41" fmla="*/ 528 w 528"/>
              <a:gd name="T42" fmla="*/ 2016 h 20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8" h="2016">
                <a:moveTo>
                  <a:pt x="48" y="0"/>
                </a:moveTo>
                <a:lnTo>
                  <a:pt x="480" y="0"/>
                </a:lnTo>
                <a:lnTo>
                  <a:pt x="480" y="1440"/>
                </a:lnTo>
                <a:lnTo>
                  <a:pt x="528" y="1440"/>
                </a:lnTo>
                <a:lnTo>
                  <a:pt x="528" y="1920"/>
                </a:lnTo>
                <a:lnTo>
                  <a:pt x="480" y="1920"/>
                </a:lnTo>
                <a:lnTo>
                  <a:pt x="480" y="2016"/>
                </a:lnTo>
                <a:lnTo>
                  <a:pt x="48" y="2016"/>
                </a:lnTo>
                <a:lnTo>
                  <a:pt x="48" y="1920"/>
                </a:lnTo>
                <a:lnTo>
                  <a:pt x="0" y="1920"/>
                </a:lnTo>
                <a:lnTo>
                  <a:pt x="0" y="1440"/>
                </a:lnTo>
                <a:lnTo>
                  <a:pt x="48" y="1440"/>
                </a:lnTo>
                <a:lnTo>
                  <a:pt x="48"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eaLnBrk="1" fontAlgn="base" hangingPunct="1">
              <a:spcBef>
                <a:spcPct val="0"/>
              </a:spcBef>
              <a:spcAft>
                <a:spcPct val="0"/>
              </a:spcAft>
              <a:buFont typeface="Arial" panose="020B0604020202020204" pitchFamily="34" charset="0"/>
              <a:buNone/>
            </a:pPr>
            <a:endParaRPr lang="en-US" altLang="zh-CN">
              <a:solidFill>
                <a:prstClr val="black"/>
              </a:solidFill>
              <a:ea typeface="SimSun" panose="02010600030101010101" pitchFamily="2" charset="-122"/>
            </a:endParaRPr>
          </a:p>
        </p:txBody>
      </p:sp>
      <p:sp>
        <p:nvSpPr>
          <p:cNvPr id="11" name="Rectangle 7">
            <a:extLst>
              <a:ext uri="{FF2B5EF4-FFF2-40B4-BE49-F238E27FC236}">
                <a16:creationId xmlns:a16="http://schemas.microsoft.com/office/drawing/2014/main" id="{CFB2F5A8-A4EE-4DE8-B994-DC3B85EFF4F3}"/>
              </a:ext>
            </a:extLst>
          </p:cNvPr>
          <p:cNvSpPr>
            <a:spLocks noChangeArrowheads="1"/>
          </p:cNvSpPr>
          <p:nvPr/>
        </p:nvSpPr>
        <p:spPr bwMode="auto">
          <a:xfrm>
            <a:off x="5884862" y="5184775"/>
            <a:ext cx="914400" cy="762000"/>
          </a:xfrm>
          <a:prstGeom prst="rect">
            <a:avLst/>
          </a:prstGeom>
          <a:gradFill rotWithShape="1">
            <a:gsLst>
              <a:gs pos="0">
                <a:srgbClr val="DEF5FA">
                  <a:alpha val="67000"/>
                </a:srgbClr>
              </a:gs>
              <a:gs pos="50000">
                <a:srgbClr val="DEF5FA">
                  <a:gamma/>
                  <a:tint val="0"/>
                  <a:invGamma/>
                </a:srgbClr>
              </a:gs>
              <a:gs pos="100000">
                <a:srgbClr val="DEF5FA">
                  <a:alpha val="67000"/>
                </a:srgbClr>
              </a:gs>
            </a:gsLst>
            <a:lin ang="5400000" scaled="1"/>
          </a:gradFill>
          <a:ln>
            <a:noFill/>
          </a:ln>
          <a:effectLst/>
        </p:spPr>
        <p:txBody>
          <a:bodyPr wrap="none" anchor="ct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vi-VN" altLang="en-US" sz="1800" b="0" i="0" u="none" strike="noStrike" kern="0" cap="none" spc="0" normalizeH="0" baseline="0" noProof="0">
              <a:ln>
                <a:noFill/>
              </a:ln>
              <a:solidFill>
                <a:prstClr val="black"/>
              </a:solidFill>
              <a:effectLst/>
              <a:uLnTx/>
              <a:uFillTx/>
            </a:endParaRPr>
          </a:p>
        </p:txBody>
      </p:sp>
      <p:sp>
        <p:nvSpPr>
          <p:cNvPr id="12" name="Rectangle 8">
            <a:extLst>
              <a:ext uri="{FF2B5EF4-FFF2-40B4-BE49-F238E27FC236}">
                <a16:creationId xmlns:a16="http://schemas.microsoft.com/office/drawing/2014/main" id="{1F11474B-FCB7-472D-A341-36F4A52542A2}"/>
              </a:ext>
            </a:extLst>
          </p:cNvPr>
          <p:cNvSpPr>
            <a:spLocks noChangeArrowheads="1"/>
          </p:cNvSpPr>
          <p:nvPr/>
        </p:nvSpPr>
        <p:spPr bwMode="auto">
          <a:xfrm>
            <a:off x="5980112" y="2462213"/>
            <a:ext cx="685800" cy="3633787"/>
          </a:xfrm>
          <a:prstGeom prst="rect">
            <a:avLst/>
          </a:prstGeom>
          <a:gradFill rotWithShape="1">
            <a:gsLst>
              <a:gs pos="0">
                <a:srgbClr val="DEF5FA">
                  <a:alpha val="49001"/>
                </a:srgbClr>
              </a:gs>
              <a:gs pos="50000">
                <a:sysClr val="window" lastClr="FFFFFF"/>
              </a:gs>
              <a:gs pos="100000">
                <a:srgbClr val="DEF5FA">
                  <a:alpha val="49001"/>
                </a:srgbClr>
              </a:gs>
            </a:gsLst>
            <a:lin ang="0" scaled="1"/>
          </a:gradFill>
          <a:ln>
            <a:noFill/>
          </a:ln>
          <a:effectLst/>
        </p:spPr>
        <p:txBody>
          <a:bodyPr wrap="none" anchor="ct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vi-VN" altLang="en-US" sz="1800" b="0" i="0" u="none" strike="noStrike" kern="0" cap="none" spc="0" normalizeH="0" baseline="0" noProof="0">
              <a:ln>
                <a:noFill/>
              </a:ln>
              <a:solidFill>
                <a:prstClr val="black"/>
              </a:solidFill>
              <a:effectLst/>
              <a:uLnTx/>
              <a:uFillTx/>
            </a:endParaRPr>
          </a:p>
        </p:txBody>
      </p:sp>
      <p:sp>
        <p:nvSpPr>
          <p:cNvPr id="13" name="Freeform 9">
            <a:extLst>
              <a:ext uri="{FF2B5EF4-FFF2-40B4-BE49-F238E27FC236}">
                <a16:creationId xmlns:a16="http://schemas.microsoft.com/office/drawing/2014/main" id="{156111DE-D7F3-4B71-A76A-1075EF7AD886}"/>
              </a:ext>
            </a:extLst>
          </p:cNvPr>
          <p:cNvSpPr>
            <a:spLocks noChangeArrowheads="1"/>
          </p:cNvSpPr>
          <p:nvPr/>
        </p:nvSpPr>
        <p:spPr bwMode="auto">
          <a:xfrm>
            <a:off x="5903912" y="2438400"/>
            <a:ext cx="838200" cy="3657600"/>
          </a:xfrm>
          <a:custGeom>
            <a:avLst/>
            <a:gdLst>
              <a:gd name="T0" fmla="*/ 98285279 w 528"/>
              <a:gd name="T1" fmla="*/ 15120937 h 2304"/>
              <a:gd name="T2" fmla="*/ 120967494 w 528"/>
              <a:gd name="T3" fmla="*/ 2147483647 h 2304"/>
              <a:gd name="T4" fmla="*/ 0 w 528"/>
              <a:gd name="T5" fmla="*/ 2147483647 h 2304"/>
              <a:gd name="T6" fmla="*/ 0 w 528"/>
              <a:gd name="T7" fmla="*/ 2147483647 h 2304"/>
              <a:gd name="T8" fmla="*/ 120967494 w 528"/>
              <a:gd name="T9" fmla="*/ 2147483647 h 2304"/>
              <a:gd name="T10" fmla="*/ 120967494 w 528"/>
              <a:gd name="T11" fmla="*/ 2147483647 h 2304"/>
              <a:gd name="T12" fmla="*/ 1209674838 w 528"/>
              <a:gd name="T13" fmla="*/ 2147483647 h 2304"/>
              <a:gd name="T14" fmla="*/ 1209674838 w 528"/>
              <a:gd name="T15" fmla="*/ 2147483647 h 2304"/>
              <a:gd name="T16" fmla="*/ 1330642282 w 528"/>
              <a:gd name="T17" fmla="*/ 2147483647 h 2304"/>
              <a:gd name="T18" fmla="*/ 1330642282 w 528"/>
              <a:gd name="T19" fmla="*/ 2147483647 h 2304"/>
              <a:gd name="T20" fmla="*/ 1209674838 w 528"/>
              <a:gd name="T21" fmla="*/ 2147483647 h 2304"/>
              <a:gd name="T22" fmla="*/ 1209674838 w 528"/>
              <a:gd name="T23" fmla="*/ 0 h 2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8"/>
              <a:gd name="T37" fmla="*/ 0 h 2304"/>
              <a:gd name="T38" fmla="*/ 528 w 528"/>
              <a:gd name="T39" fmla="*/ 2304 h 2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800" b="0" i="0" u="none" strike="noStrike" kern="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endParaRPr>
          </a:p>
        </p:txBody>
      </p:sp>
      <p:sp>
        <p:nvSpPr>
          <p:cNvPr id="14" name="Rectangle 10">
            <a:extLst>
              <a:ext uri="{FF2B5EF4-FFF2-40B4-BE49-F238E27FC236}">
                <a16:creationId xmlns:a16="http://schemas.microsoft.com/office/drawing/2014/main" id="{082CD7B7-45C2-4E45-86C6-C3E3C9FE8A75}"/>
              </a:ext>
            </a:extLst>
          </p:cNvPr>
          <p:cNvSpPr>
            <a:spLocks noChangeArrowheads="1"/>
          </p:cNvSpPr>
          <p:nvPr/>
        </p:nvSpPr>
        <p:spPr bwMode="auto">
          <a:xfrm>
            <a:off x="6723062" y="5146675"/>
            <a:ext cx="85725" cy="8382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vi-VN" altLang="vi-VN" sz="18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5" name="Rectangle 11">
            <a:extLst>
              <a:ext uri="{FF2B5EF4-FFF2-40B4-BE49-F238E27FC236}">
                <a16:creationId xmlns:a16="http://schemas.microsoft.com/office/drawing/2014/main" id="{952D8CD2-0B50-4227-8670-9CC448C832AD}"/>
              </a:ext>
            </a:extLst>
          </p:cNvPr>
          <p:cNvSpPr>
            <a:spLocks noChangeArrowheads="1"/>
          </p:cNvSpPr>
          <p:nvPr/>
        </p:nvSpPr>
        <p:spPr bwMode="auto">
          <a:xfrm>
            <a:off x="5837237" y="5151438"/>
            <a:ext cx="85725" cy="8382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vi-VN" altLang="vi-VN" sz="18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6" name="Rectangle 12">
            <a:extLst>
              <a:ext uri="{FF2B5EF4-FFF2-40B4-BE49-F238E27FC236}">
                <a16:creationId xmlns:a16="http://schemas.microsoft.com/office/drawing/2014/main" id="{C4D40EA0-F030-42D7-8300-4C41C7131232}"/>
              </a:ext>
            </a:extLst>
          </p:cNvPr>
          <p:cNvSpPr>
            <a:spLocks noChangeArrowheads="1"/>
          </p:cNvSpPr>
          <p:nvPr/>
        </p:nvSpPr>
        <p:spPr bwMode="auto">
          <a:xfrm rot="5400000">
            <a:off x="6275387" y="5689600"/>
            <a:ext cx="95250" cy="762000"/>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vi-VN" altLang="vi-VN" sz="18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7" name="Freeform 13">
            <a:extLst>
              <a:ext uri="{FF2B5EF4-FFF2-40B4-BE49-F238E27FC236}">
                <a16:creationId xmlns:a16="http://schemas.microsoft.com/office/drawing/2014/main" id="{2F0E1E42-A36F-4DA6-A28B-5EBF437EAAD7}"/>
              </a:ext>
            </a:extLst>
          </p:cNvPr>
          <p:cNvSpPr>
            <a:spLocks noChangeArrowheads="1"/>
          </p:cNvSpPr>
          <p:nvPr/>
        </p:nvSpPr>
        <p:spPr bwMode="auto">
          <a:xfrm>
            <a:off x="6802437" y="5146675"/>
            <a:ext cx="152400" cy="828675"/>
          </a:xfrm>
          <a:custGeom>
            <a:avLst/>
            <a:gdLst>
              <a:gd name="T0" fmla="*/ 0 w 96"/>
              <a:gd name="T1" fmla="*/ 0 h 522"/>
              <a:gd name="T2" fmla="*/ 0 w 96"/>
              <a:gd name="T3" fmla="*/ 1315521344 h 522"/>
              <a:gd name="T4" fmla="*/ 90725621 w 96"/>
              <a:gd name="T5" fmla="*/ 1186992642 h 522"/>
              <a:gd name="T6" fmla="*/ 158769049 w 96"/>
              <a:gd name="T7" fmla="*/ 1081146129 h 522"/>
              <a:gd name="T8" fmla="*/ 204133435 w 96"/>
              <a:gd name="T9" fmla="*/ 960178685 h 522"/>
              <a:gd name="T10" fmla="*/ 234375350 w 96"/>
              <a:gd name="T11" fmla="*/ 808969183 h 522"/>
              <a:gd name="T12" fmla="*/ 241935022 w 96"/>
              <a:gd name="T13" fmla="*/ 619958346 h 522"/>
              <a:gd name="T14" fmla="*/ 211693157 w 96"/>
              <a:gd name="T15" fmla="*/ 415824892 h 522"/>
              <a:gd name="T16" fmla="*/ 166330309 w 96"/>
              <a:gd name="T17" fmla="*/ 257055916 h 522"/>
              <a:gd name="T18" fmla="*/ 120967511 w 96"/>
              <a:gd name="T19" fmla="*/ 181451215 h 522"/>
              <a:gd name="T20" fmla="*/ 0 w 96"/>
              <a:gd name="T21" fmla="*/ 0 h 5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522"/>
              <a:gd name="T35" fmla="*/ 96 w 96"/>
              <a:gd name="T36" fmla="*/ 522 h 5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522">
                <a:moveTo>
                  <a:pt x="0" y="0"/>
                </a:moveTo>
                <a:lnTo>
                  <a:pt x="0" y="522"/>
                </a:lnTo>
                <a:lnTo>
                  <a:pt x="36" y="471"/>
                </a:lnTo>
                <a:lnTo>
                  <a:pt x="63" y="429"/>
                </a:lnTo>
                <a:lnTo>
                  <a:pt x="81" y="381"/>
                </a:lnTo>
                <a:lnTo>
                  <a:pt x="93" y="321"/>
                </a:lnTo>
                <a:lnTo>
                  <a:pt x="96" y="246"/>
                </a:lnTo>
                <a:lnTo>
                  <a:pt x="84" y="165"/>
                </a:lnTo>
                <a:lnTo>
                  <a:pt x="66" y="102"/>
                </a:lnTo>
                <a:lnTo>
                  <a:pt x="48" y="72"/>
                </a:lnTo>
                <a:lnTo>
                  <a:pt x="0" y="0"/>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eaLnBrk="1" fontAlgn="base" hangingPunct="1">
              <a:spcBef>
                <a:spcPct val="0"/>
              </a:spcBef>
              <a:spcAft>
                <a:spcPct val="0"/>
              </a:spcAft>
              <a:buFont typeface="Arial" panose="020B0604020202020204" pitchFamily="34" charset="0"/>
              <a:buNone/>
            </a:pPr>
            <a:endParaRPr lang="en-US" altLang="zh-CN">
              <a:solidFill>
                <a:prstClr val="black"/>
              </a:solidFill>
              <a:ea typeface="SimSun" panose="02010600030101010101" pitchFamily="2" charset="-122"/>
            </a:endParaRPr>
          </a:p>
        </p:txBody>
      </p:sp>
      <p:sp>
        <p:nvSpPr>
          <p:cNvPr id="18" name="Freeform 14">
            <a:extLst>
              <a:ext uri="{FF2B5EF4-FFF2-40B4-BE49-F238E27FC236}">
                <a16:creationId xmlns:a16="http://schemas.microsoft.com/office/drawing/2014/main" id="{9BFF3287-03DA-4438-B4AF-BDDE157A471F}"/>
              </a:ext>
            </a:extLst>
          </p:cNvPr>
          <p:cNvSpPr>
            <a:spLocks noChangeArrowheads="1"/>
          </p:cNvSpPr>
          <p:nvPr/>
        </p:nvSpPr>
        <p:spPr bwMode="auto">
          <a:xfrm>
            <a:off x="5686425" y="5151438"/>
            <a:ext cx="155575" cy="833437"/>
          </a:xfrm>
          <a:custGeom>
            <a:avLst/>
            <a:gdLst>
              <a:gd name="T0" fmla="*/ 241935024 w 98"/>
              <a:gd name="T1" fmla="*/ 0 h 525"/>
              <a:gd name="T2" fmla="*/ 246975335 w 98"/>
              <a:gd name="T3" fmla="*/ 1323080225 h 525"/>
              <a:gd name="T4" fmla="*/ 151209378 w 98"/>
              <a:gd name="T5" fmla="*/ 1186991933 h 525"/>
              <a:gd name="T6" fmla="*/ 83165949 w 98"/>
              <a:gd name="T7" fmla="*/ 1081145483 h 525"/>
              <a:gd name="T8" fmla="*/ 37801551 w 98"/>
              <a:gd name="T9" fmla="*/ 960178112 h 525"/>
              <a:gd name="T10" fmla="*/ 7561263 w 98"/>
              <a:gd name="T11" fmla="*/ 808968699 h 525"/>
              <a:gd name="T12" fmla="*/ 0 w 98"/>
              <a:gd name="T13" fmla="*/ 619957976 h 525"/>
              <a:gd name="T14" fmla="*/ 30241878 w 98"/>
              <a:gd name="T15" fmla="*/ 415824644 h 525"/>
              <a:gd name="T16" fmla="*/ 75604689 w 98"/>
              <a:gd name="T17" fmla="*/ 257055763 h 525"/>
              <a:gd name="T18" fmla="*/ 120967512 w 98"/>
              <a:gd name="T19" fmla="*/ 181451106 h 525"/>
              <a:gd name="T20" fmla="*/ 241935024 w 98"/>
              <a:gd name="T21" fmla="*/ 0 h 5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8"/>
              <a:gd name="T34" fmla="*/ 0 h 525"/>
              <a:gd name="T35" fmla="*/ 98 w 98"/>
              <a:gd name="T36" fmla="*/ 525 h 5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8" h="525">
                <a:moveTo>
                  <a:pt x="96" y="0"/>
                </a:moveTo>
                <a:lnTo>
                  <a:pt x="98" y="525"/>
                </a:lnTo>
                <a:lnTo>
                  <a:pt x="60" y="471"/>
                </a:lnTo>
                <a:lnTo>
                  <a:pt x="33" y="429"/>
                </a:lnTo>
                <a:lnTo>
                  <a:pt x="15" y="381"/>
                </a:lnTo>
                <a:lnTo>
                  <a:pt x="3" y="321"/>
                </a:lnTo>
                <a:lnTo>
                  <a:pt x="0" y="246"/>
                </a:lnTo>
                <a:lnTo>
                  <a:pt x="12" y="165"/>
                </a:lnTo>
                <a:lnTo>
                  <a:pt x="30" y="102"/>
                </a:lnTo>
                <a:lnTo>
                  <a:pt x="48" y="72"/>
                </a:lnTo>
                <a:lnTo>
                  <a:pt x="96" y="0"/>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eaLnBrk="1" fontAlgn="base" hangingPunct="1">
              <a:spcBef>
                <a:spcPct val="0"/>
              </a:spcBef>
              <a:spcAft>
                <a:spcPct val="0"/>
              </a:spcAft>
              <a:buFont typeface="Arial" panose="020B0604020202020204" pitchFamily="34" charset="0"/>
              <a:buNone/>
            </a:pPr>
            <a:endParaRPr lang="en-US" altLang="zh-CN">
              <a:solidFill>
                <a:prstClr val="black"/>
              </a:solidFill>
              <a:ea typeface="SimSun" panose="02010600030101010101" pitchFamily="2" charset="-122"/>
            </a:endParaRPr>
          </a:p>
        </p:txBody>
      </p:sp>
      <p:sp>
        <p:nvSpPr>
          <p:cNvPr id="19" name="Freeform 15">
            <a:extLst>
              <a:ext uri="{FF2B5EF4-FFF2-40B4-BE49-F238E27FC236}">
                <a16:creationId xmlns:a16="http://schemas.microsoft.com/office/drawing/2014/main" id="{CAEFF8D2-AC01-4DE2-BA47-0CCBC1D2111A}"/>
              </a:ext>
            </a:extLst>
          </p:cNvPr>
          <p:cNvSpPr>
            <a:spLocks noChangeArrowheads="1"/>
          </p:cNvSpPr>
          <p:nvPr/>
        </p:nvSpPr>
        <p:spPr bwMode="auto">
          <a:xfrm>
            <a:off x="5942012" y="6113463"/>
            <a:ext cx="762000" cy="209550"/>
          </a:xfrm>
          <a:custGeom>
            <a:avLst/>
            <a:gdLst>
              <a:gd name="T0" fmla="*/ 0 w 480"/>
              <a:gd name="T1" fmla="*/ 7559675 h 132"/>
              <a:gd name="T2" fmla="*/ 1209675089 w 480"/>
              <a:gd name="T3" fmla="*/ 0 h 132"/>
              <a:gd name="T4" fmla="*/ 1118949487 w 480"/>
              <a:gd name="T5" fmla="*/ 143648096 h 132"/>
              <a:gd name="T6" fmla="*/ 1013102952 w 480"/>
              <a:gd name="T7" fmla="*/ 211693126 h 132"/>
              <a:gd name="T8" fmla="*/ 899696743 w 480"/>
              <a:gd name="T9" fmla="*/ 272176848 h 132"/>
              <a:gd name="T10" fmla="*/ 771167815 w 480"/>
              <a:gd name="T11" fmla="*/ 302418709 h 132"/>
              <a:gd name="T12" fmla="*/ 574595677 w 480"/>
              <a:gd name="T13" fmla="*/ 332660570 h 132"/>
              <a:gd name="T14" fmla="*/ 378023441 w 480"/>
              <a:gd name="T15" fmla="*/ 302418709 h 132"/>
              <a:gd name="T16" fmla="*/ 257055971 w 480"/>
              <a:gd name="T17" fmla="*/ 264615589 h 132"/>
              <a:gd name="T18" fmla="*/ 189012514 w 480"/>
              <a:gd name="T19" fmla="*/ 204131818 h 132"/>
              <a:gd name="T20" fmla="*/ 83165954 w 480"/>
              <a:gd name="T21" fmla="*/ 105846563 h 132"/>
              <a:gd name="T22" fmla="*/ 0 w 480"/>
              <a:gd name="T23" fmla="*/ 7559675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0"/>
              <a:gd name="T37" fmla="*/ 0 h 132"/>
              <a:gd name="T38" fmla="*/ 480 w 480"/>
              <a:gd name="T39" fmla="*/ 132 h 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0" h="132">
                <a:moveTo>
                  <a:pt x="0" y="3"/>
                </a:moveTo>
                <a:lnTo>
                  <a:pt x="480" y="0"/>
                </a:lnTo>
                <a:lnTo>
                  <a:pt x="444" y="57"/>
                </a:lnTo>
                <a:lnTo>
                  <a:pt x="402" y="84"/>
                </a:lnTo>
                <a:lnTo>
                  <a:pt x="357" y="108"/>
                </a:lnTo>
                <a:lnTo>
                  <a:pt x="306" y="120"/>
                </a:lnTo>
                <a:lnTo>
                  <a:pt x="228" y="132"/>
                </a:lnTo>
                <a:lnTo>
                  <a:pt x="150" y="120"/>
                </a:lnTo>
                <a:lnTo>
                  <a:pt x="102" y="105"/>
                </a:lnTo>
                <a:lnTo>
                  <a:pt x="75" y="81"/>
                </a:lnTo>
                <a:lnTo>
                  <a:pt x="33" y="42"/>
                </a:lnTo>
                <a:lnTo>
                  <a:pt x="0" y="3"/>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eaLnBrk="1" fontAlgn="base" hangingPunct="1">
              <a:spcBef>
                <a:spcPct val="0"/>
              </a:spcBef>
              <a:spcAft>
                <a:spcPct val="0"/>
              </a:spcAft>
              <a:buFont typeface="Arial" panose="020B0604020202020204" pitchFamily="34" charset="0"/>
              <a:buNone/>
            </a:pPr>
            <a:endParaRPr lang="en-US" altLang="zh-CN">
              <a:solidFill>
                <a:prstClr val="black"/>
              </a:solidFill>
              <a:ea typeface="SimSun" panose="02010600030101010101" pitchFamily="2" charset="-122"/>
            </a:endParaRPr>
          </a:p>
        </p:txBody>
      </p:sp>
      <p:sp>
        <p:nvSpPr>
          <p:cNvPr id="21" name="Freeform 17">
            <a:extLst>
              <a:ext uri="{FF2B5EF4-FFF2-40B4-BE49-F238E27FC236}">
                <a16:creationId xmlns:a16="http://schemas.microsoft.com/office/drawing/2014/main" id="{E261C435-95C7-449A-8490-632247312560}"/>
              </a:ext>
            </a:extLst>
          </p:cNvPr>
          <p:cNvSpPr>
            <a:spLocks noChangeArrowheads="1"/>
          </p:cNvSpPr>
          <p:nvPr/>
        </p:nvSpPr>
        <p:spPr bwMode="auto">
          <a:xfrm rot="16200000">
            <a:off x="6818312" y="817563"/>
            <a:ext cx="1181100" cy="1562100"/>
          </a:xfrm>
          <a:custGeom>
            <a:avLst/>
            <a:gdLst>
              <a:gd name="T0" fmla="*/ 0 w 744"/>
              <a:gd name="T1" fmla="*/ 30241880 h 984"/>
              <a:gd name="T2" fmla="*/ 362902480 w 744"/>
              <a:gd name="T3" fmla="*/ 2147483647 h 984"/>
              <a:gd name="T4" fmla="*/ 1572577381 w 744"/>
              <a:gd name="T5" fmla="*/ 2147483647 h 984"/>
              <a:gd name="T6" fmla="*/ 1874996428 w 744"/>
              <a:gd name="T7" fmla="*/ 0 h 984"/>
              <a:gd name="T8" fmla="*/ 0 60000 65536"/>
              <a:gd name="T9" fmla="*/ 0 60000 65536"/>
              <a:gd name="T10" fmla="*/ 0 60000 65536"/>
              <a:gd name="T11" fmla="*/ 0 60000 65536"/>
              <a:gd name="T12" fmla="*/ 0 w 744"/>
              <a:gd name="T13" fmla="*/ 0 h 984"/>
              <a:gd name="T14" fmla="*/ 744 w 744"/>
              <a:gd name="T15" fmla="*/ 984 h 984"/>
            </a:gdLst>
            <a:ahLst/>
            <a:cxnLst>
              <a:cxn ang="T8">
                <a:pos x="T0" y="T1"/>
              </a:cxn>
              <a:cxn ang="T9">
                <a:pos x="T2" y="T3"/>
              </a:cxn>
              <a:cxn ang="T10">
                <a:pos x="T4" y="T5"/>
              </a:cxn>
              <a:cxn ang="T11">
                <a:pos x="T6" y="T7"/>
              </a:cxn>
            </a:cxnLst>
            <a:rect l="T12" t="T13" r="T14" b="T15"/>
            <a:pathLst>
              <a:path w="744" h="984">
                <a:moveTo>
                  <a:pt x="0" y="12"/>
                </a:moveTo>
                <a:lnTo>
                  <a:pt x="144" y="984"/>
                </a:lnTo>
                <a:lnTo>
                  <a:pt x="624" y="984"/>
                </a:lnTo>
                <a:lnTo>
                  <a:pt x="744" y="0"/>
                </a:lnTo>
              </a:path>
            </a:pathLst>
          </a:custGeom>
          <a:noFill/>
          <a:ln w="2857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zh-CN" sz="1800" b="0" i="0" u="none" strike="noStrike" kern="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endParaRPr>
          </a:p>
        </p:txBody>
      </p:sp>
      <p:sp>
        <p:nvSpPr>
          <p:cNvPr id="22" name="Text Box 18">
            <a:extLst>
              <a:ext uri="{FF2B5EF4-FFF2-40B4-BE49-F238E27FC236}">
                <a16:creationId xmlns:a16="http://schemas.microsoft.com/office/drawing/2014/main" id="{34BA3ADD-88B1-4636-8D8D-9856813374B5}"/>
              </a:ext>
            </a:extLst>
          </p:cNvPr>
          <p:cNvSpPr txBox="1">
            <a:spLocks noChangeArrowheads="1"/>
          </p:cNvSpPr>
          <p:nvPr/>
        </p:nvSpPr>
        <p:spPr bwMode="auto">
          <a:xfrm>
            <a:off x="5357812" y="5387975"/>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vi-VN" sz="1800" b="1" i="0" u="none" strike="noStrike" kern="0" cap="none" spc="0" normalizeH="0" baseline="0" noProof="0">
                <a:ln>
                  <a:noFill/>
                </a:ln>
                <a:solidFill>
                  <a:prstClr val="black"/>
                </a:solidFill>
                <a:effectLst/>
                <a:uLnTx/>
                <a:uFillTx/>
                <a:latin typeface="Times New Roman" panose="02020603050405020304" pitchFamily="18" charset="0"/>
              </a:rPr>
              <a:t>A</a:t>
            </a:r>
          </a:p>
        </p:txBody>
      </p:sp>
      <p:sp>
        <p:nvSpPr>
          <p:cNvPr id="23" name="Text Box 19">
            <a:extLst>
              <a:ext uri="{FF2B5EF4-FFF2-40B4-BE49-F238E27FC236}">
                <a16:creationId xmlns:a16="http://schemas.microsoft.com/office/drawing/2014/main" id="{13E0FCD5-C677-465F-81CD-2080CD6D9D0D}"/>
              </a:ext>
            </a:extLst>
          </p:cNvPr>
          <p:cNvSpPr txBox="1">
            <a:spLocks noChangeArrowheads="1"/>
          </p:cNvSpPr>
          <p:nvPr/>
        </p:nvSpPr>
        <p:spPr bwMode="auto">
          <a:xfrm>
            <a:off x="6919912" y="5413375"/>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vi-VN" sz="1800" b="1" i="0" u="none" strike="noStrike" kern="0" cap="none" spc="0" normalizeH="0" baseline="0" noProof="0">
                <a:ln>
                  <a:noFill/>
                </a:ln>
                <a:solidFill>
                  <a:prstClr val="black"/>
                </a:solidFill>
                <a:effectLst/>
                <a:uLnTx/>
                <a:uFillTx/>
                <a:latin typeface="Times New Roman" panose="02020603050405020304" pitchFamily="18" charset="0"/>
              </a:rPr>
              <a:t>B</a:t>
            </a:r>
          </a:p>
        </p:txBody>
      </p:sp>
      <p:sp>
        <p:nvSpPr>
          <p:cNvPr id="27" name="Text Box 20">
            <a:extLst>
              <a:ext uri="{FF2B5EF4-FFF2-40B4-BE49-F238E27FC236}">
                <a16:creationId xmlns:a16="http://schemas.microsoft.com/office/drawing/2014/main" id="{C3A1917A-C493-4F71-8940-76A1CB7EC623}"/>
              </a:ext>
            </a:extLst>
          </p:cNvPr>
          <p:cNvSpPr txBox="1">
            <a:spLocks noChangeArrowheads="1"/>
          </p:cNvSpPr>
          <p:nvPr/>
        </p:nvSpPr>
        <p:spPr bwMode="auto">
          <a:xfrm>
            <a:off x="6132512" y="6251575"/>
            <a:ext cx="38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vi-VN" sz="1800" b="1" i="0" u="none" strike="noStrike" kern="0" cap="none" spc="0" normalizeH="0" baseline="0" noProof="0">
                <a:ln>
                  <a:noFill/>
                </a:ln>
                <a:solidFill>
                  <a:prstClr val="black"/>
                </a:solidFill>
                <a:effectLst/>
                <a:uLnTx/>
                <a:uFillTx/>
                <a:latin typeface="Times New Roman" panose="02020603050405020304" pitchFamily="18" charset="0"/>
              </a:rPr>
              <a:t>C</a:t>
            </a:r>
          </a:p>
        </p:txBody>
      </p:sp>
      <p:sp>
        <p:nvSpPr>
          <p:cNvPr id="28" name="AutoShape 21">
            <a:extLst>
              <a:ext uri="{FF2B5EF4-FFF2-40B4-BE49-F238E27FC236}">
                <a16:creationId xmlns:a16="http://schemas.microsoft.com/office/drawing/2014/main" id="{AD291841-64F3-4B53-9D2B-B027D3ED5384}"/>
              </a:ext>
            </a:extLst>
          </p:cNvPr>
          <p:cNvSpPr>
            <a:spLocks noChangeArrowheads="1"/>
          </p:cNvSpPr>
          <p:nvPr/>
        </p:nvSpPr>
        <p:spPr bwMode="auto">
          <a:xfrm rot="16200000" flipH="1">
            <a:off x="7643812" y="5803900"/>
            <a:ext cx="304800" cy="304800"/>
          </a:xfrm>
          <a:prstGeom prst="flowChartMerge">
            <a:avLst/>
          </a:prstGeom>
          <a:solidFill>
            <a:srgbClr val="FF0000"/>
          </a:solidFill>
          <a:ln w="9525">
            <a:noFill/>
            <a:miter lim="800000"/>
            <a:headEnd/>
            <a:tailEnd/>
          </a:ln>
          <a:effectLst>
            <a:outerShdw dist="35921" dir="2700000" algn="ctr" rotWithShape="0">
              <a:sysClr val="windowText" lastClr="000000"/>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vi-VN" altLang="vi-VN" sz="18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29" name="Text Box 22">
            <a:extLst>
              <a:ext uri="{FF2B5EF4-FFF2-40B4-BE49-F238E27FC236}">
                <a16:creationId xmlns:a16="http://schemas.microsoft.com/office/drawing/2014/main" id="{5B187866-53CB-48F3-A531-9EA6F46E1E0C}"/>
              </a:ext>
            </a:extLst>
          </p:cNvPr>
          <p:cNvSpPr txBox="1">
            <a:spLocks noChangeArrowheads="1"/>
          </p:cNvSpPr>
          <p:nvPr/>
        </p:nvSpPr>
        <p:spPr bwMode="auto">
          <a:xfrm>
            <a:off x="7275512" y="6108700"/>
            <a:ext cx="1066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vi-VN" sz="1400" b="1" i="0" u="none" strike="noStrike" kern="0" cap="none" spc="0" normalizeH="0" baseline="0" noProof="0">
                <a:ln>
                  <a:noFill/>
                </a:ln>
                <a:solidFill>
                  <a:srgbClr val="0000CC"/>
                </a:solidFill>
                <a:effectLst/>
                <a:uLnTx/>
                <a:uFillTx/>
                <a:latin typeface="Times New Roman" panose="02020603050405020304" pitchFamily="18" charset="0"/>
              </a:rPr>
              <a:t>Đổ nước vào bình</a:t>
            </a:r>
          </a:p>
        </p:txBody>
      </p:sp>
      <p:pic>
        <p:nvPicPr>
          <p:cNvPr id="24" name="Graphic 23">
            <a:extLst>
              <a:ext uri="{FF2B5EF4-FFF2-40B4-BE49-F238E27FC236}">
                <a16:creationId xmlns:a16="http://schemas.microsoft.com/office/drawing/2014/main" id="{B5B7E142-E146-49E4-A4E7-12322DDF7BF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2667000"/>
            <a:ext cx="2970145" cy="4191000"/>
          </a:xfrm>
          <a:prstGeom prst="rect">
            <a:avLst/>
          </a:prstGeom>
        </p:spPr>
      </p:pic>
      <p:pic>
        <p:nvPicPr>
          <p:cNvPr id="25" name="Graphic 24">
            <a:extLst>
              <a:ext uri="{FF2B5EF4-FFF2-40B4-BE49-F238E27FC236}">
                <a16:creationId xmlns:a16="http://schemas.microsoft.com/office/drawing/2014/main" id="{FE525E5E-97EA-4F6F-83F8-011FCC4386D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382000" y="2509137"/>
            <a:ext cx="3890123" cy="4348864"/>
          </a:xfrm>
          <a:prstGeom prst="rect">
            <a:avLst/>
          </a:prstGeom>
        </p:spPr>
      </p:pic>
      <p:sp>
        <p:nvSpPr>
          <p:cNvPr id="26" name="Rectangle: Diagonal Corners Rounded 1">
            <a:extLst>
              <a:ext uri="{FF2B5EF4-FFF2-40B4-BE49-F238E27FC236}">
                <a16:creationId xmlns:a16="http://schemas.microsoft.com/office/drawing/2014/main" id="{C512ACC4-A459-4AD0-BD69-08A3CFAB6770}"/>
              </a:ext>
            </a:extLst>
          </p:cNvPr>
          <p:cNvSpPr/>
          <p:nvPr/>
        </p:nvSpPr>
        <p:spPr>
          <a:xfrm>
            <a:off x="76200" y="152400"/>
            <a:ext cx="98298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I.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tồn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lỏng</a:t>
            </a:r>
            <a:endParaRPr lang="en-US" sz="3600" b="1" dirty="0">
              <a:latin typeface="Times New Roman" panose="02020603050405020304" pitchFamily="18" charset="0"/>
              <a:cs typeface="Times New Roman" panose="02020603050405020304" pitchFamily="18" charset="0"/>
            </a:endParaRPr>
          </a:p>
        </p:txBody>
      </p:sp>
      <p:sp>
        <p:nvSpPr>
          <p:cNvPr id="30" name="Rectangle: Diagonal Corners Rounded 1">
            <a:extLst>
              <a:ext uri="{FF2B5EF4-FFF2-40B4-BE49-F238E27FC236}">
                <a16:creationId xmlns:a16="http://schemas.microsoft.com/office/drawing/2014/main" id="{243C5A35-7276-4CCA-A3C8-172B882C782E}"/>
              </a:ext>
            </a:extLst>
          </p:cNvPr>
          <p:cNvSpPr/>
          <p:nvPr/>
        </p:nvSpPr>
        <p:spPr>
          <a:xfrm>
            <a:off x="76200" y="228600"/>
            <a:ext cx="110490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lỏng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489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25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250" fill="hold"/>
                                        <p:tgtEl>
                                          <p:spTgt spid="24"/>
                                        </p:tgtEl>
                                        <p:attrNameLst>
                                          <p:attrName>ppt_x</p:attrName>
                                        </p:attrNameLst>
                                      </p:cBhvr>
                                      <p:tavLst>
                                        <p:tav tm="0">
                                          <p:val>
                                            <p:strVal val="0-#ppt_w/2"/>
                                          </p:val>
                                        </p:tav>
                                        <p:tav tm="100000">
                                          <p:val>
                                            <p:strVal val="#ppt_x"/>
                                          </p:val>
                                        </p:tav>
                                      </p:tavLst>
                                    </p:anim>
                                    <p:anim calcmode="lin" valueType="num">
                                      <p:cBhvr additive="base">
                                        <p:cTn id="8" dur="125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6" decel="100000" fill="hold" nodeType="withEffect">
                                  <p:stCondLst>
                                    <p:cond delay="35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250" fill="hold"/>
                                        <p:tgtEl>
                                          <p:spTgt spid="25"/>
                                        </p:tgtEl>
                                        <p:attrNameLst>
                                          <p:attrName>ppt_x</p:attrName>
                                        </p:attrNameLst>
                                      </p:cBhvr>
                                      <p:tavLst>
                                        <p:tav tm="0">
                                          <p:val>
                                            <p:strVal val="1+#ppt_w/2"/>
                                          </p:val>
                                        </p:tav>
                                        <p:tav tm="100000">
                                          <p:val>
                                            <p:strVal val="#ppt_x"/>
                                          </p:val>
                                        </p:tav>
                                      </p:tavLst>
                                    </p:anim>
                                    <p:anim calcmode="lin" valueType="num">
                                      <p:cBhvr additive="base">
                                        <p:cTn id="12" dur="12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8"/>
                    </p:tgtEl>
                  </p:cond>
                </p:stCondLst>
                <p:endSync evt="end" delay="0">
                  <p:rtn val="all"/>
                </p:endSync>
                <p:childTnLst>
                  <p:par>
                    <p:cTn id="14" fill="hold">
                      <p:stCondLst>
                        <p:cond delay="0"/>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8" presetClass="emph" presetSubtype="0" fill="hold" nodeType="afterEffect">
                                  <p:stCondLst>
                                    <p:cond delay="0"/>
                                  </p:stCondLst>
                                  <p:childTnLst>
                                    <p:animRot by="-5400000">
                                      <p:cBhvr>
                                        <p:cTn id="22" dur="2000" fill="hold"/>
                                        <p:tgtEl>
                                          <p:spTgt spid="6"/>
                                        </p:tgtEl>
                                        <p:attrNameLst>
                                          <p:attrName>r</p:attrName>
                                        </p:attrNameLst>
                                      </p:cBhvr>
                                    </p:animRot>
                                  </p:childTnLst>
                                  <p:subTnLst>
                                    <p:set>
                                      <p:cBhvr override="childStyle">
                                        <p:cTn dur="1" fill="hold" display="0" masterRel="sameClick" afterEffect="1">
                                          <p:stCondLst>
                                            <p:cond evt="end" delay="0">
                                              <p:tn val="21"/>
                                            </p:cond>
                                          </p:stCondLst>
                                        </p:cTn>
                                        <p:tgtEl>
                                          <p:spTgt spid="6"/>
                                        </p:tgtEl>
                                        <p:attrNameLst>
                                          <p:attrName>style.visibility</p:attrName>
                                        </p:attrNameLst>
                                      </p:cBhvr>
                                      <p:to>
                                        <p:strVal val="hidden"/>
                                      </p:to>
                                    </p:set>
                                  </p:sub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
                                        <p:tgtEl>
                                          <p:spTgt spid="21"/>
                                        </p:tgtEl>
                                      </p:cBhvr>
                                    </p:animEffect>
                                  </p:childTnLst>
                                </p:cTn>
                              </p:par>
                              <p:par>
                                <p:cTn id="30" presetID="22" presetClass="exit" presetSubtype="1" fill="hold" nodeType="withEffect">
                                  <p:stCondLst>
                                    <p:cond delay="0"/>
                                  </p:stCondLst>
                                  <p:childTnLst>
                                    <p:animEffect transition="out" filter="wipe(up)">
                                      <p:cBhvr>
                                        <p:cTn id="31" dur="3000"/>
                                        <p:tgtEl>
                                          <p:spTgt spid="9"/>
                                        </p:tgtEl>
                                      </p:cBhvr>
                                    </p:animEffect>
                                    <p:set>
                                      <p:cBhvr>
                                        <p:cTn id="32" dur="1" fill="hold">
                                          <p:stCondLst>
                                            <p:cond delay="2999"/>
                                          </p:stCondLst>
                                        </p:cTn>
                                        <p:tgtEl>
                                          <p:spTgt spid="9"/>
                                        </p:tgtEl>
                                        <p:attrNameLst>
                                          <p:attrName>style.visibility</p:attrName>
                                        </p:attrNameLst>
                                      </p:cBhvr>
                                      <p:to>
                                        <p:strVal val="hidden"/>
                                      </p:to>
                                    </p:set>
                                  </p:childTnLst>
                                </p:cTn>
                              </p:par>
                              <p:par>
                                <p:cTn id="33" presetID="2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3000"/>
                                        <p:tgtEl>
                                          <p:spTgt spid="10"/>
                                        </p:tgtEl>
                                      </p:cBhvr>
                                    </p:animEffect>
                                  </p:childTnLst>
                                </p:cTn>
                              </p:par>
                              <p:par>
                                <p:cTn id="36" presetID="22" presetClass="entr" presetSubtype="8"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3000"/>
                                        <p:tgtEl>
                                          <p:spTgt spid="17"/>
                                        </p:tgtEl>
                                      </p:cBhvr>
                                    </p:animEffect>
                                  </p:childTnLst>
                                </p:cTn>
                              </p:par>
                              <p:par>
                                <p:cTn id="39" presetID="22" presetClass="entr" presetSubtype="2"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right)">
                                      <p:cBhvr>
                                        <p:cTn id="41" dur="3000"/>
                                        <p:tgtEl>
                                          <p:spTgt spid="18"/>
                                        </p:tgtEl>
                                      </p:cBhvr>
                                    </p:animEffect>
                                  </p:childTnLst>
                                </p:cTn>
                              </p:par>
                              <p:par>
                                <p:cTn id="42" presetID="22" presetClass="entr" presetSubtype="1"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3000"/>
                                        <p:tgtEl>
                                          <p:spTgt spid="19"/>
                                        </p:tgtEl>
                                      </p:cBhvr>
                                    </p:animEffect>
                                  </p:childTnLst>
                                </p:cTn>
                              </p:par>
                            </p:childTnLst>
                          </p:cTn>
                        </p:par>
                        <p:par>
                          <p:cTn id="45" fill="hold">
                            <p:stCondLst>
                              <p:cond delay="5500"/>
                            </p:stCondLst>
                            <p:childTnLst>
                              <p:par>
                                <p:cTn id="46" presetID="2" presetClass="exit" presetSubtype="3" fill="hold" nodeType="afterEffect">
                                  <p:stCondLst>
                                    <p:cond delay="0"/>
                                  </p:stCondLst>
                                  <p:childTnLst>
                                    <p:anim calcmode="lin" valueType="num">
                                      <p:cBhvr additive="base">
                                        <p:cTn id="47" dur="2000"/>
                                        <p:tgtEl>
                                          <p:spTgt spid="21"/>
                                        </p:tgtEl>
                                        <p:attrNameLst>
                                          <p:attrName>ppt_x</p:attrName>
                                        </p:attrNameLst>
                                      </p:cBhvr>
                                      <p:tavLst>
                                        <p:tav tm="0">
                                          <p:val>
                                            <p:strVal val="ppt_x"/>
                                          </p:val>
                                        </p:tav>
                                        <p:tav tm="100000">
                                          <p:val>
                                            <p:strVal val="1+ppt_w/2"/>
                                          </p:val>
                                        </p:tav>
                                      </p:tavLst>
                                    </p:anim>
                                    <p:anim calcmode="lin" valueType="num">
                                      <p:cBhvr additive="base">
                                        <p:cTn id="48" dur="2000"/>
                                        <p:tgtEl>
                                          <p:spTgt spid="21"/>
                                        </p:tgtEl>
                                        <p:attrNameLst>
                                          <p:attrName>ppt_y</p:attrName>
                                        </p:attrNameLst>
                                      </p:cBhvr>
                                      <p:tavLst>
                                        <p:tav tm="0">
                                          <p:val>
                                            <p:strVal val="ppt_y"/>
                                          </p:val>
                                        </p:tav>
                                        <p:tav tm="100000">
                                          <p:val>
                                            <p:strVal val="0-ppt_h/2"/>
                                          </p:val>
                                        </p:tav>
                                      </p:tavLst>
                                    </p:anim>
                                    <p:set>
                                      <p:cBhvr>
                                        <p:cTn id="49"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9FE805C-AAD6-45A9-A96D-D987ECCAB355}"/>
              </a:ext>
            </a:extLst>
          </p:cNvPr>
          <p:cNvSpPr txBox="1"/>
          <p:nvPr/>
        </p:nvSpPr>
        <p:spPr>
          <a:xfrm>
            <a:off x="228600" y="4114800"/>
            <a:ext cx="11506200" cy="3293209"/>
          </a:xfrm>
          <a:custGeom>
            <a:avLst/>
            <a:gdLst>
              <a:gd name="connsiteX0" fmla="*/ 0 w 7924800"/>
              <a:gd name="connsiteY0" fmla="*/ 0 h 2900666"/>
              <a:gd name="connsiteX1" fmla="*/ 7924800 w 7924800"/>
              <a:gd name="connsiteY1" fmla="*/ 0 h 2900666"/>
              <a:gd name="connsiteX2" fmla="*/ 7924800 w 7924800"/>
              <a:gd name="connsiteY2" fmla="*/ 2900666 h 2900666"/>
              <a:gd name="connsiteX3" fmla="*/ 0 w 7924800"/>
              <a:gd name="connsiteY3" fmla="*/ 2900666 h 2900666"/>
              <a:gd name="connsiteX4" fmla="*/ 0 w 7924800"/>
              <a:gd name="connsiteY4" fmla="*/ 0 h 290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2900666" extrusionOk="0">
                <a:moveTo>
                  <a:pt x="0" y="0"/>
                </a:moveTo>
                <a:cubicBezTo>
                  <a:pt x="2698718" y="-5264"/>
                  <a:pt x="4297392" y="84467"/>
                  <a:pt x="7924800" y="0"/>
                </a:cubicBezTo>
                <a:cubicBezTo>
                  <a:pt x="7796627" y="1061179"/>
                  <a:pt x="8053950" y="2262752"/>
                  <a:pt x="7924800" y="2900666"/>
                </a:cubicBezTo>
                <a:cubicBezTo>
                  <a:pt x="4700344" y="3006986"/>
                  <a:pt x="1062034" y="2893017"/>
                  <a:pt x="0" y="2900666"/>
                </a:cubicBezTo>
                <a:cubicBezTo>
                  <a:pt x="160128" y="2310631"/>
                  <a:pt x="25049" y="361706"/>
                  <a:pt x="0" y="0"/>
                </a:cubicBezTo>
                <a:close/>
              </a:path>
            </a:pathLst>
          </a:custGeom>
          <a:solidFill>
            <a:schemeClr val="accent2">
              <a:lumMod val="40000"/>
              <a:lumOff val="60000"/>
            </a:schemeClr>
          </a:solidFill>
          <a:ln w="28575">
            <a:solidFill>
              <a:schemeClr val="accent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p:spPr>
        <p:txBody>
          <a:bodyPr wrap="square">
            <a:spAutoFit/>
          </a:bodyPr>
          <a:lstStyle/>
          <a:p>
            <a:pPr>
              <a:lnSpc>
                <a:spcPct val="130000"/>
              </a:lnSpc>
            </a:pP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C1: </a:t>
            </a:r>
            <a:r>
              <a:rPr lang="en-US" sz="3200" dirty="0" err="1">
                <a:solidFill>
                  <a:schemeClr val="accent1">
                    <a:lumMod val="75000"/>
                  </a:schemeClr>
                </a:solidFill>
                <a:latin typeface="Times New Roman" panose="02020603050405020304" pitchFamily="18" charset="0"/>
                <a:ea typeface="Calibri" panose="020F0502020204030204" pitchFamily="34" charset="0"/>
              </a:rPr>
              <a:t>Các</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màng</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cao</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su</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biến</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dạng</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chứng</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tỏ</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điều</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gì</a:t>
            </a:r>
            <a:r>
              <a:rPr lang="en-US" sz="3200" dirty="0">
                <a:solidFill>
                  <a:schemeClr val="accent1">
                    <a:lumMod val="75000"/>
                  </a:schemeClr>
                </a:solidFill>
                <a:latin typeface="Times New Roman" panose="02020603050405020304" pitchFamily="18" charset="0"/>
                <a:ea typeface="Calibri" panose="020F0502020204030204" pitchFamily="34" charset="0"/>
              </a:rPr>
              <a:t>?</a:t>
            </a:r>
            <a:endParaRPr lang="en-US" sz="3200" dirty="0">
              <a:solidFill>
                <a:schemeClr val="accent1">
                  <a:lumMod val="75000"/>
                </a:schemeClr>
              </a:solidFill>
            </a:endParaRPr>
          </a:p>
          <a:p>
            <a:pPr>
              <a:lnSpc>
                <a:spcPct val="130000"/>
              </a:lnSpc>
            </a:pP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0000"/>
              </a:lnSpc>
            </a:pPr>
            <a:r>
              <a:rPr lang="en-US" sz="3200"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C2: </a:t>
            </a:r>
            <a:r>
              <a:rPr lang="en-US" sz="3200" dirty="0" err="1">
                <a:solidFill>
                  <a:schemeClr val="accent1">
                    <a:lumMod val="75000"/>
                  </a:schemeClr>
                </a:solidFill>
                <a:latin typeface="Times New Roman" panose="02020603050405020304" pitchFamily="18" charset="0"/>
                <a:ea typeface="Calibri" panose="020F0502020204030204" pitchFamily="34" charset="0"/>
              </a:rPr>
              <a:t>Có</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phải</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chất</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lỏng</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chỉ</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tác</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dụng</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áp</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suất</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lên</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bình</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theo</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một</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phương</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như</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chất</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rắn</a:t>
            </a:r>
            <a:r>
              <a:rPr lang="en-US" sz="3200" dirty="0">
                <a:solidFill>
                  <a:schemeClr val="accent1">
                    <a:lumMod val="75000"/>
                  </a:schemeClr>
                </a:solidFill>
                <a:latin typeface="Times New Roman" panose="02020603050405020304" pitchFamily="18" charset="0"/>
                <a:ea typeface="Calibri" panose="020F0502020204030204" pitchFamily="34" charset="0"/>
              </a:rPr>
              <a:t> </a:t>
            </a:r>
            <a:r>
              <a:rPr lang="en-US" sz="3200" dirty="0" err="1">
                <a:solidFill>
                  <a:schemeClr val="accent1">
                    <a:lumMod val="75000"/>
                  </a:schemeClr>
                </a:solidFill>
                <a:latin typeface="Times New Roman" panose="02020603050405020304" pitchFamily="18" charset="0"/>
                <a:ea typeface="Calibri" panose="020F0502020204030204" pitchFamily="34" charset="0"/>
              </a:rPr>
              <a:t>không</a:t>
            </a:r>
            <a:r>
              <a:rPr lang="en-US" sz="3200" dirty="0">
                <a:solidFill>
                  <a:schemeClr val="accent1">
                    <a:lumMod val="75000"/>
                  </a:schemeClr>
                </a:solidFill>
                <a:latin typeface="Times New Roman" panose="02020603050405020304" pitchFamily="18" charset="0"/>
                <a:ea typeface="Calibri" panose="020F0502020204030204" pitchFamily="34" charset="0"/>
              </a:rPr>
              <a:t>?</a:t>
            </a:r>
            <a:endParaRPr lang="en-US" sz="3200"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pP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2706B6AF-3024-4421-8E96-28EB59601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295" y="6186791"/>
            <a:ext cx="3603105" cy="1509409"/>
          </a:xfrm>
          <a:prstGeom prst="rect">
            <a:avLst/>
          </a:prstGeom>
        </p:spPr>
      </p:pic>
      <p:graphicFrame>
        <p:nvGraphicFramePr>
          <p:cNvPr id="3" name="Table 2"/>
          <p:cNvGraphicFramePr>
            <a:graphicFrameLocks noGrp="1"/>
          </p:cNvGraphicFramePr>
          <p:nvPr/>
        </p:nvGraphicFramePr>
        <p:xfrm>
          <a:off x="216625" y="1600202"/>
          <a:ext cx="11518174" cy="2382315"/>
        </p:xfrm>
        <a:graphic>
          <a:graphicData uri="http://schemas.openxmlformats.org/drawingml/2006/table">
            <a:tbl>
              <a:tblPr firstRow="1" bandRow="1">
                <a:tableStyleId>{5940675A-B579-460E-94D1-54222C63F5DA}</a:tableStyleId>
              </a:tblPr>
              <a:tblGrid>
                <a:gridCol w="6260375">
                  <a:extLst>
                    <a:ext uri="{9D8B030D-6E8A-4147-A177-3AD203B41FA5}">
                      <a16:colId xmlns:a16="http://schemas.microsoft.com/office/drawing/2014/main" val="3851574920"/>
                    </a:ext>
                  </a:extLst>
                </a:gridCol>
                <a:gridCol w="5257799">
                  <a:extLst>
                    <a:ext uri="{9D8B030D-6E8A-4147-A177-3AD203B41FA5}">
                      <a16:colId xmlns:a16="http://schemas.microsoft.com/office/drawing/2014/main" val="3647623160"/>
                    </a:ext>
                  </a:extLst>
                </a:gridCol>
              </a:tblGrid>
              <a:tr h="679814">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su</a:t>
                      </a:r>
                      <a:endPar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hMerge="1">
                  <a:txBody>
                    <a:bodyPr/>
                    <a:lstStyle/>
                    <a:p>
                      <a:endParaRPr lang="en-US" dirty="0"/>
                    </a:p>
                  </a:txBody>
                  <a:tcPr/>
                </a:tc>
                <a:extLst>
                  <a:ext uri="{0D108BD9-81ED-4DB2-BD59-A6C34878D82A}">
                    <a16:rowId xmlns:a16="http://schemas.microsoft.com/office/drawing/2014/main" val="719863341"/>
                  </a:ext>
                </a:extLst>
              </a:tr>
              <a:tr h="599028">
                <a:tc>
                  <a:txBody>
                    <a:bodyPr/>
                    <a:lstStyle/>
                    <a:p>
                      <a:pPr algn="ctr"/>
                      <a:r>
                        <a:rPr lang="en-US" sz="3200" dirty="0" err="1">
                          <a:solidFill>
                            <a:schemeClr val="accent1">
                              <a:lumMod val="75000"/>
                            </a:schemeClr>
                          </a:solidFill>
                          <a:latin typeface="Times New Roman" panose="02020603050405020304" pitchFamily="18" charset="0"/>
                          <a:cs typeface="Times New Roman" panose="02020603050405020304" pitchFamily="18" charset="0"/>
                        </a:rPr>
                        <a:t>Trước</a:t>
                      </a:r>
                      <a:r>
                        <a:rPr lang="en-US" sz="3200" baseline="0" dirty="0">
                          <a:solidFill>
                            <a:schemeClr val="accent1">
                              <a:lumMod val="75000"/>
                            </a:schemeClr>
                          </a:solidFill>
                          <a:latin typeface="Times New Roman" panose="02020603050405020304" pitchFamily="18" charset="0"/>
                          <a:cs typeface="Times New Roman" panose="02020603050405020304" pitchFamily="18" charset="0"/>
                        </a:rPr>
                        <a:t> </a:t>
                      </a:r>
                      <a:r>
                        <a:rPr lang="en-US" sz="3200" baseline="0" dirty="0" err="1">
                          <a:solidFill>
                            <a:schemeClr val="accent1">
                              <a:lumMod val="75000"/>
                            </a:schemeClr>
                          </a:solidFill>
                          <a:latin typeface="Times New Roman" panose="02020603050405020304" pitchFamily="18" charset="0"/>
                          <a:cs typeface="Times New Roman" panose="02020603050405020304" pitchFamily="18" charset="0"/>
                        </a:rPr>
                        <a:t>khi</a:t>
                      </a:r>
                      <a:r>
                        <a:rPr lang="en-US" sz="3200" baseline="0" dirty="0">
                          <a:solidFill>
                            <a:schemeClr val="accent1">
                              <a:lumMod val="75000"/>
                            </a:schemeClr>
                          </a:solidFill>
                          <a:latin typeface="Times New Roman" panose="02020603050405020304" pitchFamily="18" charset="0"/>
                          <a:cs typeface="Times New Roman" panose="02020603050405020304" pitchFamily="18" charset="0"/>
                        </a:rPr>
                        <a:t> </a:t>
                      </a:r>
                      <a:r>
                        <a:rPr lang="en-US" sz="3200" baseline="0" dirty="0" err="1">
                          <a:solidFill>
                            <a:schemeClr val="accent1">
                              <a:lumMod val="75000"/>
                            </a:schemeClr>
                          </a:solidFill>
                          <a:latin typeface="Times New Roman" panose="02020603050405020304" pitchFamily="18" charset="0"/>
                          <a:cs typeface="Times New Roman" panose="02020603050405020304" pitchFamily="18" charset="0"/>
                        </a:rPr>
                        <a:t>đổ</a:t>
                      </a:r>
                      <a:r>
                        <a:rPr lang="en-US" sz="3200" baseline="0" dirty="0">
                          <a:solidFill>
                            <a:schemeClr val="accent1">
                              <a:lumMod val="75000"/>
                            </a:schemeClr>
                          </a:solidFill>
                          <a:latin typeface="Times New Roman" panose="02020603050405020304" pitchFamily="18" charset="0"/>
                          <a:cs typeface="Times New Roman" panose="02020603050405020304" pitchFamily="18" charset="0"/>
                        </a:rPr>
                        <a:t> </a:t>
                      </a:r>
                      <a:r>
                        <a:rPr lang="en-US" sz="3200" baseline="0" dirty="0" err="1">
                          <a:solidFill>
                            <a:schemeClr val="accent1">
                              <a:lumMod val="75000"/>
                            </a:schemeClr>
                          </a:solidFill>
                          <a:latin typeface="Times New Roman" panose="02020603050405020304" pitchFamily="18" charset="0"/>
                          <a:cs typeface="Times New Roman" panose="02020603050405020304" pitchFamily="18" charset="0"/>
                        </a:rPr>
                        <a:t>nước</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algn="ctr"/>
                      <a:r>
                        <a:rPr lang="en-US" sz="3200" dirty="0" err="1">
                          <a:solidFill>
                            <a:schemeClr val="accent1">
                              <a:lumMod val="75000"/>
                            </a:schemeClr>
                          </a:solidFill>
                          <a:latin typeface="Times New Roman" panose="02020603050405020304" pitchFamily="18" charset="0"/>
                          <a:cs typeface="Times New Roman" panose="02020603050405020304" pitchFamily="18" charset="0"/>
                        </a:rPr>
                        <a:t>Sau</a:t>
                      </a:r>
                      <a:r>
                        <a:rPr lang="en-US" sz="3200" baseline="0" dirty="0">
                          <a:solidFill>
                            <a:schemeClr val="accent1">
                              <a:lumMod val="75000"/>
                            </a:schemeClr>
                          </a:solidFill>
                          <a:latin typeface="Times New Roman" panose="02020603050405020304" pitchFamily="18" charset="0"/>
                          <a:cs typeface="Times New Roman" panose="02020603050405020304" pitchFamily="18" charset="0"/>
                        </a:rPr>
                        <a:t> </a:t>
                      </a:r>
                      <a:r>
                        <a:rPr lang="en-US" sz="3200" baseline="0" dirty="0" err="1">
                          <a:solidFill>
                            <a:schemeClr val="accent1">
                              <a:lumMod val="75000"/>
                            </a:schemeClr>
                          </a:solidFill>
                          <a:latin typeface="Times New Roman" panose="02020603050405020304" pitchFamily="18" charset="0"/>
                          <a:cs typeface="Times New Roman" panose="02020603050405020304" pitchFamily="18" charset="0"/>
                        </a:rPr>
                        <a:t>khi</a:t>
                      </a:r>
                      <a:r>
                        <a:rPr lang="en-US" sz="3200" baseline="0" dirty="0">
                          <a:solidFill>
                            <a:schemeClr val="accent1">
                              <a:lumMod val="75000"/>
                            </a:schemeClr>
                          </a:solidFill>
                          <a:latin typeface="Times New Roman" panose="02020603050405020304" pitchFamily="18" charset="0"/>
                          <a:cs typeface="Times New Roman" panose="02020603050405020304" pitchFamily="18" charset="0"/>
                        </a:rPr>
                        <a:t> </a:t>
                      </a:r>
                      <a:r>
                        <a:rPr lang="en-US" sz="3200" baseline="0" dirty="0" err="1">
                          <a:solidFill>
                            <a:schemeClr val="accent1">
                              <a:lumMod val="75000"/>
                            </a:schemeClr>
                          </a:solidFill>
                          <a:latin typeface="Times New Roman" panose="02020603050405020304" pitchFamily="18" charset="0"/>
                          <a:cs typeface="Times New Roman" panose="02020603050405020304" pitchFamily="18" charset="0"/>
                        </a:rPr>
                        <a:t>đổ</a:t>
                      </a:r>
                      <a:r>
                        <a:rPr lang="en-US" sz="3200" baseline="0" dirty="0">
                          <a:solidFill>
                            <a:schemeClr val="accent1">
                              <a:lumMod val="75000"/>
                            </a:schemeClr>
                          </a:solidFill>
                          <a:latin typeface="Times New Roman" panose="02020603050405020304" pitchFamily="18" charset="0"/>
                          <a:cs typeface="Times New Roman" panose="02020603050405020304" pitchFamily="18" charset="0"/>
                        </a:rPr>
                        <a:t> </a:t>
                      </a:r>
                      <a:r>
                        <a:rPr lang="en-US" sz="3200" baseline="0" dirty="0" err="1">
                          <a:solidFill>
                            <a:schemeClr val="accent1">
                              <a:lumMod val="75000"/>
                            </a:schemeClr>
                          </a:solidFill>
                          <a:latin typeface="Times New Roman" panose="02020603050405020304" pitchFamily="18" charset="0"/>
                          <a:cs typeface="Times New Roman" panose="02020603050405020304" pitchFamily="18" charset="0"/>
                        </a:rPr>
                        <a:t>nước</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4173248875"/>
                  </a:ext>
                </a:extLst>
              </a:tr>
              <a:tr h="11034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1934658892"/>
                  </a:ext>
                </a:extLst>
              </a:tr>
            </a:tbl>
          </a:graphicData>
        </a:graphic>
      </p:graphicFrame>
      <p:sp>
        <p:nvSpPr>
          <p:cNvPr id="6" name="Flowchart: Terminator 5">
            <a:extLst>
              <a:ext uri="{FF2B5EF4-FFF2-40B4-BE49-F238E27FC236}">
                <a16:creationId xmlns:a16="http://schemas.microsoft.com/office/drawing/2014/main" id="{220D0BCE-F63B-4A7E-9C6E-9F0F105BD931}"/>
              </a:ext>
            </a:extLst>
          </p:cNvPr>
          <p:cNvSpPr/>
          <p:nvPr/>
        </p:nvSpPr>
        <p:spPr>
          <a:xfrm>
            <a:off x="3657600" y="934824"/>
            <a:ext cx="4867275" cy="644978"/>
          </a:xfrm>
          <a:prstGeom prst="flowChartTerminator">
            <a:avLst/>
          </a:prstGeom>
          <a:solidFill>
            <a:srgbClr val="F8959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2">
                    <a:lumMod val="25000"/>
                  </a:schemeClr>
                </a:solidFill>
                <a:latin typeface="Times New Roman" panose="02020603050405020304" pitchFamily="18" charset="0"/>
              </a:rPr>
              <a:t>PHIẾU HỌC TẬP</a:t>
            </a:r>
            <a:endParaRPr lang="en-US" sz="3600" dirty="0">
              <a:solidFill>
                <a:schemeClr val="bg2">
                  <a:lumMod val="25000"/>
                </a:schemeClr>
              </a:solidFill>
            </a:endParaRPr>
          </a:p>
        </p:txBody>
      </p:sp>
      <p:sp>
        <p:nvSpPr>
          <p:cNvPr id="7" name="Rectangle: Diagonal Corners Rounded 1">
            <a:extLst>
              <a:ext uri="{FF2B5EF4-FFF2-40B4-BE49-F238E27FC236}">
                <a16:creationId xmlns:a16="http://schemas.microsoft.com/office/drawing/2014/main" id="{C512ACC4-A459-4AD0-BD69-08A3CFAB6770}"/>
              </a:ext>
            </a:extLst>
          </p:cNvPr>
          <p:cNvSpPr/>
          <p:nvPr/>
        </p:nvSpPr>
        <p:spPr>
          <a:xfrm>
            <a:off x="76200" y="152400"/>
            <a:ext cx="98298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I.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tồn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lỏng</a:t>
            </a:r>
            <a:endParaRPr lang="en-US" sz="3600" b="1" dirty="0">
              <a:latin typeface="Times New Roman" panose="02020603050405020304" pitchFamily="18" charset="0"/>
              <a:cs typeface="Times New Roman" panose="02020603050405020304" pitchFamily="18" charset="0"/>
            </a:endParaRPr>
          </a:p>
        </p:txBody>
      </p:sp>
      <p:sp>
        <p:nvSpPr>
          <p:cNvPr id="8" name="Rectangle: Diagonal Corners Rounded 1">
            <a:extLst>
              <a:ext uri="{FF2B5EF4-FFF2-40B4-BE49-F238E27FC236}">
                <a16:creationId xmlns:a16="http://schemas.microsoft.com/office/drawing/2014/main" id="{7CA14B2F-CF75-41DA-B68E-57146CA99B79}"/>
              </a:ext>
            </a:extLst>
          </p:cNvPr>
          <p:cNvSpPr/>
          <p:nvPr/>
        </p:nvSpPr>
        <p:spPr>
          <a:xfrm>
            <a:off x="76200" y="228600"/>
            <a:ext cx="11049000" cy="685800"/>
          </a:xfrm>
          <a:prstGeom prst="round2DiagRect">
            <a:avLst>
              <a:gd name="adj1" fmla="val 50000"/>
              <a:gd name="adj2" fmla="val 0"/>
            </a:avLst>
          </a:prstGeom>
          <a:solidFill>
            <a:srgbClr val="FFA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Tác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suất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lỏng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6326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Slide doanh nghiệp">
      <a:majorFont>
        <a:latin typeface="A3.Jovis-BebasNeueBold-San"/>
        <a:ea typeface=""/>
        <a:cs typeface=""/>
      </a:majorFont>
      <a:minorFont>
        <a:latin typeface="A2.Jovis-Doanvandai-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CADAD1A1-CEC9-4312-AC2A-7A3DCE0B6CC7}" vid="{FE0E3839-66CC-412B-BD39-DBA3FC809DE9}"/>
    </a:ext>
  </a:extLst>
</a:theme>
</file>

<file path=ppt/theme/theme3.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4.xml><?xml version="1.0" encoding="utf-8"?>
<a:theme xmlns:a="http://schemas.openxmlformats.org/drawingml/2006/main" name="2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Slide doanh nghiệp">
      <a:majorFont>
        <a:latin typeface="A3.Jovis-BebasNeueBold-San"/>
        <a:ea typeface=""/>
        <a:cs typeface=""/>
      </a:majorFont>
      <a:minorFont>
        <a:latin typeface="A2.Jovis-Doanvandai-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CADAD1A1-CEC9-4312-AC2A-7A3DCE0B6CC7}" vid="{FE0E3839-66CC-412B-BD39-DBA3FC809DE9}"/>
    </a:ext>
  </a:extLst>
</a:theme>
</file>

<file path=ppt/theme/theme5.xml><?xml version="1.0" encoding="utf-8"?>
<a:theme xmlns:a="http://schemas.openxmlformats.org/drawingml/2006/main" name="3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Slide doanh nghiệp">
      <a:majorFont>
        <a:latin typeface="A3.Jovis-BebasNeueBold-San"/>
        <a:ea typeface=""/>
        <a:cs typeface=""/>
      </a:majorFont>
      <a:minorFont>
        <a:latin typeface="A2.Jovis-Doanvandai-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CADAD1A1-CEC9-4312-AC2A-7A3DCE0B6CC7}" vid="{FE0E3839-66CC-412B-BD39-DBA3FC809DE9}"/>
    </a:ext>
  </a:extLst>
</a:theme>
</file>

<file path=ppt/theme/theme6.xml><?xml version="1.0" encoding="utf-8"?>
<a:theme xmlns:a="http://schemas.openxmlformats.org/drawingml/2006/main" name="Minimalist Business Slides by Slidesgo">
  <a:themeElements>
    <a:clrScheme name="Simple Light">
      <a:dk1>
        <a:srgbClr val="000000"/>
      </a:dk1>
      <a:lt1>
        <a:srgbClr val="F5F2EE"/>
      </a:lt1>
      <a:dk2>
        <a:srgbClr val="000000"/>
      </a:dk2>
      <a:lt2>
        <a:srgbClr val="EEEEEE"/>
      </a:lt2>
      <a:accent1>
        <a:srgbClr val="3F3533"/>
      </a:accent1>
      <a:accent2>
        <a:srgbClr val="3F3533"/>
      </a:accent2>
      <a:accent3>
        <a:srgbClr val="3F3533"/>
      </a:accent3>
      <a:accent4>
        <a:srgbClr val="3F3533"/>
      </a:accent4>
      <a:accent5>
        <a:srgbClr val="3F3533"/>
      </a:accent5>
      <a:accent6>
        <a:srgbClr val="3F353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1612</TotalTime>
  <Words>1650</Words>
  <Application>Microsoft Office PowerPoint</Application>
  <PresentationFormat>Widescreen</PresentationFormat>
  <Paragraphs>175</Paragraphs>
  <Slides>43</Slides>
  <Notes>26</Notes>
  <HiddenSlides>0</HiddenSlides>
  <MMClips>7</MMClips>
  <ScaleCrop>false</ScaleCrop>
  <HeadingPairs>
    <vt:vector size="6" baseType="variant">
      <vt:variant>
        <vt:lpstr>Fonts Used</vt:lpstr>
      </vt:variant>
      <vt:variant>
        <vt:i4>23</vt:i4>
      </vt:variant>
      <vt:variant>
        <vt:lpstr>Theme</vt:lpstr>
      </vt:variant>
      <vt:variant>
        <vt:i4>8</vt:i4>
      </vt:variant>
      <vt:variant>
        <vt:lpstr>Slide Titles</vt:lpstr>
      </vt:variant>
      <vt:variant>
        <vt:i4>43</vt:i4>
      </vt:variant>
    </vt:vector>
  </HeadingPairs>
  <TitlesOfParts>
    <vt:vector size="74" baseType="lpstr">
      <vt:lpstr>SimSun</vt:lpstr>
      <vt:lpstr>#9Slide02 Noi dung dai</vt:lpstr>
      <vt:lpstr>A2.Jovis-Doanvandai-San</vt:lpstr>
      <vt:lpstr>A3.Jovis-BebasNeueBold-San</vt:lpstr>
      <vt:lpstr>Arial</vt:lpstr>
      <vt:lpstr>Calibri</vt:lpstr>
      <vt:lpstr>Calibri Light</vt:lpstr>
      <vt:lpstr>Century Gothic</vt:lpstr>
      <vt:lpstr>Crimson Text</vt:lpstr>
      <vt:lpstr>等线</vt:lpstr>
      <vt:lpstr>Josefin Sans</vt:lpstr>
      <vt:lpstr>Lato</vt:lpstr>
      <vt:lpstr>Merriweather Light</vt:lpstr>
      <vt:lpstr>Montserrat</vt:lpstr>
      <vt:lpstr>Open Sans</vt:lpstr>
      <vt:lpstr>Open Sans SemiBold</vt:lpstr>
      <vt:lpstr>Russo One</vt:lpstr>
      <vt:lpstr>Segoe UI</vt:lpstr>
      <vt:lpstr>Tahoma</vt:lpstr>
      <vt:lpstr>Times New Roman</vt:lpstr>
      <vt:lpstr>Vidaloka</vt:lpstr>
      <vt:lpstr>Wingdings</vt:lpstr>
      <vt:lpstr>Wingdings 2</vt:lpstr>
      <vt:lpstr>Office Theme</vt:lpstr>
      <vt:lpstr>1_Office Theme</vt:lpstr>
      <vt:lpstr>Gallery</vt:lpstr>
      <vt:lpstr>2_Office Theme</vt:lpstr>
      <vt:lpstr>3_Office Theme</vt:lpstr>
      <vt:lpstr>Minimalist Business Slides by Slidesgo</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Administrator</cp:lastModifiedBy>
  <cp:revision>1</cp:revision>
  <dcterms:created xsi:type="dcterms:W3CDTF">2021-10-01T07:47:36Z</dcterms:created>
  <dcterms:modified xsi:type="dcterms:W3CDTF">2024-12-19T02:24:18Z</dcterms:modified>
  <cp:version>n</cp:version>
</cp:coreProperties>
</file>