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1" r:id="rId2"/>
    <p:sldMasterId id="2147483666" r:id="rId3"/>
    <p:sldMasterId id="2147483681" r:id="rId4"/>
  </p:sldMasterIdLst>
  <p:notesMasterIdLst>
    <p:notesMasterId r:id="rId18"/>
  </p:notesMasterIdLst>
  <p:sldIdLst>
    <p:sldId id="276" r:id="rId5"/>
    <p:sldId id="278" r:id="rId6"/>
    <p:sldId id="279" r:id="rId7"/>
    <p:sldId id="258" r:id="rId8"/>
    <p:sldId id="281" r:id="rId9"/>
    <p:sldId id="261" r:id="rId10"/>
    <p:sldId id="282" r:id="rId11"/>
    <p:sldId id="284" r:id="rId12"/>
    <p:sldId id="263" r:id="rId13"/>
    <p:sldId id="266" r:id="rId14"/>
    <p:sldId id="269" r:id="rId15"/>
    <p:sldId id="270" r:id="rId16"/>
    <p:sldId id="280" r:id="rId17"/>
  </p:sldIdLst>
  <p:sldSz cx="12192000" cy="6858000"/>
  <p:notesSz cx="12192000" cy="6858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HPUMII+Arial" panose="020B0604020202020204" charset="0"/>
      <p:regular r:id="rId23"/>
    </p:embeddedFont>
    <p:embeddedFont>
      <p:font typeface="QUASPS+Calibri Italic" panose="020B0604020202020204" charset="0"/>
      <p:regular r:id="rId24"/>
    </p:embeddedFont>
    <p:embeddedFont>
      <p:font typeface="Times New Roman" panose="02020603050405020304" pitchFamily="18" charset="0"/>
      <p:regular r:id="rId25"/>
    </p:embeddedFont>
    <p:embeddedFont>
      <p:font typeface=".VnVogue" panose="020B7200000000000000" pitchFamily="34" charset="0"/>
      <p:regular r:id="rId26"/>
    </p:embeddedFont>
    <p:embeddedFont>
      <p:font typeface="FGPCSV+Calibri" panose="020B0604020202020204" charset="0"/>
      <p:regular r:id="rId27"/>
    </p:embeddedFont>
    <p:embeddedFont>
      <p:font typeface="RWJHGS+Calibri" panose="020B0604020202020204" charset="0"/>
      <p:regular r:id="rId28"/>
    </p:embeddedFont>
    <p:embeddedFont>
      <p:font typeface="TAHPSV+Calibri Bold" panose="020B0604020202020204" charset="0"/>
      <p:regular r:id="rId29"/>
    </p:embeddedFont>
    <p:embeddedFont>
      <p:font typeface="Calibri Light" panose="020F0302020204030204" pitchFamily="34" charset="0"/>
      <p:regular r:id="rId30"/>
      <p:italic r:id="rId31"/>
    </p:embeddedFont>
    <p:embeddedFont>
      <p:font typeface="OBVGTA+Calibri Bold" panose="020B0604020202020204" charset="0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364" autoAdjust="0"/>
  </p:normalViewPr>
  <p:slideViewPr>
    <p:cSldViewPr>
      <p:cViewPr varScale="1">
        <p:scale>
          <a:sx n="73" d="100"/>
          <a:sy n="73" d="100"/>
        </p:scale>
        <p:origin x="594" y="78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3.fntdata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7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565D29-E1AA-457D-9CCE-89A183A12A4A}" type="datetimeFigureOut">
              <a:rPr lang="en-US" smtClean="0"/>
              <a:t>24/1/2024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B2192E-D1A8-438A-BDDB-24B5E39A9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401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Vogu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Vogu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Vogu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Vogu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Vogu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anose="020B7200000000000000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DFAFFA-7E28-41D0-BBED-2FBA5711C5B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217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Vogu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Vogu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Vogu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Vogu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Vogu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Vogue" panose="020B7200000000000000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DFAFFA-7E28-41D0-BBED-2FBA5711C5B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623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192E-D1A8-438A-BDDB-24B5E39A967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698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24/1/2024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Vogue" panose="020B7200000000000000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Vogue" panose="020B7200000000000000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A87E567-121C-42D1-B1A5-A0623DE73310}" type="slidenum">
              <a:rPr lang="en-US" altLang="en-US" smtClean="0">
                <a:latin typeface=".VnVogue" panose="020B7200000000000000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.VnVogu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892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Vogue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Vogue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AD9039F-9FB7-42E2-8274-BDB5C1B499AE}" type="slidenum">
              <a:rPr lang="en-US" altLang="en-US" smtClean="0">
                <a:latin typeface=".VnVogue" panose="020B7200000000000000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.VnVogu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333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Vogue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Vogue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CA0AA59-C41F-484F-BE22-D5DECFCFD6A1}" type="slidenum">
              <a:rPr lang="en-US" altLang="en-US" smtClean="0">
                <a:latin typeface=".VnVogue" panose="020B7200000000000000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.VnVogu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659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1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Vogue" panose="020B7200000000000000" pitchFamily="34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Vogue" panose="020B7200000000000000" pitchFamily="34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0DD5E7B-5F46-4528-8973-42181E40CAC0}" type="slidenum">
              <a:rPr lang="en-US" altLang="en-US" smtClean="0">
                <a:latin typeface=".VnVogue" panose="020B7200000000000000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.VnVogu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4630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927100"/>
            <a:ext cx="8562673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4" y="3488024"/>
            <a:ext cx="8562673" cy="2536857"/>
          </a:xfrm>
        </p:spPr>
        <p:txBody>
          <a:bodyPr anchor="ctr"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Vogue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Vogue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318" y="295275"/>
            <a:ext cx="1054100" cy="768350"/>
          </a:xfrm>
        </p:spPr>
        <p:txBody>
          <a:bodyPr/>
          <a:lstStyle>
            <a:lvl1pPr algn="ctr">
              <a:defRPr sz="28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6F355EC-F749-44AB-B631-2A61C19A2F15}" type="slidenum">
              <a:rPr lang="en-US" altLang="en-US" smtClean="0">
                <a:latin typeface=".VnVogue" panose="020B7200000000000000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.VnVogu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447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Vogue" panose="020B7200000000000000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Vogue" panose="020B7200000000000000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2A86D07-4810-4623-B676-4A7389046232}" type="slidenum">
              <a:rPr lang="en-US" altLang="en-US" smtClean="0">
                <a:latin typeface=".VnVogue" panose="020B7200000000000000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.VnVogu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495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Vogue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Vogue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F686990-1BC4-44D9-9E8A-F6BD2F7B32D1}" type="slidenum">
              <a:rPr lang="en-US" altLang="en-US" smtClean="0">
                <a:latin typeface=".VnVogue" panose="020B7200000000000000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.VnVogu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311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Vogue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Vogue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F8F08C4-2DB8-4B6E-8E7D-195D5EE86DCA}" type="slidenum">
              <a:rPr lang="en-US" altLang="en-US" smtClean="0">
                <a:latin typeface=".VnVogue" panose="020B7200000000000000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.VnVogu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8596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Vogue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Vogue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5D6C080-BC40-4314-95A9-5BA7DAB251C8}" type="slidenum">
              <a:rPr lang="en-US" altLang="en-US" smtClean="0">
                <a:latin typeface=".VnVogue" panose="020B7200000000000000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.VnVogu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6737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Vogue" panose="020B7200000000000000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Vogue" panose="020B7200000000000000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3BFE9E8-7CB7-48E9-B734-F8ACB1584E3F}" type="slidenum">
              <a:rPr lang="en-US" altLang="en-US" smtClean="0">
                <a:latin typeface=".VnVogue" panose="020B7200000000000000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.VnVogu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074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Vogue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Vogue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F686990-1BC4-44D9-9E8A-F6BD2F7B32D1}" type="slidenum">
              <a:rPr lang="en-US" altLang="en-US" smtClean="0">
                <a:latin typeface=".VnVogue" panose="020B7200000000000000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.VnVogu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6875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Vogue" panose="020B7200000000000000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Vogue" panose="020B7200000000000000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A0DD18B-F467-4E9B-BE9B-580A650CF31F}" type="slidenum">
              <a:rPr lang="en-US" altLang="en-US" smtClean="0">
                <a:latin typeface=".VnVogue" panose="020B7200000000000000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.VnVogu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6341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Vogue" panose="020B7200000000000000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Vogue" panose="020B7200000000000000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AAF3A3F-BD16-413B-B5A7-18005555A2C0}" type="slidenum">
              <a:rPr lang="en-US" altLang="en-US" smtClean="0">
                <a:latin typeface=".VnVogue" panose="020B7200000000000000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.VnVogu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187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Vogue" panose="020B7200000000000000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Vogue" panose="020B7200000000000000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DBC3E12-2238-4FE4-9A45-A287BCA0DDBC}" type="slidenum">
              <a:rPr lang="en-US" altLang="en-US" smtClean="0">
                <a:latin typeface=".VnVogue" panose="020B7200000000000000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.VnVogu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4840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Vogue" panose="020B7200000000000000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Vogue" panose="020B7200000000000000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5F7BD69-2861-4027-AE1A-91AE88725917}" type="slidenum">
              <a:rPr lang="en-US" altLang="en-US" smtClean="0">
                <a:latin typeface=".VnVogue" panose="020B7200000000000000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.VnVogu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6584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Vogue" panose="020B7200000000000000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Vogue" panose="020B7200000000000000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A87E567-121C-42D1-B1A5-A0623DE73310}" type="slidenum">
              <a:rPr lang="en-US" altLang="en-US" smtClean="0">
                <a:latin typeface=".VnVogue" panose="020B7200000000000000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.VnVogu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2490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Vogue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Vogue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AD9039F-9FB7-42E2-8274-BDB5C1B499AE}" type="slidenum">
              <a:rPr lang="en-US" altLang="en-US" smtClean="0">
                <a:latin typeface=".VnVogue" panose="020B7200000000000000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.VnVogu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2157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Vogue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Vogue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CA0AA59-C41F-484F-BE22-D5DECFCFD6A1}" type="slidenum">
              <a:rPr lang="en-US" altLang="en-US" smtClean="0">
                <a:latin typeface=".VnVogue" panose="020B7200000000000000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.VnVogu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1547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1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Vogue" panose="020B7200000000000000" pitchFamily="34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Vogue" panose="020B7200000000000000" pitchFamily="34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0DD5E7B-5F46-4528-8973-42181E40CAC0}" type="slidenum">
              <a:rPr lang="en-US" altLang="en-US" smtClean="0">
                <a:latin typeface=".VnVogue" panose="020B7200000000000000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.VnVogu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2722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927100"/>
            <a:ext cx="8562673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4" y="3488024"/>
            <a:ext cx="8562673" cy="2536857"/>
          </a:xfrm>
        </p:spPr>
        <p:txBody>
          <a:bodyPr anchor="ctr"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Vogue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Vogue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318" y="295275"/>
            <a:ext cx="1054100" cy="768350"/>
          </a:xfrm>
        </p:spPr>
        <p:txBody>
          <a:bodyPr/>
          <a:lstStyle>
            <a:lvl1pPr algn="ctr">
              <a:defRPr sz="28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6F355EC-F749-44AB-B631-2A61C19A2F15}" type="slidenum">
              <a:rPr lang="en-US" altLang="en-US" smtClean="0">
                <a:latin typeface=".VnVogue" panose="020B7200000000000000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.VnVogu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145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Vogue" panose="020B7200000000000000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Vogue" panose="020B7200000000000000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2A86D07-4810-4623-B676-4A7389046232}" type="slidenum">
              <a:rPr lang="en-US" altLang="en-US" smtClean="0">
                <a:latin typeface=".VnVogue" panose="020B7200000000000000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.VnVogu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113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Vogue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Vogue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F8F08C4-2DB8-4B6E-8E7D-195D5EE86DCA}" type="slidenum">
              <a:rPr lang="en-US" altLang="en-US" smtClean="0">
                <a:latin typeface=".VnVogue" panose="020B7200000000000000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.VnVogu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5960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FEE84-3ADF-4612-B3EC-439577BA0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FEC457-B4BC-4713-9CDF-ACACCB2069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DFBC14-B206-49AB-A555-111193670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4BEAEE-93F7-41FB-AC5D-48CD97E7DEE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4D1D2E-3666-40B5-8D40-3A7D22264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BC6640-3662-448C-9A67-73D1D61AB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89558B-0AD7-4269-BBA4-2BB0AD7FEF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861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4B024-FE02-4DE4-9EFB-530400738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C9A5F-6BCC-4AD1-BB74-CE73C0DC53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3EAA26-F7F4-458A-B5DD-F5535CB85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4BEAEE-93F7-41FB-AC5D-48CD97E7DEE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41D553-C83C-48E2-84D1-2B29909C2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9D2C0-C502-4953-9B54-527264AC8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89558B-0AD7-4269-BBA4-2BB0AD7FEF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7634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92033-16FC-4751-BA12-1F23ABEE0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6BA3BA-65E3-40B0-AEA6-93CF750DD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E4BD0C-3DE2-4887-BC2C-608B97891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4BEAEE-93F7-41FB-AC5D-48CD97E7DEE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EFD846-F725-4B94-84B4-C5EC44CAF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654130-1743-4D4C-B6A4-9E5EF51FA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89558B-0AD7-4269-BBA4-2BB0AD7FEF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0517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F8D25-0AE4-45B7-9563-ED7617C34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C01FD-70F2-4B75-B737-96FBD68D22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26CF35-F7BB-4612-9D06-C3B0980FE0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958E-BE48-4080-9E27-F546100AB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4BEAEE-93F7-41FB-AC5D-48CD97E7DEE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ECDFE5-1294-4A62-AF0C-2FF34B11D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2304F4-4BC5-4082-875A-2838E41BB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89558B-0AD7-4269-BBA4-2BB0AD7FEF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59494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072D2-2750-482A-9DD1-1908EB58B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136C6A-B9EA-452D-8F9E-199D11616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773169-0B37-480B-B715-DCEE700E3C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5330C9-C6D6-4FF4-B29B-9C55671357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BA24CC-A4E8-4453-B855-DE2726007A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1FB16B-85A2-46FE-BF5F-F12B48F0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4BEAEE-93F7-41FB-AC5D-48CD97E7DEE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A4009E-F78F-4A98-87A7-1D19891A1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1D67B0-D836-415C-810D-DF3B90BE4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89558B-0AD7-4269-BBA4-2BB0AD7FEF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05536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B97EF-53E5-4AAB-A769-9DFE1A381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2813E0-C9F8-450A-B0D4-6395AE2FB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4BEAEE-93F7-41FB-AC5D-48CD97E7DEE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89017C-7352-4F64-9F6B-B72637A8A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1B595E-A588-47DE-B4D4-7A21A44B5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89558B-0AD7-4269-BBA4-2BB0AD7FEF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4229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2AE308-B31A-4CE4-8D10-E1B01EABC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4BEAEE-93F7-41FB-AC5D-48CD97E7DEE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9B7446-D77A-4ABA-9EA8-5FA76072F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29BA0B-3A1F-4EF7-8FF3-B0C37CD98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89558B-0AD7-4269-BBA4-2BB0AD7FEF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53873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441F0-F216-4084-9F4B-35A43309A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1C8D3-AD23-479C-AD4E-B0317DBDB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4BF539-A7A1-4E4D-8A1B-664293C676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02FBCB-F0E9-4B06-87EE-C18686277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4BEAEE-93F7-41FB-AC5D-48CD97E7DEE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1EEE95-977B-48BA-98A9-C3BED807D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045072-3611-42D2-811B-48B3C98E8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89558B-0AD7-4269-BBA4-2BB0AD7FEF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10205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17B6E-8B4D-4625-9D1D-2D17BF69E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89E07C-D59F-4EA8-8AE6-532946874D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E9DBF7-3BEF-4094-96FE-7E9CA6CC9E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AF94F3-B53D-498E-AF6D-D3CF7064D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4BEAEE-93F7-41FB-AC5D-48CD97E7DEE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E9C8C8-1DBB-4369-BA2C-B1A9E285A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F83EEE-71B3-4340-AADC-C6F55B212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89558B-0AD7-4269-BBA4-2BB0AD7FEF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3648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C5537-92BF-4066-926C-6BDC5C3E3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08F319-29CA-40CA-B575-4A3D35CB49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0A7BE-E10E-4EEB-8B94-1D41A9ACF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4BEAEE-93F7-41FB-AC5D-48CD97E7DEE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557128-83AA-47EC-8C61-9E3808EA7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BA0E6-15CE-421F-A3E8-267048A5F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89558B-0AD7-4269-BBA4-2BB0AD7FEF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8679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Vogue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Vogue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5D6C080-BC40-4314-95A9-5BA7DAB251C8}" type="slidenum">
              <a:rPr lang="en-US" altLang="en-US" smtClean="0">
                <a:latin typeface=".VnVogue" panose="020B7200000000000000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.VnVogu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9380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D08DEB-10AC-4FFD-A60C-E7A8CDEDAB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AC1E6A-9321-4315-96E4-6B19A61EF0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54CB4-AC84-4707-AF01-308D55497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4BEAEE-93F7-41FB-AC5D-48CD97E7DEE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D72FD-066F-411B-8F2B-B526D4C6B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E1EDF1-E4A0-4787-B2AB-40343F950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89558B-0AD7-4269-BBA4-2BB0AD7FEF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585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Vogue" panose="020B7200000000000000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Vogue" panose="020B7200000000000000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3BFE9E8-7CB7-48E9-B734-F8ACB1584E3F}" type="slidenum">
              <a:rPr lang="en-US" altLang="en-US" smtClean="0">
                <a:latin typeface=".VnVogue" panose="020B7200000000000000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.VnVogu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653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Vogue" panose="020B7200000000000000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Vogue" panose="020B7200000000000000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A0DD18B-F467-4E9B-BE9B-580A650CF31F}" type="slidenum">
              <a:rPr lang="en-US" altLang="en-US" smtClean="0">
                <a:latin typeface=".VnVogue" panose="020B7200000000000000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.VnVogu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726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Vogue" panose="020B7200000000000000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Vogue" panose="020B7200000000000000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AAF3A3F-BD16-413B-B5A7-18005555A2C0}" type="slidenum">
              <a:rPr lang="en-US" altLang="en-US" smtClean="0">
                <a:latin typeface=".VnVogue" panose="020B7200000000000000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.VnVogu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733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Vogue" panose="020B7200000000000000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Vogue" panose="020B7200000000000000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DBC3E12-2238-4FE4-9A45-A287BCA0DDBC}" type="slidenum">
              <a:rPr lang="en-US" altLang="en-US" smtClean="0">
                <a:latin typeface=".VnVogue" panose="020B7200000000000000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.VnVogu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862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Vogue" panose="020B7200000000000000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Vogue" panose="020B7200000000000000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5F7BD69-2861-4027-AE1A-91AE88725917}" type="slidenum">
              <a:rPr lang="en-US" altLang="en-US" smtClean="0">
                <a:latin typeface=".VnVogue" panose="020B7200000000000000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.VnVogu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396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24/1/2024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F0"/>
            </a:gs>
            <a:gs pos="42000">
              <a:srgbClr val="B5D2EC"/>
            </a:gs>
            <a:gs pos="57001">
              <a:srgbClr val="FFFF00"/>
            </a:gs>
            <a:gs pos="73000">
              <a:srgbClr val="B5D2EC"/>
            </a:gs>
            <a:gs pos="100000">
              <a:srgbClr val="00B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vi-VN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vi-V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Vogue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Vogue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A122BF6-0B37-473F-B9EA-75869CD33C4B}" type="slidenum">
              <a:rPr lang="en-US" altLang="en-US" smtClean="0">
                <a:latin typeface=".VnVogue" panose="020B7200000000000000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.VnVogu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511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B0F0"/>
            </a:gs>
            <a:gs pos="42000">
              <a:srgbClr val="B5D2EC"/>
            </a:gs>
            <a:gs pos="57001">
              <a:srgbClr val="FFFF00"/>
            </a:gs>
            <a:gs pos="73000">
              <a:srgbClr val="B5D2EC"/>
            </a:gs>
            <a:gs pos="100000">
              <a:srgbClr val="00B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vi-VN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vi-V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Vogue" panose="020B7200000000000000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Vogue" panose="020B720000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A122BF6-0B37-473F-B9EA-75869CD33C4B}" type="slidenum">
              <a:rPr lang="en-US" altLang="en-US" smtClean="0">
                <a:latin typeface=".VnVogue" panose="020B7200000000000000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.VnVogu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207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7320CF-DBF6-43AC-B27C-B54FAEFDB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33C1C2-EEF5-41FC-B985-4AB7D58150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03C9BF-FA97-4F89-A7DE-FB72E25A6C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4BEAEE-93F7-41FB-AC5D-48CD97E7DEE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A1133B-F78E-49D2-B343-EDAE920192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159D77-9A1C-47DC-80D3-8F40A2FF5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89558B-0AD7-4269-BBA4-2BB0AD7FEF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9207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86" name="Picture 6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5334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5360" y="548680"/>
            <a:ext cx="1101722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CÁC THẦY CÔ </a:t>
            </a:r>
            <a:r>
              <a:rPr lang="vi-VN" alt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</a:t>
            </a:r>
            <a:r>
              <a:rPr lang="vi-VN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 GIỜ</a:t>
            </a:r>
            <a:endParaRPr lang="en-US" alt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en-US" altLang="en-US" sz="1600" dirty="0">
              <a:solidFill>
                <a:srgbClr val="FF5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en-US" altLang="en-US" sz="40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altLang="en-US" sz="40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0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MĨ THUẬT LỚP 8</a:t>
            </a:r>
            <a:endParaRPr lang="en-US" altLang="en-US" sz="40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51984" y="5269468"/>
            <a:ext cx="36724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vi-VN" altLang="en-US" sz="2000" b="1" i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: Cấn Đình Thi</a:t>
            </a:r>
            <a:endParaRPr lang="en-US" altLang="en-US" sz="2000" b="1" i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810645" y="5680550"/>
            <a:ext cx="8432800" cy="76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73908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cmd type="call" cmd="playFrom(0)">
                                      <p:cBhvr>
                                        <p:cTn id="6" dur="1" fill="hold"/>
                                        <p:tgtEl>
                                          <p:spTgt spid="2252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286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711624" y="116632"/>
            <a:ext cx="6491543" cy="820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65045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b="1" spc="-12" dirty="0">
                <a:solidFill>
                  <a:srgbClr val="FFFFFF"/>
                </a:solidFill>
                <a:latin typeface="TAHPSV+Calibri Bold"/>
                <a:cs typeface="TAHPSV+Calibri Bold"/>
              </a:rPr>
              <a:t>Hoạt</a:t>
            </a:r>
            <a:r>
              <a:rPr sz="2800" b="1" spc="31" dirty="0">
                <a:solidFill>
                  <a:srgbClr val="FFFFFF"/>
                </a:solidFill>
                <a:latin typeface="TAHPSV+Calibri Bold"/>
                <a:cs typeface="TAHPSV+Calibri Bold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AHPSV+Calibri Bold"/>
                <a:cs typeface="TAHPSV+Calibri Bold"/>
              </a:rPr>
              <a:t>động </a:t>
            </a:r>
            <a:r>
              <a:rPr sz="2800" b="1" dirty="0">
                <a:solidFill>
                  <a:srgbClr val="FFFFFF"/>
                </a:solidFill>
                <a:latin typeface="OBVGTA+Calibri Bold"/>
                <a:cs typeface="OBVGTA+Calibri Bold"/>
              </a:rPr>
              <a:t>3</a:t>
            </a:r>
          </a:p>
          <a:p>
            <a:pPr marL="0" marR="0">
              <a:lnSpc>
                <a:spcPts val="3023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FF0000"/>
                </a:solidFill>
                <a:latin typeface="TAHPSV+Calibri Bold"/>
                <a:cs typeface="TAHPSV+Calibri Bold"/>
              </a:rPr>
              <a:t>THIẾT</a:t>
            </a:r>
            <a:r>
              <a:rPr sz="2800" b="1" spc="15" dirty="0">
                <a:solidFill>
                  <a:srgbClr val="FF0000"/>
                </a:solidFill>
                <a:latin typeface="TAHPSV+Calibri Bold"/>
                <a:cs typeface="TAHPSV+Calibri Bold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AHPSV+Calibri Bold"/>
                <a:cs typeface="TAHPSV+Calibri Bold"/>
              </a:rPr>
              <a:t>KẾ</a:t>
            </a:r>
            <a:r>
              <a:rPr sz="2800" b="1" spc="16" dirty="0">
                <a:solidFill>
                  <a:srgbClr val="FF0000"/>
                </a:solidFill>
                <a:latin typeface="TAHPSV+Calibri Bold"/>
                <a:cs typeface="TAHPSV+Calibri Bold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AHPSV+Calibri Bold"/>
                <a:cs typeface="TAHPSV+Calibri Bold"/>
              </a:rPr>
              <a:t>MÔ</a:t>
            </a:r>
            <a:r>
              <a:rPr sz="2800" b="1" spc="10" dirty="0">
                <a:solidFill>
                  <a:srgbClr val="FF0000"/>
                </a:solidFill>
                <a:latin typeface="TAHPSV+Calibri Bold"/>
                <a:cs typeface="TAHPSV+Calibri Bold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AHPSV+Calibri Bold"/>
                <a:cs typeface="TAHPSV+Calibri Bold"/>
              </a:rPr>
              <a:t>HÌNH</a:t>
            </a:r>
            <a:r>
              <a:rPr sz="2800" b="1" spc="12" dirty="0">
                <a:solidFill>
                  <a:srgbClr val="FF0000"/>
                </a:solidFill>
                <a:latin typeface="TAHPSV+Calibri Bold"/>
                <a:cs typeface="TAHPSV+Calibri Bold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AHPSV+Calibri Bold"/>
                <a:cs typeface="TAHPSV+Calibri Bold"/>
              </a:rPr>
              <a:t>KHÔNG</a:t>
            </a:r>
            <a:r>
              <a:rPr sz="2800" b="1" spc="37" dirty="0">
                <a:solidFill>
                  <a:srgbClr val="FF0000"/>
                </a:solidFill>
                <a:latin typeface="TAHPSV+Calibri Bold"/>
                <a:cs typeface="TAHPSV+Calibri Bold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AHPSV+Calibri Bold"/>
                <a:cs typeface="TAHPSV+Calibri Bold"/>
              </a:rPr>
              <a:t>GIAN</a:t>
            </a:r>
            <a:r>
              <a:rPr sz="2800" b="1" spc="27" dirty="0">
                <a:solidFill>
                  <a:srgbClr val="FF0000"/>
                </a:solidFill>
                <a:latin typeface="TAHPSV+Calibri Bold"/>
                <a:cs typeface="TAHPSV+Calibri Bold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AHPSV+Calibri Bold"/>
                <a:cs typeface="TAHPSV+Calibri Bold"/>
              </a:rPr>
              <a:t>NỘI</a:t>
            </a:r>
            <a:r>
              <a:rPr sz="2800" b="1" spc="16" dirty="0">
                <a:solidFill>
                  <a:srgbClr val="FF0000"/>
                </a:solidFill>
                <a:latin typeface="TAHPSV+Calibri Bold"/>
                <a:cs typeface="TAHPSV+Calibri Bold"/>
              </a:rPr>
              <a:t> </a:t>
            </a:r>
            <a:r>
              <a:rPr sz="2800" b="1" spc="-56" dirty="0">
                <a:solidFill>
                  <a:srgbClr val="FF0000"/>
                </a:solidFill>
                <a:latin typeface="TAHPSV+Calibri Bold"/>
                <a:cs typeface="TAHPSV+Calibri Bold"/>
              </a:rPr>
              <a:t>THẤT</a:t>
            </a:r>
          </a:p>
        </p:txBody>
      </p:sp>
      <p:sp>
        <p:nvSpPr>
          <p:cNvPr id="6" name="object 1"/>
          <p:cNvSpPr/>
          <p:nvPr/>
        </p:nvSpPr>
        <p:spPr>
          <a:xfrm>
            <a:off x="983432" y="1238383"/>
            <a:ext cx="3064170" cy="2366392"/>
          </a:xfrm>
          <a:prstGeom prst="rect">
            <a:avLst/>
          </a:prstGeom>
          <a:blipFill>
            <a:blip r:embed="rId2" cstate="print"/>
            <a:srcRect/>
            <a:stretch>
              <a:fillRect l="-42358" t="-249468" r="-945610" b="-478512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1"/>
          <p:cNvSpPr/>
          <p:nvPr/>
        </p:nvSpPr>
        <p:spPr>
          <a:xfrm>
            <a:off x="8400256" y="1268761"/>
            <a:ext cx="2880320" cy="2345886"/>
          </a:xfrm>
          <a:prstGeom prst="rect">
            <a:avLst/>
          </a:prstGeom>
          <a:blipFill>
            <a:blip r:embed="rId2" cstate="print"/>
            <a:srcRect/>
            <a:stretch>
              <a:fillRect l="-109633" t="-33019" r="-198354" b="-229035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1"/>
          <p:cNvSpPr/>
          <p:nvPr/>
        </p:nvSpPr>
        <p:spPr>
          <a:xfrm>
            <a:off x="4799856" y="1268760"/>
            <a:ext cx="2952328" cy="2375153"/>
          </a:xfrm>
          <a:prstGeom prst="rect">
            <a:avLst/>
          </a:prstGeom>
          <a:blipFill>
            <a:blip r:embed="rId2" cstate="print"/>
            <a:srcRect/>
            <a:stretch>
              <a:fillRect l="-62429" t="-73315" r="-756296" b="-652313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1"/>
          <p:cNvSpPr/>
          <p:nvPr/>
        </p:nvSpPr>
        <p:spPr>
          <a:xfrm>
            <a:off x="4757144" y="3873012"/>
            <a:ext cx="2995040" cy="2522652"/>
          </a:xfrm>
          <a:prstGeom prst="rect">
            <a:avLst/>
          </a:prstGeom>
          <a:blipFill>
            <a:blip r:embed="rId3" cstate="print"/>
            <a:srcRect/>
            <a:stretch>
              <a:fillRect l="-106370" t="-92190" r="-549414" b="-392312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"/>
          <p:cNvSpPr/>
          <p:nvPr/>
        </p:nvSpPr>
        <p:spPr>
          <a:xfrm>
            <a:off x="8400256" y="3910014"/>
            <a:ext cx="3065472" cy="2668618"/>
          </a:xfrm>
          <a:prstGeom prst="rect">
            <a:avLst/>
          </a:prstGeom>
          <a:blipFill>
            <a:blip r:embed="rId3" cstate="print"/>
            <a:srcRect/>
            <a:stretch>
              <a:fillRect l="-356099" t="-136551" r="-564105" b="-346807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"/>
          <p:cNvSpPr/>
          <p:nvPr/>
        </p:nvSpPr>
        <p:spPr>
          <a:xfrm>
            <a:off x="978104" y="3878317"/>
            <a:ext cx="3069498" cy="2520308"/>
          </a:xfrm>
          <a:prstGeom prst="rect">
            <a:avLst/>
          </a:prstGeom>
          <a:blipFill>
            <a:blip r:embed="rId3" cstate="print"/>
            <a:srcRect/>
            <a:stretch>
              <a:fillRect l="-10466" t="-111184" r="-1131180" b="-543136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19537" y="71601"/>
            <a:ext cx="8568952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65045" marR="0">
              <a:lnSpc>
                <a:spcPts val="3023"/>
              </a:lnSpc>
              <a:spcBef>
                <a:spcPts val="0"/>
              </a:spcBef>
              <a:spcAft>
                <a:spcPts val="0"/>
              </a:spcAft>
            </a:pPr>
            <a:r>
              <a:rPr sz="2800" b="1" spc="-12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sz="2800" b="1" spc="2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b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sz="28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ts val="3023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sz="2800" b="1" spc="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sz="2800" b="1" spc="16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sz="2800" b="1" spc="1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sz="2800" b="1" spc="12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sz="2800" b="1" spc="37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sz="2800" b="1" spc="27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sz="2800" b="1" spc="16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56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924679" y="2885570"/>
            <a:ext cx="6585671" cy="10306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6014" marR="0">
              <a:lnSpc>
                <a:spcPts val="3914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 err="1" smtClean="0">
                <a:solidFill>
                  <a:srgbClr val="333F50"/>
                </a:solidFill>
                <a:latin typeface="FGPCSV+Calibri"/>
                <a:cs typeface="FGPCSV+Calibri"/>
              </a:rPr>
              <a:t>Em</a:t>
            </a:r>
            <a:r>
              <a:rPr lang="en-US" sz="3200" dirty="0" smtClean="0">
                <a:solidFill>
                  <a:srgbClr val="333F50"/>
                </a:solidFill>
                <a:latin typeface="FGPCSV+Calibri"/>
                <a:cs typeface="FGPCSV+Calibri"/>
              </a:rPr>
              <a:t> </a:t>
            </a:r>
            <a:r>
              <a:rPr sz="3200" spc="-29" dirty="0" err="1" smtClean="0">
                <a:solidFill>
                  <a:srgbClr val="333F50"/>
                </a:solidFill>
                <a:latin typeface="FGPCSV+Calibri"/>
                <a:cs typeface="FGPCSV+Calibri"/>
              </a:rPr>
              <a:t>hãy</a:t>
            </a:r>
            <a:r>
              <a:rPr sz="3200" spc="343" dirty="0" smtClean="0">
                <a:solidFill>
                  <a:srgbClr val="333F50"/>
                </a:solidFill>
                <a:latin typeface="FGPCSV+Calibri"/>
                <a:cs typeface="FGPCSV+Calibri"/>
              </a:rPr>
              <a:t> </a:t>
            </a:r>
            <a:r>
              <a:rPr sz="3200" dirty="0">
                <a:solidFill>
                  <a:srgbClr val="333F50"/>
                </a:solidFill>
                <a:latin typeface="RWJHGS+Calibri"/>
                <a:cs typeface="RWJHGS+Calibri"/>
              </a:rPr>
              <a:t>thiết</a:t>
            </a:r>
            <a:r>
              <a:rPr sz="3200" spc="228" dirty="0">
                <a:solidFill>
                  <a:srgbClr val="333F50"/>
                </a:solidFill>
                <a:latin typeface="Times New Roman"/>
                <a:cs typeface="Times New Roman"/>
              </a:rPr>
              <a:t> </a:t>
            </a:r>
            <a:r>
              <a:rPr sz="3200" spc="-111" dirty="0">
                <a:solidFill>
                  <a:srgbClr val="333F50"/>
                </a:solidFill>
                <a:latin typeface="RWJHGS+Calibri"/>
                <a:cs typeface="RWJHGS+Calibri"/>
              </a:rPr>
              <a:t>kế</a:t>
            </a:r>
            <a:r>
              <a:rPr sz="3200" spc="359" dirty="0">
                <a:solidFill>
                  <a:srgbClr val="333F50"/>
                </a:solidFill>
                <a:latin typeface="Times New Roman"/>
                <a:cs typeface="Times New Roman"/>
              </a:rPr>
              <a:t> </a:t>
            </a:r>
            <a:r>
              <a:rPr sz="3200" spc="12" dirty="0">
                <a:solidFill>
                  <a:srgbClr val="333F50"/>
                </a:solidFill>
                <a:latin typeface="FGPCSV+Calibri"/>
                <a:cs typeface="FGPCSV+Calibri"/>
              </a:rPr>
              <a:t>mô</a:t>
            </a:r>
            <a:r>
              <a:rPr sz="3200" spc="301" dirty="0">
                <a:solidFill>
                  <a:srgbClr val="333F50"/>
                </a:solidFill>
                <a:latin typeface="FGPCSV+Calibri"/>
                <a:cs typeface="FGPCSV+Calibri"/>
              </a:rPr>
              <a:t> </a:t>
            </a:r>
            <a:r>
              <a:rPr sz="3200" dirty="0">
                <a:solidFill>
                  <a:srgbClr val="333F50"/>
                </a:solidFill>
                <a:latin typeface="FGPCSV+Calibri"/>
                <a:cs typeface="FGPCSV+Calibri"/>
              </a:rPr>
              <a:t>hình</a:t>
            </a:r>
            <a:r>
              <a:rPr sz="3200" spc="324" dirty="0">
                <a:solidFill>
                  <a:srgbClr val="333F50"/>
                </a:solidFill>
                <a:latin typeface="FGPCSV+Calibri"/>
                <a:cs typeface="FGPCSV+Calibri"/>
              </a:rPr>
              <a:t> </a:t>
            </a:r>
            <a:r>
              <a:rPr sz="3200" dirty="0">
                <a:solidFill>
                  <a:srgbClr val="333F50"/>
                </a:solidFill>
                <a:latin typeface="FGPCSV+Calibri"/>
                <a:cs typeface="FGPCSV+Calibri"/>
              </a:rPr>
              <a:t>không</a:t>
            </a:r>
          </a:p>
          <a:p>
            <a:pPr marL="0" marR="0">
              <a:lnSpc>
                <a:spcPts val="3902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333F50"/>
                </a:solidFill>
                <a:latin typeface="FGPCSV+Calibri"/>
                <a:cs typeface="FGPCSV+Calibri"/>
              </a:rPr>
              <a:t>gian </a:t>
            </a:r>
            <a:r>
              <a:rPr sz="3200" dirty="0">
                <a:solidFill>
                  <a:srgbClr val="333F50"/>
                </a:solidFill>
                <a:latin typeface="RWJHGS+Calibri"/>
                <a:cs typeface="RWJHGS+Calibri"/>
              </a:rPr>
              <a:t>nội</a:t>
            </a:r>
            <a:r>
              <a:rPr sz="3200" spc="-82" dirty="0">
                <a:solidFill>
                  <a:srgbClr val="333F5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F50"/>
                </a:solidFill>
                <a:latin typeface="RWJHGS+Calibri"/>
                <a:cs typeface="RWJHGS+Calibri"/>
              </a:rPr>
              <a:t>thất</a:t>
            </a:r>
            <a:r>
              <a:rPr sz="3200" spc="-65" dirty="0">
                <a:solidFill>
                  <a:srgbClr val="333F5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F50"/>
                </a:solidFill>
                <a:latin typeface="RWJHGS+Calibri"/>
                <a:cs typeface="RWJHGS+Calibri"/>
              </a:rPr>
              <a:t>một</a:t>
            </a:r>
            <a:r>
              <a:rPr sz="3200" spc="-84" dirty="0">
                <a:solidFill>
                  <a:srgbClr val="333F5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F50"/>
                </a:solidFill>
                <a:latin typeface="RWJHGS+Calibri"/>
                <a:cs typeface="RWJHGS+Calibri"/>
              </a:rPr>
              <a:t>căn</a:t>
            </a:r>
            <a:r>
              <a:rPr sz="3200" spc="-72" dirty="0">
                <a:solidFill>
                  <a:srgbClr val="333F5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333F50"/>
                </a:solidFill>
                <a:latin typeface="FGPCSV+Calibri"/>
                <a:cs typeface="FGPCSV+Calibri"/>
              </a:rPr>
              <a:t>phòng</a:t>
            </a:r>
            <a:r>
              <a:rPr sz="3200" spc="-13" dirty="0">
                <a:solidFill>
                  <a:srgbClr val="333F50"/>
                </a:solidFill>
                <a:latin typeface="FGPCSV+Calibri"/>
                <a:cs typeface="FGPCSV+Calibri"/>
              </a:rPr>
              <a:t> </a:t>
            </a:r>
            <a:r>
              <a:rPr sz="3200" spc="-14" dirty="0">
                <a:solidFill>
                  <a:srgbClr val="333F50"/>
                </a:solidFill>
                <a:latin typeface="FGPCSV+Calibri"/>
                <a:cs typeface="FGPCSV+Calibri"/>
              </a:rPr>
              <a:t>yêu</a:t>
            </a:r>
            <a:r>
              <a:rPr sz="3200" spc="12" dirty="0">
                <a:solidFill>
                  <a:srgbClr val="333F50"/>
                </a:solidFill>
                <a:latin typeface="FGPCSV+Calibri"/>
                <a:cs typeface="FGPCSV+Calibri"/>
              </a:rPr>
              <a:t> </a:t>
            </a:r>
            <a:r>
              <a:rPr sz="3200" dirty="0">
                <a:solidFill>
                  <a:srgbClr val="333F50"/>
                </a:solidFill>
                <a:latin typeface="FGPCSV+Calibri"/>
                <a:cs typeface="FGPCSV+Calibri"/>
              </a:rPr>
              <a:t>thích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924679" y="4052543"/>
            <a:ext cx="1976349" cy="4715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i="1" dirty="0">
                <a:solidFill>
                  <a:srgbClr val="333F50"/>
                </a:solidFill>
                <a:latin typeface="QUASPS+Calibri Italic"/>
                <a:cs typeface="QUASPS+Calibri Italic"/>
              </a:rPr>
              <a:t>(2</a:t>
            </a:r>
            <a:r>
              <a:rPr sz="2800" i="1" spc="-68" dirty="0">
                <a:solidFill>
                  <a:srgbClr val="333F50"/>
                </a:solidFill>
                <a:latin typeface="Times New Roman"/>
                <a:cs typeface="Times New Roman"/>
              </a:rPr>
              <a:t> </a:t>
            </a:r>
            <a:r>
              <a:rPr sz="2800" i="1" dirty="0">
                <a:solidFill>
                  <a:srgbClr val="333F50"/>
                </a:solidFill>
                <a:latin typeface="QUASPS+Calibri Italic"/>
                <a:cs typeface="QUASPS+Calibri Italic"/>
              </a:rPr>
              <a:t>HS/nhóm)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927648" y="71601"/>
            <a:ext cx="8280920" cy="820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164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spc="-12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sz="2800" b="1" spc="-12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sz="2800" b="1" spc="3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4</a:t>
            </a:r>
          </a:p>
          <a:p>
            <a:pPr marL="0" marR="0" algn="ctr">
              <a:lnSpc>
                <a:spcPts val="3023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sz="2800" b="1" spc="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84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sz="2800" b="1" spc="93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2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sz="2800" b="1" spc="3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sz="2800" b="1" spc="1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43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sz="2800" b="1" spc="14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sz="2800" b="1" spc="18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4593" y="2189326"/>
            <a:ext cx="10997446" cy="11116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HPUMII+Arial"/>
                <a:cs typeface="HPUMII+Arial"/>
              </a:rPr>
              <a:t>•</a:t>
            </a:r>
            <a:r>
              <a:rPr sz="2800" spc="10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FGPCSV+Calibri"/>
                <a:cs typeface="FGPCSV+Calibri"/>
              </a:rPr>
              <a:t>Các</a:t>
            </a:r>
            <a:r>
              <a:rPr sz="2800" spc="108" dirty="0">
                <a:solidFill>
                  <a:srgbClr val="000000"/>
                </a:solidFill>
                <a:latin typeface="FGPCSV+Calibri"/>
                <a:cs typeface="FGPCSV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FGPCSV+Calibri"/>
                <a:cs typeface="FGPCSV+Calibri"/>
              </a:rPr>
              <a:t>em</a:t>
            </a:r>
            <a:r>
              <a:rPr sz="2800" spc="95" dirty="0">
                <a:solidFill>
                  <a:srgbClr val="000000"/>
                </a:solidFill>
                <a:latin typeface="FGPCSV+Calibri"/>
                <a:cs typeface="FGPCSV+Calibri"/>
              </a:rPr>
              <a:t> </a:t>
            </a:r>
            <a:r>
              <a:rPr sz="2800" spc="-32" dirty="0">
                <a:solidFill>
                  <a:srgbClr val="000000"/>
                </a:solidFill>
                <a:latin typeface="FGPCSV+Calibri"/>
                <a:cs typeface="FGPCSV+Calibri"/>
              </a:rPr>
              <a:t>hãy</a:t>
            </a:r>
            <a:r>
              <a:rPr sz="2800" spc="123" dirty="0">
                <a:solidFill>
                  <a:srgbClr val="000000"/>
                </a:solidFill>
                <a:latin typeface="FGPCSV+Calibri"/>
                <a:cs typeface="FGPCSV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RWJHGS+Calibri"/>
                <a:cs typeface="RWJHGS+Calibri"/>
              </a:rPr>
              <a:t>trưng</a:t>
            </a:r>
            <a:r>
              <a:rPr sz="2800" spc="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spc="-26" dirty="0">
                <a:solidFill>
                  <a:srgbClr val="000000"/>
                </a:solidFill>
                <a:latin typeface="FGPCSV+Calibri"/>
                <a:cs typeface="FGPCSV+Calibri"/>
              </a:rPr>
              <a:t>bày</a:t>
            </a:r>
            <a:r>
              <a:rPr sz="2800" spc="117" dirty="0">
                <a:solidFill>
                  <a:srgbClr val="000000"/>
                </a:solidFill>
                <a:latin typeface="FGPCSV+Calibri"/>
                <a:cs typeface="FGPCSV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FGPCSV+Calibri"/>
                <a:cs typeface="FGPCSV+Calibri"/>
              </a:rPr>
              <a:t>mô</a:t>
            </a:r>
            <a:r>
              <a:rPr sz="2800" spc="103" dirty="0">
                <a:solidFill>
                  <a:srgbClr val="000000"/>
                </a:solidFill>
                <a:latin typeface="FGPCSV+Calibri"/>
                <a:cs typeface="FGPCSV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FGPCSV+Calibri"/>
                <a:cs typeface="FGPCSV+Calibri"/>
              </a:rPr>
              <a:t>hình</a:t>
            </a:r>
            <a:r>
              <a:rPr sz="2800" spc="111" dirty="0">
                <a:solidFill>
                  <a:srgbClr val="000000"/>
                </a:solidFill>
                <a:latin typeface="FGPCSV+Calibri"/>
                <a:cs typeface="FGPCSV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FGPCSV+Calibri"/>
                <a:cs typeface="FGPCSV+Calibri"/>
              </a:rPr>
              <a:t>không</a:t>
            </a:r>
            <a:r>
              <a:rPr sz="2800" spc="100" dirty="0">
                <a:solidFill>
                  <a:srgbClr val="000000"/>
                </a:solidFill>
                <a:latin typeface="FGPCSV+Calibri"/>
                <a:cs typeface="FGPCSV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FGPCSV+Calibri"/>
                <a:cs typeface="FGPCSV+Calibri"/>
              </a:rPr>
              <a:t>gian</a:t>
            </a:r>
            <a:r>
              <a:rPr sz="2800" spc="108" dirty="0">
                <a:solidFill>
                  <a:srgbClr val="000000"/>
                </a:solidFill>
                <a:latin typeface="FGPCSV+Calibri"/>
                <a:cs typeface="FGPCSV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RWJHGS+Calibri"/>
                <a:cs typeface="RWJHGS+Calibri"/>
              </a:rPr>
              <a:t>nội</a:t>
            </a:r>
            <a:r>
              <a:rPr sz="2800" spc="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RWJHGS+Calibri"/>
                <a:cs typeface="RWJHGS+Calibri"/>
              </a:rPr>
              <a:t>thất</a:t>
            </a:r>
            <a:r>
              <a:rPr sz="2800" spc="3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spc="-14" dirty="0">
                <a:solidFill>
                  <a:srgbClr val="000000"/>
                </a:solidFill>
                <a:latin typeface="FGPCSV+Calibri"/>
                <a:cs typeface="FGPCSV+Calibri"/>
              </a:rPr>
              <a:t>trên</a:t>
            </a:r>
            <a:r>
              <a:rPr sz="2800" spc="116" dirty="0">
                <a:solidFill>
                  <a:srgbClr val="000000"/>
                </a:solidFill>
                <a:latin typeface="FGPCSV+Calibri"/>
                <a:cs typeface="FGPCSV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FGPCSV+Calibri"/>
                <a:cs typeface="FGPCSV+Calibri"/>
              </a:rPr>
              <a:t>bàn</a:t>
            </a:r>
            <a:r>
              <a:rPr sz="2800" spc="95" dirty="0">
                <a:solidFill>
                  <a:srgbClr val="000000"/>
                </a:solidFill>
                <a:latin typeface="FGPCSV+Calibri"/>
                <a:cs typeface="FGPCSV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RWJHGS+Calibri"/>
                <a:cs typeface="RWJHGS+Calibri"/>
              </a:rPr>
              <a:t>ở</a:t>
            </a:r>
            <a:r>
              <a:rPr sz="2800" spc="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RWJHGS+Calibri"/>
                <a:cs typeface="RWJHGS+Calibri"/>
              </a:rPr>
              <a:t>bục</a:t>
            </a:r>
            <a:r>
              <a:rPr sz="28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RWJHGS+Calibri"/>
                <a:cs typeface="RWJHGS+Calibri"/>
              </a:rPr>
              <a:t>giảng</a:t>
            </a:r>
          </a:p>
          <a:p>
            <a:pPr marL="342900" marR="0">
              <a:lnSpc>
                <a:spcPts val="3413"/>
              </a:lnSpc>
              <a:spcBef>
                <a:spcPts val="1676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FGPCSV+Calibri"/>
                <a:cs typeface="FGPCSV+Calibri"/>
              </a:rPr>
              <a:t>theo</a:t>
            </a:r>
            <a:r>
              <a:rPr sz="2800" spc="11" dirty="0">
                <a:solidFill>
                  <a:srgbClr val="000000"/>
                </a:solidFill>
                <a:latin typeface="FGPCSV+Calibri"/>
                <a:cs typeface="FGPCSV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RWJHGS+Calibri"/>
                <a:cs typeface="RWJHGS+Calibri"/>
              </a:rPr>
              <a:t>thứ</a:t>
            </a:r>
            <a:r>
              <a:rPr sz="2800" spc="-6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RWJHGS+Calibri"/>
                <a:cs typeface="RWJHGS+Calibri"/>
              </a:rPr>
              <a:t>tự</a:t>
            </a:r>
            <a:r>
              <a:rPr sz="2800" spc="-5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RWJHGS+Calibri"/>
                <a:cs typeface="RWJHGS+Calibri"/>
              </a:rPr>
              <a:t>biển</a:t>
            </a:r>
            <a:r>
              <a:rPr sz="2800" spc="-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spc="-14" dirty="0">
                <a:solidFill>
                  <a:srgbClr val="000000"/>
                </a:solidFill>
                <a:latin typeface="FGPCSV+Calibri"/>
                <a:cs typeface="FGPCSV+Calibri"/>
              </a:rPr>
              <a:t>tên</a:t>
            </a:r>
            <a:r>
              <a:rPr sz="2800" spc="10" dirty="0">
                <a:solidFill>
                  <a:srgbClr val="000000"/>
                </a:solidFill>
                <a:latin typeface="FGPCSV+Calibri"/>
                <a:cs typeface="FGPCSV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FGPCSV+Calibri"/>
                <a:cs typeface="FGPCSV+Calibri"/>
              </a:rPr>
              <a:t>nhóm.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34593" y="3469196"/>
            <a:ext cx="10998795" cy="17522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HPUMII+Arial"/>
                <a:cs typeface="HPUMII+Arial"/>
              </a:rPr>
              <a:t>•</a:t>
            </a:r>
            <a:r>
              <a:rPr sz="2800" spc="10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FGPCSV+Calibri"/>
                <a:cs typeface="FGPCSV+Calibri"/>
              </a:rPr>
              <a:t>Các</a:t>
            </a:r>
            <a:r>
              <a:rPr sz="2800" spc="128" dirty="0">
                <a:solidFill>
                  <a:srgbClr val="000000"/>
                </a:solidFill>
                <a:latin typeface="FGPCSV+Calibri"/>
                <a:cs typeface="FGPCSV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FGPCSV+Calibri"/>
                <a:cs typeface="FGPCSV+Calibri"/>
              </a:rPr>
              <a:t>em</a:t>
            </a:r>
            <a:r>
              <a:rPr sz="2800" spc="131" dirty="0">
                <a:solidFill>
                  <a:srgbClr val="000000"/>
                </a:solidFill>
                <a:latin typeface="FGPCSV+Calibri"/>
                <a:cs typeface="FGPCSV+Calibri"/>
              </a:rPr>
              <a:t> </a:t>
            </a:r>
            <a:r>
              <a:rPr sz="2800" spc="-27" dirty="0">
                <a:solidFill>
                  <a:srgbClr val="000000"/>
                </a:solidFill>
                <a:latin typeface="FGPCSV+Calibri"/>
                <a:cs typeface="FGPCSV+Calibri"/>
              </a:rPr>
              <a:t>hãy</a:t>
            </a:r>
            <a:r>
              <a:rPr sz="2800" spc="143" dirty="0">
                <a:solidFill>
                  <a:srgbClr val="000000"/>
                </a:solidFill>
                <a:latin typeface="FGPCSV+Calibri"/>
                <a:cs typeface="FGPCSV+Calibri"/>
              </a:rPr>
              <a:t> </a:t>
            </a:r>
            <a:r>
              <a:rPr sz="2800" spc="-20" dirty="0">
                <a:solidFill>
                  <a:srgbClr val="000000"/>
                </a:solidFill>
                <a:latin typeface="FGPCSV+Calibri"/>
                <a:cs typeface="FGPCSV+Calibri"/>
              </a:rPr>
              <a:t>vai</a:t>
            </a:r>
            <a:r>
              <a:rPr sz="2800" spc="152" dirty="0">
                <a:solidFill>
                  <a:srgbClr val="000000"/>
                </a:solidFill>
                <a:latin typeface="FGPCSV+Calibri"/>
                <a:cs typeface="FGPCSV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FGPCSV+Calibri"/>
                <a:cs typeface="FGPCSV+Calibri"/>
              </a:rPr>
              <a:t>nhà</a:t>
            </a:r>
            <a:r>
              <a:rPr sz="2800" spc="141" dirty="0">
                <a:solidFill>
                  <a:srgbClr val="000000"/>
                </a:solidFill>
                <a:latin typeface="FGPCSV+Calibri"/>
                <a:cs typeface="FGPCSV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FGPCSV+Calibri"/>
                <a:cs typeface="FGPCSV+Calibri"/>
              </a:rPr>
              <a:t>phê</a:t>
            </a:r>
            <a:r>
              <a:rPr sz="2800" spc="137" dirty="0">
                <a:solidFill>
                  <a:srgbClr val="000000"/>
                </a:solidFill>
                <a:latin typeface="FGPCSV+Calibri"/>
                <a:cs typeface="FGPCSV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FGPCSV+Calibri"/>
                <a:cs typeface="FGPCSV+Calibri"/>
              </a:rPr>
              <a:t>bình</a:t>
            </a:r>
            <a:r>
              <a:rPr sz="2800" spc="138" dirty="0">
                <a:solidFill>
                  <a:srgbClr val="000000"/>
                </a:solidFill>
                <a:latin typeface="FGPCSV+Calibri"/>
                <a:cs typeface="FGPCSV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RWJHGS+Calibri"/>
                <a:cs typeface="RWJHGS+Calibri"/>
              </a:rPr>
              <a:t>mĩ</a:t>
            </a:r>
            <a:r>
              <a:rPr sz="2800" spc="5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RWJHGS+Calibri"/>
                <a:cs typeface="RWJHGS+Calibri"/>
              </a:rPr>
              <a:t>thuật</a:t>
            </a:r>
            <a:r>
              <a:rPr sz="2800" spc="6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spc="15" dirty="0">
                <a:solidFill>
                  <a:srgbClr val="000000"/>
                </a:solidFill>
                <a:latin typeface="RWJHGS+Calibri"/>
                <a:cs typeface="RWJHGS+Calibri"/>
              </a:rPr>
              <a:t>để</a:t>
            </a:r>
            <a:r>
              <a:rPr sz="28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RWJHGS+Calibri"/>
                <a:cs typeface="RWJHGS+Calibri"/>
              </a:rPr>
              <a:t>giới</a:t>
            </a:r>
            <a:r>
              <a:rPr sz="2800" spc="4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RWJHGS+Calibri"/>
                <a:cs typeface="RWJHGS+Calibri"/>
              </a:rPr>
              <a:t>thiệu</a:t>
            </a:r>
            <a:r>
              <a:rPr sz="2800" dirty="0">
                <a:solidFill>
                  <a:srgbClr val="000000"/>
                </a:solidFill>
                <a:latin typeface="FGPCSV+Calibri"/>
                <a:cs typeface="FGPCSV+Calibri"/>
              </a:rPr>
              <a:t>/phân</a:t>
            </a:r>
            <a:r>
              <a:rPr sz="2800" spc="116" dirty="0">
                <a:solidFill>
                  <a:srgbClr val="000000"/>
                </a:solidFill>
                <a:latin typeface="FGPCSV+Calibri"/>
                <a:cs typeface="FGPCSV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FGPCSV+Calibri"/>
                <a:cs typeface="FGPCSV+Calibri"/>
              </a:rPr>
              <a:t>tích/bình</a:t>
            </a:r>
            <a:r>
              <a:rPr sz="2800" spc="131" dirty="0">
                <a:solidFill>
                  <a:srgbClr val="000000"/>
                </a:solidFill>
                <a:latin typeface="FGPCSV+Calibri"/>
                <a:cs typeface="FGPCSV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RWJHGS+Calibri"/>
                <a:cs typeface="RWJHGS+Calibri"/>
              </a:rPr>
              <a:t>luận</a:t>
            </a:r>
          </a:p>
          <a:p>
            <a:pPr marL="342900" marR="0">
              <a:lnSpc>
                <a:spcPts val="3413"/>
              </a:lnSpc>
              <a:spcBef>
                <a:spcPts val="1678"/>
              </a:spcBef>
              <a:spcAft>
                <a:spcPts val="0"/>
              </a:spcAft>
            </a:pPr>
            <a:r>
              <a:rPr sz="2800" spc="-29" dirty="0">
                <a:solidFill>
                  <a:srgbClr val="000000"/>
                </a:solidFill>
                <a:latin typeface="RWJHGS+Calibri"/>
                <a:cs typeface="RWJHGS+Calibri"/>
              </a:rPr>
              <a:t>về</a:t>
            </a:r>
            <a:r>
              <a:rPr sz="2800" spc="9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RWJHGS+Calibri"/>
                <a:cs typeface="RWJHGS+Calibri"/>
              </a:rPr>
              <a:t>sản</a:t>
            </a:r>
            <a:r>
              <a:rPr sz="2800" spc="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RWJHGS+Calibri"/>
                <a:cs typeface="RWJHGS+Calibri"/>
              </a:rPr>
              <a:t>phẩm</a:t>
            </a:r>
            <a:r>
              <a:rPr sz="2800" spc="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FGPCSV+Calibri"/>
                <a:cs typeface="FGPCSV+Calibri"/>
              </a:rPr>
              <a:t>mô</a:t>
            </a:r>
            <a:r>
              <a:rPr sz="2800" spc="151" dirty="0">
                <a:solidFill>
                  <a:srgbClr val="000000"/>
                </a:solidFill>
                <a:latin typeface="FGPCSV+Calibri"/>
                <a:cs typeface="FGPCSV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FGPCSV+Calibri"/>
                <a:cs typeface="FGPCSV+Calibri"/>
              </a:rPr>
              <a:t>hình</a:t>
            </a:r>
            <a:r>
              <a:rPr sz="2800" spc="144" dirty="0">
                <a:solidFill>
                  <a:srgbClr val="000000"/>
                </a:solidFill>
                <a:latin typeface="FGPCSV+Calibri"/>
                <a:cs typeface="FGPCSV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FGPCSV+Calibri"/>
                <a:cs typeface="FGPCSV+Calibri"/>
              </a:rPr>
              <a:t>không</a:t>
            </a:r>
            <a:r>
              <a:rPr sz="2800" spc="148" dirty="0">
                <a:solidFill>
                  <a:srgbClr val="000000"/>
                </a:solidFill>
                <a:latin typeface="FGPCSV+Calibri"/>
                <a:cs typeface="FGPCSV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FGPCSV+Calibri"/>
                <a:cs typeface="FGPCSV+Calibri"/>
              </a:rPr>
              <a:t>gian</a:t>
            </a:r>
            <a:r>
              <a:rPr sz="2800" spc="132" dirty="0">
                <a:solidFill>
                  <a:srgbClr val="000000"/>
                </a:solidFill>
                <a:latin typeface="FGPCSV+Calibri"/>
                <a:cs typeface="FGPCSV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RWJHGS+Calibri"/>
                <a:cs typeface="RWJHGS+Calibri"/>
              </a:rPr>
              <a:t>nội</a:t>
            </a:r>
            <a:r>
              <a:rPr sz="28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RWJHGS+Calibri"/>
                <a:cs typeface="RWJHGS+Calibri"/>
              </a:rPr>
              <a:t>thất</a:t>
            </a:r>
            <a:r>
              <a:rPr sz="28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RWJHGS+Calibri"/>
                <a:cs typeface="RWJHGS+Calibri"/>
              </a:rPr>
              <a:t>của</a:t>
            </a:r>
            <a:r>
              <a:rPr sz="2800" spc="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FGPCSV+Calibri"/>
                <a:cs typeface="FGPCSV+Calibri"/>
              </a:rPr>
              <a:t>nhóm</a:t>
            </a:r>
            <a:r>
              <a:rPr sz="2800" spc="133" dirty="0">
                <a:solidFill>
                  <a:srgbClr val="000000"/>
                </a:solidFill>
                <a:latin typeface="FGPCSV+Calibri"/>
                <a:cs typeface="FGPCSV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FGPCSV+Calibri"/>
                <a:cs typeface="FGPCSV+Calibri"/>
              </a:rPr>
              <a:t>mình</a:t>
            </a:r>
            <a:r>
              <a:rPr sz="2800" spc="154" dirty="0">
                <a:solidFill>
                  <a:srgbClr val="000000"/>
                </a:solidFill>
                <a:latin typeface="FGPCSV+Calibri"/>
                <a:cs typeface="FGPCSV+Calibri"/>
              </a:rPr>
              <a:t> </a:t>
            </a:r>
            <a:r>
              <a:rPr sz="2800" spc="-41" dirty="0">
                <a:solidFill>
                  <a:srgbClr val="000000"/>
                </a:solidFill>
                <a:latin typeface="FGPCSV+Calibri"/>
                <a:cs typeface="FGPCSV+Calibri"/>
              </a:rPr>
              <a:t>và</a:t>
            </a:r>
            <a:r>
              <a:rPr sz="2800" spc="178" dirty="0">
                <a:solidFill>
                  <a:srgbClr val="000000"/>
                </a:solidFill>
                <a:latin typeface="FGPCSV+Calibri"/>
                <a:cs typeface="FGPCSV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FGPCSV+Calibri"/>
                <a:cs typeface="FGPCSV+Calibri"/>
              </a:rPr>
              <a:t>nhóm</a:t>
            </a:r>
            <a:r>
              <a:rPr sz="2800" spc="155" dirty="0">
                <a:solidFill>
                  <a:srgbClr val="000000"/>
                </a:solidFill>
                <a:latin typeface="FGPCSV+Calibri"/>
                <a:cs typeface="FGPCSV+Calibri"/>
              </a:rPr>
              <a:t> </a:t>
            </a:r>
            <a:r>
              <a:rPr sz="2800" dirty="0">
                <a:solidFill>
                  <a:srgbClr val="000000"/>
                </a:solidFill>
                <a:latin typeface="RWJHGS+Calibri"/>
                <a:cs typeface="RWJHGS+Calibri"/>
              </a:rPr>
              <a:t>bạn</a:t>
            </a:r>
          </a:p>
          <a:p>
            <a:pPr marL="342900" marR="0">
              <a:lnSpc>
                <a:spcPts val="3413"/>
              </a:lnSpc>
              <a:spcBef>
                <a:spcPts val="1626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FGPCSV+Calibri"/>
                <a:cs typeface="FGPCSV+Calibri"/>
              </a:rPr>
              <a:t>theo</a:t>
            </a:r>
            <a:r>
              <a:rPr sz="2800" spc="11" dirty="0">
                <a:solidFill>
                  <a:srgbClr val="000000"/>
                </a:solidFill>
                <a:latin typeface="FGPCSV+Calibri"/>
                <a:cs typeface="FGPCSV+Calibri"/>
              </a:rPr>
              <a:t> </a:t>
            </a:r>
            <a:r>
              <a:rPr sz="2800" spc="-12" dirty="0">
                <a:solidFill>
                  <a:srgbClr val="000000"/>
                </a:solidFill>
                <a:latin typeface="RWJHGS+Calibri"/>
                <a:cs typeface="RWJHGS+Calibri"/>
              </a:rPr>
              <a:t>gợi</a:t>
            </a:r>
            <a:r>
              <a:rPr sz="2800" spc="-5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00"/>
                </a:solidFill>
                <a:latin typeface="FGPCSV+Calibri"/>
                <a:cs typeface="FGPCSV+Calibri"/>
              </a:rPr>
              <a:t>ý sau: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 Vector Background Tết -File Vector - Kho Stock Việt Nam">
            <a:extLst>
              <a:ext uri="{FF2B5EF4-FFF2-40B4-BE49-F238E27FC236}">
                <a16:creationId xmlns:a16="http://schemas.microsoft.com/office/drawing/2014/main" id="{30E18F61-5CF0-4C11-BA0C-2F100D186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7150D2-2807-40BB-9255-3D9018382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92696"/>
            <a:ext cx="12191999" cy="4824536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5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5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5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5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5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5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5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5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5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5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5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5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76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86" name="Picture 6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5334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ject 3"/>
          <p:cNvSpPr txBox="1"/>
          <p:nvPr/>
        </p:nvSpPr>
        <p:spPr>
          <a:xfrm>
            <a:off x="4871864" y="1268760"/>
            <a:ext cx="3541998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80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 </a:t>
            </a:r>
            <a:r>
              <a:rPr sz="4000" b="1" spc="-88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sz="4000" b="1" spc="99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dirty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1424" y="2348880"/>
            <a:ext cx="10657184" cy="1508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spcBef>
                <a:spcPts val="1200"/>
              </a:spcBef>
              <a:spcAft>
                <a:spcPts val="0"/>
              </a:spcAft>
            </a:pPr>
            <a:r>
              <a:rPr lang="en-US" sz="4400" b="1" spc="-2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21 - </a:t>
            </a:r>
            <a:r>
              <a:rPr sz="4400" b="1" spc="-2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sz="4400" b="1" spc="24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sz="4400" b="1" spc="-1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spc="-1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1200"/>
              </a:spcBef>
              <a:spcAft>
                <a:spcPts val="0"/>
              </a:spcAft>
            </a:pP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 </a:t>
            </a:r>
            <a:r>
              <a:rPr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 MÔ HÌNH CĂN PHÒNG</a:t>
            </a:r>
          </a:p>
        </p:txBody>
      </p:sp>
    </p:spTree>
    <p:extLst>
      <p:ext uri="{BB962C8B-B14F-4D97-AF65-F5344CB8AC3E}">
        <p14:creationId xmlns:p14="http://schemas.microsoft.com/office/powerpoint/2010/main" val="30427984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cmd type="call" cmd="playFrom(0)">
                                      <p:cBhvr>
                                        <p:cTn id="6" dur="1" fill="hold"/>
                                        <p:tgtEl>
                                          <p:spTgt spid="2252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286"/>
                </p:tgtEl>
              </p:cMediaNode>
            </p:audio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A66092-A820-48C4-8184-BDB82B3BD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8"/>
            <a:ext cx="12192000" cy="7359187"/>
          </a:xfrm>
          <a:prstGeom prst="rect">
            <a:avLst/>
          </a:prstGeom>
        </p:spPr>
      </p:pic>
      <p:sp>
        <p:nvSpPr>
          <p:cNvPr id="5" name="object 3"/>
          <p:cNvSpPr txBox="1"/>
          <p:nvPr/>
        </p:nvSpPr>
        <p:spPr>
          <a:xfrm>
            <a:off x="4714811" y="836712"/>
            <a:ext cx="2762377" cy="5348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11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C55A11"/>
                </a:solidFill>
                <a:latin typeface="TAHPSV+Calibri Bold"/>
                <a:cs typeface="TAHPSV+Calibri Bold"/>
              </a:rPr>
              <a:t>Mục </a:t>
            </a:r>
            <a:r>
              <a:rPr sz="3200" b="1" dirty="0">
                <a:solidFill>
                  <a:srgbClr val="C55A11"/>
                </a:solidFill>
                <a:latin typeface="OBVGTA+Calibri Bold"/>
                <a:cs typeface="OBVGTA+Calibri Bold"/>
              </a:rPr>
              <a:t>tiêu chung</a:t>
            </a:r>
          </a:p>
        </p:txBody>
      </p:sp>
      <p:sp>
        <p:nvSpPr>
          <p:cNvPr id="6" name="object 4"/>
          <p:cNvSpPr txBox="1"/>
          <p:nvPr/>
        </p:nvSpPr>
        <p:spPr>
          <a:xfrm>
            <a:off x="1487488" y="1340211"/>
            <a:ext cx="10369152" cy="1312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sz="2400" spc="126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sz="2400" spc="16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sz="2400" spc="15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sz="2400" spc="10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sz="2400" spc="11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sz="2400" spc="146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sz="2400" spc="16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8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sz="2400" spc="14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sz="2400" spc="16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sz="2400" spc="108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sz="2400" spc="208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sz="2400" spc="168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sz="2400" spc="15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3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sz="2400" spc="17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sz="2400" spc="10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sz="2400" spc="9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sz="2400" spc="9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thuật.</a:t>
            </a:r>
          </a:p>
          <a:p>
            <a:pPr marL="343204" marR="0">
              <a:lnSpc>
                <a:spcPts val="2932"/>
              </a:lnSpc>
              <a:spcBef>
                <a:spcPts val="1676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sz="2400" spc="18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sz="2400" spc="-3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sz="2400" spc="3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sz="2400" spc="-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6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đồ</a:t>
            </a:r>
            <a:r>
              <a:rPr sz="2400" spc="-3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sz="2400" spc="-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sz="2400" spc="2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sz="2400" spc="16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sz="2400" spc="-3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sz="2400" spc="-2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sz="2400" spc="23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sz="2400" spc="-3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3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sz="2400" spc="-2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sz="2400" spc="-38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sz="2400" spc="-3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sz="2400" spc="-49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phòng.</a:t>
            </a:r>
          </a:p>
        </p:txBody>
      </p:sp>
      <p:sp>
        <p:nvSpPr>
          <p:cNvPr id="7" name="object 4"/>
          <p:cNvSpPr txBox="1"/>
          <p:nvPr/>
        </p:nvSpPr>
        <p:spPr>
          <a:xfrm>
            <a:off x="1487488" y="3068960"/>
            <a:ext cx="10597469" cy="15808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sz="2400" spc="126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sz="2400" spc="16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sz="2400" spc="15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sz="2400" spc="10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sz="2400" spc="11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sz="2400" spc="146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sz="2400" spc="16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8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sz="2400" spc="14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sz="2400" spc="16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sz="2400" spc="108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sz="2400" spc="208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sz="2400" spc="168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sz="2400" spc="15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3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sz="2400" spc="17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sz="2400" spc="10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sz="2400" spc="9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sz="2400" spc="9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thuật.</a:t>
            </a:r>
          </a:p>
          <a:p>
            <a:pPr marL="343204" marR="0">
              <a:lnSpc>
                <a:spcPts val="2932"/>
              </a:lnSpc>
              <a:spcBef>
                <a:spcPts val="1676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sz="2400" spc="18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sz="2400" spc="-3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sz="2400" spc="3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sz="2400" spc="-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6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đồ</a:t>
            </a:r>
            <a:r>
              <a:rPr sz="2400" spc="-3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sz="2400" spc="-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sz="2400" spc="2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sz="2400" spc="16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sz="2400" spc="-3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sz="2400" spc="-2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sz="2400" spc="23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sz="2400" spc="-3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3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sz="2400" spc="-2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sz="2400" spc="-38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sz="2400" spc="-3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</a:p>
          <a:p>
            <a:pPr marL="343204" marR="0">
              <a:lnSpc>
                <a:spcPts val="2929"/>
              </a:lnSpc>
              <a:spcBef>
                <a:spcPts val="1679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sz="2400" spc="-4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phòng.</a:t>
            </a:r>
          </a:p>
        </p:txBody>
      </p:sp>
      <p:sp>
        <p:nvSpPr>
          <p:cNvPr id="8" name="object 6"/>
          <p:cNvSpPr txBox="1"/>
          <p:nvPr/>
        </p:nvSpPr>
        <p:spPr>
          <a:xfrm>
            <a:off x="1498797" y="4720551"/>
            <a:ext cx="10595613" cy="9409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sz="2400" spc="126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sz="2400" spc="143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sz="2400" spc="14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sz="2400" spc="10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sz="2400" spc="10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sz="2400" spc="15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4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sz="2400" spc="196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sz="2400" spc="10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sz="24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sz="2400" spc="8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sz="2400" spc="15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sz="2400" spc="156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8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sz="2400" spc="1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sz="24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sz="2400" spc="8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gìn,</a:t>
            </a:r>
            <a:r>
              <a:rPr sz="2400" spc="15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sz="2400" spc="96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sz="2400" spc="10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</a:p>
          <a:p>
            <a:pPr marL="343204" marR="0">
              <a:lnSpc>
                <a:spcPts val="2929"/>
              </a:lnSpc>
              <a:spcBef>
                <a:spcPts val="1681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thất.</a:t>
            </a:r>
          </a:p>
        </p:txBody>
      </p:sp>
    </p:spTree>
    <p:extLst>
      <p:ext uri="{BB962C8B-B14F-4D97-AF65-F5344CB8AC3E}">
        <p14:creationId xmlns:p14="http://schemas.microsoft.com/office/powerpoint/2010/main" val="180259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1055441" y="1369579"/>
            <a:ext cx="9433048" cy="3067533"/>
          </a:xfrm>
          <a:prstGeom prst="rect">
            <a:avLst/>
          </a:prstGeom>
          <a:blipFill>
            <a:blip r:embed="rId2" cstate="print"/>
            <a:srcRect/>
            <a:stretch>
              <a:fillRect l="-5617" t="-86235" r="-77141" b="-134579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193538" y="230351"/>
            <a:ext cx="1957211" cy="411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b="1" spc="-12" dirty="0">
                <a:solidFill>
                  <a:srgbClr val="843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sz="2800" b="1" spc="31" dirty="0">
                <a:solidFill>
                  <a:srgbClr val="843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843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76477" y="657071"/>
            <a:ext cx="10076107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400" b="1" spc="-27" dirty="0">
                <a:solidFill>
                  <a:srgbClr val="843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sz="2400" b="1" spc="41" dirty="0">
                <a:solidFill>
                  <a:srgbClr val="843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87" dirty="0">
                <a:solidFill>
                  <a:srgbClr val="843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sz="2400" b="1" spc="111" dirty="0">
                <a:solidFill>
                  <a:srgbClr val="843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843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sz="2400" b="1" spc="12" dirty="0">
                <a:solidFill>
                  <a:srgbClr val="843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843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sz="2400" b="1" spc="27" dirty="0">
                <a:solidFill>
                  <a:srgbClr val="843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30" dirty="0">
                <a:solidFill>
                  <a:srgbClr val="843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sz="2400" b="1" spc="58" dirty="0">
                <a:solidFill>
                  <a:srgbClr val="843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843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KHÔNG</a:t>
            </a:r>
            <a:r>
              <a:rPr sz="2400" b="1" spc="23" dirty="0">
                <a:solidFill>
                  <a:srgbClr val="843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843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sz="2400" b="1" spc="33" dirty="0">
                <a:solidFill>
                  <a:srgbClr val="843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843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sz="2400" b="1" spc="13" dirty="0">
                <a:solidFill>
                  <a:srgbClr val="843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8" dirty="0">
                <a:solidFill>
                  <a:srgbClr val="843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sz="2400" b="1" spc="77" dirty="0">
                <a:solidFill>
                  <a:srgbClr val="843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843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sz="2400" b="1" spc="25" dirty="0">
                <a:solidFill>
                  <a:srgbClr val="843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843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15480" y="4653136"/>
            <a:ext cx="8928992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sz="2800" spc="12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sz="2800" b="1" spc="2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sz="2800" b="1" spc="1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26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sz="2800" b="1" spc="3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sz="2800" b="1" spc="1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sát,</a:t>
            </a:r>
            <a:r>
              <a:rPr sz="2800" b="1" spc="2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 nghĩ </a:t>
            </a:r>
            <a:r>
              <a:rPr sz="2800" b="1" spc="-4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sz="2800" b="1" spc="5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sz="2800" b="1" spc="43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sz="2800" b="1" spc="1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sz="2800" b="1" spc="1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 </a:t>
            </a:r>
            <a:r>
              <a:rPr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19320" y="5241394"/>
            <a:ext cx="10326846" cy="707886"/>
          </a:xfrm>
        </p:spPr>
        <p:txBody>
          <a:bodyPr/>
          <a:lstStyle/>
          <a:p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i="1" spc="-63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i="1" spc="-63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spc="-63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i="1" spc="-63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spc="-63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b="1" i="1" spc="-63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spc="-14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i="1" spc="-54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spc="-54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i="1" spc="-54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i="1" spc="-6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b="1" i="1" spc="-6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i="1" dirty="0">
                <a:solidFill>
                  <a:srgbClr val="000000"/>
                </a:solidFill>
                <a:latin typeface="QUASPS+Calibri Italic"/>
                <a:cs typeface="QUASPS+Calibri Italic"/>
              </a:rPr>
              <a:t/>
            </a:r>
            <a:br>
              <a:rPr lang="en-US" i="1" dirty="0">
                <a:solidFill>
                  <a:srgbClr val="000000"/>
                </a:solidFill>
                <a:latin typeface="QUASPS+Calibri Italic"/>
                <a:cs typeface="QUASPS+Calibri Italic"/>
              </a:rPr>
            </a:b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59496" y="5910371"/>
            <a:ext cx="10326846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pc="-104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spc="129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spc="2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spc="1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800" spc="-4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2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r>
              <a:rPr lang="en-US" sz="2800" spc="-52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spc="4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spc="28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800" spc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spc="2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</a:p>
          <a:p>
            <a:r>
              <a:rPr lang="en-US" i="1" kern="0" dirty="0" smtClean="0">
                <a:solidFill>
                  <a:srgbClr val="000000"/>
                </a:solidFill>
                <a:latin typeface="QUASPS+Calibri Italic"/>
                <a:cs typeface="QUASPS+Calibri Italic"/>
              </a:rPr>
              <a:t/>
            </a:r>
            <a:br>
              <a:rPr lang="en-US" i="1" kern="0" dirty="0" smtClean="0">
                <a:solidFill>
                  <a:srgbClr val="000000"/>
                </a:solidFill>
                <a:latin typeface="QUASPS+Calibri Italic"/>
                <a:cs typeface="QUASPS+Calibri Italic"/>
              </a:rPr>
            </a:br>
            <a:endParaRPr lang="en-US" kern="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488" y="992922"/>
            <a:ext cx="10326846" cy="707886"/>
          </a:xfrm>
        </p:spPr>
        <p:txBody>
          <a:bodyPr/>
          <a:lstStyle/>
          <a:p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i="1" dirty="0">
                <a:solidFill>
                  <a:srgbClr val="000000"/>
                </a:solidFill>
                <a:latin typeface="QUASPS+Calibri Italic"/>
                <a:cs typeface="QUASPS+Calibri Italic"/>
              </a:rPr>
              <a:t/>
            </a:r>
            <a:br>
              <a:rPr lang="en-US" i="1" dirty="0">
                <a:solidFill>
                  <a:srgbClr val="000000"/>
                </a:solidFill>
                <a:latin typeface="QUASPS+Calibri Italic"/>
                <a:cs typeface="QUASPS+Calibri Italic"/>
              </a:rPr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87488" y="1940059"/>
            <a:ext cx="10326846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pc="-104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spc="129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spc="2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tròn…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kern="0" dirty="0" smtClean="0">
                <a:solidFill>
                  <a:srgbClr val="000000"/>
                </a:solidFill>
                <a:latin typeface="QUASPS+Calibri Italic"/>
                <a:cs typeface="QUASPS+Calibri Italic"/>
              </a:rPr>
              <a:t/>
            </a:r>
            <a:br>
              <a:rPr lang="en-US" i="1" kern="0" dirty="0" smtClean="0">
                <a:solidFill>
                  <a:srgbClr val="000000"/>
                </a:solidFill>
                <a:latin typeface="QUASPS+Calibri Italic"/>
                <a:cs typeface="QUASPS+Calibri Italic"/>
              </a:rPr>
            </a:b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87488" y="3092187"/>
            <a:ext cx="10326846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00"/>
              </a:solidFill>
              <a:latin typeface="FGPCSV+Calibri"/>
              <a:cs typeface="FGPCSV+Calibri"/>
            </a:endParaRPr>
          </a:p>
          <a:p>
            <a:r>
              <a:rPr lang="en-US" i="1" kern="0" dirty="0" smtClean="0">
                <a:solidFill>
                  <a:srgbClr val="000000"/>
                </a:solidFill>
                <a:latin typeface="QUASPS+Calibri Italic"/>
                <a:cs typeface="QUASPS+Calibri Italic"/>
              </a:rPr>
              <a:t/>
            </a:r>
            <a:br>
              <a:rPr lang="en-US" i="1" kern="0" dirty="0" smtClean="0">
                <a:solidFill>
                  <a:srgbClr val="000000"/>
                </a:solidFill>
                <a:latin typeface="QUASPS+Calibri Italic"/>
                <a:cs typeface="QUASPS+Calibri Italic"/>
              </a:rPr>
            </a:b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54736" y="4017258"/>
            <a:ext cx="10326846" cy="707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spc="-104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spc="129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i="1" kern="0" dirty="0" smtClean="0">
                <a:solidFill>
                  <a:srgbClr val="000000"/>
                </a:solidFill>
                <a:latin typeface="QUASPS+Calibri Italic"/>
                <a:cs typeface="QUASPS+Calibri Italic"/>
              </a:rPr>
              <a:t/>
            </a:r>
            <a:br>
              <a:rPr lang="en-US" i="1" kern="0" dirty="0" smtClean="0">
                <a:solidFill>
                  <a:srgbClr val="000000"/>
                </a:solidFill>
                <a:latin typeface="QUASPS+Calibri Italic"/>
                <a:cs typeface="QUASPS+Calibri Italic"/>
              </a:rPr>
            </a:br>
            <a:endParaRPr lang="en-US" kern="0" dirty="0">
              <a:solidFill>
                <a:sysClr val="windowText" lastClr="000000"/>
              </a:solidFill>
            </a:endParaRP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137" y="3732924"/>
            <a:ext cx="486886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3" y="4017258"/>
            <a:ext cx="4464496" cy="2705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206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829362" y="307065"/>
            <a:ext cx="1957211" cy="411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b="1" spc="-12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sz="2800" b="1" spc="3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2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89356" y="836712"/>
            <a:ext cx="9119212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b="1" spc="-1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sz="2800" b="1" spc="4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 KẾ</a:t>
            </a:r>
            <a:r>
              <a:rPr sz="2800" b="1" spc="1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 HÌNH KHÔNG</a:t>
            </a:r>
            <a:r>
              <a:rPr sz="2800" b="1" spc="2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sz="2800" b="1" spc="3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sz="2800" b="1" spc="13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58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668328" y="1692316"/>
            <a:ext cx="6299373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6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endParaRPr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07968" y="2841030"/>
            <a:ext cx="6192688" cy="1308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13"/>
              </a:lnSpc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B1:</a:t>
            </a:r>
            <a:r>
              <a:rPr sz="2800" spc="122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3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dựng</a:t>
            </a:r>
            <a:r>
              <a:rPr sz="2800" spc="-3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tưởng</a:t>
            </a:r>
            <a:r>
              <a:rPr sz="2800" spc="-5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sz="2800" spc="-4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không</a:t>
            </a:r>
            <a:r>
              <a:rPr sz="2800" spc="28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 nội</a:t>
            </a:r>
            <a:r>
              <a:rPr sz="2800" spc="-5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sz="2800" spc="-4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sz="2800" spc="4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sz="2800" spc="-4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6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sz="2800" spc="-3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sz="2800" spc="-5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spc="-6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2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spc="-3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endParaRPr sz="2800" dirty="0">
              <a:solidFill>
                <a:srgbClr val="000000"/>
              </a:solidFill>
              <a:latin typeface="RWJHGS+Calibri"/>
              <a:cs typeface="RWJHGS+Calibri"/>
            </a:endParaRPr>
          </a:p>
        </p:txBody>
      </p:sp>
      <p:sp>
        <p:nvSpPr>
          <p:cNvPr id="11" name="object 6"/>
          <p:cNvSpPr txBox="1"/>
          <p:nvPr/>
        </p:nvSpPr>
        <p:spPr>
          <a:xfrm>
            <a:off x="5807968" y="4941168"/>
            <a:ext cx="6192688" cy="1308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13"/>
              </a:lnSpc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B2:</a:t>
            </a:r>
            <a:r>
              <a:rPr lang="en-US" sz="2800" spc="122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spc="-4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spc="-66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spc="1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spc="-5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36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spc="-2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spc="-4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800" spc="-4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spc="-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2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800" spc="26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spc="18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spc="29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spc="-5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endParaRPr lang="en-US" sz="2800" spc="-1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endParaRPr sz="2800" dirty="0">
              <a:solidFill>
                <a:srgbClr val="000000"/>
              </a:solidFill>
              <a:latin typeface="RWJHGS+Calibri"/>
              <a:cs typeface="RWJHGS+Calibri"/>
            </a:endParaRPr>
          </a:p>
        </p:txBody>
      </p:sp>
      <p:sp>
        <p:nvSpPr>
          <p:cNvPr id="13" name="object 5"/>
          <p:cNvSpPr txBox="1"/>
          <p:nvPr/>
        </p:nvSpPr>
        <p:spPr>
          <a:xfrm>
            <a:off x="5701283" y="2204864"/>
            <a:ext cx="6299373" cy="3991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6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endParaRPr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2"/>
          <a:stretch/>
        </p:blipFill>
        <p:spPr>
          <a:xfrm>
            <a:off x="835397" y="1730769"/>
            <a:ext cx="4108475" cy="1914255"/>
          </a:xfrm>
          <a:prstGeom prst="rect">
            <a:avLst/>
          </a:prstGeom>
          <a:ln>
            <a:noFill/>
          </a:ln>
        </p:spPr>
      </p:pic>
      <p:pic>
        <p:nvPicPr>
          <p:cNvPr id="15" name="Picture 14"/>
          <p:cNvPicPr/>
          <p:nvPr/>
        </p:nvPicPr>
        <p:blipFill>
          <a:blip r:embed="rId3"/>
          <a:stretch/>
        </p:blipFill>
        <p:spPr>
          <a:xfrm>
            <a:off x="835397" y="3861048"/>
            <a:ext cx="4193248" cy="2746333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/>
        </p:blipFill>
        <p:spPr>
          <a:xfrm>
            <a:off x="1271464" y="476672"/>
            <a:ext cx="3456384" cy="2664296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/>
          <a:stretch/>
        </p:blipFill>
        <p:spPr>
          <a:xfrm>
            <a:off x="1271464" y="3429000"/>
            <a:ext cx="3456384" cy="3168352"/>
          </a:xfrm>
          <a:prstGeom prst="rect">
            <a:avLst/>
          </a:prstGeom>
          <a:ln>
            <a:noFill/>
          </a:ln>
        </p:spPr>
      </p:pic>
      <p:sp>
        <p:nvSpPr>
          <p:cNvPr id="6" name="object 6"/>
          <p:cNvSpPr txBox="1"/>
          <p:nvPr/>
        </p:nvSpPr>
        <p:spPr>
          <a:xfrm>
            <a:off x="5159896" y="1268760"/>
            <a:ext cx="6192688" cy="8554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13"/>
              </a:lnSpc>
              <a:spcBef>
                <a:spcPts val="609"/>
              </a:spcBef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B3:</a:t>
            </a:r>
            <a:r>
              <a:rPr lang="en-US" sz="2800" spc="122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spc="-6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800" spc="2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spc="-5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spc="-4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spc="-4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2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spc="22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spc="3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spc="1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spc="-5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1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endParaRPr lang="en-US" sz="2800" spc="-1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8"/>
          <p:cNvSpPr txBox="1"/>
          <p:nvPr/>
        </p:nvSpPr>
        <p:spPr>
          <a:xfrm>
            <a:off x="5133011" y="4437112"/>
            <a:ext cx="6211122" cy="8720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13"/>
              </a:lnSpc>
              <a:spcBef>
                <a:spcPts val="668"/>
              </a:spcBef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B4:</a:t>
            </a:r>
            <a:r>
              <a:rPr lang="en-US" sz="2800" spc="122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47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sz="2800" spc="42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 </a:t>
            </a:r>
            <a:r>
              <a:rPr sz="2800" spc="-4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sz="2800" spc="3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sz="2800" spc="28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sz="2800" spc="-4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sz="2800" spc="18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sz="2800" spc="16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 nội</a:t>
            </a:r>
            <a:r>
              <a:rPr sz="2800" spc="-57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</a:p>
        </p:txBody>
      </p:sp>
    </p:spTree>
    <p:extLst>
      <p:ext uri="{BB962C8B-B14F-4D97-AF65-F5344CB8AC3E}">
        <p14:creationId xmlns:p14="http://schemas.microsoft.com/office/powerpoint/2010/main" val="306986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488" y="992922"/>
            <a:ext cx="10326846" cy="707886"/>
          </a:xfrm>
        </p:spPr>
        <p:txBody>
          <a:bodyPr/>
          <a:lstStyle/>
          <a:p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i="1" dirty="0">
                <a:solidFill>
                  <a:srgbClr val="000000"/>
                </a:solidFill>
                <a:latin typeface="QUASPS+Calibri Italic"/>
                <a:cs typeface="QUASPS+Calibri Italic"/>
              </a:rPr>
              <a:t/>
            </a:r>
            <a:br>
              <a:rPr lang="en-US" i="1" dirty="0">
                <a:solidFill>
                  <a:srgbClr val="000000"/>
                </a:solidFill>
                <a:latin typeface="QUASPS+Calibri Italic"/>
                <a:cs typeface="QUASPS+Calibri Italic"/>
              </a:rPr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87488" y="1940059"/>
            <a:ext cx="10326846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-104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Trả</a:t>
            </a:r>
            <a:r>
              <a:rPr kumimoji="0" lang="en-US" sz="2800" b="1" i="0" u="none" strike="noStrike" kern="1200" cap="none" spc="129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</a:t>
            </a:r>
            <a:r>
              <a:rPr kumimoji="0" lang="en-US" sz="2800" b="1" i="0" u="none" strike="noStrike" kern="1200" cap="none" spc="23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bối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trí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sắp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xếp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sản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phẩm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hài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hoà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hợp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lý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…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ASPS+Calibri Italic"/>
                <a:ea typeface="+mj-ea"/>
                <a:cs typeface="QUASPS+Calibri Italic"/>
              </a:rPr>
              <a:t/>
            </a:r>
            <a:b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ASPS+Calibri Italic"/>
                <a:ea typeface="+mj-ea"/>
                <a:cs typeface="QUASPS+Calibri Italic"/>
              </a:rPr>
            </a:b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87488" y="3092187"/>
            <a:ext cx="10326846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? </a:t>
            </a:r>
            <a:r>
              <a:rPr kumimoji="0" 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Mỗi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sản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phẩm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nội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thất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có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chức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năng</a:t>
            </a:r>
            <a:r>
              <a:rPr kumimoji="0" lang="en-US" sz="2800" b="1" i="1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gì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GPCSV+Calibri"/>
              <a:ea typeface="+mj-ea"/>
              <a:cs typeface="FGPCSV+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ASPS+Calibri Italic"/>
                <a:ea typeface="+mj-ea"/>
                <a:cs typeface="QUASPS+Calibri Italic"/>
              </a:rPr>
              <a:t/>
            </a:r>
            <a:b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ASPS+Calibri Italic"/>
                <a:ea typeface="+mj-ea"/>
                <a:cs typeface="QUASPS+Calibri Italic"/>
              </a:rPr>
            </a:b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54736" y="4017258"/>
            <a:ext cx="10326846" cy="707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-104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Trả</a:t>
            </a:r>
            <a:r>
              <a:rPr kumimoji="0" lang="en-US" sz="2800" b="1" i="0" u="none" strike="noStrike" kern="1200" cap="none" spc="129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lời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có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chức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năng</a:t>
            </a:r>
            <a:r>
              <a:rPr kumimoji="0" lang="en-US" sz="28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ASPS+Calibri Italic"/>
                <a:ea typeface="+mj-ea"/>
                <a:cs typeface="QUASPS+Calibri Italic"/>
              </a:rPr>
              <a:t/>
            </a:r>
            <a:b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ASPS+Calibri Italic"/>
                <a:ea typeface="+mj-ea"/>
                <a:cs typeface="QUASPS+Calibri Italic"/>
              </a:rPr>
            </a:b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137" y="3732924"/>
            <a:ext cx="486886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3" y="4017258"/>
            <a:ext cx="4464496" cy="2705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065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911424" y="1052736"/>
            <a:ext cx="5256584" cy="2545471"/>
          </a:xfrm>
          <a:prstGeom prst="rect">
            <a:avLst/>
          </a:prstGeom>
          <a:blipFill>
            <a:blip r:embed="rId3" cstate="print"/>
            <a:srcRect/>
            <a:stretch>
              <a:fillRect l="-96876" t="-48588" r="-186275" b="-247790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22957" y="446774"/>
            <a:ext cx="6491543" cy="411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65045" marR="0">
              <a:lnSpc>
                <a:spcPts val="3413"/>
              </a:lnSpc>
              <a:spcBef>
                <a:spcPts val="0"/>
              </a:spcBef>
              <a:spcAft>
                <a:spcPts val="0"/>
              </a:spcAft>
            </a:pPr>
            <a:r>
              <a:rPr sz="2800" b="1" spc="-12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sz="2800" b="1" spc="3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LUYỆN TẬP</a:t>
            </a:r>
            <a:endParaRPr sz="2800" b="1" spc="-56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1"/>
          <p:cNvSpPr/>
          <p:nvPr/>
        </p:nvSpPr>
        <p:spPr>
          <a:xfrm>
            <a:off x="7248128" y="857912"/>
            <a:ext cx="3658660" cy="2677567"/>
          </a:xfrm>
          <a:prstGeom prst="rect">
            <a:avLst/>
          </a:prstGeom>
          <a:blipFill>
            <a:blip r:embed="rId4" cstate="print"/>
            <a:srcRect/>
            <a:stretch>
              <a:fillRect l="-14277" t="-35335" r="-691395" b="-238122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1"/>
          <p:cNvSpPr/>
          <p:nvPr/>
        </p:nvSpPr>
        <p:spPr>
          <a:xfrm>
            <a:off x="879848" y="4005064"/>
            <a:ext cx="4856112" cy="2601617"/>
          </a:xfrm>
          <a:prstGeom prst="rect">
            <a:avLst/>
          </a:prstGeom>
          <a:blipFill>
            <a:blip r:embed="rId4" cstate="print"/>
            <a:srcRect/>
            <a:stretch>
              <a:fillRect l="-182419" t="-108509" r="-220925" b="-216961"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6918" y="3789040"/>
            <a:ext cx="3629870" cy="28176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</TotalTime>
  <Words>533</Words>
  <Application>Microsoft Office PowerPoint</Application>
  <PresentationFormat>Widescreen</PresentationFormat>
  <Paragraphs>61</Paragraphs>
  <Slides>13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8" baseType="lpstr">
      <vt:lpstr>Calibri</vt:lpstr>
      <vt:lpstr>HPUMII+Arial</vt:lpstr>
      <vt:lpstr>Arial</vt:lpstr>
      <vt:lpstr>QUASPS+Calibri Italic</vt:lpstr>
      <vt:lpstr>Times New Roman</vt:lpstr>
      <vt:lpstr>.VnVogue</vt:lpstr>
      <vt:lpstr>FGPCSV+Calibri</vt:lpstr>
      <vt:lpstr>RWJHGS+Calibri</vt:lpstr>
      <vt:lpstr>TAHPSV+Calibri Bold</vt:lpstr>
      <vt:lpstr>Calibri Light</vt:lpstr>
      <vt:lpstr>OBVGTA+Calibri Bold</vt:lpstr>
      <vt:lpstr>Theme Office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? Em hãy kể tên không gian nội thất trong một ngôi nhà? </vt:lpstr>
      <vt:lpstr>? Không gian nội thất được tạo nên từ những hình khối nào. </vt:lpstr>
      <vt:lpstr>PowerPoint Presentation</vt:lpstr>
      <vt:lpstr>PowerPoint Presentation</vt:lpstr>
      <vt:lpstr>? Làm thế nào để thiết kế thêm không gian nội thất. </vt:lpstr>
      <vt:lpstr>PowerPoint Presentation</vt:lpstr>
      <vt:lpstr>PowerPoint Presentation</vt:lpstr>
      <vt:lpstr>PowerPoint Presentation</vt:lpstr>
      <vt:lpstr>PowerPoint Presentation</vt:lpstr>
      <vt:lpstr>Bài học đến đây là kết thúc  xin cảm ơn thầy cô và các em học sinh.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doc2pdf</dc:creator>
  <cp:lastModifiedBy>Administrator</cp:lastModifiedBy>
  <cp:revision>86</cp:revision>
  <dcterms:modified xsi:type="dcterms:W3CDTF">2024-01-24T03:05:12Z</dcterms:modified>
</cp:coreProperties>
</file>