
<file path=[Content_Types].xml><?xml version="1.0" encoding="utf-8"?>
<Types xmlns="http://schemas.openxmlformats.org/package/2006/content-types">
  <Default Extension="png" ContentType="image/png"/>
  <Default Extension="mp3" ContentType="audio/mpeg"/>
  <Default Extension="jfif" ContentType="image/j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60" r:id="rId1"/>
    <p:sldMasterId id="2147483696" r:id="rId2"/>
    <p:sldMasterId id="2147483708" r:id="rId3"/>
    <p:sldMasterId id="2147483732" r:id="rId4"/>
  </p:sldMasterIdLst>
  <p:notesMasterIdLst>
    <p:notesMasterId r:id="rId23"/>
  </p:notesMasterIdLst>
  <p:sldIdLst>
    <p:sldId id="257" r:id="rId5"/>
    <p:sldId id="2007577234" r:id="rId6"/>
    <p:sldId id="770" r:id="rId7"/>
    <p:sldId id="771" r:id="rId8"/>
    <p:sldId id="278" r:id="rId9"/>
    <p:sldId id="772" r:id="rId10"/>
    <p:sldId id="277" r:id="rId11"/>
    <p:sldId id="774" r:id="rId12"/>
    <p:sldId id="2007577240" r:id="rId13"/>
    <p:sldId id="2007577241" r:id="rId14"/>
    <p:sldId id="2007577242" r:id="rId15"/>
    <p:sldId id="2007577243" r:id="rId16"/>
    <p:sldId id="2007577244" r:id="rId17"/>
    <p:sldId id="2007577246" r:id="rId18"/>
    <p:sldId id="2007577247" r:id="rId19"/>
    <p:sldId id="2007577249" r:id="rId20"/>
    <p:sldId id="2007577250" r:id="rId21"/>
    <p:sldId id="2007577248" r:id="rId22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D7F50"/>
    <a:srgbClr val="FFFFFF"/>
    <a:srgbClr val="FCFBF6"/>
    <a:srgbClr val="5EA00E"/>
    <a:srgbClr val="E0F0E3"/>
    <a:srgbClr val="E1F0E3"/>
    <a:srgbClr val="ECF6EE"/>
    <a:srgbClr val="76BC2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0" d="100"/>
          <a:sy n="60" d="100"/>
        </p:scale>
        <p:origin x="1056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D3DD79-A6AA-4751-84E6-CDA2DE15D62F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44BA8B7-4603-4F77-9535-047810770E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86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4BA8B7-4603-4F77-9535-047810770E5B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14316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8E06-6154-4F71-9CB6-64CE335266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318589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8E06-6154-4F71-9CB6-64CE335266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771121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6AF8E06-6154-4F71-9CB6-64CE335266A6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448101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4BA8B7-4603-4F77-9535-047810770E5B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395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1825625"/>
            <a:ext cx="10515600" cy="43513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089769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93576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4490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3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298560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307195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648468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50491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412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838200" y="1825625"/>
            <a:ext cx="10515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7170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95881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1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1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223619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1949618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589074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97459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07138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083882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382248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1726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43479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357117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7752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839801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9B9D74B-05E0-4CE2-B70B-FCEE558F3E4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2AA63DD3-1C80-4EF0-85DE-3F561C378FC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EDA891D-838D-4051-9E69-0775DAADD2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93739B-EB3F-4050-96F5-E2AFDA86276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B1F0C92-30C8-4755-8AAE-BFE2DF583E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477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5B49E96-5582-4E38-B26C-4F0C276194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D180020-57C8-4804-AEC6-CBBDC5AE39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87040E9-A523-4D9B-91CD-1977D77255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B6D9050-B657-4233-AA98-C8B2A0D7B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AB7180C-B0A1-44E8-96F7-BA254DF31C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09107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9CE5BE-E2FA-4BA2-B6A1-99F1A8E451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032410F-E6CF-4955-A5B8-41783AC0A9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43C9F38-D36E-43B3-9C91-C2CAE6BDC4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D91559D-DE81-45E8-806A-1491C5686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B448D6-4014-49FF-9E30-7A484605FD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50762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7AC9DE-9F3D-41AF-8F8A-3467C4DCE7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1F3F43C-204F-42CE-8B21-C6EFAACEA4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1C62363F-B818-4C4F-AD6D-4FE4D15F0A0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8BFE6D5-FD0D-4A4F-9974-478C1F08B9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5FD2450-A100-4535-8F39-9859E5FA3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F3F8085-7777-4DC1-AFED-25E505D9B0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36438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8AEF447-DACF-4ECC-B7F2-E393BBC643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358C08A-4986-4227-AF40-C1A5535D681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5417227-1096-4232-8F1C-BDEDD518493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838A7534-96CB-4C53-942A-E6A2DE690FE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01FFC84-9972-4AC5-8D61-4A7B9B7B056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763DD320-3064-4350-884D-F00395C3B6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5B95518-E3FF-4F2C-AFE8-7EDA8A2E7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E3BEE97E-BBFC-4EDA-9C31-2A97507EF3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1031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86C8E5C-7E3C-4802-8FBC-03296FA02F4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EC598BE6-4074-4600-9CB6-7D61DE4E4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9CB560B-B367-407C-8CB8-F388A9949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EBB20F66-1F99-45F1-9EB0-3F818366A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604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BA649261-7A99-4894-9211-7A5D7E1CB8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19C9D71-BA6B-49CD-B5CC-6105BAECA5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29DBC67-B391-4BC2-848C-556DA35303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6918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371738-DC06-4B68-B0BA-C91CC242A4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193FEA1-9F49-46E2-8B0C-4B1753F42F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F5BAC3E-CA16-408A-9DE8-D300FB81DAF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25E6D75-ED2D-43FB-B7DE-E3D3FB5DFC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001A57F-AE6A-4979-92C1-27D4198C7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57616488-8990-4461-845C-859BF08B8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0294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A2510-26D9-4CD3-8CEE-DC48F01003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47E93B72-9A90-4EAB-95F4-9EC04326B5C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8E24ADE-8A0C-4B56-8C16-885A3618F9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D676B5A-2BF6-4CB8-8038-FD88521F15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CAA4861-C650-4A27-8A78-AA45FB57E6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04A01C-A88F-4392-8311-A1FC458859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547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15BE2BF-35AF-4E33-8DF0-F10AC0BD65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2A99C69-AB4A-416E-ABD4-6F2C1B6BA7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9536A97-1263-4D70-9924-20AB003F60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F60628F-4A93-4E3F-8B4E-57E5DE1908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F7FE67-DC5B-408C-BC29-C453B9E437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12011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2683B8E8-3746-4AF1-887A-22E0E0460D5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7ECAAC32-B73B-4B39-A530-B98284E2FDC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C2E68F-43AC-49A9-815E-6A1B68646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392A3A-D654-486C-A372-5419349FDB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7D291FE-5E30-4C1A-AB78-D8CC14779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29680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29CE12F-2F63-4128-B0F8-658474A42701}" type="datetimeFigureOut">
              <a:rPr lang="zh-CN" altLang="en-US" smtClean="0"/>
              <a:t>2024/12/19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FD976FAB-42FF-4022-8B51-4FA71A5A5596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p:transition spd="slow">
    <p:comb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2.JP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 descr="QQ截图20190104102515"/>
          <p:cNvPicPr>
            <a:picLocks noChangeAspect="1"/>
          </p:cNvPicPr>
          <p:nvPr userDrawn="1"/>
        </p:nvPicPr>
        <p:blipFill>
          <a:blip r:embed="rId13"/>
          <a:srcRect t="794"/>
          <a:stretch>
            <a:fillRect/>
          </a:stretch>
        </p:blipFill>
        <p:spPr>
          <a:xfrm>
            <a:off x="635" y="5715"/>
            <a:ext cx="12190730" cy="6847205"/>
          </a:xfrm>
          <a:prstGeom prst="rect">
            <a:avLst/>
          </a:prstGeom>
        </p:spPr>
      </p:pic>
      <p:grpSp>
        <p:nvGrpSpPr>
          <p:cNvPr id="13" name="组合 12"/>
          <p:cNvGrpSpPr/>
          <p:nvPr userDrawn="1"/>
        </p:nvGrpSpPr>
        <p:grpSpPr>
          <a:xfrm>
            <a:off x="217805" y="237490"/>
            <a:ext cx="11756390" cy="6449060"/>
            <a:chOff x="343" y="374"/>
            <a:chExt cx="18514" cy="10156"/>
          </a:xfrm>
        </p:grpSpPr>
        <p:sp>
          <p:nvSpPr>
            <p:cNvPr id="8" name="矩形 7"/>
            <p:cNvSpPr/>
            <p:nvPr/>
          </p:nvSpPr>
          <p:spPr>
            <a:xfrm>
              <a:off x="343" y="374"/>
              <a:ext cx="18514" cy="10156"/>
            </a:xfrm>
            <a:prstGeom prst="rect">
              <a:avLst/>
            </a:prstGeom>
            <a:noFill/>
            <a:ln>
              <a:solidFill>
                <a:srgbClr val="1D7F50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矩形 9"/>
            <p:cNvSpPr/>
            <p:nvPr/>
          </p:nvSpPr>
          <p:spPr>
            <a:xfrm>
              <a:off x="563" y="640"/>
              <a:ext cx="18074" cy="9640"/>
            </a:xfrm>
            <a:prstGeom prst="rect">
              <a:avLst/>
            </a:prstGeom>
            <a:noFill/>
            <a:ln>
              <a:solidFill>
                <a:srgbClr val="1D7F50"/>
              </a:solidFill>
              <a:prstDash val="sysDash"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</a:ex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comb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3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82F8764-41E1-4F9B-B41D-4DC66420159D}" type="datetimeFigureOut">
              <a:rPr lang="en-US" smtClean="0"/>
              <a:t>19/12/2024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3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3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C71266-BBD4-4184-8D12-2867E3CF5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17119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08ED132D-452A-49E5-B8CD-EA0C46A12A5F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19/12/2024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>
              <a:defRPr/>
            </a:pPr>
            <a:fld id="{9CB03046-9975-4CD1-8163-35C299AA0868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 defTabSz="914377">
                <a:defRPr/>
              </a:pPr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7671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2EACD18-F059-4DF3-9FCB-698BAB66A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C996CD0A-A67A-465A-AB19-0AD17A9050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A071CC9-2FC9-4A75-9DBE-CFD16095AC5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5158158-D459-4961-96DD-6C390E8C3AD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2024/12/19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34DC76D-C207-42B6-9207-919E75B6BC9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4823E6-51F5-4F1B-A4B6-9EB7232117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F13B81-67F9-4268-8571-9AFD182ED0F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4200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png"/><Relationship Id="rId12" Type="http://schemas.openxmlformats.org/officeDocument/2006/relationships/image" Target="../media/image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microsoft.com/office/2007/relationships/hdphoto" Target="../media/hdphoto1.wdp"/><Relationship Id="rId11" Type="http://schemas.openxmlformats.org/officeDocument/2006/relationships/slide" Target="slide2.xml"/><Relationship Id="rId5" Type="http://schemas.openxmlformats.org/officeDocument/2006/relationships/image" Target="../media/image4.png"/><Relationship Id="rId10" Type="http://schemas.openxmlformats.org/officeDocument/2006/relationships/image" Target="../media/image8.png"/><Relationship Id="rId4" Type="http://schemas.openxmlformats.org/officeDocument/2006/relationships/image" Target="../media/image3.jpg"/><Relationship Id="rId9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4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jpg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11" Type="http://schemas.openxmlformats.org/officeDocument/2006/relationships/image" Target="../media/image38.png"/><Relationship Id="rId5" Type="http://schemas.openxmlformats.org/officeDocument/2006/relationships/image" Target="../media/image26.png"/><Relationship Id="rId10" Type="http://schemas.openxmlformats.org/officeDocument/2006/relationships/image" Target="../media/image37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36.jpg"/><Relationship Id="rId7" Type="http://schemas.openxmlformats.org/officeDocument/2006/relationships/image" Target="../media/image28.png"/><Relationship Id="rId12" Type="http://schemas.openxmlformats.org/officeDocument/2006/relationships/image" Target="../media/image4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27.png"/><Relationship Id="rId11" Type="http://schemas.microsoft.com/office/2007/relationships/hdphoto" Target="../media/hdphoto5.wdp"/><Relationship Id="rId5" Type="http://schemas.openxmlformats.org/officeDocument/2006/relationships/image" Target="../media/image26.png"/><Relationship Id="rId10" Type="http://schemas.openxmlformats.org/officeDocument/2006/relationships/image" Target="../media/image39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slide" Target="slide4.xml"/><Relationship Id="rId3" Type="http://schemas.openxmlformats.org/officeDocument/2006/relationships/image" Target="../media/image4.png"/><Relationship Id="rId7" Type="http://schemas.openxmlformats.org/officeDocument/2006/relationships/image" Target="../media/image11.png"/><Relationship Id="rId12" Type="http://schemas.openxmlformats.org/officeDocument/2006/relationships/slide" Target="slide5.xml"/><Relationship Id="rId2" Type="http://schemas.openxmlformats.org/officeDocument/2006/relationships/image" Target="../media/image10.png"/><Relationship Id="rId16" Type="http://schemas.openxmlformats.org/officeDocument/2006/relationships/slide" Target="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.png"/><Relationship Id="rId11" Type="http://schemas.openxmlformats.org/officeDocument/2006/relationships/slide" Target="slide3.xml"/><Relationship Id="rId5" Type="http://schemas.openxmlformats.org/officeDocument/2006/relationships/image" Target="../media/image5.png"/><Relationship Id="rId15" Type="http://schemas.openxmlformats.org/officeDocument/2006/relationships/slide" Target="slide7.xml"/><Relationship Id="rId10" Type="http://schemas.openxmlformats.org/officeDocument/2006/relationships/image" Target="../media/image14.png"/><Relationship Id="rId4" Type="http://schemas.microsoft.com/office/2007/relationships/hdphoto" Target="../media/hdphoto1.wdp"/><Relationship Id="rId9" Type="http://schemas.openxmlformats.org/officeDocument/2006/relationships/image" Target="../media/image13.png"/><Relationship Id="rId14" Type="http://schemas.openxmlformats.org/officeDocument/2006/relationships/slide" Target="slide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3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audio" Target="../media/audio2.wav"/><Relationship Id="rId9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audio" Target="../media/audio2.wav"/><Relationship Id="rId7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6.png"/><Relationship Id="rId11" Type="http://schemas.openxmlformats.org/officeDocument/2006/relationships/image" Target="../media/image6.png"/><Relationship Id="rId5" Type="http://schemas.openxmlformats.org/officeDocument/2006/relationships/image" Target="../media/image15.png"/><Relationship Id="rId10" Type="http://schemas.openxmlformats.org/officeDocument/2006/relationships/image" Target="../media/image7.png"/><Relationship Id="rId4" Type="http://schemas.openxmlformats.org/officeDocument/2006/relationships/audio" Target="../media/audio3.wav"/><Relationship Id="rId9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7.png"/><Relationship Id="rId3" Type="http://schemas.openxmlformats.org/officeDocument/2006/relationships/audio" Target="../media/audio3.wav"/><Relationship Id="rId7" Type="http://schemas.microsoft.com/office/2007/relationships/hdphoto" Target="../media/hdphoto2.wdp"/><Relationship Id="rId12" Type="http://schemas.openxmlformats.org/officeDocument/2006/relationships/image" Target="../media/image18.png"/><Relationship Id="rId17" Type="http://schemas.openxmlformats.org/officeDocument/2006/relationships/image" Target="../media/image6.png"/><Relationship Id="rId2" Type="http://schemas.openxmlformats.org/officeDocument/2006/relationships/audio" Target="../media/audio1.wav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20.png"/><Relationship Id="rId11" Type="http://schemas.microsoft.com/office/2007/relationships/hdphoto" Target="../media/hdphoto4.wdp"/><Relationship Id="rId5" Type="http://schemas.openxmlformats.org/officeDocument/2006/relationships/image" Target="../media/image15.png"/><Relationship Id="rId15" Type="http://schemas.openxmlformats.org/officeDocument/2006/relationships/slide" Target="slide2.xml"/><Relationship Id="rId10" Type="http://schemas.openxmlformats.org/officeDocument/2006/relationships/image" Target="../media/image22.png"/><Relationship Id="rId4" Type="http://schemas.openxmlformats.org/officeDocument/2006/relationships/audio" Target="../media/audio2.wav"/><Relationship Id="rId9" Type="http://schemas.microsoft.com/office/2007/relationships/hdphoto" Target="../media/hdphoto3.wdp"/><Relationship Id="rId1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audio" Target="../media/audio3.wav"/><Relationship Id="rId7" Type="http://schemas.openxmlformats.org/officeDocument/2006/relationships/image" Target="../media/image1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10" Type="http://schemas.openxmlformats.org/officeDocument/2006/relationships/image" Target="../media/image6.png"/><Relationship Id="rId4" Type="http://schemas.openxmlformats.org/officeDocument/2006/relationships/audio" Target="../media/audio2.wav"/><Relationship Id="rId9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f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025064" y="438216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193599" y="372379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846660" y="2861154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720527" y="588275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180449" y="4041707"/>
            <a:ext cx="502920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ONG VỀ TỔ</a:t>
            </a:r>
          </a:p>
        </p:txBody>
      </p:sp>
      <p:sp>
        <p:nvSpPr>
          <p:cNvPr id="3" name="Pentagon 2">
            <a:hlinkClick r:id="rId11" action="ppaction://hlinksldjump"/>
          </p:cNvPr>
          <p:cNvSpPr/>
          <p:nvPr/>
        </p:nvSpPr>
        <p:spPr>
          <a:xfrm>
            <a:off x="9313985" y="5999979"/>
            <a:ext cx="1654662" cy="609600"/>
          </a:xfrm>
          <a:prstGeom prst="homePlate">
            <a:avLst>
              <a:gd name="adj" fmla="val 85077"/>
            </a:avLst>
          </a:prstGeom>
          <a:solidFill>
            <a:srgbClr val="FFFF00"/>
          </a:solidFill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Chơi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00F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" name="Nhac thien nhien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24968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C:\Users\ADMIN\Desktop\2.png">
            <a:extLst>
              <a:ext uri="{FF2B5EF4-FFF2-40B4-BE49-F238E27FC236}">
                <a16:creationId xmlns:a16="http://schemas.microsoft.com/office/drawing/2014/main" id="{98A2DAAD-EC5F-4302-A5FE-BA58B3AC21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8632968" y="2617027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\Desktop\1.png">
            <a:extLst>
              <a:ext uri="{FF2B5EF4-FFF2-40B4-BE49-F238E27FC236}">
                <a16:creationId xmlns:a16="http://schemas.microsoft.com/office/drawing/2014/main" id="{8DB4E715-17B1-4D68-B98B-E31BF22437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6185">
            <a:off x="2730492" y="482842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>
            <a:extLst>
              <a:ext uri="{FF2B5EF4-FFF2-40B4-BE49-F238E27FC236}">
                <a16:creationId xmlns:a16="http://schemas.microsoft.com/office/drawing/2014/main" id="{5B104887-4734-440B-AF82-3E41799673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10628835" y="4132029"/>
            <a:ext cx="1174464" cy="16419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\Desktop\2.png">
            <a:extLst>
              <a:ext uri="{FF2B5EF4-FFF2-40B4-BE49-F238E27FC236}">
                <a16:creationId xmlns:a16="http://schemas.microsoft.com/office/drawing/2014/main" id="{240607B9-43BC-4CB9-9A34-2CC2A3931D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68011" flipH="1">
            <a:off x="3151713" y="2676322"/>
            <a:ext cx="934883" cy="1310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: Rounded Corners 4">
            <a:hlinkClick r:id="" action="ppaction://noaction"/>
            <a:extLst>
              <a:ext uri="{FF2B5EF4-FFF2-40B4-BE49-F238E27FC236}">
                <a16:creationId xmlns:a16="http://schemas.microsoft.com/office/drawing/2014/main" id="{6AB4AC16-8F67-FF0D-AD13-C40D59E9E846}"/>
              </a:ext>
            </a:extLst>
          </p:cNvPr>
          <p:cNvSpPr/>
          <p:nvPr/>
        </p:nvSpPr>
        <p:spPr>
          <a:xfrm>
            <a:off x="10512211" y="144379"/>
            <a:ext cx="1426062" cy="497305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/>
              <a:t>Vận dụng</a:t>
            </a:r>
          </a:p>
        </p:txBody>
      </p:sp>
    </p:spTree>
    <p:extLst>
      <p:ext uri="{BB962C8B-B14F-4D97-AF65-F5344CB8AC3E}">
        <p14:creationId xmlns:p14="http://schemas.microsoft.com/office/powerpoint/2010/main" val="1541453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8" presetClass="entr" presetSubtype="0" accel="50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5" dur="5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6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7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18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9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1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3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4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25" dur="5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26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7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28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29" dur="5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5">
                <p:cTn id="3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0643C1-ED2C-4AD9-97C6-165C40E85626}"/>
              </a:ext>
            </a:extLst>
          </p:cNvPr>
          <p:cNvGrpSpPr/>
          <p:nvPr/>
        </p:nvGrpSpPr>
        <p:grpSpPr>
          <a:xfrm>
            <a:off x="0" y="5740400"/>
            <a:ext cx="12199362" cy="1143690"/>
            <a:chOff x="-5961825" y="5740158"/>
            <a:chExt cx="11923650" cy="111784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93F19FC-E5FF-45BB-9B32-A66B18ABC261}"/>
                </a:ext>
              </a:extLst>
            </p:cNvPr>
            <p:cNvGrpSpPr/>
            <p:nvPr/>
          </p:nvGrpSpPr>
          <p:grpSpPr>
            <a:xfrm>
              <a:off x="0" y="5740158"/>
              <a:ext cx="5961825" cy="1117842"/>
              <a:chOff x="0" y="4191484"/>
              <a:chExt cx="14221416" cy="266651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772B248-3D67-497E-9D46-344D32B5E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44D301-6D0E-4F45-BF92-C54599E0A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51EC17B4-B5F9-4E55-BFC3-5B91706CE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FAE9D84-81DE-4FF3-B719-F2CB8FA3BA22}"/>
                </a:ext>
              </a:extLst>
            </p:cNvPr>
            <p:cNvGrpSpPr/>
            <p:nvPr/>
          </p:nvGrpSpPr>
          <p:grpSpPr>
            <a:xfrm flipH="1">
              <a:off x="-5961825" y="5740158"/>
              <a:ext cx="5961825" cy="1117842"/>
              <a:chOff x="0" y="4191484"/>
              <a:chExt cx="14221416" cy="2666516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0B3DFCE3-082F-4356-9A79-6B4037EE3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5A247A6-E6C9-419D-8E63-FBAAB3BC3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48173F93-062C-4783-A5F5-214ADF22E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DF2921-6E78-4C55-903E-E89FAA19AD5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2921080"/>
            <a:ext cx="604204" cy="30164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C8D68E-2084-4F63-924F-C01AF03F5B6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34" y="26090"/>
            <a:ext cx="853266" cy="3122492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C65C096D-26E7-4032-95DC-0205A1F0225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322">
            <a:off x="249616" y="352577"/>
            <a:ext cx="723900" cy="666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E23AE1D-7BC0-4E74-A3C1-AE25CD1465C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2036" flipH="1">
            <a:off x="11162403" y="711637"/>
            <a:ext cx="540143" cy="5489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E21DB57-DA50-4D29-91DC-45D45585E0C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247" flipH="1">
            <a:off x="10825020" y="140091"/>
            <a:ext cx="427548" cy="434500"/>
          </a:xfrm>
          <a:prstGeom prst="rect">
            <a:avLst/>
          </a:prstGeom>
        </p:spPr>
      </p:pic>
      <p:pic>
        <p:nvPicPr>
          <p:cNvPr id="214" name="图片 2">
            <a:extLst>
              <a:ext uri="{FF2B5EF4-FFF2-40B4-BE49-F238E27FC236}">
                <a16:creationId xmlns:a16="http://schemas.microsoft.com/office/drawing/2014/main" id="{9B722324-6DA8-4EB1-BD0D-AD18BD71070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6084" y="3778862"/>
            <a:ext cx="3076059" cy="277798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898360" y="873230"/>
            <a:ext cx="9987029" cy="206210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571500" marR="0" lvl="0" indent="-5715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romanUcPeriod"/>
              <a:tabLst/>
              <a:defRPr/>
            </a:pPr>
            <a:r>
              <a:rPr lang="en-US" sz="3200" b="1" i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Đọc</a:t>
            </a:r>
            <a:r>
              <a:rPr lang="en-US" sz="3200" b="1" i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lang="en-US" sz="3200" b="1" i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lang="en-US" sz="3200" b="1" i="1" noProof="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noProof="0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chun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II.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Tìm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hiểu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lang="en-US" sz="3200" b="1" i="1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i="1" dirty="0" err="1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endParaRPr kumimoji="0" lang="en-US" sz="3200" b="1" i="1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kumimoji="0" lang="en-US" sz="3200" b="1" i="1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3200" b="1" i="1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rằm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giêng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94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250"/>
                            </p:stCondLst>
                            <p:childTnLst>
                              <p:par>
                                <p:cTn id="2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978568" y="739834"/>
          <a:ext cx="10363200" cy="5511963"/>
        </p:xfrm>
        <a:graphic>
          <a:graphicData uri="http://schemas.openxmlformats.org/drawingml/2006/table">
            <a:tbl>
              <a:tblPr firstRow="1" firstCol="1" bandRow="1"/>
              <a:tblGrid>
                <a:gridCol w="3591548">
                  <a:extLst>
                    <a:ext uri="{9D8B030D-6E8A-4147-A177-3AD203B41FA5}">
                      <a16:colId xmlns:a16="http://schemas.microsoft.com/office/drawing/2014/main" val="4229217276"/>
                    </a:ext>
                  </a:extLst>
                </a:gridCol>
                <a:gridCol w="3185622">
                  <a:extLst>
                    <a:ext uri="{9D8B030D-6E8A-4147-A177-3AD203B41FA5}">
                      <a16:colId xmlns:a16="http://schemas.microsoft.com/office/drawing/2014/main" val="2470524207"/>
                    </a:ext>
                  </a:extLst>
                </a:gridCol>
                <a:gridCol w="3586030">
                  <a:extLst>
                    <a:ext uri="{9D8B030D-6E8A-4147-A177-3AD203B41FA5}">
                      <a16:colId xmlns:a16="http://schemas.microsoft.com/office/drawing/2014/main" val="1851646542"/>
                    </a:ext>
                  </a:extLst>
                </a:gridCol>
              </a:tblGrid>
              <a:tr h="3663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       </a:t>
                      </a:r>
                      <a:r>
                        <a:rPr lang="en-US" sz="2400" b="1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Câu</a:t>
                      </a:r>
                      <a:r>
                        <a:rPr lang="en-US" sz="2400" b="1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hỏi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giêng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giêng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126976"/>
                  </a:ext>
                </a:extLst>
              </a:tr>
              <a:tr h="23840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Giêng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700515641"/>
                  </a:ext>
                </a:extLst>
              </a:tr>
              <a:tr h="238115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i="1" kern="1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endParaRPr lang="en-US" sz="2400" i="1" kern="100" dirty="0" smtClean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SimSun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b="1" i="1" kern="100" dirty="0" err="1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kern="1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i="1" kern="1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b="1" i="1" kern="1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b="1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2400" dirty="0" smtClean="0">
                          <a:solidFill>
                            <a:srgbClr val="C00000"/>
                          </a:solidFill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……………………………………………………………………………………………………………………………………………………………………………………………………………………………….</a:t>
                      </a:r>
                      <a:endParaRPr lang="en-US" sz="2400" dirty="0">
                        <a:solidFill>
                          <a:srgbClr val="C00000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0126" marR="4012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2522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7597831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544167"/>
              </p:ext>
            </p:extLst>
          </p:nvPr>
        </p:nvGraphicFramePr>
        <p:xfrm>
          <a:off x="449179" y="465221"/>
          <a:ext cx="11357811" cy="6236273"/>
        </p:xfrm>
        <a:graphic>
          <a:graphicData uri="http://schemas.openxmlformats.org/drawingml/2006/table">
            <a:tbl>
              <a:tblPr firstRow="1" firstCol="1" bandRow="1"/>
              <a:tblGrid>
                <a:gridCol w="2735788">
                  <a:extLst>
                    <a:ext uri="{9D8B030D-6E8A-4147-A177-3AD203B41FA5}">
                      <a16:colId xmlns:a16="http://schemas.microsoft.com/office/drawing/2014/main" val="1687909695"/>
                    </a:ext>
                  </a:extLst>
                </a:gridCol>
                <a:gridCol w="4284415">
                  <a:extLst>
                    <a:ext uri="{9D8B030D-6E8A-4147-A177-3AD203B41FA5}">
                      <a16:colId xmlns:a16="http://schemas.microsoft.com/office/drawing/2014/main" val="4270928179"/>
                    </a:ext>
                  </a:extLst>
                </a:gridCol>
                <a:gridCol w="4337608">
                  <a:extLst>
                    <a:ext uri="{9D8B030D-6E8A-4147-A177-3AD203B41FA5}">
                      <a16:colId xmlns:a16="http://schemas.microsoft.com/office/drawing/2014/main" val="2051105088"/>
                    </a:ext>
                  </a:extLst>
                </a:gridCol>
              </a:tblGrid>
              <a:tr h="3010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    Câu hỏi</a:t>
                      </a:r>
                      <a:endParaRPr lang="en-US" sz="24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Giêng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b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Giêng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03355452"/>
                  </a:ext>
                </a:extLst>
              </a:tr>
              <a:tr h="358788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Tìm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hình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ảnh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chi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tiết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vẻ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đẹp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thiên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nhiên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sinh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hoạt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không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khí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ngày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Giêng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nhụy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mướt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nồm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mưa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phùn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đùng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đục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như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màu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lê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mờ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thịt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mỡ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dưa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hành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treo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lơ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lửng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chưa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làm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lễ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ăn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chơi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Đào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hơi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phai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nhưng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nhụy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vẫn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phong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Cỏ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nức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mùi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man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mác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hết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nồm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Nền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trời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có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những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vệt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tươi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sóng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hồng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rung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 algn="just">
                        <a:lnSpc>
                          <a:spcPct val="106000"/>
                        </a:lnSpc>
                        <a:spcAft>
                          <a:spcPts val="0"/>
                        </a:spcAf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Bữa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cơm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dị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Hóa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màn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điều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hạ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trò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vui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tết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mãn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sống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êm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đềm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nhật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lại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tiếp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tục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695484710"/>
                  </a:ext>
                </a:extLst>
              </a:tr>
              <a:tr h="180637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đã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sử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nào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để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dụng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là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i="1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gì</a:t>
                      </a:r>
                      <a:r>
                        <a:rPr lang="en-US" sz="2400" i="1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?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Biện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pháp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nghệ</a:t>
                      </a:r>
                      <a:r>
                        <a:rPr lang="en-US" sz="2400" kern="100" baseline="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thuật</a:t>
                      </a:r>
                      <a:r>
                        <a:rPr lang="en-US" sz="2400" kern="100" baseline="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lang="en-US" sz="2400" kern="100" baseline="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baseline="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lang="en-US" sz="2400" kern="100" baseline="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so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sánh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-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Chỉ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nét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riêng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độc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đáo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cảnh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sắc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vị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mùa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xuân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trước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sau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rằm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tháng</a:t>
                      </a:r>
                      <a:r>
                        <a:rPr lang="en-US" sz="2400" kern="100" dirty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kern="100" dirty="0" err="1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Giêng</a:t>
                      </a:r>
                      <a:r>
                        <a:rPr lang="en-US" sz="2400" kern="100" dirty="0" smtClean="0">
                          <a:effectLst/>
                          <a:latin typeface="Times New Roman" panose="02020603050405020304" pitchFamily="18" charset="0"/>
                          <a:ea typeface="SimSun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  <a:tabLst>
                          <a:tab pos="1352550" algn="l"/>
                        </a:tabLst>
                      </a:pP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en-US" sz="24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 Qua </a:t>
                      </a:r>
                      <a:r>
                        <a:rPr lang="en-US" sz="240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đó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thể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hiện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tình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yêu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quê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hương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đất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nước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tác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400" baseline="0" dirty="0" err="1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giả</a:t>
                      </a:r>
                      <a:r>
                        <a:rPr lang="en-US" sz="2400" baseline="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.</a:t>
                      </a:r>
                      <a:endParaRPr lang="en-US" sz="24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08994834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9056525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2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10494497" y="4401089"/>
            <a:ext cx="1841647" cy="2944591"/>
          </a:xfrm>
          <a:prstGeom prst="rect">
            <a:avLst/>
          </a:prstGeom>
        </p:spPr>
      </p:pic>
      <p:pic>
        <p:nvPicPr>
          <p:cNvPr id="3" name="图片 2" descr="嗯嗯嗯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15900" y="5476875"/>
            <a:ext cx="2372360" cy="1542415"/>
          </a:xfrm>
          <a:prstGeom prst="rect">
            <a:avLst/>
          </a:prstGeom>
        </p:spPr>
      </p:pic>
      <p:pic>
        <p:nvPicPr>
          <p:cNvPr id="4" name="图片 3" descr="未标题-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4665" y="5073650"/>
            <a:ext cx="2662555" cy="1945640"/>
          </a:xfrm>
          <a:prstGeom prst="rect">
            <a:avLst/>
          </a:prstGeom>
        </p:spPr>
      </p:pic>
      <p:sp>
        <p:nvSpPr>
          <p:cNvPr id="15" name="Google Shape;8447;p57">
            <a:extLst>
              <a:ext uri="{FF2B5EF4-FFF2-40B4-BE49-F238E27FC236}">
                <a16:creationId xmlns:a16="http://schemas.microsoft.com/office/drawing/2014/main" id="{FE5D2CC1-A7D3-7837-6DAA-79CDB8D92FDD}"/>
              </a:ext>
            </a:extLst>
          </p:cNvPr>
          <p:cNvSpPr/>
          <p:nvPr/>
        </p:nvSpPr>
        <p:spPr>
          <a:xfrm rot="300094">
            <a:off x="1463943" y="728592"/>
            <a:ext cx="2676764" cy="1239508"/>
          </a:xfrm>
          <a:custGeom>
            <a:avLst/>
            <a:gdLst/>
            <a:ahLst/>
            <a:cxnLst/>
            <a:rect l="l" t="t" r="r" b="b"/>
            <a:pathLst>
              <a:path w="202555" h="38214" extrusionOk="0">
                <a:moveTo>
                  <a:pt x="185405" y="1"/>
                </a:moveTo>
                <a:cubicBezTo>
                  <a:pt x="159917" y="1"/>
                  <a:pt x="18543" y="11107"/>
                  <a:pt x="9464" y="15848"/>
                </a:cubicBezTo>
                <a:cubicBezTo>
                  <a:pt x="2658" y="19408"/>
                  <a:pt x="0" y="34264"/>
                  <a:pt x="10455" y="37669"/>
                </a:cubicBezTo>
                <a:cubicBezTo>
                  <a:pt x="11602" y="38043"/>
                  <a:pt x="14101" y="38214"/>
                  <a:pt x="17688" y="38214"/>
                </a:cubicBezTo>
                <a:cubicBezTo>
                  <a:pt x="51616" y="38214"/>
                  <a:pt x="182950" y="22958"/>
                  <a:pt x="190181" y="20164"/>
                </a:cubicBezTo>
                <a:cubicBezTo>
                  <a:pt x="202554" y="15387"/>
                  <a:pt x="199254" y="2619"/>
                  <a:pt x="189040" y="186"/>
                </a:cubicBezTo>
                <a:cubicBezTo>
                  <a:pt x="188512" y="60"/>
                  <a:pt x="187268" y="1"/>
                  <a:pt x="185405" y="1"/>
                </a:cubicBezTo>
                <a:close/>
              </a:path>
            </a:pathLst>
          </a:custGeom>
          <a:solidFill>
            <a:srgbClr val="E45B1C"/>
          </a:solidFill>
          <a:ln>
            <a:noFill/>
          </a:ln>
          <a:effectLst>
            <a:outerShdw dist="76200" dir="45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6" name="Google Shape;8448;p57">
            <a:extLst>
              <a:ext uri="{FF2B5EF4-FFF2-40B4-BE49-F238E27FC236}">
                <a16:creationId xmlns:a16="http://schemas.microsoft.com/office/drawing/2014/main" id="{A6AF2F56-FF03-FA64-AE14-FC5D2F6B9E88}"/>
              </a:ext>
            </a:extLst>
          </p:cNvPr>
          <p:cNvSpPr txBox="1">
            <a:spLocks/>
          </p:cNvSpPr>
          <p:nvPr/>
        </p:nvSpPr>
        <p:spPr>
          <a:xfrm rot="-180067">
            <a:off x="1689915" y="2256436"/>
            <a:ext cx="6169049" cy="1511077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8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defRPr sz="96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9600"/>
              <a:buFont typeface="Archivo Black"/>
              <a:buNone/>
              <a:tabLst/>
              <a:defRPr/>
            </a:pP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F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chivo Black"/>
              </a:rPr>
              <a:t>Tổng</a:t>
            </a:r>
            <a:r>
              <a:rPr kumimoji="0" lang="en-US" sz="9600" b="1" i="0" u="none" strike="noStrike" kern="0" cap="none" spc="0" normalizeH="0" baseline="0" noProof="0" dirty="0">
                <a:ln>
                  <a:noFill/>
                </a:ln>
                <a:solidFill>
                  <a:srgbClr val="1D7F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chivo Black"/>
              </a:rPr>
              <a:t> </a:t>
            </a:r>
            <a:r>
              <a:rPr kumimoji="0" lang="en-US" sz="9600" b="1" i="0" u="none" strike="noStrike" kern="0" cap="none" spc="0" normalizeH="0" baseline="0" noProof="0" dirty="0" err="1">
                <a:ln>
                  <a:noFill/>
                </a:ln>
                <a:solidFill>
                  <a:srgbClr val="1D7F5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chivo Black"/>
              </a:rPr>
              <a:t>kết</a:t>
            </a:r>
            <a:endParaRPr kumimoji="0" lang="en-US" sz="9600" b="1" i="0" u="none" strike="noStrike" kern="0" cap="none" spc="0" normalizeH="0" baseline="0" noProof="0" dirty="0">
              <a:ln>
                <a:noFill/>
              </a:ln>
              <a:solidFill>
                <a:srgbClr val="1D7F5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chivo Black"/>
            </a:endParaRPr>
          </a:p>
        </p:txBody>
      </p:sp>
      <p:sp>
        <p:nvSpPr>
          <p:cNvPr id="17" name="Google Shape;8549;p57">
            <a:extLst>
              <a:ext uri="{FF2B5EF4-FFF2-40B4-BE49-F238E27FC236}">
                <a16:creationId xmlns:a16="http://schemas.microsoft.com/office/drawing/2014/main" id="{1306CC7B-970A-1AA1-BD6E-CD10C6A6A3FB}"/>
              </a:ext>
            </a:extLst>
          </p:cNvPr>
          <p:cNvSpPr txBox="1">
            <a:spLocks/>
          </p:cNvSpPr>
          <p:nvPr/>
        </p:nvSpPr>
        <p:spPr>
          <a:xfrm rot="-180312">
            <a:off x="1016970" y="1021973"/>
            <a:ext cx="3570711" cy="45721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rgbClr val="FFFFFF"/>
                </a:solidFill>
                <a:latin typeface="Baloo 2"/>
                <a:ea typeface="Baloo 2"/>
                <a:cs typeface="Baloo 2"/>
                <a:sym typeface="Baloo 2"/>
              </a:defRPr>
            </a:lvl1pPr>
            <a:lvl2pPr marL="914400" marR="0" lvl="1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2pPr>
            <a:lvl3pPr marL="1371600" marR="0" lvl="2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3pPr>
            <a:lvl4pPr marL="1828800" marR="0" lvl="3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4pPr>
            <a:lvl5pPr marL="2286000" marR="0" lvl="4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5pPr>
            <a:lvl6pPr marL="2743200" marR="0" lvl="5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6pPr>
            <a:lvl7pPr marL="3200400" marR="0" lvl="6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7pPr>
            <a:lvl8pPr marL="3657600" marR="0" lvl="7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8pPr>
            <a:lvl9pPr marL="4114800" marR="0" lvl="8" indent="-3175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Baloo 2"/>
              <a:buNone/>
              <a:defRPr sz="1600" b="0" i="0" u="none" strike="noStrike" cap="none">
                <a:solidFill>
                  <a:schemeClr val="dk1"/>
                </a:solidFill>
                <a:latin typeface="Baloo 2"/>
                <a:ea typeface="Baloo 2"/>
                <a:cs typeface="Baloo 2"/>
                <a:sym typeface="Baloo 2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prstClr val="black"/>
              </a:buClr>
              <a:buSzPts val="1600"/>
              <a:buFont typeface="Baloo 2"/>
              <a:buNone/>
              <a:tabLst/>
              <a:defRPr/>
            </a:pPr>
            <a:r>
              <a:rPr kumimoji="0" lang="en-US" sz="6600" b="1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Baloo 2"/>
              </a:rPr>
              <a:t>III.</a:t>
            </a:r>
          </a:p>
        </p:txBody>
      </p:sp>
      <p:grpSp>
        <p:nvGrpSpPr>
          <p:cNvPr id="18" name="Google Shape;8550;p57">
            <a:extLst>
              <a:ext uri="{FF2B5EF4-FFF2-40B4-BE49-F238E27FC236}">
                <a16:creationId xmlns:a16="http://schemas.microsoft.com/office/drawing/2014/main" id="{4001EC7D-2CD8-46F9-71B1-4BAF6AFD8275}"/>
              </a:ext>
            </a:extLst>
          </p:cNvPr>
          <p:cNvGrpSpPr/>
          <p:nvPr/>
        </p:nvGrpSpPr>
        <p:grpSpPr>
          <a:xfrm>
            <a:off x="4168089" y="421693"/>
            <a:ext cx="3068084" cy="1961256"/>
            <a:chOff x="5534425" y="470575"/>
            <a:chExt cx="1498600" cy="957925"/>
          </a:xfrm>
        </p:grpSpPr>
        <p:sp>
          <p:nvSpPr>
            <p:cNvPr id="19" name="Google Shape;8551;p57">
              <a:extLst>
                <a:ext uri="{FF2B5EF4-FFF2-40B4-BE49-F238E27FC236}">
                  <a16:creationId xmlns:a16="http://schemas.microsoft.com/office/drawing/2014/main" id="{6E54D351-931D-308F-C937-4DEC5629044C}"/>
                </a:ext>
              </a:extLst>
            </p:cNvPr>
            <p:cNvSpPr/>
            <p:nvPr/>
          </p:nvSpPr>
          <p:spPr>
            <a:xfrm>
              <a:off x="5547325" y="684975"/>
              <a:ext cx="296650" cy="112350"/>
            </a:xfrm>
            <a:custGeom>
              <a:avLst/>
              <a:gdLst/>
              <a:ahLst/>
              <a:cxnLst/>
              <a:rect l="l" t="t" r="r" b="b"/>
              <a:pathLst>
                <a:path w="11866" h="4494" extrusionOk="0">
                  <a:moveTo>
                    <a:pt x="11622" y="1"/>
                  </a:moveTo>
                  <a:lnTo>
                    <a:pt x="1" y="4493"/>
                  </a:lnTo>
                  <a:lnTo>
                    <a:pt x="7231" y="2792"/>
                  </a:lnTo>
                  <a:lnTo>
                    <a:pt x="11866" y="1443"/>
                  </a:lnTo>
                  <a:lnTo>
                    <a:pt x="11622" y="1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8552;p57">
              <a:extLst>
                <a:ext uri="{FF2B5EF4-FFF2-40B4-BE49-F238E27FC236}">
                  <a16:creationId xmlns:a16="http://schemas.microsoft.com/office/drawing/2014/main" id="{DBD70B3B-CD58-713F-D4B0-8B5668575AA3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E45B1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8553;p57">
              <a:extLst>
                <a:ext uri="{FF2B5EF4-FFF2-40B4-BE49-F238E27FC236}">
                  <a16:creationId xmlns:a16="http://schemas.microsoft.com/office/drawing/2014/main" id="{291FDA81-4410-5326-226F-588C9CA3F5B7}"/>
                </a:ext>
              </a:extLst>
            </p:cNvPr>
            <p:cNvSpPr/>
            <p:nvPr/>
          </p:nvSpPr>
          <p:spPr>
            <a:xfrm>
              <a:off x="5571675" y="742925"/>
              <a:ext cx="286175" cy="53950"/>
            </a:xfrm>
            <a:custGeom>
              <a:avLst/>
              <a:gdLst/>
              <a:ahLst/>
              <a:cxnLst/>
              <a:rect l="l" t="t" r="r" b="b"/>
              <a:pathLst>
                <a:path w="11447" h="2158" extrusionOk="0">
                  <a:moveTo>
                    <a:pt x="11253" y="0"/>
                  </a:moveTo>
                  <a:lnTo>
                    <a:pt x="7454" y="63"/>
                  </a:lnTo>
                  <a:lnTo>
                    <a:pt x="0" y="2010"/>
                  </a:lnTo>
                  <a:lnTo>
                    <a:pt x="10410" y="1006"/>
                  </a:lnTo>
                  <a:lnTo>
                    <a:pt x="11447" y="2157"/>
                  </a:lnTo>
                  <a:lnTo>
                    <a:pt x="11253" y="0"/>
                  </a:lnTo>
                  <a:close/>
                </a:path>
              </a:pathLst>
            </a:custGeom>
            <a:solidFill>
              <a:srgbClr val="2424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8554;p57">
              <a:extLst>
                <a:ext uri="{FF2B5EF4-FFF2-40B4-BE49-F238E27FC236}">
                  <a16:creationId xmlns:a16="http://schemas.microsoft.com/office/drawing/2014/main" id="{21610D4B-E6C1-F87D-CEA5-0E0E8A8AC714}"/>
                </a:ext>
              </a:extLst>
            </p:cNvPr>
            <p:cNvSpPr/>
            <p:nvPr/>
          </p:nvSpPr>
          <p:spPr>
            <a:xfrm>
              <a:off x="5534425" y="700800"/>
              <a:ext cx="420550" cy="100925"/>
            </a:xfrm>
            <a:custGeom>
              <a:avLst/>
              <a:gdLst/>
              <a:ahLst/>
              <a:cxnLst/>
              <a:rect l="l" t="t" r="r" b="b"/>
              <a:pathLst>
                <a:path w="16822" h="4037" extrusionOk="0">
                  <a:moveTo>
                    <a:pt x="13307" y="0"/>
                  </a:moveTo>
                  <a:lnTo>
                    <a:pt x="1" y="4037"/>
                  </a:lnTo>
                  <a:lnTo>
                    <a:pt x="16821" y="974"/>
                  </a:lnTo>
                  <a:lnTo>
                    <a:pt x="1330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8555;p57">
              <a:extLst>
                <a:ext uri="{FF2B5EF4-FFF2-40B4-BE49-F238E27FC236}">
                  <a16:creationId xmlns:a16="http://schemas.microsoft.com/office/drawing/2014/main" id="{D706F231-AB29-7945-56B6-36322FB0B402}"/>
                </a:ext>
              </a:extLst>
            </p:cNvPr>
            <p:cNvSpPr/>
            <p:nvPr/>
          </p:nvSpPr>
          <p:spPr>
            <a:xfrm>
              <a:off x="5534950" y="676575"/>
              <a:ext cx="302925" cy="125300"/>
            </a:xfrm>
            <a:custGeom>
              <a:avLst/>
              <a:gdLst/>
              <a:ahLst/>
              <a:cxnLst/>
              <a:rect l="l" t="t" r="r" b="b"/>
              <a:pathLst>
                <a:path w="12117" h="5012" extrusionOk="0">
                  <a:moveTo>
                    <a:pt x="9256" y="0"/>
                  </a:moveTo>
                  <a:lnTo>
                    <a:pt x="1" y="5012"/>
                  </a:lnTo>
                  <a:lnTo>
                    <a:pt x="12117" y="337"/>
                  </a:lnTo>
                  <a:lnTo>
                    <a:pt x="925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8556;p57">
              <a:extLst>
                <a:ext uri="{FF2B5EF4-FFF2-40B4-BE49-F238E27FC236}">
                  <a16:creationId xmlns:a16="http://schemas.microsoft.com/office/drawing/2014/main" id="{D3F7A55F-6BA7-6D97-EDE9-919A48910807}"/>
                </a:ext>
              </a:extLst>
            </p:cNvPr>
            <p:cNvSpPr/>
            <p:nvPr/>
          </p:nvSpPr>
          <p:spPr>
            <a:xfrm>
              <a:off x="6043275" y="470575"/>
              <a:ext cx="989750" cy="957925"/>
            </a:xfrm>
            <a:custGeom>
              <a:avLst/>
              <a:gdLst/>
              <a:ahLst/>
              <a:cxnLst/>
              <a:rect l="l" t="t" r="r" b="b"/>
              <a:pathLst>
                <a:path w="39590" h="38317" fill="none" extrusionOk="0">
                  <a:moveTo>
                    <a:pt x="1" y="8795"/>
                  </a:moveTo>
                  <a:cubicBezTo>
                    <a:pt x="39589" y="1"/>
                    <a:pt x="27548" y="32102"/>
                    <a:pt x="9861" y="38317"/>
                  </a:cubicBezTo>
                </a:path>
              </a:pathLst>
            </a:custGeom>
            <a:noFill/>
            <a:ln w="10500" cap="rnd" cmpd="sng">
              <a:solidFill>
                <a:srgbClr val="FFFFFF"/>
              </a:solidFill>
              <a:prstDash val="dash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5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2485" y="1420837"/>
            <a:ext cx="4946682" cy="5437163"/>
          </a:xfrm>
          <a:prstGeom prst="rect">
            <a:avLst/>
          </a:prstGeom>
        </p:spPr>
      </p:pic>
      <p:cxnSp>
        <p:nvCxnSpPr>
          <p:cNvPr id="26" name="Google Shape;2470;p43">
            <a:extLst>
              <a:ext uri="{FF2B5EF4-FFF2-40B4-BE49-F238E27FC236}">
                <a16:creationId xmlns:a16="http://schemas.microsoft.com/office/drawing/2014/main" id="{8A2FFDDD-5541-017B-BA30-4A6DB7B8D968}"/>
              </a:ext>
            </a:extLst>
          </p:cNvPr>
          <p:cNvCxnSpPr/>
          <p:nvPr/>
        </p:nvCxnSpPr>
        <p:spPr>
          <a:xfrm>
            <a:off x="11927297" y="1759181"/>
            <a:ext cx="0" cy="673600"/>
          </a:xfrm>
          <a:prstGeom prst="straightConnector1">
            <a:avLst/>
          </a:prstGeom>
          <a:solidFill>
            <a:srgbClr val="4A7B25"/>
          </a:solidFill>
          <a:ln w="9525" cap="flat" cmpd="sng">
            <a:solidFill>
              <a:sysClr val="window" lastClr="FFFFFF"/>
            </a:solidFill>
            <a:prstDash val="solid"/>
            <a:round/>
            <a:headEnd type="oval" w="med" len="med"/>
            <a:tailEnd type="none" w="med" len="med"/>
          </a:ln>
        </p:spPr>
      </p:cxnSp>
      <p:pic>
        <p:nvPicPr>
          <p:cNvPr id="27" name="Picture 26">
            <a:extLst>
              <a:ext uri="{FF2B5EF4-FFF2-40B4-BE49-F238E27FC236}">
                <a16:creationId xmlns:a16="http://schemas.microsoft.com/office/drawing/2014/main" id="{A8E20B0E-13BF-E024-F5C9-7F6B40E9AC1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752676" y="330622"/>
            <a:ext cx="1017725" cy="1017725"/>
          </a:xfrm>
          <a:prstGeom prst="rect">
            <a:avLst/>
          </a:prstGeom>
        </p:spPr>
      </p:pic>
      <p:grpSp>
        <p:nvGrpSpPr>
          <p:cNvPr id="28" name="Google Shape;1674;p50">
            <a:extLst>
              <a:ext uri="{FF2B5EF4-FFF2-40B4-BE49-F238E27FC236}">
                <a16:creationId xmlns:a16="http://schemas.microsoft.com/office/drawing/2014/main" id="{A88834E2-8CD6-7227-278D-41DD1C0E4014}"/>
              </a:ext>
            </a:extLst>
          </p:cNvPr>
          <p:cNvGrpSpPr/>
          <p:nvPr/>
        </p:nvGrpSpPr>
        <p:grpSpPr>
          <a:xfrm flipH="1">
            <a:off x="10752676" y="900954"/>
            <a:ext cx="1049184" cy="323946"/>
            <a:chOff x="3365625" y="629625"/>
            <a:chExt cx="408975" cy="126275"/>
          </a:xfrm>
        </p:grpSpPr>
        <p:sp>
          <p:nvSpPr>
            <p:cNvPr id="29" name="Google Shape;1675;p50">
              <a:extLst>
                <a:ext uri="{FF2B5EF4-FFF2-40B4-BE49-F238E27FC236}">
                  <a16:creationId xmlns:a16="http://schemas.microsoft.com/office/drawing/2014/main" id="{8E095C1A-0BD7-7F6A-C631-C24DF1385844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1676;p50">
              <a:extLst>
                <a:ext uri="{FF2B5EF4-FFF2-40B4-BE49-F238E27FC236}">
                  <a16:creationId xmlns:a16="http://schemas.microsoft.com/office/drawing/2014/main" id="{DB7CB505-B386-8666-B057-E85A6F484A0E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" name="Google Shape;1677;p50">
            <a:extLst>
              <a:ext uri="{FF2B5EF4-FFF2-40B4-BE49-F238E27FC236}">
                <a16:creationId xmlns:a16="http://schemas.microsoft.com/office/drawing/2014/main" id="{30654AFB-F05A-8A82-02F5-4495974E6734}"/>
              </a:ext>
            </a:extLst>
          </p:cNvPr>
          <p:cNvGrpSpPr/>
          <p:nvPr/>
        </p:nvGrpSpPr>
        <p:grpSpPr>
          <a:xfrm flipH="1">
            <a:off x="9875136" y="1383805"/>
            <a:ext cx="1049184" cy="323946"/>
            <a:chOff x="3365625" y="629625"/>
            <a:chExt cx="408975" cy="126275"/>
          </a:xfrm>
        </p:grpSpPr>
        <p:sp>
          <p:nvSpPr>
            <p:cNvPr id="32" name="Google Shape;1678;p50">
              <a:extLst>
                <a:ext uri="{FF2B5EF4-FFF2-40B4-BE49-F238E27FC236}">
                  <a16:creationId xmlns:a16="http://schemas.microsoft.com/office/drawing/2014/main" id="{724A64FB-3D67-8CA8-7852-B0637533B99B}"/>
                </a:ext>
              </a:extLst>
            </p:cNvPr>
            <p:cNvSpPr/>
            <p:nvPr/>
          </p:nvSpPr>
          <p:spPr>
            <a:xfrm>
              <a:off x="3365625" y="629625"/>
              <a:ext cx="408975" cy="126275"/>
            </a:xfrm>
            <a:custGeom>
              <a:avLst/>
              <a:gdLst/>
              <a:ahLst/>
              <a:cxnLst/>
              <a:rect l="l" t="t" r="r" b="b"/>
              <a:pathLst>
                <a:path w="16359" h="5051" extrusionOk="0">
                  <a:moveTo>
                    <a:pt x="7322" y="0"/>
                  </a:moveTo>
                  <a:cubicBezTo>
                    <a:pt x="5555" y="0"/>
                    <a:pt x="5692" y="2248"/>
                    <a:pt x="4706" y="2248"/>
                  </a:cubicBezTo>
                  <a:cubicBezTo>
                    <a:pt x="4290" y="2248"/>
                    <a:pt x="3731" y="1990"/>
                    <a:pt x="3089" y="1990"/>
                  </a:cubicBezTo>
                  <a:cubicBezTo>
                    <a:pt x="2278" y="1990"/>
                    <a:pt x="1334" y="2400"/>
                    <a:pt x="375" y="4253"/>
                  </a:cubicBezTo>
                  <a:cubicBezTo>
                    <a:pt x="252" y="4493"/>
                    <a:pt x="125" y="4759"/>
                    <a:pt x="0" y="5051"/>
                  </a:cubicBezTo>
                  <a:lnTo>
                    <a:pt x="16358" y="5051"/>
                  </a:lnTo>
                  <a:cubicBezTo>
                    <a:pt x="16358" y="5051"/>
                    <a:pt x="15801" y="3803"/>
                    <a:pt x="14981" y="2778"/>
                  </a:cubicBezTo>
                  <a:cubicBezTo>
                    <a:pt x="14411" y="2067"/>
                    <a:pt x="13712" y="1460"/>
                    <a:pt x="12987" y="1460"/>
                  </a:cubicBezTo>
                  <a:cubicBezTo>
                    <a:pt x="12972" y="1460"/>
                    <a:pt x="12957" y="1461"/>
                    <a:pt x="12943" y="1461"/>
                  </a:cubicBezTo>
                  <a:cubicBezTo>
                    <a:pt x="11200" y="1516"/>
                    <a:pt x="11308" y="2418"/>
                    <a:pt x="10546" y="2418"/>
                  </a:cubicBezTo>
                  <a:cubicBezTo>
                    <a:pt x="10524" y="2418"/>
                    <a:pt x="10501" y="2417"/>
                    <a:pt x="10477" y="2416"/>
                  </a:cubicBezTo>
                  <a:cubicBezTo>
                    <a:pt x="9635" y="2360"/>
                    <a:pt x="9355" y="115"/>
                    <a:pt x="7450" y="4"/>
                  </a:cubicBezTo>
                  <a:cubicBezTo>
                    <a:pt x="7406" y="2"/>
                    <a:pt x="7363" y="0"/>
                    <a:pt x="7322" y="0"/>
                  </a:cubicBezTo>
                  <a:close/>
                </a:path>
              </a:pathLst>
            </a:custGeom>
            <a:solidFill>
              <a:srgbClr val="FFFFFF"/>
            </a:solidFill>
            <a:ln w="19050" cap="flat" cmpd="sng">
              <a:solidFill>
                <a:srgbClr val="FFF6E8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1679;p50">
              <a:extLst>
                <a:ext uri="{FF2B5EF4-FFF2-40B4-BE49-F238E27FC236}">
                  <a16:creationId xmlns:a16="http://schemas.microsoft.com/office/drawing/2014/main" id="{810AE045-1CCC-82C4-D20C-F236FDD2C494}"/>
                </a:ext>
              </a:extLst>
            </p:cNvPr>
            <p:cNvSpPr/>
            <p:nvPr/>
          </p:nvSpPr>
          <p:spPr>
            <a:xfrm>
              <a:off x="3365625" y="699100"/>
              <a:ext cx="408975" cy="56800"/>
            </a:xfrm>
            <a:custGeom>
              <a:avLst/>
              <a:gdLst/>
              <a:ahLst/>
              <a:cxnLst/>
              <a:rect l="l" t="t" r="r" b="b"/>
              <a:pathLst>
                <a:path w="16359" h="2272" extrusionOk="0">
                  <a:moveTo>
                    <a:pt x="14981" y="0"/>
                  </a:moveTo>
                  <a:cubicBezTo>
                    <a:pt x="14088" y="892"/>
                    <a:pt x="11905" y="1822"/>
                    <a:pt x="6692" y="1822"/>
                  </a:cubicBezTo>
                  <a:cubicBezTo>
                    <a:pt x="4947" y="1822"/>
                    <a:pt x="2863" y="1718"/>
                    <a:pt x="375" y="1474"/>
                  </a:cubicBezTo>
                  <a:cubicBezTo>
                    <a:pt x="252" y="1714"/>
                    <a:pt x="125" y="1980"/>
                    <a:pt x="0" y="2272"/>
                  </a:cubicBezTo>
                  <a:lnTo>
                    <a:pt x="16358" y="2272"/>
                  </a:lnTo>
                  <a:cubicBezTo>
                    <a:pt x="16358" y="2272"/>
                    <a:pt x="15801" y="1024"/>
                    <a:pt x="14981" y="0"/>
                  </a:cubicBezTo>
                  <a:close/>
                </a:path>
              </a:pathLst>
            </a:custGeom>
            <a:solidFill>
              <a:srgbClr val="191919">
                <a:alpha val="1397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0719526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7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E43A8FD-1C16-46DE-917F-23EEACDBB8CE}"/>
              </a:ext>
            </a:extLst>
          </p:cNvPr>
          <p:cNvGrpSpPr/>
          <p:nvPr/>
        </p:nvGrpSpPr>
        <p:grpSpPr>
          <a:xfrm>
            <a:off x="0" y="-107302"/>
            <a:ext cx="12192000" cy="6858000"/>
            <a:chOff x="0" y="0"/>
            <a:chExt cx="9146582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15827E9-3D6B-4453-A039-4E931030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3291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1A28D9-83DA-40AC-8E73-EB0B107B9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3291" y="0"/>
              <a:ext cx="4573291" cy="6858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0643C1-ED2C-4AD9-97C6-165C40E85626}"/>
              </a:ext>
            </a:extLst>
          </p:cNvPr>
          <p:cNvGrpSpPr/>
          <p:nvPr/>
        </p:nvGrpSpPr>
        <p:grpSpPr>
          <a:xfrm>
            <a:off x="0" y="5740400"/>
            <a:ext cx="12199362" cy="1143690"/>
            <a:chOff x="-5961825" y="5740158"/>
            <a:chExt cx="11923650" cy="111784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93F19FC-E5FF-45BB-9B32-A66B18ABC261}"/>
                </a:ext>
              </a:extLst>
            </p:cNvPr>
            <p:cNvGrpSpPr/>
            <p:nvPr/>
          </p:nvGrpSpPr>
          <p:grpSpPr>
            <a:xfrm>
              <a:off x="0" y="5740158"/>
              <a:ext cx="5961825" cy="1117842"/>
              <a:chOff x="0" y="4191484"/>
              <a:chExt cx="14221416" cy="266651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772B248-3D67-497E-9D46-344D32B5E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44D301-6D0E-4F45-BF92-C54599E0A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51EC17B4-B5F9-4E55-BFC3-5B91706CE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FAE9D84-81DE-4FF3-B719-F2CB8FA3BA22}"/>
                </a:ext>
              </a:extLst>
            </p:cNvPr>
            <p:cNvGrpSpPr/>
            <p:nvPr/>
          </p:nvGrpSpPr>
          <p:grpSpPr>
            <a:xfrm flipH="1">
              <a:off x="-5961825" y="5740158"/>
              <a:ext cx="5961825" cy="1117842"/>
              <a:chOff x="0" y="4191484"/>
              <a:chExt cx="14221416" cy="2666516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0B3DFCE3-082F-4356-9A79-6B4037EE3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5A247A6-E6C9-419D-8E63-FBAAB3BC3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48173F93-062C-4783-A5F5-214ADF22E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DF2921-6E78-4C55-903E-E89FAA19A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2921080"/>
            <a:ext cx="604204" cy="30164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C8D68E-2084-4F63-924F-C01AF03F5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34" y="26090"/>
            <a:ext cx="853266" cy="312249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C2EB9A5-72E6-4B50-8080-6DF51AC1DA53}"/>
              </a:ext>
            </a:extLst>
          </p:cNvPr>
          <p:cNvSpPr txBox="1"/>
          <p:nvPr/>
        </p:nvSpPr>
        <p:spPr>
          <a:xfrm>
            <a:off x="977115" y="247128"/>
            <a:ext cx="28392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1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Nghệ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thuật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印品天逸黑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65C096D-26E7-4032-95DC-0205A1F0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322">
            <a:off x="249616" y="352577"/>
            <a:ext cx="723900" cy="666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E23AE1D-7BC0-4E74-A3C1-AE25CD146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2036" flipH="1">
            <a:off x="11162403" y="711637"/>
            <a:ext cx="540143" cy="5489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E21DB57-DA50-4D29-91DC-45D45585E0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247" flipH="1">
            <a:off x="10825020" y="140091"/>
            <a:ext cx="427548" cy="434500"/>
          </a:xfrm>
          <a:prstGeom prst="rect">
            <a:avLst/>
          </a:prstGeom>
        </p:spPr>
      </p:pic>
      <p:sp>
        <p:nvSpPr>
          <p:cNvPr id="12" name="Google Shape;8177;p51">
            <a:extLst>
              <a:ext uri="{FF2B5EF4-FFF2-40B4-BE49-F238E27FC236}">
                <a16:creationId xmlns:a16="http://schemas.microsoft.com/office/drawing/2014/main" id="{6206A183-BC7B-E455-502D-739259A860FF}"/>
              </a:ext>
            </a:extLst>
          </p:cNvPr>
          <p:cNvSpPr/>
          <p:nvPr/>
        </p:nvSpPr>
        <p:spPr>
          <a:xfrm>
            <a:off x="2189768" y="1989221"/>
            <a:ext cx="5656190" cy="2598821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Giọng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sôi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nổi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thiết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nhớ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thương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miêu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đặc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sắc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so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sánh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hiệu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quả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5" name="Google Shape;8178;p51">
            <a:extLst>
              <a:ext uri="{FF2B5EF4-FFF2-40B4-BE49-F238E27FC236}">
                <a16:creationId xmlns:a16="http://schemas.microsoft.com/office/drawing/2014/main" id="{0329F497-DC42-DCA4-097E-949DEC47D69C}"/>
              </a:ext>
            </a:extLst>
          </p:cNvPr>
          <p:cNvSpPr/>
          <p:nvPr/>
        </p:nvSpPr>
        <p:spPr>
          <a:xfrm>
            <a:off x="1956574" y="1545346"/>
            <a:ext cx="1826611" cy="634870"/>
          </a:xfrm>
          <a:custGeom>
            <a:avLst/>
            <a:gdLst/>
            <a:ahLst/>
            <a:cxnLst/>
            <a:rect l="l" t="t" r="r" b="b"/>
            <a:pathLst>
              <a:path w="13902" h="4499" extrusionOk="0">
                <a:moveTo>
                  <a:pt x="1246" y="0"/>
                </a:moveTo>
                <a:cubicBezTo>
                  <a:pt x="1246" y="4"/>
                  <a:pt x="1248" y="8"/>
                  <a:pt x="1248" y="11"/>
                </a:cubicBezTo>
                <a:cubicBezTo>
                  <a:pt x="1245" y="328"/>
                  <a:pt x="975" y="584"/>
                  <a:pt x="641" y="584"/>
                </a:cubicBezTo>
                <a:cubicBezTo>
                  <a:pt x="640" y="584"/>
                  <a:pt x="638" y="584"/>
                  <a:pt x="636" y="584"/>
                </a:cubicBezTo>
                <a:cubicBezTo>
                  <a:pt x="426" y="582"/>
                  <a:pt x="134" y="326"/>
                  <a:pt x="134" y="326"/>
                </a:cubicBezTo>
                <a:lnTo>
                  <a:pt x="31" y="473"/>
                </a:lnTo>
                <a:lnTo>
                  <a:pt x="3" y="3837"/>
                </a:lnTo>
                <a:cubicBezTo>
                  <a:pt x="0" y="4145"/>
                  <a:pt x="265" y="4398"/>
                  <a:pt x="594" y="4399"/>
                </a:cubicBezTo>
                <a:lnTo>
                  <a:pt x="13275" y="4499"/>
                </a:lnTo>
                <a:cubicBezTo>
                  <a:pt x="13278" y="4499"/>
                  <a:pt x="13280" y="4499"/>
                  <a:pt x="13283" y="4499"/>
                </a:cubicBezTo>
                <a:cubicBezTo>
                  <a:pt x="13608" y="4499"/>
                  <a:pt x="13874" y="4252"/>
                  <a:pt x="13875" y="3945"/>
                </a:cubicBezTo>
                <a:lnTo>
                  <a:pt x="13901" y="631"/>
                </a:lnTo>
                <a:cubicBezTo>
                  <a:pt x="13901" y="631"/>
                  <a:pt x="13855" y="507"/>
                  <a:pt x="13820" y="507"/>
                </a:cubicBezTo>
                <a:cubicBezTo>
                  <a:pt x="13817" y="507"/>
                  <a:pt x="13813" y="509"/>
                  <a:pt x="13809" y="512"/>
                </a:cubicBezTo>
                <a:cubicBezTo>
                  <a:pt x="13699" y="618"/>
                  <a:pt x="13551" y="683"/>
                  <a:pt x="13387" y="683"/>
                </a:cubicBezTo>
                <a:cubicBezTo>
                  <a:pt x="13384" y="683"/>
                  <a:pt x="13381" y="683"/>
                  <a:pt x="13378" y="683"/>
                </a:cubicBezTo>
                <a:cubicBezTo>
                  <a:pt x="13043" y="680"/>
                  <a:pt x="12774" y="419"/>
                  <a:pt x="12776" y="101"/>
                </a:cubicBezTo>
                <a:cubicBezTo>
                  <a:pt x="12776" y="97"/>
                  <a:pt x="12777" y="93"/>
                  <a:pt x="12777" y="90"/>
                </a:cubicBezTo>
                <a:lnTo>
                  <a:pt x="12169" y="86"/>
                </a:lnTo>
                <a:lnTo>
                  <a:pt x="12169" y="86"/>
                </a:lnTo>
                <a:cubicBezTo>
                  <a:pt x="12169" y="88"/>
                  <a:pt x="12170" y="93"/>
                  <a:pt x="12170" y="96"/>
                </a:cubicBezTo>
                <a:cubicBezTo>
                  <a:pt x="12166" y="413"/>
                  <a:pt x="11898" y="669"/>
                  <a:pt x="11565" y="669"/>
                </a:cubicBezTo>
                <a:cubicBezTo>
                  <a:pt x="11563" y="669"/>
                  <a:pt x="11560" y="669"/>
                  <a:pt x="11558" y="669"/>
                </a:cubicBezTo>
                <a:cubicBezTo>
                  <a:pt x="11224" y="665"/>
                  <a:pt x="10954" y="405"/>
                  <a:pt x="10955" y="87"/>
                </a:cubicBezTo>
                <a:cubicBezTo>
                  <a:pt x="10955" y="83"/>
                  <a:pt x="10957" y="80"/>
                  <a:pt x="10957" y="76"/>
                </a:cubicBezTo>
                <a:lnTo>
                  <a:pt x="10348" y="71"/>
                </a:lnTo>
                <a:lnTo>
                  <a:pt x="10348" y="71"/>
                </a:lnTo>
                <a:cubicBezTo>
                  <a:pt x="10348" y="75"/>
                  <a:pt x="10349" y="80"/>
                  <a:pt x="10349" y="82"/>
                </a:cubicBezTo>
                <a:cubicBezTo>
                  <a:pt x="10347" y="400"/>
                  <a:pt x="10077" y="655"/>
                  <a:pt x="9742" y="655"/>
                </a:cubicBezTo>
                <a:cubicBezTo>
                  <a:pt x="9740" y="655"/>
                  <a:pt x="9739" y="655"/>
                  <a:pt x="9737" y="655"/>
                </a:cubicBezTo>
                <a:cubicBezTo>
                  <a:pt x="9403" y="651"/>
                  <a:pt x="9133" y="391"/>
                  <a:pt x="9135" y="73"/>
                </a:cubicBezTo>
                <a:cubicBezTo>
                  <a:pt x="9135" y="69"/>
                  <a:pt x="9136" y="64"/>
                  <a:pt x="9136" y="62"/>
                </a:cubicBezTo>
                <a:lnTo>
                  <a:pt x="8528" y="57"/>
                </a:lnTo>
                <a:lnTo>
                  <a:pt x="8528" y="57"/>
                </a:lnTo>
                <a:cubicBezTo>
                  <a:pt x="8528" y="61"/>
                  <a:pt x="8529" y="64"/>
                  <a:pt x="8529" y="68"/>
                </a:cubicBezTo>
                <a:cubicBezTo>
                  <a:pt x="8526" y="385"/>
                  <a:pt x="8256" y="641"/>
                  <a:pt x="7922" y="641"/>
                </a:cubicBezTo>
                <a:cubicBezTo>
                  <a:pt x="7921" y="641"/>
                  <a:pt x="7919" y="641"/>
                  <a:pt x="7917" y="641"/>
                </a:cubicBezTo>
                <a:cubicBezTo>
                  <a:pt x="7583" y="637"/>
                  <a:pt x="7313" y="377"/>
                  <a:pt x="7314" y="58"/>
                </a:cubicBezTo>
                <a:cubicBezTo>
                  <a:pt x="7314" y="56"/>
                  <a:pt x="7316" y="51"/>
                  <a:pt x="7316" y="48"/>
                </a:cubicBezTo>
                <a:lnTo>
                  <a:pt x="6707" y="43"/>
                </a:lnTo>
                <a:lnTo>
                  <a:pt x="6707" y="43"/>
                </a:lnTo>
                <a:cubicBezTo>
                  <a:pt x="6707" y="45"/>
                  <a:pt x="6709" y="51"/>
                  <a:pt x="6709" y="54"/>
                </a:cubicBezTo>
                <a:cubicBezTo>
                  <a:pt x="6706" y="370"/>
                  <a:pt x="6436" y="626"/>
                  <a:pt x="6104" y="626"/>
                </a:cubicBezTo>
                <a:cubicBezTo>
                  <a:pt x="6101" y="626"/>
                  <a:pt x="6099" y="626"/>
                  <a:pt x="6097" y="626"/>
                </a:cubicBezTo>
                <a:cubicBezTo>
                  <a:pt x="5762" y="623"/>
                  <a:pt x="5492" y="363"/>
                  <a:pt x="5495" y="44"/>
                </a:cubicBezTo>
                <a:cubicBezTo>
                  <a:pt x="5495" y="42"/>
                  <a:pt x="5496" y="37"/>
                  <a:pt x="5496" y="33"/>
                </a:cubicBezTo>
                <a:lnTo>
                  <a:pt x="4886" y="29"/>
                </a:lnTo>
                <a:lnTo>
                  <a:pt x="4886" y="29"/>
                </a:lnTo>
                <a:cubicBezTo>
                  <a:pt x="4886" y="32"/>
                  <a:pt x="4889" y="37"/>
                  <a:pt x="4889" y="39"/>
                </a:cubicBezTo>
                <a:cubicBezTo>
                  <a:pt x="4885" y="356"/>
                  <a:pt x="4617" y="612"/>
                  <a:pt x="4284" y="612"/>
                </a:cubicBezTo>
                <a:cubicBezTo>
                  <a:pt x="4282" y="612"/>
                  <a:pt x="4279" y="612"/>
                  <a:pt x="4277" y="612"/>
                </a:cubicBezTo>
                <a:cubicBezTo>
                  <a:pt x="3943" y="610"/>
                  <a:pt x="3672" y="348"/>
                  <a:pt x="3674" y="30"/>
                </a:cubicBezTo>
                <a:cubicBezTo>
                  <a:pt x="3674" y="27"/>
                  <a:pt x="3675" y="23"/>
                  <a:pt x="3675" y="19"/>
                </a:cubicBezTo>
                <a:lnTo>
                  <a:pt x="3067" y="14"/>
                </a:lnTo>
                <a:lnTo>
                  <a:pt x="3067" y="14"/>
                </a:lnTo>
                <a:cubicBezTo>
                  <a:pt x="3067" y="18"/>
                  <a:pt x="3068" y="23"/>
                  <a:pt x="3068" y="25"/>
                </a:cubicBezTo>
                <a:cubicBezTo>
                  <a:pt x="3066" y="343"/>
                  <a:pt x="2794" y="598"/>
                  <a:pt x="2461" y="598"/>
                </a:cubicBezTo>
                <a:cubicBezTo>
                  <a:pt x="2459" y="598"/>
                  <a:pt x="2458" y="598"/>
                  <a:pt x="2456" y="598"/>
                </a:cubicBezTo>
                <a:cubicBezTo>
                  <a:pt x="2122" y="594"/>
                  <a:pt x="1852" y="334"/>
                  <a:pt x="1854" y="16"/>
                </a:cubicBezTo>
                <a:cubicBezTo>
                  <a:pt x="1854" y="13"/>
                  <a:pt x="1855" y="8"/>
                  <a:pt x="1855" y="5"/>
                </a:cubicBezTo>
                <a:lnTo>
                  <a:pt x="1246" y="0"/>
                </a:lnTo>
                <a:close/>
              </a:path>
            </a:pathLst>
          </a:custGeom>
          <a:solidFill>
            <a:srgbClr val="0086F7"/>
          </a:solidFill>
          <a:ln>
            <a:noFill/>
          </a:ln>
          <a:effectLst>
            <a:outerShdw dist="66675" dir="306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17" name="Google Shape;516;p33">
            <a:extLst>
              <a:ext uri="{FF2B5EF4-FFF2-40B4-BE49-F238E27FC236}">
                <a16:creationId xmlns:a16="http://schemas.microsoft.com/office/drawing/2014/main" id="{6D9A1C22-D41D-F258-D280-CDA620B84F78}"/>
              </a:ext>
            </a:extLst>
          </p:cNvPr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9021262" y="2184135"/>
            <a:ext cx="2078318" cy="441219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" name="Google Shape;517;p33">
            <a:extLst>
              <a:ext uri="{FF2B5EF4-FFF2-40B4-BE49-F238E27FC236}">
                <a16:creationId xmlns:a16="http://schemas.microsoft.com/office/drawing/2014/main" id="{6AB3E3C9-BC84-A41D-59BB-8EB1180467A7}"/>
              </a:ext>
            </a:extLst>
          </p:cNvPr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>
            <a:off x="8338141" y="1129505"/>
            <a:ext cx="1791380" cy="1452194"/>
          </a:xfrm>
          <a:prstGeom prst="rect">
            <a:avLst/>
          </a:prstGeom>
          <a:noFill/>
          <a:ln>
            <a:noFill/>
          </a:ln>
        </p:spPr>
      </p:pic>
      <p:sp>
        <p:nvSpPr>
          <p:cNvPr id="19" name="Google Shape;8183;p51">
            <a:extLst>
              <a:ext uri="{FF2B5EF4-FFF2-40B4-BE49-F238E27FC236}">
                <a16:creationId xmlns:a16="http://schemas.microsoft.com/office/drawing/2014/main" id="{AE23A8A3-1488-5A02-CB79-D6B98824F933}"/>
              </a:ext>
            </a:extLst>
          </p:cNvPr>
          <p:cNvSpPr txBox="1">
            <a:spLocks/>
          </p:cNvSpPr>
          <p:nvPr/>
        </p:nvSpPr>
        <p:spPr>
          <a:xfrm>
            <a:off x="1977416" y="1650662"/>
            <a:ext cx="1627979" cy="461647"/>
          </a:xfrm>
          <a:prstGeom prst="rect">
            <a:avLst/>
          </a:prstGeom>
          <a:noFill/>
          <a:ln>
            <a:noFill/>
          </a:ln>
          <a:effectLst>
            <a:outerShdw dist="38100" dir="2820000" algn="bl" rotWithShape="0">
              <a:srgbClr val="191919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0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defRPr sz="2500" b="0" i="0" u="none" strike="noStrike" cap="none">
                <a:solidFill>
                  <a:srgbClr val="FFFFFF"/>
                </a:solidFill>
                <a:latin typeface="Archivo Black"/>
                <a:ea typeface="Archivo Black"/>
                <a:cs typeface="Archivo Black"/>
                <a:sym typeface="Archivo Black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500"/>
              <a:buFont typeface="Archivo Black"/>
              <a:buNone/>
              <a:tabLst/>
              <a:defRPr/>
            </a:pPr>
            <a:endParaRPr kumimoji="0" lang="en-US" sz="2800" b="0" i="0" u="none" strike="noStrike" kern="0" cap="none" spc="0" normalizeH="0" baseline="0" noProof="0" dirty="0">
              <a:ln>
                <a:noFill/>
              </a:ln>
              <a:solidFill>
                <a:srgbClr val="191919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chivo Black"/>
            </a:endParaRPr>
          </a:p>
        </p:txBody>
      </p:sp>
    </p:spTree>
    <p:extLst>
      <p:ext uri="{BB962C8B-B14F-4D97-AF65-F5344CB8AC3E}">
        <p14:creationId xmlns:p14="http://schemas.microsoft.com/office/powerpoint/2010/main" val="1981267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6" presetClass="entr" presetSubtype="21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2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12" grpId="0" animBg="1"/>
      <p:bldP spid="15" grpId="0" animBg="1"/>
      <p:bldP spid="1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BE43A8FD-1C16-46DE-917F-23EEACDBB8CE}"/>
              </a:ext>
            </a:extLst>
          </p:cNvPr>
          <p:cNvGrpSpPr/>
          <p:nvPr/>
        </p:nvGrpSpPr>
        <p:grpSpPr>
          <a:xfrm>
            <a:off x="0" y="0"/>
            <a:ext cx="12192000" cy="6858000"/>
            <a:chOff x="0" y="0"/>
            <a:chExt cx="9146582" cy="6858000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A15827E9-3D6B-4453-A039-4E931030FC1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73291" cy="6858000"/>
            </a:xfrm>
            <a:prstGeom prst="rect">
              <a:avLst/>
            </a:prstGeom>
          </p:spPr>
        </p:pic>
        <p:pic>
          <p:nvPicPr>
            <p:cNvPr id="6" name="图片 5">
              <a:extLst>
                <a:ext uri="{FF2B5EF4-FFF2-40B4-BE49-F238E27FC236}">
                  <a16:creationId xmlns:a16="http://schemas.microsoft.com/office/drawing/2014/main" id="{0F1A28D9-83DA-40AC-8E73-EB0B107B99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573291" y="0"/>
              <a:ext cx="4573291" cy="6858000"/>
            </a:xfrm>
            <a:prstGeom prst="rect">
              <a:avLst/>
            </a:prstGeom>
          </p:spPr>
        </p:pic>
      </p:grpSp>
      <p:grpSp>
        <p:nvGrpSpPr>
          <p:cNvPr id="25" name="组合 24">
            <a:extLst>
              <a:ext uri="{FF2B5EF4-FFF2-40B4-BE49-F238E27FC236}">
                <a16:creationId xmlns:a16="http://schemas.microsoft.com/office/drawing/2014/main" id="{4B0643C1-ED2C-4AD9-97C6-165C40E85626}"/>
              </a:ext>
            </a:extLst>
          </p:cNvPr>
          <p:cNvGrpSpPr/>
          <p:nvPr/>
        </p:nvGrpSpPr>
        <p:grpSpPr>
          <a:xfrm>
            <a:off x="0" y="5740400"/>
            <a:ext cx="12199362" cy="1143690"/>
            <a:chOff x="-5961825" y="5740158"/>
            <a:chExt cx="11923650" cy="1117842"/>
          </a:xfrm>
        </p:grpSpPr>
        <p:grpSp>
          <p:nvGrpSpPr>
            <p:cNvPr id="8" name="组合 7">
              <a:extLst>
                <a:ext uri="{FF2B5EF4-FFF2-40B4-BE49-F238E27FC236}">
                  <a16:creationId xmlns:a16="http://schemas.microsoft.com/office/drawing/2014/main" id="{A93F19FC-E5FF-45BB-9B32-A66B18ABC261}"/>
                </a:ext>
              </a:extLst>
            </p:cNvPr>
            <p:cNvGrpSpPr/>
            <p:nvPr/>
          </p:nvGrpSpPr>
          <p:grpSpPr>
            <a:xfrm>
              <a:off x="0" y="5740158"/>
              <a:ext cx="5961825" cy="1117842"/>
              <a:chOff x="0" y="4191484"/>
              <a:chExt cx="14221416" cy="2666516"/>
            </a:xfrm>
          </p:grpSpPr>
          <p:pic>
            <p:nvPicPr>
              <p:cNvPr id="9" name="图片 8">
                <a:extLst>
                  <a:ext uri="{FF2B5EF4-FFF2-40B4-BE49-F238E27FC236}">
                    <a16:creationId xmlns:a16="http://schemas.microsoft.com/office/drawing/2014/main" id="{C772B248-3D67-497E-9D46-344D32B5ED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0" name="图片 9">
                <a:extLst>
                  <a:ext uri="{FF2B5EF4-FFF2-40B4-BE49-F238E27FC236}">
                    <a16:creationId xmlns:a16="http://schemas.microsoft.com/office/drawing/2014/main" id="{B044D301-6D0E-4F45-BF92-C54599E0A2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11" name="图片 10">
                <a:extLst>
                  <a:ext uri="{FF2B5EF4-FFF2-40B4-BE49-F238E27FC236}">
                    <a16:creationId xmlns:a16="http://schemas.microsoft.com/office/drawing/2014/main" id="{51EC17B4-B5F9-4E55-BFC3-5B91706CE1A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  <p:grpSp>
          <p:nvGrpSpPr>
            <p:cNvPr id="21" name="组合 20">
              <a:extLst>
                <a:ext uri="{FF2B5EF4-FFF2-40B4-BE49-F238E27FC236}">
                  <a16:creationId xmlns:a16="http://schemas.microsoft.com/office/drawing/2014/main" id="{DFAE9D84-81DE-4FF3-B719-F2CB8FA3BA22}"/>
                </a:ext>
              </a:extLst>
            </p:cNvPr>
            <p:cNvGrpSpPr/>
            <p:nvPr/>
          </p:nvGrpSpPr>
          <p:grpSpPr>
            <a:xfrm flipH="1">
              <a:off x="-5961825" y="5740158"/>
              <a:ext cx="5961825" cy="1117842"/>
              <a:chOff x="0" y="4191484"/>
              <a:chExt cx="14221416" cy="2666516"/>
            </a:xfrm>
          </p:grpSpPr>
          <p:pic>
            <p:nvPicPr>
              <p:cNvPr id="22" name="图片 21">
                <a:extLst>
                  <a:ext uri="{FF2B5EF4-FFF2-40B4-BE49-F238E27FC236}">
                    <a16:creationId xmlns:a16="http://schemas.microsoft.com/office/drawing/2014/main" id="{0B3DFCE3-082F-4356-9A79-6B4037EE36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80944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3" name="图片 22">
                <a:extLst>
                  <a:ext uri="{FF2B5EF4-FFF2-40B4-BE49-F238E27FC236}">
                    <a16:creationId xmlns:a16="http://schemas.microsoft.com/office/drawing/2014/main" id="{A5A247A6-E6C9-419D-8E63-FBAAB3BC3AB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4740472" y="4191484"/>
                <a:ext cx="4740472" cy="2666516"/>
              </a:xfrm>
              <a:prstGeom prst="rect">
                <a:avLst/>
              </a:prstGeom>
            </p:spPr>
          </p:pic>
          <p:pic>
            <p:nvPicPr>
              <p:cNvPr id="24" name="图片 23">
                <a:extLst>
                  <a:ext uri="{FF2B5EF4-FFF2-40B4-BE49-F238E27FC236}">
                    <a16:creationId xmlns:a16="http://schemas.microsoft.com/office/drawing/2014/main" id="{48173F93-062C-4783-A5F5-214ADF22E40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4191484"/>
                <a:ext cx="4740472" cy="2666516"/>
              </a:xfrm>
              <a:prstGeom prst="rect">
                <a:avLst/>
              </a:prstGeom>
            </p:spPr>
          </p:pic>
        </p:grp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DF2921-6E78-4C55-903E-E89FAA19AD5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" y="2921080"/>
            <a:ext cx="604204" cy="3016409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66C8D68E-2084-4F63-924F-C01AF03F5B6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8734" y="26090"/>
            <a:ext cx="853266" cy="3122492"/>
          </a:xfrm>
          <a:prstGeom prst="rect">
            <a:avLst/>
          </a:prstGeom>
        </p:spPr>
      </p:pic>
      <p:sp>
        <p:nvSpPr>
          <p:cNvPr id="26" name="文本框 25">
            <a:extLst>
              <a:ext uri="{FF2B5EF4-FFF2-40B4-BE49-F238E27FC236}">
                <a16:creationId xmlns:a16="http://schemas.microsoft.com/office/drawing/2014/main" id="{5C2EB9A5-72E6-4B50-8080-6DF51AC1DA53}"/>
              </a:ext>
            </a:extLst>
          </p:cNvPr>
          <p:cNvSpPr txBox="1"/>
          <p:nvPr/>
        </p:nvSpPr>
        <p:spPr>
          <a:xfrm>
            <a:off x="1016613" y="247056"/>
            <a:ext cx="24545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2</a:t>
            </a:r>
            <a:r>
              <a:rPr kumimoji="0" lang="en-US" altLang="zh-CN" sz="3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. </a:t>
            </a:r>
            <a:r>
              <a:rPr kumimoji="0" lang="en-US" altLang="zh-CN" sz="3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Nội</a:t>
            </a: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印品天逸黑" panose="02000500000000000000" pitchFamily="2" charset="-122"/>
                <a:cs typeface="Times New Roman" panose="02020603050405020304" pitchFamily="18" charset="0"/>
                <a:sym typeface="+mn-lt"/>
              </a:rPr>
              <a:t> dung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prstClr val="black">
                  <a:lumMod val="85000"/>
                  <a:lumOff val="15000"/>
                </a:prstClr>
              </a:solidFill>
              <a:effectLst/>
              <a:uLnTx/>
              <a:uFillTx/>
              <a:latin typeface="Times New Roman" panose="02020603050405020304" pitchFamily="18" charset="0"/>
              <a:ea typeface="印品天逸黑" panose="02000500000000000000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27" name="图片 26">
            <a:extLst>
              <a:ext uri="{FF2B5EF4-FFF2-40B4-BE49-F238E27FC236}">
                <a16:creationId xmlns:a16="http://schemas.microsoft.com/office/drawing/2014/main" id="{C65C096D-26E7-4032-95DC-0205A1F0225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38322">
            <a:off x="249616" y="352577"/>
            <a:ext cx="723900" cy="666750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BE23AE1D-7BC0-4E74-A3C1-AE25CD1465C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7062036" flipH="1">
            <a:off x="11162403" y="711637"/>
            <a:ext cx="540143" cy="548925"/>
          </a:xfrm>
          <a:prstGeom prst="rect">
            <a:avLst/>
          </a:prstGeom>
        </p:spPr>
      </p:pic>
      <p:pic>
        <p:nvPicPr>
          <p:cNvPr id="29" name="图片 28">
            <a:extLst>
              <a:ext uri="{FF2B5EF4-FFF2-40B4-BE49-F238E27FC236}">
                <a16:creationId xmlns:a16="http://schemas.microsoft.com/office/drawing/2014/main" id="{5E21DB57-DA50-4D29-91DC-45D45585E0C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258247" flipH="1">
            <a:off x="10825020" y="140091"/>
            <a:ext cx="427548" cy="434500"/>
          </a:xfrm>
          <a:prstGeom prst="rect">
            <a:avLst/>
          </a:prstGeom>
        </p:spPr>
      </p:pic>
      <p:grpSp>
        <p:nvGrpSpPr>
          <p:cNvPr id="2" name="Google Shape;3455;p80">
            <a:extLst>
              <a:ext uri="{FF2B5EF4-FFF2-40B4-BE49-F238E27FC236}">
                <a16:creationId xmlns:a16="http://schemas.microsoft.com/office/drawing/2014/main" id="{E9AB7C7D-DD3E-E365-D855-83ECB8E1F03D}"/>
              </a:ext>
            </a:extLst>
          </p:cNvPr>
          <p:cNvGrpSpPr/>
          <p:nvPr/>
        </p:nvGrpSpPr>
        <p:grpSpPr>
          <a:xfrm>
            <a:off x="5035965" y="5031400"/>
            <a:ext cx="1626456" cy="1553376"/>
            <a:chOff x="5253675" y="433100"/>
            <a:chExt cx="2128825" cy="3286400"/>
          </a:xfrm>
        </p:grpSpPr>
        <p:sp>
          <p:nvSpPr>
            <p:cNvPr id="150" name="Google Shape;3456;p80">
              <a:extLst>
                <a:ext uri="{FF2B5EF4-FFF2-40B4-BE49-F238E27FC236}">
                  <a16:creationId xmlns:a16="http://schemas.microsoft.com/office/drawing/2014/main" id="{F3C97081-31B0-98AA-56A3-155AD6F6027C}"/>
                </a:ext>
              </a:extLst>
            </p:cNvPr>
            <p:cNvSpPr/>
            <p:nvPr/>
          </p:nvSpPr>
          <p:spPr>
            <a:xfrm>
              <a:off x="5504900" y="1377375"/>
              <a:ext cx="535475" cy="651150"/>
            </a:xfrm>
            <a:custGeom>
              <a:avLst/>
              <a:gdLst/>
              <a:ahLst/>
              <a:cxnLst/>
              <a:rect l="l" t="t" r="r" b="b"/>
              <a:pathLst>
                <a:path w="21419" h="26046" extrusionOk="0">
                  <a:moveTo>
                    <a:pt x="8958" y="0"/>
                  </a:moveTo>
                  <a:lnTo>
                    <a:pt x="0" y="4821"/>
                  </a:lnTo>
                  <a:lnTo>
                    <a:pt x="5573" y="15133"/>
                  </a:lnTo>
                  <a:cubicBezTo>
                    <a:pt x="8704" y="20718"/>
                    <a:pt x="13952" y="24601"/>
                    <a:pt x="19973" y="26046"/>
                  </a:cubicBezTo>
                  <a:cubicBezTo>
                    <a:pt x="20015" y="22353"/>
                    <a:pt x="20369" y="18643"/>
                    <a:pt x="21418" y="14960"/>
                  </a:cubicBezTo>
                  <a:cubicBezTo>
                    <a:pt x="18824" y="14044"/>
                    <a:pt x="16598" y="12224"/>
                    <a:pt x="15204" y="9734"/>
                  </a:cubicBezTo>
                  <a:lnTo>
                    <a:pt x="8958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3457;p80">
              <a:extLst>
                <a:ext uri="{FF2B5EF4-FFF2-40B4-BE49-F238E27FC236}">
                  <a16:creationId xmlns:a16="http://schemas.microsoft.com/office/drawing/2014/main" id="{34633344-8906-DC24-B8D4-29701AD7807F}"/>
                </a:ext>
              </a:extLst>
            </p:cNvPr>
            <p:cNvSpPr/>
            <p:nvPr/>
          </p:nvSpPr>
          <p:spPr>
            <a:xfrm>
              <a:off x="5949050" y="1716525"/>
              <a:ext cx="425400" cy="351200"/>
            </a:xfrm>
            <a:custGeom>
              <a:avLst/>
              <a:gdLst/>
              <a:ahLst/>
              <a:cxnLst/>
              <a:rect l="l" t="t" r="r" b="b"/>
              <a:pathLst>
                <a:path w="17016" h="14048" extrusionOk="0">
                  <a:moveTo>
                    <a:pt x="1729" y="0"/>
                  </a:moveTo>
                  <a:cubicBezTo>
                    <a:pt x="467" y="4425"/>
                    <a:pt x="40" y="8870"/>
                    <a:pt x="1" y="13302"/>
                  </a:cubicBezTo>
                  <a:cubicBezTo>
                    <a:pt x="682" y="13466"/>
                    <a:pt x="1382" y="13607"/>
                    <a:pt x="2095" y="13710"/>
                  </a:cubicBezTo>
                  <a:cubicBezTo>
                    <a:pt x="2451" y="13771"/>
                    <a:pt x="2827" y="13822"/>
                    <a:pt x="3193" y="13864"/>
                  </a:cubicBezTo>
                  <a:cubicBezTo>
                    <a:pt x="4212" y="13984"/>
                    <a:pt x="5251" y="14047"/>
                    <a:pt x="6298" y="14047"/>
                  </a:cubicBezTo>
                  <a:cubicBezTo>
                    <a:pt x="6568" y="14047"/>
                    <a:pt x="6838" y="14043"/>
                    <a:pt x="7109" y="14035"/>
                  </a:cubicBezTo>
                  <a:lnTo>
                    <a:pt x="8798" y="13995"/>
                  </a:lnTo>
                  <a:lnTo>
                    <a:pt x="10465" y="13944"/>
                  </a:lnTo>
                  <a:cubicBezTo>
                    <a:pt x="14126" y="13842"/>
                    <a:pt x="17016" y="10791"/>
                    <a:pt x="16913" y="7130"/>
                  </a:cubicBezTo>
                  <a:cubicBezTo>
                    <a:pt x="16820" y="4040"/>
                    <a:pt x="14624" y="1496"/>
                    <a:pt x="11746" y="854"/>
                  </a:cubicBezTo>
                  <a:cubicBezTo>
                    <a:pt x="11290" y="749"/>
                    <a:pt x="10817" y="689"/>
                    <a:pt x="10328" y="689"/>
                  </a:cubicBezTo>
                  <a:cubicBezTo>
                    <a:pt x="10252" y="689"/>
                    <a:pt x="10175" y="690"/>
                    <a:pt x="10098" y="693"/>
                  </a:cubicBezTo>
                  <a:lnTo>
                    <a:pt x="6733" y="784"/>
                  </a:lnTo>
                  <a:cubicBezTo>
                    <a:pt x="6578" y="789"/>
                    <a:pt x="6423" y="792"/>
                    <a:pt x="6270" y="792"/>
                  </a:cubicBezTo>
                  <a:cubicBezTo>
                    <a:pt x="5525" y="792"/>
                    <a:pt x="4796" y="728"/>
                    <a:pt x="4079" y="600"/>
                  </a:cubicBezTo>
                  <a:cubicBezTo>
                    <a:pt x="3713" y="549"/>
                    <a:pt x="3357" y="469"/>
                    <a:pt x="3001" y="388"/>
                  </a:cubicBezTo>
                  <a:cubicBezTo>
                    <a:pt x="2574" y="276"/>
                    <a:pt x="2146" y="144"/>
                    <a:pt x="1729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3458;p80">
              <a:extLst>
                <a:ext uri="{FF2B5EF4-FFF2-40B4-BE49-F238E27FC236}">
                  <a16:creationId xmlns:a16="http://schemas.microsoft.com/office/drawing/2014/main" id="{589B87E8-4F82-B354-131A-91ADE18551BD}"/>
                </a:ext>
              </a:extLst>
            </p:cNvPr>
            <p:cNvSpPr/>
            <p:nvPr/>
          </p:nvSpPr>
          <p:spPr>
            <a:xfrm>
              <a:off x="5253675" y="983325"/>
              <a:ext cx="521750" cy="545875"/>
            </a:xfrm>
            <a:custGeom>
              <a:avLst/>
              <a:gdLst/>
              <a:ahLst/>
              <a:cxnLst/>
              <a:rect l="l" t="t" r="r" b="b"/>
              <a:pathLst>
                <a:path w="20870" h="21835" extrusionOk="0">
                  <a:moveTo>
                    <a:pt x="10618" y="0"/>
                  </a:moveTo>
                  <a:cubicBezTo>
                    <a:pt x="10513" y="0"/>
                    <a:pt x="10408" y="10"/>
                    <a:pt x="10303" y="29"/>
                  </a:cubicBezTo>
                  <a:cubicBezTo>
                    <a:pt x="9388" y="212"/>
                    <a:pt x="8788" y="1108"/>
                    <a:pt x="8961" y="2023"/>
                  </a:cubicBezTo>
                  <a:lnTo>
                    <a:pt x="10477" y="7891"/>
                  </a:lnTo>
                  <a:cubicBezTo>
                    <a:pt x="9591" y="6538"/>
                    <a:pt x="7567" y="3173"/>
                    <a:pt x="6530" y="1576"/>
                  </a:cubicBezTo>
                  <a:cubicBezTo>
                    <a:pt x="6254" y="1169"/>
                    <a:pt x="5827" y="915"/>
                    <a:pt x="5351" y="844"/>
                  </a:cubicBezTo>
                  <a:cubicBezTo>
                    <a:pt x="5279" y="835"/>
                    <a:pt x="5207" y="830"/>
                    <a:pt x="5136" y="830"/>
                  </a:cubicBezTo>
                  <a:cubicBezTo>
                    <a:pt x="4739" y="830"/>
                    <a:pt x="4348" y="971"/>
                    <a:pt x="4038" y="1230"/>
                  </a:cubicBezTo>
                  <a:cubicBezTo>
                    <a:pt x="3376" y="1779"/>
                    <a:pt x="3254" y="2797"/>
                    <a:pt x="3752" y="3529"/>
                  </a:cubicBezTo>
                  <a:lnTo>
                    <a:pt x="7914" y="9528"/>
                  </a:lnTo>
                  <a:lnTo>
                    <a:pt x="3459" y="4971"/>
                  </a:lnTo>
                  <a:cubicBezTo>
                    <a:pt x="3151" y="4684"/>
                    <a:pt x="2745" y="4533"/>
                    <a:pt x="2325" y="4533"/>
                  </a:cubicBezTo>
                  <a:cubicBezTo>
                    <a:pt x="2300" y="4533"/>
                    <a:pt x="2274" y="4533"/>
                    <a:pt x="2249" y="4535"/>
                  </a:cubicBezTo>
                  <a:cubicBezTo>
                    <a:pt x="1790" y="4566"/>
                    <a:pt x="1372" y="4759"/>
                    <a:pt x="1080" y="5093"/>
                  </a:cubicBezTo>
                  <a:cubicBezTo>
                    <a:pt x="447" y="5787"/>
                    <a:pt x="508" y="6863"/>
                    <a:pt x="1202" y="7495"/>
                  </a:cubicBezTo>
                  <a:cubicBezTo>
                    <a:pt x="2564" y="8777"/>
                    <a:pt x="4577" y="10688"/>
                    <a:pt x="5573" y="11654"/>
                  </a:cubicBezTo>
                  <a:lnTo>
                    <a:pt x="1983" y="11247"/>
                  </a:lnTo>
                  <a:cubicBezTo>
                    <a:pt x="1916" y="11239"/>
                    <a:pt x="1850" y="11235"/>
                    <a:pt x="1784" y="11235"/>
                  </a:cubicBezTo>
                  <a:cubicBezTo>
                    <a:pt x="1405" y="11235"/>
                    <a:pt x="1036" y="11360"/>
                    <a:pt x="733" y="11603"/>
                  </a:cubicBezTo>
                  <a:cubicBezTo>
                    <a:pt x="377" y="11876"/>
                    <a:pt x="152" y="12284"/>
                    <a:pt x="103" y="12731"/>
                  </a:cubicBezTo>
                  <a:cubicBezTo>
                    <a:pt x="1" y="13658"/>
                    <a:pt x="662" y="14500"/>
                    <a:pt x="1597" y="14613"/>
                  </a:cubicBezTo>
                  <a:cubicBezTo>
                    <a:pt x="1597" y="14613"/>
                    <a:pt x="2249" y="14683"/>
                    <a:pt x="3103" y="14786"/>
                  </a:cubicBezTo>
                  <a:cubicBezTo>
                    <a:pt x="3957" y="14879"/>
                    <a:pt x="5014" y="15001"/>
                    <a:pt x="5839" y="15091"/>
                  </a:cubicBezTo>
                  <a:cubicBezTo>
                    <a:pt x="6449" y="15162"/>
                    <a:pt x="7008" y="15438"/>
                    <a:pt x="7435" y="15865"/>
                  </a:cubicBezTo>
                  <a:lnTo>
                    <a:pt x="10740" y="21835"/>
                  </a:lnTo>
                  <a:lnTo>
                    <a:pt x="19639" y="16912"/>
                  </a:lnTo>
                  <a:lnTo>
                    <a:pt x="17513" y="13068"/>
                  </a:lnTo>
                  <a:cubicBezTo>
                    <a:pt x="17848" y="11979"/>
                    <a:pt x="18724" y="9641"/>
                    <a:pt x="20118" y="8533"/>
                  </a:cubicBezTo>
                  <a:cubicBezTo>
                    <a:pt x="20513" y="8227"/>
                    <a:pt x="20757" y="7778"/>
                    <a:pt x="20818" y="7280"/>
                  </a:cubicBezTo>
                  <a:cubicBezTo>
                    <a:pt x="20869" y="6782"/>
                    <a:pt x="20728" y="6304"/>
                    <a:pt x="20423" y="5909"/>
                  </a:cubicBezTo>
                  <a:cubicBezTo>
                    <a:pt x="20118" y="5521"/>
                    <a:pt x="19669" y="5267"/>
                    <a:pt x="19171" y="5216"/>
                  </a:cubicBezTo>
                  <a:cubicBezTo>
                    <a:pt x="19097" y="5206"/>
                    <a:pt x="19023" y="5202"/>
                    <a:pt x="18949" y="5202"/>
                  </a:cubicBezTo>
                  <a:cubicBezTo>
                    <a:pt x="18537" y="5202"/>
                    <a:pt x="18135" y="5345"/>
                    <a:pt x="17799" y="5604"/>
                  </a:cubicBezTo>
                  <a:cubicBezTo>
                    <a:pt x="16945" y="6294"/>
                    <a:pt x="16161" y="7239"/>
                    <a:pt x="15480" y="8420"/>
                  </a:cubicBezTo>
                  <a:cubicBezTo>
                    <a:pt x="15407" y="8552"/>
                    <a:pt x="15297" y="8655"/>
                    <a:pt x="15163" y="8725"/>
                  </a:cubicBezTo>
                  <a:cubicBezTo>
                    <a:pt x="15035" y="8795"/>
                    <a:pt x="14893" y="8829"/>
                    <a:pt x="14752" y="8829"/>
                  </a:cubicBezTo>
                  <a:cubicBezTo>
                    <a:pt x="14503" y="8829"/>
                    <a:pt x="14255" y="8723"/>
                    <a:pt x="14087" y="8520"/>
                  </a:cubicBezTo>
                  <a:cubicBezTo>
                    <a:pt x="13772" y="8135"/>
                    <a:pt x="13567" y="7698"/>
                    <a:pt x="13515" y="7595"/>
                  </a:cubicBezTo>
                  <a:lnTo>
                    <a:pt x="12295" y="1371"/>
                  </a:lnTo>
                  <a:cubicBezTo>
                    <a:pt x="12205" y="925"/>
                    <a:pt x="11951" y="539"/>
                    <a:pt x="11575" y="283"/>
                  </a:cubicBezTo>
                  <a:cubicBezTo>
                    <a:pt x="11287" y="97"/>
                    <a:pt x="10954" y="0"/>
                    <a:pt x="10618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3459;p80">
              <a:extLst>
                <a:ext uri="{FF2B5EF4-FFF2-40B4-BE49-F238E27FC236}">
                  <a16:creationId xmlns:a16="http://schemas.microsoft.com/office/drawing/2014/main" id="{72A9DBCD-9106-78C9-C94F-0768161F628D}"/>
                </a:ext>
              </a:extLst>
            </p:cNvPr>
            <p:cNvSpPr/>
            <p:nvPr/>
          </p:nvSpPr>
          <p:spPr>
            <a:xfrm>
              <a:off x="6687150" y="3059725"/>
              <a:ext cx="281700" cy="405025"/>
            </a:xfrm>
            <a:custGeom>
              <a:avLst/>
              <a:gdLst/>
              <a:ahLst/>
              <a:cxnLst/>
              <a:rect l="l" t="t" r="r" b="b"/>
              <a:pathLst>
                <a:path w="11268" h="16201" extrusionOk="0">
                  <a:moveTo>
                    <a:pt x="4982" y="1"/>
                  </a:moveTo>
                  <a:cubicBezTo>
                    <a:pt x="3274" y="4629"/>
                    <a:pt x="1841" y="9295"/>
                    <a:pt x="1" y="13833"/>
                  </a:cubicBezTo>
                  <a:lnTo>
                    <a:pt x="4982" y="16200"/>
                  </a:lnTo>
                  <a:lnTo>
                    <a:pt x="11267" y="2991"/>
                  </a:lnTo>
                  <a:lnTo>
                    <a:pt x="4982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3460;p80">
              <a:extLst>
                <a:ext uri="{FF2B5EF4-FFF2-40B4-BE49-F238E27FC236}">
                  <a16:creationId xmlns:a16="http://schemas.microsoft.com/office/drawing/2014/main" id="{DCDB89B2-AE05-B9D4-FECD-956616A9817F}"/>
                </a:ext>
              </a:extLst>
            </p:cNvPr>
            <p:cNvSpPr/>
            <p:nvPr/>
          </p:nvSpPr>
          <p:spPr>
            <a:xfrm>
              <a:off x="6086350" y="2822250"/>
              <a:ext cx="725375" cy="583300"/>
            </a:xfrm>
            <a:custGeom>
              <a:avLst/>
              <a:gdLst/>
              <a:ahLst/>
              <a:cxnLst/>
              <a:rect l="l" t="t" r="r" b="b"/>
              <a:pathLst>
                <a:path w="29015" h="23332" extrusionOk="0">
                  <a:moveTo>
                    <a:pt x="14819" y="0"/>
                  </a:moveTo>
                  <a:lnTo>
                    <a:pt x="14819" y="0"/>
                  </a:lnTo>
                  <a:cubicBezTo>
                    <a:pt x="9966" y="733"/>
                    <a:pt x="4902" y="947"/>
                    <a:pt x="62" y="1985"/>
                  </a:cubicBezTo>
                  <a:cubicBezTo>
                    <a:pt x="1" y="6368"/>
                    <a:pt x="813" y="9031"/>
                    <a:pt x="2625" y="11045"/>
                  </a:cubicBezTo>
                  <a:cubicBezTo>
                    <a:pt x="3742" y="12297"/>
                    <a:pt x="5666" y="14015"/>
                    <a:pt x="14289" y="18511"/>
                  </a:cubicBezTo>
                  <a:cubicBezTo>
                    <a:pt x="18448" y="20667"/>
                    <a:pt x="22251" y="22487"/>
                    <a:pt x="22405" y="22558"/>
                  </a:cubicBezTo>
                  <a:lnTo>
                    <a:pt x="24033" y="23332"/>
                  </a:lnTo>
                  <a:cubicBezTo>
                    <a:pt x="25873" y="18794"/>
                    <a:pt x="27306" y="14128"/>
                    <a:pt x="29014" y="9500"/>
                  </a:cubicBezTo>
                  <a:lnTo>
                    <a:pt x="28699" y="9346"/>
                  </a:lnTo>
                  <a:cubicBezTo>
                    <a:pt x="23635" y="6937"/>
                    <a:pt x="17574" y="3784"/>
                    <a:pt x="14684" y="1995"/>
                  </a:cubicBezTo>
                  <a:cubicBezTo>
                    <a:pt x="14697" y="1426"/>
                    <a:pt x="14745" y="755"/>
                    <a:pt x="1481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3461;p80">
              <a:extLst>
                <a:ext uri="{FF2B5EF4-FFF2-40B4-BE49-F238E27FC236}">
                  <a16:creationId xmlns:a16="http://schemas.microsoft.com/office/drawing/2014/main" id="{0FAB719A-1AD1-29CF-0886-FB99E2C4763F}"/>
                </a:ext>
              </a:extLst>
            </p:cNvPr>
            <p:cNvSpPr/>
            <p:nvPr/>
          </p:nvSpPr>
          <p:spPr>
            <a:xfrm>
              <a:off x="6046925" y="2156150"/>
              <a:ext cx="556850" cy="777250"/>
            </a:xfrm>
            <a:custGeom>
              <a:avLst/>
              <a:gdLst/>
              <a:ahLst/>
              <a:cxnLst/>
              <a:rect l="l" t="t" r="r" b="b"/>
              <a:pathLst>
                <a:path w="22274" h="31090" extrusionOk="0">
                  <a:moveTo>
                    <a:pt x="5117" y="1"/>
                  </a:moveTo>
                  <a:lnTo>
                    <a:pt x="4831" y="1282"/>
                  </a:lnTo>
                  <a:lnTo>
                    <a:pt x="4272" y="3823"/>
                  </a:lnTo>
                  <a:lnTo>
                    <a:pt x="3794" y="6010"/>
                  </a:lnTo>
                  <a:lnTo>
                    <a:pt x="3235" y="8583"/>
                  </a:lnTo>
                  <a:cubicBezTo>
                    <a:pt x="3215" y="8685"/>
                    <a:pt x="3001" y="9642"/>
                    <a:pt x="2696" y="11155"/>
                  </a:cubicBezTo>
                  <a:cubicBezTo>
                    <a:pt x="2666" y="11268"/>
                    <a:pt x="2644" y="11399"/>
                    <a:pt x="2625" y="11521"/>
                  </a:cubicBezTo>
                  <a:cubicBezTo>
                    <a:pt x="2532" y="11948"/>
                    <a:pt x="2452" y="12407"/>
                    <a:pt x="2349" y="12896"/>
                  </a:cubicBezTo>
                  <a:cubicBezTo>
                    <a:pt x="2105" y="14167"/>
                    <a:pt x="1832" y="15641"/>
                    <a:pt x="1568" y="17228"/>
                  </a:cubicBezTo>
                  <a:cubicBezTo>
                    <a:pt x="1507" y="17594"/>
                    <a:pt x="1446" y="17960"/>
                    <a:pt x="1385" y="18336"/>
                  </a:cubicBezTo>
                  <a:cubicBezTo>
                    <a:pt x="1263" y="19078"/>
                    <a:pt x="1141" y="19842"/>
                    <a:pt x="1019" y="20625"/>
                  </a:cubicBezTo>
                  <a:cubicBezTo>
                    <a:pt x="1007" y="20696"/>
                    <a:pt x="997" y="20767"/>
                    <a:pt x="987" y="20838"/>
                  </a:cubicBezTo>
                  <a:cubicBezTo>
                    <a:pt x="377" y="24958"/>
                    <a:pt x="52" y="28302"/>
                    <a:pt x="1" y="31089"/>
                  </a:cubicBezTo>
                  <a:cubicBezTo>
                    <a:pt x="5817" y="29839"/>
                    <a:pt x="11890" y="29573"/>
                    <a:pt x="17706" y="28700"/>
                  </a:cubicBezTo>
                  <a:cubicBezTo>
                    <a:pt x="17909" y="26503"/>
                    <a:pt x="18287" y="23716"/>
                    <a:pt x="18785" y="20726"/>
                  </a:cubicBezTo>
                  <a:cubicBezTo>
                    <a:pt x="18836" y="20411"/>
                    <a:pt x="18885" y="20076"/>
                    <a:pt x="18946" y="19749"/>
                  </a:cubicBezTo>
                  <a:cubicBezTo>
                    <a:pt x="19181" y="18346"/>
                    <a:pt x="19456" y="16903"/>
                    <a:pt x="19730" y="15458"/>
                  </a:cubicBezTo>
                  <a:cubicBezTo>
                    <a:pt x="19945" y="14421"/>
                    <a:pt x="20157" y="13384"/>
                    <a:pt x="20382" y="12356"/>
                  </a:cubicBezTo>
                  <a:lnTo>
                    <a:pt x="21155" y="8836"/>
                  </a:lnTo>
                  <a:lnTo>
                    <a:pt x="22273" y="3784"/>
                  </a:lnTo>
                  <a:lnTo>
                    <a:pt x="13027" y="1748"/>
                  </a:lnTo>
                  <a:lnTo>
                    <a:pt x="12073" y="1536"/>
                  </a:lnTo>
                  <a:lnTo>
                    <a:pt x="12002" y="1514"/>
                  </a:lnTo>
                  <a:lnTo>
                    <a:pt x="7597" y="550"/>
                  </a:lnTo>
                  <a:lnTo>
                    <a:pt x="7272" y="477"/>
                  </a:lnTo>
                  <a:lnTo>
                    <a:pt x="6010" y="203"/>
                  </a:lnTo>
                  <a:lnTo>
                    <a:pt x="5117" y="1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3462;p80">
              <a:extLst>
                <a:ext uri="{FF2B5EF4-FFF2-40B4-BE49-F238E27FC236}">
                  <a16:creationId xmlns:a16="http://schemas.microsoft.com/office/drawing/2014/main" id="{FFCD9D05-E0AD-9211-32FC-19BC97171CDD}"/>
                </a:ext>
              </a:extLst>
            </p:cNvPr>
            <p:cNvSpPr/>
            <p:nvPr/>
          </p:nvSpPr>
          <p:spPr>
            <a:xfrm>
              <a:off x="6742075" y="3128625"/>
              <a:ext cx="454300" cy="590875"/>
            </a:xfrm>
            <a:custGeom>
              <a:avLst/>
              <a:gdLst/>
              <a:ahLst/>
              <a:cxnLst/>
              <a:rect l="l" t="t" r="r" b="b"/>
              <a:pathLst>
                <a:path w="18172" h="23635" extrusionOk="0">
                  <a:moveTo>
                    <a:pt x="8807" y="1"/>
                  </a:moveTo>
                  <a:lnTo>
                    <a:pt x="2490" y="13222"/>
                  </a:lnTo>
                  <a:cubicBezTo>
                    <a:pt x="2490" y="13222"/>
                    <a:pt x="0" y="17931"/>
                    <a:pt x="6151" y="23635"/>
                  </a:cubicBezTo>
                  <a:lnTo>
                    <a:pt x="18172" y="5300"/>
                  </a:lnTo>
                  <a:lnTo>
                    <a:pt x="8807" y="1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3463;p80">
              <a:extLst>
                <a:ext uri="{FF2B5EF4-FFF2-40B4-BE49-F238E27FC236}">
                  <a16:creationId xmlns:a16="http://schemas.microsoft.com/office/drawing/2014/main" id="{9AE5F0EC-4A35-4EA6-487D-1BAB0AA023BE}"/>
                </a:ext>
              </a:extLst>
            </p:cNvPr>
            <p:cNvSpPr/>
            <p:nvPr/>
          </p:nvSpPr>
          <p:spPr>
            <a:xfrm>
              <a:off x="6874000" y="3216850"/>
              <a:ext cx="322375" cy="502650"/>
            </a:xfrm>
            <a:custGeom>
              <a:avLst/>
              <a:gdLst/>
              <a:ahLst/>
              <a:cxnLst/>
              <a:rect l="l" t="t" r="r" b="b"/>
              <a:pathLst>
                <a:path w="12895" h="20106" extrusionOk="0">
                  <a:moveTo>
                    <a:pt x="9754" y="1"/>
                  </a:moveTo>
                  <a:lnTo>
                    <a:pt x="0" y="19242"/>
                  </a:lnTo>
                  <a:lnTo>
                    <a:pt x="874" y="20106"/>
                  </a:lnTo>
                  <a:lnTo>
                    <a:pt x="12895" y="1771"/>
                  </a:lnTo>
                  <a:lnTo>
                    <a:pt x="975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3464;p80">
              <a:extLst>
                <a:ext uri="{FF2B5EF4-FFF2-40B4-BE49-F238E27FC236}">
                  <a16:creationId xmlns:a16="http://schemas.microsoft.com/office/drawing/2014/main" id="{0BD503A1-492E-4BED-C75F-85468A32C86E}"/>
                </a:ext>
              </a:extLst>
            </p:cNvPr>
            <p:cNvSpPr/>
            <p:nvPr/>
          </p:nvSpPr>
          <p:spPr>
            <a:xfrm>
              <a:off x="6801775" y="3565500"/>
              <a:ext cx="145475" cy="31350"/>
            </a:xfrm>
            <a:custGeom>
              <a:avLst/>
              <a:gdLst/>
              <a:ahLst/>
              <a:cxnLst/>
              <a:rect l="l" t="t" r="r" b="b"/>
              <a:pathLst>
                <a:path w="5819" h="1254" extrusionOk="0">
                  <a:moveTo>
                    <a:pt x="2187" y="0"/>
                  </a:moveTo>
                  <a:cubicBezTo>
                    <a:pt x="1519" y="0"/>
                    <a:pt x="850" y="96"/>
                    <a:pt x="205" y="292"/>
                  </a:cubicBezTo>
                  <a:cubicBezTo>
                    <a:pt x="0" y="357"/>
                    <a:pt x="42" y="658"/>
                    <a:pt x="219" y="658"/>
                  </a:cubicBezTo>
                  <a:cubicBezTo>
                    <a:pt x="237" y="658"/>
                    <a:pt x="255" y="655"/>
                    <a:pt x="275" y="648"/>
                  </a:cubicBezTo>
                  <a:cubicBezTo>
                    <a:pt x="897" y="461"/>
                    <a:pt x="1541" y="368"/>
                    <a:pt x="2185" y="368"/>
                  </a:cubicBezTo>
                  <a:cubicBezTo>
                    <a:pt x="3320" y="368"/>
                    <a:pt x="4452" y="658"/>
                    <a:pt x="5452" y="1229"/>
                  </a:cubicBezTo>
                  <a:cubicBezTo>
                    <a:pt x="5483" y="1246"/>
                    <a:pt x="5514" y="1254"/>
                    <a:pt x="5543" y="1254"/>
                  </a:cubicBezTo>
                  <a:cubicBezTo>
                    <a:pt x="5705" y="1254"/>
                    <a:pt x="5819" y="1028"/>
                    <a:pt x="5645" y="924"/>
                  </a:cubicBezTo>
                  <a:cubicBezTo>
                    <a:pt x="4598" y="315"/>
                    <a:pt x="3395" y="0"/>
                    <a:pt x="218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3465;p80">
              <a:extLst>
                <a:ext uri="{FF2B5EF4-FFF2-40B4-BE49-F238E27FC236}">
                  <a16:creationId xmlns:a16="http://schemas.microsoft.com/office/drawing/2014/main" id="{6CF69A1F-817A-7325-FB2A-678696E627BE}"/>
                </a:ext>
              </a:extLst>
            </p:cNvPr>
            <p:cNvSpPr/>
            <p:nvPr/>
          </p:nvSpPr>
          <p:spPr>
            <a:xfrm>
              <a:off x="7016350" y="3166450"/>
              <a:ext cx="78125" cy="175475"/>
            </a:xfrm>
            <a:custGeom>
              <a:avLst/>
              <a:gdLst/>
              <a:ahLst/>
              <a:cxnLst/>
              <a:rect l="l" t="t" r="r" b="b"/>
              <a:pathLst>
                <a:path w="3125" h="7019" extrusionOk="0">
                  <a:moveTo>
                    <a:pt x="169" y="1"/>
                  </a:moveTo>
                  <a:cubicBezTo>
                    <a:pt x="83" y="1"/>
                    <a:pt x="1" y="55"/>
                    <a:pt x="1" y="167"/>
                  </a:cubicBezTo>
                  <a:cubicBezTo>
                    <a:pt x="103" y="2669"/>
                    <a:pt x="1070" y="5088"/>
                    <a:pt x="2737" y="6960"/>
                  </a:cubicBezTo>
                  <a:cubicBezTo>
                    <a:pt x="2774" y="7001"/>
                    <a:pt x="2818" y="7019"/>
                    <a:pt x="2862" y="7019"/>
                  </a:cubicBezTo>
                  <a:cubicBezTo>
                    <a:pt x="2997" y="7019"/>
                    <a:pt x="3125" y="6847"/>
                    <a:pt x="3003" y="6716"/>
                  </a:cubicBezTo>
                  <a:cubicBezTo>
                    <a:pt x="1416" y="4914"/>
                    <a:pt x="460" y="2586"/>
                    <a:pt x="367" y="186"/>
                  </a:cubicBezTo>
                  <a:cubicBezTo>
                    <a:pt x="362" y="64"/>
                    <a:pt x="263" y="1"/>
                    <a:pt x="16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3466;p80">
              <a:extLst>
                <a:ext uri="{FF2B5EF4-FFF2-40B4-BE49-F238E27FC236}">
                  <a16:creationId xmlns:a16="http://schemas.microsoft.com/office/drawing/2014/main" id="{2CA8819F-C8DB-F72F-542D-B58373725577}"/>
                </a:ext>
              </a:extLst>
            </p:cNvPr>
            <p:cNvSpPr/>
            <p:nvPr/>
          </p:nvSpPr>
          <p:spPr>
            <a:xfrm>
              <a:off x="5458100" y="3124300"/>
              <a:ext cx="369925" cy="185650"/>
            </a:xfrm>
            <a:custGeom>
              <a:avLst/>
              <a:gdLst/>
              <a:ahLst/>
              <a:cxnLst/>
              <a:rect l="l" t="t" r="r" b="b"/>
              <a:pathLst>
                <a:path w="14797" h="7426" extrusionOk="0">
                  <a:moveTo>
                    <a:pt x="14584" y="0"/>
                  </a:moveTo>
                  <a:cubicBezTo>
                    <a:pt x="9671" y="601"/>
                    <a:pt x="4872" y="1465"/>
                    <a:pt x="0" y="1914"/>
                  </a:cubicBezTo>
                  <a:lnTo>
                    <a:pt x="174" y="7425"/>
                  </a:lnTo>
                  <a:lnTo>
                    <a:pt x="14796" y="6957"/>
                  </a:lnTo>
                  <a:lnTo>
                    <a:pt x="14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3467;p80">
              <a:extLst>
                <a:ext uri="{FF2B5EF4-FFF2-40B4-BE49-F238E27FC236}">
                  <a16:creationId xmlns:a16="http://schemas.microsoft.com/office/drawing/2014/main" id="{A4A0CDE6-05A6-0677-A75B-9856C394F36C}"/>
                </a:ext>
              </a:extLst>
            </p:cNvPr>
            <p:cNvSpPr/>
            <p:nvPr/>
          </p:nvSpPr>
          <p:spPr>
            <a:xfrm>
              <a:off x="5453275" y="2394875"/>
              <a:ext cx="417775" cy="777275"/>
            </a:xfrm>
            <a:custGeom>
              <a:avLst/>
              <a:gdLst/>
              <a:ahLst/>
              <a:cxnLst/>
              <a:rect l="l" t="t" r="r" b="b"/>
              <a:pathLst>
                <a:path w="16711" h="31091" extrusionOk="0">
                  <a:moveTo>
                    <a:pt x="8177" y="0"/>
                  </a:moveTo>
                  <a:cubicBezTo>
                    <a:pt x="4250" y="1953"/>
                    <a:pt x="2258" y="3896"/>
                    <a:pt x="1302" y="6417"/>
                  </a:cubicBezTo>
                  <a:cubicBezTo>
                    <a:pt x="701" y="7994"/>
                    <a:pt x="62" y="10496"/>
                    <a:pt x="20" y="20217"/>
                  </a:cubicBezTo>
                  <a:cubicBezTo>
                    <a:pt x="1" y="24896"/>
                    <a:pt x="132" y="29107"/>
                    <a:pt x="132" y="29290"/>
                  </a:cubicBezTo>
                  <a:lnTo>
                    <a:pt x="193" y="31091"/>
                  </a:lnTo>
                  <a:cubicBezTo>
                    <a:pt x="5065" y="30642"/>
                    <a:pt x="9864" y="29778"/>
                    <a:pt x="14777" y="29177"/>
                  </a:cubicBezTo>
                  <a:lnTo>
                    <a:pt x="14767" y="28821"/>
                  </a:lnTo>
                  <a:cubicBezTo>
                    <a:pt x="14584" y="23219"/>
                    <a:pt x="14604" y="16395"/>
                    <a:pt x="14867" y="12997"/>
                  </a:cubicBezTo>
                  <a:cubicBezTo>
                    <a:pt x="15387" y="12753"/>
                    <a:pt x="16007" y="12490"/>
                    <a:pt x="16710" y="12204"/>
                  </a:cubicBezTo>
                  <a:cubicBezTo>
                    <a:pt x="13830" y="8218"/>
                    <a:pt x="11318" y="3825"/>
                    <a:pt x="8177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3468;p80">
              <a:extLst>
                <a:ext uri="{FF2B5EF4-FFF2-40B4-BE49-F238E27FC236}">
                  <a16:creationId xmlns:a16="http://schemas.microsoft.com/office/drawing/2014/main" id="{F8798375-1DFB-622B-FB6E-1865D1689505}"/>
                </a:ext>
              </a:extLst>
            </p:cNvPr>
            <p:cNvSpPr/>
            <p:nvPr/>
          </p:nvSpPr>
          <p:spPr>
            <a:xfrm>
              <a:off x="5584475" y="2144200"/>
              <a:ext cx="861925" cy="608700"/>
            </a:xfrm>
            <a:custGeom>
              <a:avLst/>
              <a:gdLst/>
              <a:ahLst/>
              <a:cxnLst/>
              <a:rect l="l" t="t" r="r" b="b"/>
              <a:pathLst>
                <a:path w="34477" h="24348" extrusionOk="0">
                  <a:moveTo>
                    <a:pt x="29971" y="0"/>
                  </a:moveTo>
                  <a:lnTo>
                    <a:pt x="26197" y="1006"/>
                  </a:lnTo>
                  <a:lnTo>
                    <a:pt x="24032" y="1577"/>
                  </a:lnTo>
                  <a:lnTo>
                    <a:pt x="21479" y="2258"/>
                  </a:lnTo>
                  <a:cubicBezTo>
                    <a:pt x="21386" y="2278"/>
                    <a:pt x="20432" y="2532"/>
                    <a:pt x="18955" y="2949"/>
                  </a:cubicBezTo>
                  <a:cubicBezTo>
                    <a:pt x="18833" y="2990"/>
                    <a:pt x="18711" y="3020"/>
                    <a:pt x="18580" y="3061"/>
                  </a:cubicBezTo>
                  <a:cubicBezTo>
                    <a:pt x="17096" y="3488"/>
                    <a:pt x="15153" y="4057"/>
                    <a:pt x="13027" y="4738"/>
                  </a:cubicBezTo>
                  <a:cubicBezTo>
                    <a:pt x="12683" y="4850"/>
                    <a:pt x="12326" y="4963"/>
                    <a:pt x="11970" y="5075"/>
                  </a:cubicBezTo>
                  <a:cubicBezTo>
                    <a:pt x="11186" y="5329"/>
                    <a:pt x="10374" y="5605"/>
                    <a:pt x="9558" y="5878"/>
                  </a:cubicBezTo>
                  <a:cubicBezTo>
                    <a:pt x="5624" y="7220"/>
                    <a:pt x="2492" y="8460"/>
                    <a:pt x="0" y="9693"/>
                  </a:cubicBezTo>
                  <a:cubicBezTo>
                    <a:pt x="3774" y="14289"/>
                    <a:pt x="6793" y="19566"/>
                    <a:pt x="10242" y="24347"/>
                  </a:cubicBezTo>
                  <a:cubicBezTo>
                    <a:pt x="12285" y="23513"/>
                    <a:pt x="14928" y="22578"/>
                    <a:pt x="17808" y="21640"/>
                  </a:cubicBezTo>
                  <a:cubicBezTo>
                    <a:pt x="19456" y="21103"/>
                    <a:pt x="21194" y="20574"/>
                    <a:pt x="22934" y="20076"/>
                  </a:cubicBezTo>
                  <a:cubicBezTo>
                    <a:pt x="23949" y="19781"/>
                    <a:pt x="24977" y="19495"/>
                    <a:pt x="25995" y="19231"/>
                  </a:cubicBezTo>
                  <a:lnTo>
                    <a:pt x="29473" y="18306"/>
                  </a:lnTo>
                  <a:lnTo>
                    <a:pt x="34476" y="16974"/>
                  </a:lnTo>
                  <a:lnTo>
                    <a:pt x="31801" y="6886"/>
                  </a:lnTo>
                  <a:lnTo>
                    <a:pt x="30530" y="2136"/>
                  </a:lnTo>
                  <a:lnTo>
                    <a:pt x="30205" y="884"/>
                  </a:lnTo>
                  <a:lnTo>
                    <a:pt x="29971" y="0"/>
                  </a:ln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3469;p80">
              <a:extLst>
                <a:ext uri="{FF2B5EF4-FFF2-40B4-BE49-F238E27FC236}">
                  <a16:creationId xmlns:a16="http://schemas.microsoft.com/office/drawing/2014/main" id="{227896A1-E3F1-3D0D-59E0-E8F95D68F5D0}"/>
                </a:ext>
              </a:extLst>
            </p:cNvPr>
            <p:cNvSpPr/>
            <p:nvPr/>
          </p:nvSpPr>
          <p:spPr>
            <a:xfrm>
              <a:off x="5910125" y="2183625"/>
              <a:ext cx="693650" cy="466275"/>
            </a:xfrm>
            <a:custGeom>
              <a:avLst/>
              <a:gdLst/>
              <a:ahLst/>
              <a:cxnLst/>
              <a:rect l="l" t="t" r="r" b="b"/>
              <a:pathLst>
                <a:path w="27746" h="18651" extrusionOk="0">
                  <a:moveTo>
                    <a:pt x="11006" y="0"/>
                  </a:moveTo>
                  <a:lnTo>
                    <a:pt x="10303" y="183"/>
                  </a:lnTo>
                  <a:lnTo>
                    <a:pt x="8453" y="681"/>
                  </a:lnTo>
                  <a:cubicBezTo>
                    <a:pt x="8360" y="701"/>
                    <a:pt x="7406" y="955"/>
                    <a:pt x="5929" y="1382"/>
                  </a:cubicBezTo>
                  <a:cubicBezTo>
                    <a:pt x="5807" y="1413"/>
                    <a:pt x="5685" y="1443"/>
                    <a:pt x="5554" y="1484"/>
                  </a:cubicBezTo>
                  <a:cubicBezTo>
                    <a:pt x="4070" y="1911"/>
                    <a:pt x="2127" y="2480"/>
                    <a:pt x="1" y="3161"/>
                  </a:cubicBezTo>
                  <a:cubicBezTo>
                    <a:pt x="1648" y="5675"/>
                    <a:pt x="4201" y="8919"/>
                    <a:pt x="7821" y="11797"/>
                  </a:cubicBezTo>
                  <a:cubicBezTo>
                    <a:pt x="8065" y="11989"/>
                    <a:pt x="8309" y="12172"/>
                    <a:pt x="8565" y="12365"/>
                  </a:cubicBezTo>
                  <a:cubicBezTo>
                    <a:pt x="10030" y="13464"/>
                    <a:pt x="11655" y="14501"/>
                    <a:pt x="13457" y="15406"/>
                  </a:cubicBezTo>
                  <a:cubicBezTo>
                    <a:pt x="14401" y="15885"/>
                    <a:pt x="15400" y="16322"/>
                    <a:pt x="16447" y="16729"/>
                  </a:cubicBezTo>
                  <a:cubicBezTo>
                    <a:pt x="18836" y="17635"/>
                    <a:pt x="21489" y="18316"/>
                    <a:pt x="24418" y="18650"/>
                  </a:cubicBezTo>
                  <a:cubicBezTo>
                    <a:pt x="24653" y="17247"/>
                    <a:pt x="24928" y="15804"/>
                    <a:pt x="25202" y="14359"/>
                  </a:cubicBezTo>
                  <a:cubicBezTo>
                    <a:pt x="25417" y="13322"/>
                    <a:pt x="25629" y="12285"/>
                    <a:pt x="25854" y="11257"/>
                  </a:cubicBezTo>
                  <a:lnTo>
                    <a:pt x="26627" y="7737"/>
                  </a:lnTo>
                  <a:lnTo>
                    <a:pt x="27745" y="2685"/>
                  </a:lnTo>
                  <a:lnTo>
                    <a:pt x="18499" y="649"/>
                  </a:lnTo>
                  <a:lnTo>
                    <a:pt x="17504" y="559"/>
                  </a:lnTo>
                  <a:lnTo>
                    <a:pt x="11006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3470;p80">
              <a:extLst>
                <a:ext uri="{FF2B5EF4-FFF2-40B4-BE49-F238E27FC236}">
                  <a16:creationId xmlns:a16="http://schemas.microsoft.com/office/drawing/2014/main" id="{B541C46B-77E2-28B5-F70F-D27823E7CF7A}"/>
                </a:ext>
              </a:extLst>
            </p:cNvPr>
            <p:cNvSpPr/>
            <p:nvPr/>
          </p:nvSpPr>
          <p:spPr>
            <a:xfrm>
              <a:off x="5274550" y="3289850"/>
              <a:ext cx="555800" cy="268750"/>
            </a:xfrm>
            <a:custGeom>
              <a:avLst/>
              <a:gdLst/>
              <a:ahLst/>
              <a:cxnLst/>
              <a:rect l="l" t="t" r="r" b="b"/>
              <a:pathLst>
                <a:path w="22232" h="10750" extrusionOk="0">
                  <a:moveTo>
                    <a:pt x="22231" y="0"/>
                  </a:moveTo>
                  <a:lnTo>
                    <a:pt x="7577" y="427"/>
                  </a:lnTo>
                  <a:cubicBezTo>
                    <a:pt x="7577" y="427"/>
                    <a:pt x="7576" y="427"/>
                    <a:pt x="7574" y="427"/>
                  </a:cubicBezTo>
                  <a:cubicBezTo>
                    <a:pt x="7444" y="427"/>
                    <a:pt x="2230" y="477"/>
                    <a:pt x="1" y="8460"/>
                  </a:cubicBezTo>
                  <a:lnTo>
                    <a:pt x="21804" y="10749"/>
                  </a:lnTo>
                  <a:lnTo>
                    <a:pt x="22231" y="0"/>
                  </a:lnTo>
                  <a:close/>
                </a:path>
              </a:pathLst>
            </a:custGeom>
            <a:solidFill>
              <a:srgbClr val="8EBED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3471;p80">
              <a:extLst>
                <a:ext uri="{FF2B5EF4-FFF2-40B4-BE49-F238E27FC236}">
                  <a16:creationId xmlns:a16="http://schemas.microsoft.com/office/drawing/2014/main" id="{13FF1F43-BCB3-1B8C-721C-89D2A0BAE099}"/>
                </a:ext>
              </a:extLst>
            </p:cNvPr>
            <p:cNvSpPr/>
            <p:nvPr/>
          </p:nvSpPr>
          <p:spPr>
            <a:xfrm>
              <a:off x="5274550" y="3468325"/>
              <a:ext cx="548650" cy="90275"/>
            </a:xfrm>
            <a:custGeom>
              <a:avLst/>
              <a:gdLst/>
              <a:ahLst/>
              <a:cxnLst/>
              <a:rect l="l" t="t" r="r" b="b"/>
              <a:pathLst>
                <a:path w="21946" h="3611" extrusionOk="0">
                  <a:moveTo>
                    <a:pt x="21946" y="0"/>
                  </a:moveTo>
                  <a:lnTo>
                    <a:pt x="367" y="152"/>
                  </a:lnTo>
                  <a:lnTo>
                    <a:pt x="1" y="1321"/>
                  </a:lnTo>
                  <a:lnTo>
                    <a:pt x="21804" y="3610"/>
                  </a:lnTo>
                  <a:lnTo>
                    <a:pt x="2194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3472;p80">
              <a:extLst>
                <a:ext uri="{FF2B5EF4-FFF2-40B4-BE49-F238E27FC236}">
                  <a16:creationId xmlns:a16="http://schemas.microsoft.com/office/drawing/2014/main" id="{1981EA22-80DE-9374-5E8B-13A52C1FA2AF}"/>
                </a:ext>
              </a:extLst>
            </p:cNvPr>
            <p:cNvSpPr/>
            <p:nvPr/>
          </p:nvSpPr>
          <p:spPr>
            <a:xfrm>
              <a:off x="5354100" y="3353775"/>
              <a:ext cx="60825" cy="133475"/>
            </a:xfrm>
            <a:custGeom>
              <a:avLst/>
              <a:gdLst/>
              <a:ahLst/>
              <a:cxnLst/>
              <a:rect l="l" t="t" r="r" b="b"/>
              <a:pathLst>
                <a:path w="2433" h="5339" extrusionOk="0">
                  <a:moveTo>
                    <a:pt x="274" y="0"/>
                  </a:moveTo>
                  <a:cubicBezTo>
                    <a:pt x="132" y="0"/>
                    <a:pt x="0" y="158"/>
                    <a:pt x="123" y="279"/>
                  </a:cubicBezTo>
                  <a:cubicBezTo>
                    <a:pt x="1373" y="1571"/>
                    <a:pt x="2066" y="3340"/>
                    <a:pt x="1973" y="5141"/>
                  </a:cubicBezTo>
                  <a:cubicBezTo>
                    <a:pt x="1968" y="5269"/>
                    <a:pt x="2074" y="5338"/>
                    <a:pt x="2173" y="5338"/>
                  </a:cubicBezTo>
                  <a:cubicBezTo>
                    <a:pt x="2256" y="5338"/>
                    <a:pt x="2335" y="5289"/>
                    <a:pt x="2340" y="5183"/>
                  </a:cubicBezTo>
                  <a:cubicBezTo>
                    <a:pt x="2432" y="3291"/>
                    <a:pt x="1729" y="1409"/>
                    <a:pt x="406" y="57"/>
                  </a:cubicBezTo>
                  <a:cubicBezTo>
                    <a:pt x="367" y="17"/>
                    <a:pt x="320" y="0"/>
                    <a:pt x="2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3473;p80">
              <a:extLst>
                <a:ext uri="{FF2B5EF4-FFF2-40B4-BE49-F238E27FC236}">
                  <a16:creationId xmlns:a16="http://schemas.microsoft.com/office/drawing/2014/main" id="{1C1D988A-191B-9960-7DE7-2516AB778BED}"/>
                </a:ext>
              </a:extLst>
            </p:cNvPr>
            <p:cNvSpPr/>
            <p:nvPr/>
          </p:nvSpPr>
          <p:spPr>
            <a:xfrm>
              <a:off x="5696800" y="3356400"/>
              <a:ext cx="128975" cy="145150"/>
            </a:xfrm>
            <a:custGeom>
              <a:avLst/>
              <a:gdLst/>
              <a:ahLst/>
              <a:cxnLst/>
              <a:rect l="l" t="t" r="r" b="b"/>
              <a:pathLst>
                <a:path w="5159" h="5806" extrusionOk="0">
                  <a:moveTo>
                    <a:pt x="4924" y="0"/>
                  </a:moveTo>
                  <a:cubicBezTo>
                    <a:pt x="4899" y="0"/>
                    <a:pt x="4872" y="7"/>
                    <a:pt x="4843" y="23"/>
                  </a:cubicBezTo>
                  <a:cubicBezTo>
                    <a:pt x="2666" y="1263"/>
                    <a:pt x="958" y="3225"/>
                    <a:pt x="52" y="5566"/>
                  </a:cubicBezTo>
                  <a:cubicBezTo>
                    <a:pt x="0" y="5703"/>
                    <a:pt x="120" y="5806"/>
                    <a:pt x="234" y="5806"/>
                  </a:cubicBezTo>
                  <a:cubicBezTo>
                    <a:pt x="297" y="5806"/>
                    <a:pt x="359" y="5774"/>
                    <a:pt x="389" y="5698"/>
                  </a:cubicBezTo>
                  <a:cubicBezTo>
                    <a:pt x="1263" y="3450"/>
                    <a:pt x="2900" y="1549"/>
                    <a:pt x="4985" y="357"/>
                  </a:cubicBezTo>
                  <a:cubicBezTo>
                    <a:pt x="5159" y="261"/>
                    <a:pt x="5079" y="0"/>
                    <a:pt x="49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3474;p80">
              <a:extLst>
                <a:ext uri="{FF2B5EF4-FFF2-40B4-BE49-F238E27FC236}">
                  <a16:creationId xmlns:a16="http://schemas.microsoft.com/office/drawing/2014/main" id="{251557FE-83E6-0722-A4AD-F5774A3AFD74}"/>
                </a:ext>
              </a:extLst>
            </p:cNvPr>
            <p:cNvSpPr/>
            <p:nvPr/>
          </p:nvSpPr>
          <p:spPr>
            <a:xfrm>
              <a:off x="5926425" y="1731475"/>
              <a:ext cx="700225" cy="786500"/>
            </a:xfrm>
            <a:custGeom>
              <a:avLst/>
              <a:gdLst/>
              <a:ahLst/>
              <a:cxnLst/>
              <a:rect l="l" t="t" r="r" b="b"/>
              <a:pathLst>
                <a:path w="28009" h="31460" extrusionOk="0">
                  <a:moveTo>
                    <a:pt x="14584" y="1"/>
                  </a:moveTo>
                  <a:cubicBezTo>
                    <a:pt x="14179" y="1"/>
                    <a:pt x="13778" y="12"/>
                    <a:pt x="13383" y="34"/>
                  </a:cubicBezTo>
                  <a:cubicBezTo>
                    <a:pt x="13161" y="44"/>
                    <a:pt x="12956" y="63"/>
                    <a:pt x="12744" y="85"/>
                  </a:cubicBezTo>
                  <a:cubicBezTo>
                    <a:pt x="10811" y="247"/>
                    <a:pt x="7403" y="837"/>
                    <a:pt x="6388" y="2902"/>
                  </a:cubicBezTo>
                  <a:cubicBezTo>
                    <a:pt x="5216" y="5250"/>
                    <a:pt x="5197" y="9116"/>
                    <a:pt x="5268" y="11008"/>
                  </a:cubicBezTo>
                  <a:cubicBezTo>
                    <a:pt x="5277" y="11262"/>
                    <a:pt x="5290" y="11474"/>
                    <a:pt x="5299" y="11657"/>
                  </a:cubicBezTo>
                  <a:lnTo>
                    <a:pt x="1506" y="17964"/>
                  </a:lnTo>
                  <a:lnTo>
                    <a:pt x="945" y="18909"/>
                  </a:lnTo>
                  <a:lnTo>
                    <a:pt x="0" y="20476"/>
                  </a:lnTo>
                  <a:lnTo>
                    <a:pt x="652" y="21176"/>
                  </a:lnTo>
                  <a:cubicBezTo>
                    <a:pt x="9346" y="30554"/>
                    <a:pt x="23788" y="31376"/>
                    <a:pt x="24398" y="31408"/>
                  </a:cubicBezTo>
                  <a:lnTo>
                    <a:pt x="25375" y="31459"/>
                  </a:lnTo>
                  <a:lnTo>
                    <a:pt x="25680" y="30534"/>
                  </a:lnTo>
                  <a:cubicBezTo>
                    <a:pt x="25841" y="30024"/>
                    <a:pt x="26005" y="29475"/>
                    <a:pt x="26158" y="28874"/>
                  </a:cubicBezTo>
                  <a:cubicBezTo>
                    <a:pt x="26249" y="28530"/>
                    <a:pt x="26329" y="28164"/>
                    <a:pt x="26412" y="27788"/>
                  </a:cubicBezTo>
                  <a:cubicBezTo>
                    <a:pt x="27357" y="23639"/>
                    <a:pt x="28008" y="17891"/>
                    <a:pt x="27755" y="12909"/>
                  </a:cubicBezTo>
                  <a:cubicBezTo>
                    <a:pt x="27562" y="9248"/>
                    <a:pt x="26891" y="6004"/>
                    <a:pt x="25487" y="4101"/>
                  </a:cubicBezTo>
                  <a:cubicBezTo>
                    <a:pt x="24511" y="2758"/>
                    <a:pt x="22995" y="1782"/>
                    <a:pt x="21245" y="1123"/>
                  </a:cubicBezTo>
                  <a:cubicBezTo>
                    <a:pt x="19204" y="347"/>
                    <a:pt x="16833" y="1"/>
                    <a:pt x="14584" y="1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3475;p80">
              <a:extLst>
                <a:ext uri="{FF2B5EF4-FFF2-40B4-BE49-F238E27FC236}">
                  <a16:creationId xmlns:a16="http://schemas.microsoft.com/office/drawing/2014/main" id="{BF948040-904F-017B-7312-40DFA9F9221A}"/>
                </a:ext>
              </a:extLst>
            </p:cNvPr>
            <p:cNvSpPr/>
            <p:nvPr/>
          </p:nvSpPr>
          <p:spPr>
            <a:xfrm>
              <a:off x="5909650" y="792075"/>
              <a:ext cx="943025" cy="919875"/>
            </a:xfrm>
            <a:custGeom>
              <a:avLst/>
              <a:gdLst/>
              <a:ahLst/>
              <a:cxnLst/>
              <a:rect l="l" t="t" r="r" b="b"/>
              <a:pathLst>
                <a:path w="37721" h="36795" extrusionOk="0">
                  <a:moveTo>
                    <a:pt x="19634" y="0"/>
                  </a:moveTo>
                  <a:cubicBezTo>
                    <a:pt x="14372" y="0"/>
                    <a:pt x="9495" y="2344"/>
                    <a:pt x="6102" y="6185"/>
                  </a:cubicBezTo>
                  <a:cubicBezTo>
                    <a:pt x="5878" y="6439"/>
                    <a:pt x="5655" y="6703"/>
                    <a:pt x="5441" y="6978"/>
                  </a:cubicBezTo>
                  <a:cubicBezTo>
                    <a:pt x="5411" y="7008"/>
                    <a:pt x="5389" y="7039"/>
                    <a:pt x="5360" y="7078"/>
                  </a:cubicBezTo>
                  <a:cubicBezTo>
                    <a:pt x="4628" y="8016"/>
                    <a:pt x="3976" y="9043"/>
                    <a:pt x="3427" y="10120"/>
                  </a:cubicBezTo>
                  <a:cubicBezTo>
                    <a:pt x="2522" y="11911"/>
                    <a:pt x="1892" y="13883"/>
                    <a:pt x="1587" y="15987"/>
                  </a:cubicBezTo>
                  <a:cubicBezTo>
                    <a:pt x="0" y="26932"/>
                    <a:pt x="3752" y="31823"/>
                    <a:pt x="9763" y="34466"/>
                  </a:cubicBezTo>
                  <a:cubicBezTo>
                    <a:pt x="10171" y="34650"/>
                    <a:pt x="10586" y="34823"/>
                    <a:pt x="11013" y="34986"/>
                  </a:cubicBezTo>
                  <a:cubicBezTo>
                    <a:pt x="11706" y="35240"/>
                    <a:pt x="12407" y="35474"/>
                    <a:pt x="13139" y="35687"/>
                  </a:cubicBezTo>
                  <a:lnTo>
                    <a:pt x="13149" y="35687"/>
                  </a:lnTo>
                  <a:cubicBezTo>
                    <a:pt x="13251" y="35728"/>
                    <a:pt x="13363" y="35748"/>
                    <a:pt x="13476" y="35780"/>
                  </a:cubicBezTo>
                  <a:cubicBezTo>
                    <a:pt x="13556" y="35799"/>
                    <a:pt x="13637" y="35831"/>
                    <a:pt x="13720" y="35850"/>
                  </a:cubicBezTo>
                  <a:cubicBezTo>
                    <a:pt x="13954" y="35911"/>
                    <a:pt x="14176" y="35972"/>
                    <a:pt x="14411" y="36024"/>
                  </a:cubicBezTo>
                  <a:cubicBezTo>
                    <a:pt x="15236" y="36226"/>
                    <a:pt x="16068" y="36380"/>
                    <a:pt x="16932" y="36512"/>
                  </a:cubicBezTo>
                  <a:cubicBezTo>
                    <a:pt x="18255" y="36695"/>
                    <a:pt x="19546" y="36795"/>
                    <a:pt x="20808" y="36795"/>
                  </a:cubicBezTo>
                  <a:cubicBezTo>
                    <a:pt x="25445" y="36795"/>
                    <a:pt x="29553" y="35870"/>
                    <a:pt x="32594" y="32790"/>
                  </a:cubicBezTo>
                  <a:cubicBezTo>
                    <a:pt x="33419" y="31955"/>
                    <a:pt x="34161" y="30969"/>
                    <a:pt x="34811" y="29790"/>
                  </a:cubicBezTo>
                  <a:cubicBezTo>
                    <a:pt x="36043" y="27603"/>
                    <a:pt x="36946" y="24774"/>
                    <a:pt x="37466" y="21164"/>
                  </a:cubicBezTo>
                  <a:cubicBezTo>
                    <a:pt x="37679" y="19680"/>
                    <a:pt x="37720" y="18216"/>
                    <a:pt x="37598" y="16793"/>
                  </a:cubicBezTo>
                  <a:lnTo>
                    <a:pt x="37588" y="16793"/>
                  </a:lnTo>
                  <a:cubicBezTo>
                    <a:pt x="37588" y="16720"/>
                    <a:pt x="37579" y="16649"/>
                    <a:pt x="37579" y="16588"/>
                  </a:cubicBezTo>
                  <a:cubicBezTo>
                    <a:pt x="37405" y="14840"/>
                    <a:pt x="36988" y="13141"/>
                    <a:pt x="36368" y="11555"/>
                  </a:cubicBezTo>
                  <a:cubicBezTo>
                    <a:pt x="36043" y="10720"/>
                    <a:pt x="35655" y="9917"/>
                    <a:pt x="35218" y="9143"/>
                  </a:cubicBezTo>
                  <a:cubicBezTo>
                    <a:pt x="34781" y="8382"/>
                    <a:pt x="34283" y="7640"/>
                    <a:pt x="33744" y="6947"/>
                  </a:cubicBezTo>
                  <a:cubicBezTo>
                    <a:pt x="33317" y="6388"/>
                    <a:pt x="32848" y="5858"/>
                    <a:pt x="32360" y="5350"/>
                  </a:cubicBezTo>
                  <a:cubicBezTo>
                    <a:pt x="29697" y="2646"/>
                    <a:pt x="26187" y="764"/>
                    <a:pt x="22180" y="183"/>
                  </a:cubicBezTo>
                  <a:cubicBezTo>
                    <a:pt x="21324" y="60"/>
                    <a:pt x="20474" y="0"/>
                    <a:pt x="1963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3476;p80">
              <a:extLst>
                <a:ext uri="{FF2B5EF4-FFF2-40B4-BE49-F238E27FC236}">
                  <a16:creationId xmlns:a16="http://schemas.microsoft.com/office/drawing/2014/main" id="{A87863EB-023F-775B-FD47-D1936BB2EC24}"/>
                </a:ext>
              </a:extLst>
            </p:cNvPr>
            <p:cNvSpPr/>
            <p:nvPr/>
          </p:nvSpPr>
          <p:spPr>
            <a:xfrm>
              <a:off x="5926175" y="625525"/>
              <a:ext cx="1045975" cy="630875"/>
            </a:xfrm>
            <a:custGeom>
              <a:avLst/>
              <a:gdLst/>
              <a:ahLst/>
              <a:cxnLst/>
              <a:rect l="l" t="t" r="r" b="b"/>
              <a:pathLst>
                <a:path w="41839" h="25235" extrusionOk="0">
                  <a:moveTo>
                    <a:pt x="14684" y="0"/>
                  </a:moveTo>
                  <a:cubicBezTo>
                    <a:pt x="13785" y="0"/>
                    <a:pt x="12899" y="205"/>
                    <a:pt x="12122" y="663"/>
                  </a:cubicBezTo>
                  <a:cubicBezTo>
                    <a:pt x="10464" y="1639"/>
                    <a:pt x="9590" y="3938"/>
                    <a:pt x="10516" y="5625"/>
                  </a:cubicBezTo>
                  <a:cubicBezTo>
                    <a:pt x="9418" y="4923"/>
                    <a:pt x="8121" y="4568"/>
                    <a:pt x="6824" y="4568"/>
                  </a:cubicBezTo>
                  <a:cubicBezTo>
                    <a:pt x="5679" y="4568"/>
                    <a:pt x="4536" y="4844"/>
                    <a:pt x="3530" y="5403"/>
                  </a:cubicBezTo>
                  <a:cubicBezTo>
                    <a:pt x="1394" y="6591"/>
                    <a:pt x="1" y="9003"/>
                    <a:pt x="40" y="11444"/>
                  </a:cubicBezTo>
                  <a:cubicBezTo>
                    <a:pt x="71" y="13518"/>
                    <a:pt x="1128" y="15532"/>
                    <a:pt x="2766" y="16782"/>
                  </a:cubicBezTo>
                  <a:cubicBezTo>
                    <a:pt x="3315" y="15705"/>
                    <a:pt x="3967" y="14678"/>
                    <a:pt x="4699" y="13740"/>
                  </a:cubicBezTo>
                  <a:cubicBezTo>
                    <a:pt x="5963" y="14351"/>
                    <a:pt x="7361" y="14647"/>
                    <a:pt x="8762" y="14647"/>
                  </a:cubicBezTo>
                  <a:cubicBezTo>
                    <a:pt x="11071" y="14647"/>
                    <a:pt x="13389" y="13843"/>
                    <a:pt x="15124" y="12317"/>
                  </a:cubicBezTo>
                  <a:lnTo>
                    <a:pt x="15124" y="12317"/>
                  </a:lnTo>
                  <a:cubicBezTo>
                    <a:pt x="14106" y="14199"/>
                    <a:pt x="14848" y="16833"/>
                    <a:pt x="16698" y="17921"/>
                  </a:cubicBezTo>
                  <a:cubicBezTo>
                    <a:pt x="17395" y="18329"/>
                    <a:pt x="18189" y="18513"/>
                    <a:pt x="18995" y="18513"/>
                  </a:cubicBezTo>
                  <a:cubicBezTo>
                    <a:pt x="20082" y="18513"/>
                    <a:pt x="21191" y="18178"/>
                    <a:pt x="22119" y="17607"/>
                  </a:cubicBezTo>
                  <a:cubicBezTo>
                    <a:pt x="23737" y="16608"/>
                    <a:pt x="24897" y="14993"/>
                    <a:pt x="25790" y="13313"/>
                  </a:cubicBezTo>
                  <a:lnTo>
                    <a:pt x="25790" y="13313"/>
                  </a:lnTo>
                  <a:cubicBezTo>
                    <a:pt x="25578" y="19640"/>
                    <a:pt x="34069" y="25234"/>
                    <a:pt x="34069" y="25234"/>
                  </a:cubicBezTo>
                  <a:cubicBezTo>
                    <a:pt x="35162" y="23467"/>
                    <a:pt x="36880" y="23455"/>
                    <a:pt x="36926" y="23455"/>
                  </a:cubicBezTo>
                  <a:cubicBezTo>
                    <a:pt x="36927" y="23455"/>
                    <a:pt x="36927" y="23455"/>
                    <a:pt x="36927" y="23455"/>
                  </a:cubicBezTo>
                  <a:lnTo>
                    <a:pt x="36937" y="23455"/>
                  </a:lnTo>
                  <a:cubicBezTo>
                    <a:pt x="37049" y="23444"/>
                    <a:pt x="37162" y="23438"/>
                    <a:pt x="37275" y="23438"/>
                  </a:cubicBezTo>
                  <a:cubicBezTo>
                    <a:pt x="37694" y="23438"/>
                    <a:pt x="38114" y="23513"/>
                    <a:pt x="38514" y="23657"/>
                  </a:cubicBezTo>
                  <a:cubicBezTo>
                    <a:pt x="39673" y="22925"/>
                    <a:pt x="40691" y="21929"/>
                    <a:pt x="41240" y="20677"/>
                  </a:cubicBezTo>
                  <a:cubicBezTo>
                    <a:pt x="41809" y="19415"/>
                    <a:pt x="41838" y="17870"/>
                    <a:pt x="41128" y="16691"/>
                  </a:cubicBezTo>
                  <a:cubicBezTo>
                    <a:pt x="40547" y="15720"/>
                    <a:pt x="39438" y="15060"/>
                    <a:pt x="38333" y="15060"/>
                  </a:cubicBezTo>
                  <a:cubicBezTo>
                    <a:pt x="38082" y="15060"/>
                    <a:pt x="37832" y="15094"/>
                    <a:pt x="37589" y="15166"/>
                  </a:cubicBezTo>
                  <a:cubicBezTo>
                    <a:pt x="38350" y="14707"/>
                    <a:pt x="39144" y="14241"/>
                    <a:pt x="39702" y="13548"/>
                  </a:cubicBezTo>
                  <a:cubicBezTo>
                    <a:pt x="40264" y="12857"/>
                    <a:pt x="40547" y="11871"/>
                    <a:pt x="40191" y="11046"/>
                  </a:cubicBezTo>
                  <a:cubicBezTo>
                    <a:pt x="39927" y="10426"/>
                    <a:pt x="39288" y="9989"/>
                    <a:pt x="38616" y="9947"/>
                  </a:cubicBezTo>
                  <a:cubicBezTo>
                    <a:pt x="38583" y="9946"/>
                    <a:pt x="38550" y="9945"/>
                    <a:pt x="38516" y="9945"/>
                  </a:cubicBezTo>
                  <a:cubicBezTo>
                    <a:pt x="37867" y="9945"/>
                    <a:pt x="37235" y="10303"/>
                    <a:pt x="36908" y="10853"/>
                  </a:cubicBezTo>
                  <a:cubicBezTo>
                    <a:pt x="37284" y="10140"/>
                    <a:pt x="37650" y="9379"/>
                    <a:pt x="37628" y="8566"/>
                  </a:cubicBezTo>
                  <a:cubicBezTo>
                    <a:pt x="37608" y="7760"/>
                    <a:pt x="37030" y="6906"/>
                    <a:pt x="36224" y="6867"/>
                  </a:cubicBezTo>
                  <a:cubicBezTo>
                    <a:pt x="36210" y="6867"/>
                    <a:pt x="36196" y="6866"/>
                    <a:pt x="36181" y="6866"/>
                  </a:cubicBezTo>
                  <a:cubicBezTo>
                    <a:pt x="35600" y="6866"/>
                    <a:pt x="35070" y="7297"/>
                    <a:pt x="34792" y="7802"/>
                  </a:cubicBezTo>
                  <a:cubicBezTo>
                    <a:pt x="34496" y="8332"/>
                    <a:pt x="34425" y="8952"/>
                    <a:pt x="34345" y="9552"/>
                  </a:cubicBezTo>
                  <a:cubicBezTo>
                    <a:pt x="33430" y="7975"/>
                    <a:pt x="32514" y="6389"/>
                    <a:pt x="31262" y="5066"/>
                  </a:cubicBezTo>
                  <a:cubicBezTo>
                    <a:pt x="30013" y="3745"/>
                    <a:pt x="28385" y="2696"/>
                    <a:pt x="26583" y="2474"/>
                  </a:cubicBezTo>
                  <a:cubicBezTo>
                    <a:pt x="26381" y="2450"/>
                    <a:pt x="26177" y="2438"/>
                    <a:pt x="25972" y="2438"/>
                  </a:cubicBezTo>
                  <a:cubicBezTo>
                    <a:pt x="24346" y="2438"/>
                    <a:pt x="22697" y="3188"/>
                    <a:pt x="21875" y="4578"/>
                  </a:cubicBezTo>
                  <a:cubicBezTo>
                    <a:pt x="20716" y="3042"/>
                    <a:pt x="19373" y="1588"/>
                    <a:pt x="17655" y="724"/>
                  </a:cubicBezTo>
                  <a:cubicBezTo>
                    <a:pt x="16741" y="264"/>
                    <a:pt x="15705" y="0"/>
                    <a:pt x="14684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3477;p80">
              <a:extLst>
                <a:ext uri="{FF2B5EF4-FFF2-40B4-BE49-F238E27FC236}">
                  <a16:creationId xmlns:a16="http://schemas.microsoft.com/office/drawing/2014/main" id="{2A8FDB0A-9BFA-007C-0D7F-E0766A2643C7}"/>
                </a:ext>
              </a:extLst>
            </p:cNvPr>
            <p:cNvSpPr/>
            <p:nvPr/>
          </p:nvSpPr>
          <p:spPr>
            <a:xfrm>
              <a:off x="6485250" y="1347600"/>
              <a:ext cx="185625" cy="168825"/>
            </a:xfrm>
            <a:custGeom>
              <a:avLst/>
              <a:gdLst/>
              <a:ahLst/>
              <a:cxnLst/>
              <a:rect l="l" t="t" r="r" b="b"/>
              <a:pathLst>
                <a:path w="7425" h="6753" extrusionOk="0">
                  <a:moveTo>
                    <a:pt x="3633" y="1"/>
                  </a:moveTo>
                  <a:cubicBezTo>
                    <a:pt x="2021" y="1"/>
                    <a:pt x="613" y="1123"/>
                    <a:pt x="327" y="2736"/>
                  </a:cubicBezTo>
                  <a:cubicBezTo>
                    <a:pt x="0" y="4567"/>
                    <a:pt x="1262" y="6336"/>
                    <a:pt x="3122" y="6693"/>
                  </a:cubicBezTo>
                  <a:cubicBezTo>
                    <a:pt x="3340" y="6733"/>
                    <a:pt x="3557" y="6753"/>
                    <a:pt x="3771" y="6753"/>
                  </a:cubicBezTo>
                  <a:cubicBezTo>
                    <a:pt x="5389" y="6753"/>
                    <a:pt x="6811" y="5635"/>
                    <a:pt x="7100" y="4018"/>
                  </a:cubicBezTo>
                  <a:cubicBezTo>
                    <a:pt x="7425" y="2187"/>
                    <a:pt x="6163" y="417"/>
                    <a:pt x="4293" y="63"/>
                  </a:cubicBezTo>
                  <a:cubicBezTo>
                    <a:pt x="4071" y="21"/>
                    <a:pt x="3850" y="1"/>
                    <a:pt x="3633" y="1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3478;p80">
              <a:extLst>
                <a:ext uri="{FF2B5EF4-FFF2-40B4-BE49-F238E27FC236}">
                  <a16:creationId xmlns:a16="http://schemas.microsoft.com/office/drawing/2014/main" id="{0712E439-ECF6-1117-965F-31C880432763}"/>
                </a:ext>
              </a:extLst>
            </p:cNvPr>
            <p:cNvSpPr/>
            <p:nvPr/>
          </p:nvSpPr>
          <p:spPr>
            <a:xfrm>
              <a:off x="5968350" y="1289650"/>
              <a:ext cx="185400" cy="168800"/>
            </a:xfrm>
            <a:custGeom>
              <a:avLst/>
              <a:gdLst/>
              <a:ahLst/>
              <a:cxnLst/>
              <a:rect l="l" t="t" r="r" b="b"/>
              <a:pathLst>
                <a:path w="7416" h="6752" extrusionOk="0">
                  <a:moveTo>
                    <a:pt x="3633" y="0"/>
                  </a:moveTo>
                  <a:cubicBezTo>
                    <a:pt x="2019" y="0"/>
                    <a:pt x="605" y="1122"/>
                    <a:pt x="327" y="2735"/>
                  </a:cubicBezTo>
                  <a:cubicBezTo>
                    <a:pt x="0" y="4566"/>
                    <a:pt x="1252" y="6336"/>
                    <a:pt x="3124" y="6692"/>
                  </a:cubicBezTo>
                  <a:cubicBezTo>
                    <a:pt x="3343" y="6732"/>
                    <a:pt x="3559" y="6752"/>
                    <a:pt x="3773" y="6752"/>
                  </a:cubicBezTo>
                  <a:cubicBezTo>
                    <a:pt x="5389" y="6752"/>
                    <a:pt x="6810" y="5634"/>
                    <a:pt x="7091" y="4017"/>
                  </a:cubicBezTo>
                  <a:cubicBezTo>
                    <a:pt x="7415" y="2186"/>
                    <a:pt x="6163" y="417"/>
                    <a:pt x="4294" y="63"/>
                  </a:cubicBezTo>
                  <a:cubicBezTo>
                    <a:pt x="4071" y="20"/>
                    <a:pt x="3850" y="0"/>
                    <a:pt x="3633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3479;p80">
              <a:extLst>
                <a:ext uri="{FF2B5EF4-FFF2-40B4-BE49-F238E27FC236}">
                  <a16:creationId xmlns:a16="http://schemas.microsoft.com/office/drawing/2014/main" id="{C7F44237-8EB4-3005-800F-0C5728C79ECB}"/>
                </a:ext>
              </a:extLst>
            </p:cNvPr>
            <p:cNvSpPr/>
            <p:nvPr/>
          </p:nvSpPr>
          <p:spPr>
            <a:xfrm>
              <a:off x="6208400" y="1684225"/>
              <a:ext cx="230125" cy="122100"/>
            </a:xfrm>
            <a:custGeom>
              <a:avLst/>
              <a:gdLst/>
              <a:ahLst/>
              <a:cxnLst/>
              <a:rect l="l" t="t" r="r" b="b"/>
              <a:pathLst>
                <a:path w="9205" h="4884" extrusionOk="0">
                  <a:moveTo>
                    <a:pt x="1189" y="1"/>
                  </a:moveTo>
                  <a:lnTo>
                    <a:pt x="418" y="1822"/>
                  </a:lnTo>
                  <a:lnTo>
                    <a:pt x="0" y="2788"/>
                  </a:lnTo>
                  <a:cubicBezTo>
                    <a:pt x="0" y="2788"/>
                    <a:pt x="823" y="4233"/>
                    <a:pt x="4413" y="4751"/>
                  </a:cubicBezTo>
                  <a:cubicBezTo>
                    <a:pt x="4628" y="4782"/>
                    <a:pt x="4821" y="4802"/>
                    <a:pt x="5014" y="4821"/>
                  </a:cubicBezTo>
                  <a:lnTo>
                    <a:pt x="5023" y="4821"/>
                  </a:lnTo>
                  <a:cubicBezTo>
                    <a:pt x="5449" y="4865"/>
                    <a:pt x="5836" y="4883"/>
                    <a:pt x="6187" y="4883"/>
                  </a:cubicBezTo>
                  <a:cubicBezTo>
                    <a:pt x="7742" y="4883"/>
                    <a:pt x="8596" y="4517"/>
                    <a:pt x="8970" y="4294"/>
                  </a:cubicBezTo>
                  <a:cubicBezTo>
                    <a:pt x="9131" y="4192"/>
                    <a:pt x="9204" y="4121"/>
                    <a:pt x="9204" y="4121"/>
                  </a:cubicBezTo>
                  <a:lnTo>
                    <a:pt x="8980" y="2137"/>
                  </a:lnTo>
                  <a:lnTo>
                    <a:pt x="8848" y="1109"/>
                  </a:lnTo>
                  <a:cubicBezTo>
                    <a:pt x="7586" y="1109"/>
                    <a:pt x="6295" y="1009"/>
                    <a:pt x="4982" y="816"/>
                  </a:cubicBezTo>
                  <a:cubicBezTo>
                    <a:pt x="4118" y="694"/>
                    <a:pt x="3286" y="530"/>
                    <a:pt x="2461" y="338"/>
                  </a:cubicBezTo>
                  <a:cubicBezTo>
                    <a:pt x="2226" y="286"/>
                    <a:pt x="2004" y="225"/>
                    <a:pt x="1770" y="164"/>
                  </a:cubicBezTo>
                  <a:cubicBezTo>
                    <a:pt x="1687" y="145"/>
                    <a:pt x="1606" y="113"/>
                    <a:pt x="1516" y="94"/>
                  </a:cubicBezTo>
                  <a:cubicBezTo>
                    <a:pt x="1413" y="62"/>
                    <a:pt x="1301" y="33"/>
                    <a:pt x="1189" y="1"/>
                  </a:cubicBezTo>
                  <a:close/>
                </a:path>
              </a:pathLst>
            </a:custGeom>
            <a:solidFill>
              <a:srgbClr val="FD9B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3480;p80">
              <a:extLst>
                <a:ext uri="{FF2B5EF4-FFF2-40B4-BE49-F238E27FC236}">
                  <a16:creationId xmlns:a16="http://schemas.microsoft.com/office/drawing/2014/main" id="{FCC79B0A-887D-B4F3-ACC7-ABB02D0CDF6F}"/>
                </a:ext>
              </a:extLst>
            </p:cNvPr>
            <p:cNvSpPr/>
            <p:nvPr/>
          </p:nvSpPr>
          <p:spPr>
            <a:xfrm>
              <a:off x="6208400" y="1684225"/>
              <a:ext cx="221225" cy="82625"/>
            </a:xfrm>
            <a:custGeom>
              <a:avLst/>
              <a:gdLst/>
              <a:ahLst/>
              <a:cxnLst/>
              <a:rect l="l" t="t" r="r" b="b"/>
              <a:pathLst>
                <a:path w="8849" h="3305" extrusionOk="0">
                  <a:moveTo>
                    <a:pt x="1189" y="1"/>
                  </a:moveTo>
                  <a:lnTo>
                    <a:pt x="0" y="2788"/>
                  </a:lnTo>
                  <a:cubicBezTo>
                    <a:pt x="995" y="3158"/>
                    <a:pt x="1954" y="3305"/>
                    <a:pt x="2851" y="3305"/>
                  </a:cubicBezTo>
                  <a:cubicBezTo>
                    <a:pt x="6318" y="3305"/>
                    <a:pt x="8848" y="1109"/>
                    <a:pt x="8848" y="1109"/>
                  </a:cubicBezTo>
                  <a:cubicBezTo>
                    <a:pt x="7586" y="1109"/>
                    <a:pt x="6295" y="1009"/>
                    <a:pt x="4982" y="816"/>
                  </a:cubicBezTo>
                  <a:cubicBezTo>
                    <a:pt x="3671" y="633"/>
                    <a:pt x="2400" y="357"/>
                    <a:pt x="1199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3481;p80">
              <a:extLst>
                <a:ext uri="{FF2B5EF4-FFF2-40B4-BE49-F238E27FC236}">
                  <a16:creationId xmlns:a16="http://schemas.microsoft.com/office/drawing/2014/main" id="{B7A72ADA-5BBF-220B-D305-17489E576C12}"/>
                </a:ext>
              </a:extLst>
            </p:cNvPr>
            <p:cNvSpPr/>
            <p:nvPr/>
          </p:nvSpPr>
          <p:spPr>
            <a:xfrm>
              <a:off x="6744075" y="1211475"/>
              <a:ext cx="220200" cy="327050"/>
            </a:xfrm>
            <a:custGeom>
              <a:avLst/>
              <a:gdLst/>
              <a:ahLst/>
              <a:cxnLst/>
              <a:rect l="l" t="t" r="r" b="b"/>
              <a:pathLst>
                <a:path w="8808" h="13082" extrusionOk="0">
                  <a:moveTo>
                    <a:pt x="4559" y="0"/>
                  </a:moveTo>
                  <a:cubicBezTo>
                    <a:pt x="4446" y="0"/>
                    <a:pt x="4333" y="6"/>
                    <a:pt x="4221" y="17"/>
                  </a:cubicBezTo>
                  <a:lnTo>
                    <a:pt x="4150" y="17"/>
                  </a:lnTo>
                  <a:cubicBezTo>
                    <a:pt x="4009" y="26"/>
                    <a:pt x="3865" y="56"/>
                    <a:pt x="3723" y="88"/>
                  </a:cubicBezTo>
                  <a:cubicBezTo>
                    <a:pt x="2747" y="310"/>
                    <a:pt x="1873" y="942"/>
                    <a:pt x="1353" y="1796"/>
                  </a:cubicBezTo>
                  <a:lnTo>
                    <a:pt x="1" y="12545"/>
                  </a:lnTo>
                  <a:cubicBezTo>
                    <a:pt x="357" y="12728"/>
                    <a:pt x="733" y="12860"/>
                    <a:pt x="1119" y="12953"/>
                  </a:cubicBezTo>
                  <a:cubicBezTo>
                    <a:pt x="1231" y="12972"/>
                    <a:pt x="1334" y="12992"/>
                    <a:pt x="1434" y="13014"/>
                  </a:cubicBezTo>
                  <a:cubicBezTo>
                    <a:pt x="1711" y="13059"/>
                    <a:pt x="1993" y="13081"/>
                    <a:pt x="2277" y="13081"/>
                  </a:cubicBezTo>
                  <a:cubicBezTo>
                    <a:pt x="3768" y="13081"/>
                    <a:pt x="5293" y="12473"/>
                    <a:pt x="6388" y="11447"/>
                  </a:cubicBezTo>
                  <a:cubicBezTo>
                    <a:pt x="8056" y="9860"/>
                    <a:pt x="8807" y="7461"/>
                    <a:pt x="8717" y="5162"/>
                  </a:cubicBezTo>
                  <a:cubicBezTo>
                    <a:pt x="8656" y="3636"/>
                    <a:pt x="8178" y="2008"/>
                    <a:pt x="7069" y="993"/>
                  </a:cubicBezTo>
                  <a:cubicBezTo>
                    <a:pt x="7018" y="932"/>
                    <a:pt x="6957" y="891"/>
                    <a:pt x="6906" y="839"/>
                  </a:cubicBezTo>
                  <a:cubicBezTo>
                    <a:pt x="6803" y="759"/>
                    <a:pt x="6703" y="688"/>
                    <a:pt x="6601" y="615"/>
                  </a:cubicBezTo>
                  <a:cubicBezTo>
                    <a:pt x="6347" y="454"/>
                    <a:pt x="6083" y="322"/>
                    <a:pt x="5798" y="219"/>
                  </a:cubicBezTo>
                  <a:cubicBezTo>
                    <a:pt x="5398" y="75"/>
                    <a:pt x="4978" y="0"/>
                    <a:pt x="455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3482;p80">
              <a:extLst>
                <a:ext uri="{FF2B5EF4-FFF2-40B4-BE49-F238E27FC236}">
                  <a16:creationId xmlns:a16="http://schemas.microsoft.com/office/drawing/2014/main" id="{9100DA45-675C-8299-04E0-D6899CE17F6D}"/>
                </a:ext>
              </a:extLst>
            </p:cNvPr>
            <p:cNvSpPr/>
            <p:nvPr/>
          </p:nvSpPr>
          <p:spPr>
            <a:xfrm>
              <a:off x="6212175" y="1408925"/>
              <a:ext cx="214875" cy="117325"/>
            </a:xfrm>
            <a:custGeom>
              <a:avLst/>
              <a:gdLst/>
              <a:ahLst/>
              <a:cxnLst/>
              <a:rect l="l" t="t" r="r" b="b"/>
              <a:pathLst>
                <a:path w="8595" h="4693" extrusionOk="0">
                  <a:moveTo>
                    <a:pt x="8382" y="0"/>
                  </a:moveTo>
                  <a:cubicBezTo>
                    <a:pt x="8054" y="48"/>
                    <a:pt x="5523" y="393"/>
                    <a:pt x="2510" y="393"/>
                  </a:cubicBezTo>
                  <a:cubicBezTo>
                    <a:pt x="1697" y="393"/>
                    <a:pt x="850" y="368"/>
                    <a:pt x="1" y="305"/>
                  </a:cubicBezTo>
                  <a:lnTo>
                    <a:pt x="1" y="417"/>
                  </a:lnTo>
                  <a:cubicBezTo>
                    <a:pt x="23" y="893"/>
                    <a:pt x="184" y="2868"/>
                    <a:pt x="1670" y="3957"/>
                  </a:cubicBezTo>
                  <a:cubicBezTo>
                    <a:pt x="2273" y="4396"/>
                    <a:pt x="3103" y="4692"/>
                    <a:pt x="4218" y="4692"/>
                  </a:cubicBezTo>
                  <a:cubicBezTo>
                    <a:pt x="4286" y="4692"/>
                    <a:pt x="4355" y="4691"/>
                    <a:pt x="4426" y="4689"/>
                  </a:cubicBezTo>
                  <a:cubicBezTo>
                    <a:pt x="6276" y="4616"/>
                    <a:pt x="7284" y="3813"/>
                    <a:pt x="7811" y="2887"/>
                  </a:cubicBezTo>
                  <a:cubicBezTo>
                    <a:pt x="8595" y="1565"/>
                    <a:pt x="8421" y="0"/>
                    <a:pt x="842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3483;p80">
              <a:extLst>
                <a:ext uri="{FF2B5EF4-FFF2-40B4-BE49-F238E27FC236}">
                  <a16:creationId xmlns:a16="http://schemas.microsoft.com/office/drawing/2014/main" id="{91BBC3EC-CDC0-129E-61E4-9A065F554F69}"/>
                </a:ext>
              </a:extLst>
            </p:cNvPr>
            <p:cNvSpPr/>
            <p:nvPr/>
          </p:nvSpPr>
          <p:spPr>
            <a:xfrm>
              <a:off x="6060950" y="1023200"/>
              <a:ext cx="141850" cy="47025"/>
            </a:xfrm>
            <a:custGeom>
              <a:avLst/>
              <a:gdLst/>
              <a:ahLst/>
              <a:cxnLst/>
              <a:rect l="l" t="t" r="r" b="b"/>
              <a:pathLst>
                <a:path w="5674" h="1881" extrusionOk="0">
                  <a:moveTo>
                    <a:pt x="3896" y="0"/>
                  </a:moveTo>
                  <a:cubicBezTo>
                    <a:pt x="2648" y="0"/>
                    <a:pt x="0" y="949"/>
                    <a:pt x="79" y="1761"/>
                  </a:cubicBezTo>
                  <a:cubicBezTo>
                    <a:pt x="89" y="1849"/>
                    <a:pt x="351" y="1880"/>
                    <a:pt x="739" y="1880"/>
                  </a:cubicBezTo>
                  <a:cubicBezTo>
                    <a:pt x="1590" y="1880"/>
                    <a:pt x="3051" y="1733"/>
                    <a:pt x="3833" y="1719"/>
                  </a:cubicBezTo>
                  <a:cubicBezTo>
                    <a:pt x="3926" y="1717"/>
                    <a:pt x="4019" y="1716"/>
                    <a:pt x="4111" y="1716"/>
                  </a:cubicBezTo>
                  <a:cubicBezTo>
                    <a:pt x="4222" y="1716"/>
                    <a:pt x="4332" y="1717"/>
                    <a:pt x="4438" y="1717"/>
                  </a:cubicBezTo>
                  <a:cubicBezTo>
                    <a:pt x="5062" y="1717"/>
                    <a:pt x="5576" y="1688"/>
                    <a:pt x="5622" y="1292"/>
                  </a:cubicBezTo>
                  <a:cubicBezTo>
                    <a:pt x="5674" y="762"/>
                    <a:pt x="4973" y="20"/>
                    <a:pt x="3955" y="1"/>
                  </a:cubicBezTo>
                  <a:cubicBezTo>
                    <a:pt x="3936" y="0"/>
                    <a:pt x="3916" y="0"/>
                    <a:pt x="389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3484;p80">
              <a:extLst>
                <a:ext uri="{FF2B5EF4-FFF2-40B4-BE49-F238E27FC236}">
                  <a16:creationId xmlns:a16="http://schemas.microsoft.com/office/drawing/2014/main" id="{B7B262FE-36EE-071D-C2B6-2304A5B9CF29}"/>
                </a:ext>
              </a:extLst>
            </p:cNvPr>
            <p:cNvSpPr/>
            <p:nvPr/>
          </p:nvSpPr>
          <p:spPr>
            <a:xfrm>
              <a:off x="6487000" y="1089700"/>
              <a:ext cx="137875" cy="79100"/>
            </a:xfrm>
            <a:custGeom>
              <a:avLst/>
              <a:gdLst/>
              <a:ahLst/>
              <a:cxnLst/>
              <a:rect l="l" t="t" r="r" b="b"/>
              <a:pathLst>
                <a:path w="5515" h="3164" extrusionOk="0">
                  <a:moveTo>
                    <a:pt x="1463" y="0"/>
                  </a:moveTo>
                  <a:cubicBezTo>
                    <a:pt x="783" y="0"/>
                    <a:pt x="225" y="351"/>
                    <a:pt x="123" y="738"/>
                  </a:cubicBezTo>
                  <a:cubicBezTo>
                    <a:pt x="1" y="1246"/>
                    <a:pt x="845" y="1439"/>
                    <a:pt x="1648" y="1764"/>
                  </a:cubicBezTo>
                  <a:cubicBezTo>
                    <a:pt x="2607" y="2150"/>
                    <a:pt x="4591" y="3163"/>
                    <a:pt x="5055" y="3163"/>
                  </a:cubicBezTo>
                  <a:cubicBezTo>
                    <a:pt x="5104" y="3163"/>
                    <a:pt x="5136" y="3152"/>
                    <a:pt x="5149" y="3128"/>
                  </a:cubicBezTo>
                  <a:cubicBezTo>
                    <a:pt x="5515" y="2386"/>
                    <a:pt x="3296" y="514"/>
                    <a:pt x="2137" y="116"/>
                  </a:cubicBezTo>
                  <a:cubicBezTo>
                    <a:pt x="1907" y="36"/>
                    <a:pt x="1679" y="0"/>
                    <a:pt x="1463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3485;p80">
              <a:extLst>
                <a:ext uri="{FF2B5EF4-FFF2-40B4-BE49-F238E27FC236}">
                  <a16:creationId xmlns:a16="http://schemas.microsoft.com/office/drawing/2014/main" id="{A8057064-2CDA-2764-3359-A89B47537F8A}"/>
                </a:ext>
              </a:extLst>
            </p:cNvPr>
            <p:cNvSpPr/>
            <p:nvPr/>
          </p:nvSpPr>
          <p:spPr>
            <a:xfrm>
              <a:off x="6311100" y="1093025"/>
              <a:ext cx="375775" cy="349050"/>
            </a:xfrm>
            <a:custGeom>
              <a:avLst/>
              <a:gdLst/>
              <a:ahLst/>
              <a:cxnLst/>
              <a:rect l="l" t="t" r="r" b="b"/>
              <a:pathLst>
                <a:path w="15031" h="13962" extrusionOk="0">
                  <a:moveTo>
                    <a:pt x="7522" y="734"/>
                  </a:moveTo>
                  <a:cubicBezTo>
                    <a:pt x="7859" y="734"/>
                    <a:pt x="8200" y="761"/>
                    <a:pt x="8543" y="818"/>
                  </a:cubicBezTo>
                  <a:cubicBezTo>
                    <a:pt x="11940" y="1386"/>
                    <a:pt x="14237" y="4611"/>
                    <a:pt x="13678" y="8008"/>
                  </a:cubicBezTo>
                  <a:cubicBezTo>
                    <a:pt x="13167" y="11063"/>
                    <a:pt x="10510" y="13227"/>
                    <a:pt x="7509" y="13227"/>
                  </a:cubicBezTo>
                  <a:cubicBezTo>
                    <a:pt x="7172" y="13227"/>
                    <a:pt x="6831" y="13200"/>
                    <a:pt x="6488" y="13144"/>
                  </a:cubicBezTo>
                  <a:cubicBezTo>
                    <a:pt x="3102" y="12575"/>
                    <a:pt x="793" y="9351"/>
                    <a:pt x="1352" y="5953"/>
                  </a:cubicBezTo>
                  <a:cubicBezTo>
                    <a:pt x="1866" y="2901"/>
                    <a:pt x="4522" y="734"/>
                    <a:pt x="7522" y="734"/>
                  </a:cubicBezTo>
                  <a:close/>
                  <a:moveTo>
                    <a:pt x="7516" y="0"/>
                  </a:moveTo>
                  <a:cubicBezTo>
                    <a:pt x="4162" y="0"/>
                    <a:pt x="1198" y="2424"/>
                    <a:pt x="630" y="5841"/>
                  </a:cubicBezTo>
                  <a:cubicBezTo>
                    <a:pt x="0" y="9636"/>
                    <a:pt x="2573" y="13236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30"/>
                  </a:cubicBezTo>
                  <a:cubicBezTo>
                    <a:pt x="15030" y="4328"/>
                    <a:pt x="12458" y="727"/>
                    <a:pt x="8665" y="95"/>
                  </a:cubicBezTo>
                  <a:cubicBezTo>
                    <a:pt x="8279" y="31"/>
                    <a:pt x="7895" y="0"/>
                    <a:pt x="75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3486;p80">
              <a:extLst>
                <a:ext uri="{FF2B5EF4-FFF2-40B4-BE49-F238E27FC236}">
                  <a16:creationId xmlns:a16="http://schemas.microsoft.com/office/drawing/2014/main" id="{232839F1-4116-4CE1-AE9D-97D2CAB2765D}"/>
                </a:ext>
              </a:extLst>
            </p:cNvPr>
            <p:cNvSpPr/>
            <p:nvPr/>
          </p:nvSpPr>
          <p:spPr>
            <a:xfrm>
              <a:off x="5952850" y="1033525"/>
              <a:ext cx="375850" cy="349050"/>
            </a:xfrm>
            <a:custGeom>
              <a:avLst/>
              <a:gdLst/>
              <a:ahLst/>
              <a:cxnLst/>
              <a:rect l="l" t="t" r="r" b="b"/>
              <a:pathLst>
                <a:path w="15034" h="13962" extrusionOk="0">
                  <a:moveTo>
                    <a:pt x="7523" y="734"/>
                  </a:moveTo>
                  <a:cubicBezTo>
                    <a:pt x="7859" y="734"/>
                    <a:pt x="8200" y="762"/>
                    <a:pt x="8543" y="818"/>
                  </a:cubicBezTo>
                  <a:cubicBezTo>
                    <a:pt x="11941" y="1387"/>
                    <a:pt x="14240" y="4611"/>
                    <a:pt x="13678" y="8009"/>
                  </a:cubicBezTo>
                  <a:cubicBezTo>
                    <a:pt x="13168" y="11048"/>
                    <a:pt x="10524" y="13220"/>
                    <a:pt x="7531" y="13220"/>
                  </a:cubicBezTo>
                  <a:cubicBezTo>
                    <a:pt x="7191" y="13220"/>
                    <a:pt x="6847" y="13192"/>
                    <a:pt x="6500" y="13134"/>
                  </a:cubicBezTo>
                  <a:cubicBezTo>
                    <a:pt x="3103" y="12575"/>
                    <a:pt x="794" y="9351"/>
                    <a:pt x="1365" y="5953"/>
                  </a:cubicBezTo>
                  <a:cubicBezTo>
                    <a:pt x="1867" y="2901"/>
                    <a:pt x="4524" y="734"/>
                    <a:pt x="7523" y="734"/>
                  </a:cubicBezTo>
                  <a:close/>
                  <a:moveTo>
                    <a:pt x="7516" y="1"/>
                  </a:moveTo>
                  <a:cubicBezTo>
                    <a:pt x="4162" y="1"/>
                    <a:pt x="1198" y="2423"/>
                    <a:pt x="632" y="5831"/>
                  </a:cubicBezTo>
                  <a:cubicBezTo>
                    <a:pt x="0" y="9637"/>
                    <a:pt x="2573" y="13237"/>
                    <a:pt x="6378" y="13866"/>
                  </a:cubicBezTo>
                  <a:cubicBezTo>
                    <a:pt x="6763" y="13930"/>
                    <a:pt x="7146" y="13961"/>
                    <a:pt x="7524" y="13961"/>
                  </a:cubicBezTo>
                  <a:cubicBezTo>
                    <a:pt x="10871" y="13961"/>
                    <a:pt x="13835" y="11538"/>
                    <a:pt x="14401" y="8121"/>
                  </a:cubicBezTo>
                  <a:cubicBezTo>
                    <a:pt x="15033" y="4328"/>
                    <a:pt x="12458" y="728"/>
                    <a:pt x="8665" y="96"/>
                  </a:cubicBezTo>
                  <a:cubicBezTo>
                    <a:pt x="8279" y="32"/>
                    <a:pt x="7895" y="1"/>
                    <a:pt x="751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3487;p80">
              <a:extLst>
                <a:ext uri="{FF2B5EF4-FFF2-40B4-BE49-F238E27FC236}">
                  <a16:creationId xmlns:a16="http://schemas.microsoft.com/office/drawing/2014/main" id="{FCFDED1D-2BE5-C891-6053-490A08DAF0D1}"/>
                </a:ext>
              </a:extLst>
            </p:cNvPr>
            <p:cNvSpPr/>
            <p:nvPr/>
          </p:nvSpPr>
          <p:spPr>
            <a:xfrm>
              <a:off x="6302425" y="1226100"/>
              <a:ext cx="35100" cy="23400"/>
            </a:xfrm>
            <a:custGeom>
              <a:avLst/>
              <a:gdLst/>
              <a:ahLst/>
              <a:cxnLst/>
              <a:rect l="l" t="t" r="r" b="b"/>
              <a:pathLst>
                <a:path w="1404" h="936" extrusionOk="0">
                  <a:moveTo>
                    <a:pt x="123" y="0"/>
                  </a:moveTo>
                  <a:lnTo>
                    <a:pt x="1" y="723"/>
                  </a:lnTo>
                  <a:lnTo>
                    <a:pt x="1282" y="935"/>
                  </a:lnTo>
                  <a:lnTo>
                    <a:pt x="1404" y="213"/>
                  </a:lnTo>
                  <a:lnTo>
                    <a:pt x="123" y="0"/>
                  </a:ln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2" name="Google Shape;3488;p80">
              <a:extLst>
                <a:ext uri="{FF2B5EF4-FFF2-40B4-BE49-F238E27FC236}">
                  <a16:creationId xmlns:a16="http://schemas.microsoft.com/office/drawing/2014/main" id="{2E109FB3-02F5-2D4C-713A-C8D904FAD3C1}"/>
                </a:ext>
              </a:extLst>
            </p:cNvPr>
            <p:cNvSpPr/>
            <p:nvPr/>
          </p:nvSpPr>
          <p:spPr>
            <a:xfrm>
              <a:off x="6651525" y="1240625"/>
              <a:ext cx="135775" cy="63225"/>
            </a:xfrm>
            <a:custGeom>
              <a:avLst/>
              <a:gdLst/>
              <a:ahLst/>
              <a:cxnLst/>
              <a:rect l="l" t="t" r="r" b="b"/>
              <a:pathLst>
                <a:path w="5431" h="2529" extrusionOk="0">
                  <a:moveTo>
                    <a:pt x="5026" y="1"/>
                  </a:moveTo>
                  <a:cubicBezTo>
                    <a:pt x="4896" y="1"/>
                    <a:pt x="4768" y="66"/>
                    <a:pt x="4699" y="181"/>
                  </a:cubicBezTo>
                  <a:lnTo>
                    <a:pt x="113" y="1972"/>
                  </a:lnTo>
                  <a:cubicBezTo>
                    <a:pt x="0" y="2146"/>
                    <a:pt x="61" y="2378"/>
                    <a:pt x="235" y="2480"/>
                  </a:cubicBezTo>
                  <a:cubicBezTo>
                    <a:pt x="276" y="2500"/>
                    <a:pt x="315" y="2522"/>
                    <a:pt x="366" y="2522"/>
                  </a:cubicBezTo>
                  <a:cubicBezTo>
                    <a:pt x="388" y="2526"/>
                    <a:pt x="410" y="2528"/>
                    <a:pt x="432" y="2528"/>
                  </a:cubicBezTo>
                  <a:cubicBezTo>
                    <a:pt x="554" y="2528"/>
                    <a:pt x="674" y="2460"/>
                    <a:pt x="742" y="2348"/>
                  </a:cubicBezTo>
                  <a:lnTo>
                    <a:pt x="5331" y="559"/>
                  </a:lnTo>
                  <a:cubicBezTo>
                    <a:pt x="5431" y="386"/>
                    <a:pt x="5380" y="161"/>
                    <a:pt x="5209" y="49"/>
                  </a:cubicBezTo>
                  <a:cubicBezTo>
                    <a:pt x="5152" y="16"/>
                    <a:pt x="5089" y="1"/>
                    <a:pt x="5026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3" name="Google Shape;3489;p80">
              <a:extLst>
                <a:ext uri="{FF2B5EF4-FFF2-40B4-BE49-F238E27FC236}">
                  <a16:creationId xmlns:a16="http://schemas.microsoft.com/office/drawing/2014/main" id="{36B339B1-5F28-6E90-2D48-4470CDB9DFBE}"/>
                </a:ext>
              </a:extLst>
            </p:cNvPr>
            <p:cNvSpPr/>
            <p:nvPr/>
          </p:nvSpPr>
          <p:spPr>
            <a:xfrm>
              <a:off x="6043400" y="968775"/>
              <a:ext cx="275" cy="275"/>
            </a:xfrm>
            <a:custGeom>
              <a:avLst/>
              <a:gdLst/>
              <a:ahLst/>
              <a:cxnLst/>
              <a:rect l="l" t="t" r="r" b="b"/>
              <a:pathLst>
                <a:path w="11" h="11" extrusionOk="0">
                  <a:moveTo>
                    <a:pt x="0" y="1"/>
                  </a:moveTo>
                  <a:lnTo>
                    <a:pt x="10" y="10"/>
                  </a:lnTo>
                  <a:cubicBezTo>
                    <a:pt x="10" y="10"/>
                    <a:pt x="10" y="1"/>
                    <a:pt x="0" y="1"/>
                  </a:cubicBez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4" name="Google Shape;3490;p80">
              <a:extLst>
                <a:ext uri="{FF2B5EF4-FFF2-40B4-BE49-F238E27FC236}">
                  <a16:creationId xmlns:a16="http://schemas.microsoft.com/office/drawing/2014/main" id="{0D5FADED-052F-4B83-5127-29905F72CF57}"/>
                </a:ext>
              </a:extLst>
            </p:cNvPr>
            <p:cNvSpPr/>
            <p:nvPr/>
          </p:nvSpPr>
          <p:spPr>
            <a:xfrm>
              <a:off x="6849100" y="1206750"/>
              <a:ext cx="5100" cy="1075"/>
            </a:xfrm>
            <a:custGeom>
              <a:avLst/>
              <a:gdLst/>
              <a:ahLst/>
              <a:cxnLst/>
              <a:rect l="l" t="t" r="r" b="b"/>
              <a:pathLst>
                <a:path w="204" h="43" extrusionOk="0">
                  <a:moveTo>
                    <a:pt x="1" y="1"/>
                  </a:moveTo>
                  <a:lnTo>
                    <a:pt x="133" y="28"/>
                  </a:lnTo>
                  <a:lnTo>
                    <a:pt x="133" y="28"/>
                  </a:lnTo>
                  <a:cubicBezTo>
                    <a:pt x="90" y="18"/>
                    <a:pt x="45" y="7"/>
                    <a:pt x="1" y="1"/>
                  </a:cubicBezTo>
                  <a:close/>
                  <a:moveTo>
                    <a:pt x="133" y="28"/>
                  </a:moveTo>
                  <a:cubicBezTo>
                    <a:pt x="157" y="33"/>
                    <a:pt x="181" y="39"/>
                    <a:pt x="203" y="42"/>
                  </a:cubicBezTo>
                  <a:lnTo>
                    <a:pt x="133" y="28"/>
                  </a:lnTo>
                  <a:close/>
                </a:path>
              </a:pathLst>
            </a:custGeom>
            <a:solidFill>
              <a:srgbClr val="D74C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5" name="Google Shape;3491;p80">
              <a:extLst>
                <a:ext uri="{FF2B5EF4-FFF2-40B4-BE49-F238E27FC236}">
                  <a16:creationId xmlns:a16="http://schemas.microsoft.com/office/drawing/2014/main" id="{D4EA6D24-81EA-3AF7-D0D9-F7434DD6F3B2}"/>
                </a:ext>
              </a:extLst>
            </p:cNvPr>
            <p:cNvSpPr/>
            <p:nvPr/>
          </p:nvSpPr>
          <p:spPr>
            <a:xfrm>
              <a:off x="6117600" y="785825"/>
              <a:ext cx="450825" cy="217325"/>
            </a:xfrm>
            <a:custGeom>
              <a:avLst/>
              <a:gdLst/>
              <a:ahLst/>
              <a:cxnLst/>
              <a:rect l="l" t="t" r="r" b="b"/>
              <a:pathLst>
                <a:path w="18033" h="8693" extrusionOk="0">
                  <a:moveTo>
                    <a:pt x="2280" y="0"/>
                  </a:moveTo>
                  <a:cubicBezTo>
                    <a:pt x="1585" y="0"/>
                    <a:pt x="878" y="369"/>
                    <a:pt x="479" y="995"/>
                  </a:cubicBezTo>
                  <a:cubicBezTo>
                    <a:pt x="0" y="1746"/>
                    <a:pt x="0" y="2784"/>
                    <a:pt x="469" y="3628"/>
                  </a:cubicBezTo>
                  <a:cubicBezTo>
                    <a:pt x="886" y="4360"/>
                    <a:pt x="1597" y="4919"/>
                    <a:pt x="2502" y="5215"/>
                  </a:cubicBezTo>
                  <a:cubicBezTo>
                    <a:pt x="3013" y="5383"/>
                    <a:pt x="3580" y="5466"/>
                    <a:pt x="4212" y="5466"/>
                  </a:cubicBezTo>
                  <a:cubicBezTo>
                    <a:pt x="4462" y="5466"/>
                    <a:pt x="4723" y="5453"/>
                    <a:pt x="4994" y="5427"/>
                  </a:cubicBezTo>
                  <a:cubicBezTo>
                    <a:pt x="6966" y="5234"/>
                    <a:pt x="8858" y="4441"/>
                    <a:pt x="10383" y="3179"/>
                  </a:cubicBezTo>
                  <a:lnTo>
                    <a:pt x="10383" y="3179"/>
                  </a:lnTo>
                  <a:cubicBezTo>
                    <a:pt x="10181" y="4024"/>
                    <a:pt x="10100" y="4990"/>
                    <a:pt x="10374" y="5937"/>
                  </a:cubicBezTo>
                  <a:cubicBezTo>
                    <a:pt x="10811" y="7533"/>
                    <a:pt x="12195" y="8693"/>
                    <a:pt x="13659" y="8693"/>
                  </a:cubicBezTo>
                  <a:lnTo>
                    <a:pt x="13669" y="8693"/>
                  </a:lnTo>
                  <a:cubicBezTo>
                    <a:pt x="14574" y="8693"/>
                    <a:pt x="15509" y="8275"/>
                    <a:pt x="16293" y="7502"/>
                  </a:cubicBezTo>
                  <a:cubicBezTo>
                    <a:pt x="16974" y="6840"/>
                    <a:pt x="17462" y="6037"/>
                    <a:pt x="17930" y="5266"/>
                  </a:cubicBezTo>
                  <a:cubicBezTo>
                    <a:pt x="18033" y="5093"/>
                    <a:pt x="17972" y="4868"/>
                    <a:pt x="17808" y="4766"/>
                  </a:cubicBezTo>
                  <a:cubicBezTo>
                    <a:pt x="17749" y="4728"/>
                    <a:pt x="17684" y="4710"/>
                    <a:pt x="17620" y="4710"/>
                  </a:cubicBezTo>
                  <a:cubicBezTo>
                    <a:pt x="17496" y="4710"/>
                    <a:pt x="17375" y="4775"/>
                    <a:pt x="17301" y="4888"/>
                  </a:cubicBezTo>
                  <a:cubicBezTo>
                    <a:pt x="16864" y="5620"/>
                    <a:pt x="16405" y="6394"/>
                    <a:pt x="15795" y="6984"/>
                  </a:cubicBezTo>
                  <a:cubicBezTo>
                    <a:pt x="15409" y="7350"/>
                    <a:pt x="14645" y="7970"/>
                    <a:pt x="13659" y="7970"/>
                  </a:cubicBezTo>
                  <a:cubicBezTo>
                    <a:pt x="12531" y="7961"/>
                    <a:pt x="11421" y="7004"/>
                    <a:pt x="11077" y="5742"/>
                  </a:cubicBezTo>
                  <a:cubicBezTo>
                    <a:pt x="10689" y="4370"/>
                    <a:pt x="11138" y="2935"/>
                    <a:pt x="11584" y="1981"/>
                  </a:cubicBezTo>
                  <a:cubicBezTo>
                    <a:pt x="11655" y="1817"/>
                    <a:pt x="11604" y="1624"/>
                    <a:pt x="11453" y="1522"/>
                  </a:cubicBezTo>
                  <a:cubicBezTo>
                    <a:pt x="11391" y="1482"/>
                    <a:pt x="11323" y="1463"/>
                    <a:pt x="11254" y="1463"/>
                  </a:cubicBezTo>
                  <a:cubicBezTo>
                    <a:pt x="11151" y="1463"/>
                    <a:pt x="11048" y="1507"/>
                    <a:pt x="10974" y="1593"/>
                  </a:cubicBezTo>
                  <a:cubicBezTo>
                    <a:pt x="9449" y="3343"/>
                    <a:pt x="7242" y="4482"/>
                    <a:pt x="4923" y="4705"/>
                  </a:cubicBezTo>
                  <a:cubicBezTo>
                    <a:pt x="4677" y="4728"/>
                    <a:pt x="4442" y="4740"/>
                    <a:pt x="4217" y="4740"/>
                  </a:cubicBezTo>
                  <a:cubicBezTo>
                    <a:pt x="3661" y="4740"/>
                    <a:pt x="3168" y="4667"/>
                    <a:pt x="2727" y="4522"/>
                  </a:cubicBezTo>
                  <a:cubicBezTo>
                    <a:pt x="2014" y="4290"/>
                    <a:pt x="1426" y="3831"/>
                    <a:pt x="1109" y="3272"/>
                  </a:cubicBezTo>
                  <a:cubicBezTo>
                    <a:pt x="774" y="2662"/>
                    <a:pt x="764" y="1910"/>
                    <a:pt x="1099" y="1390"/>
                  </a:cubicBezTo>
                  <a:cubicBezTo>
                    <a:pt x="1353" y="976"/>
                    <a:pt x="1831" y="730"/>
                    <a:pt x="2282" y="730"/>
                  </a:cubicBezTo>
                  <a:cubicBezTo>
                    <a:pt x="2430" y="730"/>
                    <a:pt x="2574" y="756"/>
                    <a:pt x="2707" y="812"/>
                  </a:cubicBezTo>
                  <a:cubicBezTo>
                    <a:pt x="2752" y="831"/>
                    <a:pt x="2799" y="841"/>
                    <a:pt x="2846" y="841"/>
                  </a:cubicBezTo>
                  <a:cubicBezTo>
                    <a:pt x="2987" y="841"/>
                    <a:pt x="3123" y="754"/>
                    <a:pt x="3183" y="616"/>
                  </a:cubicBezTo>
                  <a:cubicBezTo>
                    <a:pt x="3256" y="433"/>
                    <a:pt x="3173" y="221"/>
                    <a:pt x="2990" y="140"/>
                  </a:cubicBezTo>
                  <a:cubicBezTo>
                    <a:pt x="2764" y="45"/>
                    <a:pt x="2523" y="0"/>
                    <a:pt x="2280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6" name="Google Shape;3492;p80">
              <a:extLst>
                <a:ext uri="{FF2B5EF4-FFF2-40B4-BE49-F238E27FC236}">
                  <a16:creationId xmlns:a16="http://schemas.microsoft.com/office/drawing/2014/main" id="{45F1B0C9-10A9-8B37-16D3-4A0196DDCA7E}"/>
                </a:ext>
              </a:extLst>
            </p:cNvPr>
            <p:cNvSpPr/>
            <p:nvPr/>
          </p:nvSpPr>
          <p:spPr>
            <a:xfrm>
              <a:off x="6690450" y="869050"/>
              <a:ext cx="204450" cy="316375"/>
            </a:xfrm>
            <a:custGeom>
              <a:avLst/>
              <a:gdLst/>
              <a:ahLst/>
              <a:cxnLst/>
              <a:rect l="l" t="t" r="r" b="b"/>
              <a:pathLst>
                <a:path w="8178" h="12655" extrusionOk="0">
                  <a:moveTo>
                    <a:pt x="1891" y="0"/>
                  </a:moveTo>
                  <a:cubicBezTo>
                    <a:pt x="1234" y="0"/>
                    <a:pt x="585" y="467"/>
                    <a:pt x="274" y="1163"/>
                  </a:cubicBezTo>
                  <a:cubicBezTo>
                    <a:pt x="0" y="1783"/>
                    <a:pt x="0" y="2454"/>
                    <a:pt x="0" y="3055"/>
                  </a:cubicBezTo>
                  <a:cubicBezTo>
                    <a:pt x="0" y="3257"/>
                    <a:pt x="162" y="3421"/>
                    <a:pt x="367" y="3421"/>
                  </a:cubicBezTo>
                  <a:cubicBezTo>
                    <a:pt x="569" y="3421"/>
                    <a:pt x="733" y="3257"/>
                    <a:pt x="733" y="3055"/>
                  </a:cubicBezTo>
                  <a:cubicBezTo>
                    <a:pt x="733" y="2506"/>
                    <a:pt x="733" y="1937"/>
                    <a:pt x="945" y="1459"/>
                  </a:cubicBezTo>
                  <a:cubicBezTo>
                    <a:pt x="1102" y="1086"/>
                    <a:pt x="1473" y="724"/>
                    <a:pt x="1880" y="724"/>
                  </a:cubicBezTo>
                  <a:cubicBezTo>
                    <a:pt x="1897" y="724"/>
                    <a:pt x="1914" y="725"/>
                    <a:pt x="1931" y="726"/>
                  </a:cubicBezTo>
                  <a:cubicBezTo>
                    <a:pt x="2400" y="765"/>
                    <a:pt x="2737" y="1254"/>
                    <a:pt x="2807" y="1693"/>
                  </a:cubicBezTo>
                  <a:cubicBezTo>
                    <a:pt x="2907" y="2252"/>
                    <a:pt x="2746" y="2852"/>
                    <a:pt x="2593" y="3389"/>
                  </a:cubicBezTo>
                  <a:cubicBezTo>
                    <a:pt x="2554" y="3543"/>
                    <a:pt x="2615" y="3707"/>
                    <a:pt x="2737" y="3787"/>
                  </a:cubicBezTo>
                  <a:cubicBezTo>
                    <a:pt x="2803" y="3832"/>
                    <a:pt x="2876" y="3855"/>
                    <a:pt x="2949" y="3855"/>
                  </a:cubicBezTo>
                  <a:cubicBezTo>
                    <a:pt x="3023" y="3855"/>
                    <a:pt x="3097" y="3832"/>
                    <a:pt x="3164" y="3787"/>
                  </a:cubicBezTo>
                  <a:cubicBezTo>
                    <a:pt x="3569" y="3492"/>
                    <a:pt x="3916" y="3318"/>
                    <a:pt x="4230" y="3267"/>
                  </a:cubicBezTo>
                  <a:cubicBezTo>
                    <a:pt x="4306" y="3255"/>
                    <a:pt x="4381" y="3249"/>
                    <a:pt x="4455" y="3249"/>
                  </a:cubicBezTo>
                  <a:cubicBezTo>
                    <a:pt x="4747" y="3249"/>
                    <a:pt x="5014" y="3344"/>
                    <a:pt x="5177" y="3523"/>
                  </a:cubicBezTo>
                  <a:cubicBezTo>
                    <a:pt x="5544" y="3909"/>
                    <a:pt x="5380" y="4651"/>
                    <a:pt x="4972" y="5049"/>
                  </a:cubicBezTo>
                  <a:cubicBezTo>
                    <a:pt x="4494" y="5537"/>
                    <a:pt x="3762" y="5749"/>
                    <a:pt x="3122" y="5933"/>
                  </a:cubicBezTo>
                  <a:cubicBezTo>
                    <a:pt x="2939" y="5984"/>
                    <a:pt x="2827" y="6167"/>
                    <a:pt x="2859" y="6350"/>
                  </a:cubicBezTo>
                  <a:cubicBezTo>
                    <a:pt x="2895" y="6529"/>
                    <a:pt x="3047" y="6647"/>
                    <a:pt x="3224" y="6647"/>
                  </a:cubicBezTo>
                  <a:cubicBezTo>
                    <a:pt x="3237" y="6647"/>
                    <a:pt x="3250" y="6647"/>
                    <a:pt x="3264" y="6645"/>
                  </a:cubicBezTo>
                  <a:cubicBezTo>
                    <a:pt x="3403" y="6627"/>
                    <a:pt x="3543" y="6618"/>
                    <a:pt x="3683" y="6618"/>
                  </a:cubicBezTo>
                  <a:cubicBezTo>
                    <a:pt x="4876" y="6618"/>
                    <a:pt x="6074" y="7263"/>
                    <a:pt x="6703" y="8283"/>
                  </a:cubicBezTo>
                  <a:cubicBezTo>
                    <a:pt x="7403" y="9411"/>
                    <a:pt x="7374" y="10978"/>
                    <a:pt x="6630" y="12086"/>
                  </a:cubicBezTo>
                  <a:cubicBezTo>
                    <a:pt x="6520" y="12249"/>
                    <a:pt x="6569" y="12481"/>
                    <a:pt x="6732" y="12593"/>
                  </a:cubicBezTo>
                  <a:cubicBezTo>
                    <a:pt x="6793" y="12635"/>
                    <a:pt x="6864" y="12654"/>
                    <a:pt x="6935" y="12654"/>
                  </a:cubicBezTo>
                  <a:cubicBezTo>
                    <a:pt x="7057" y="12654"/>
                    <a:pt x="7169" y="12593"/>
                    <a:pt x="7240" y="12493"/>
                  </a:cubicBezTo>
                  <a:cubicBezTo>
                    <a:pt x="8145" y="11129"/>
                    <a:pt x="8177" y="9289"/>
                    <a:pt x="7323" y="7895"/>
                  </a:cubicBezTo>
                  <a:cubicBezTo>
                    <a:pt x="6764" y="6989"/>
                    <a:pt x="5858" y="6340"/>
                    <a:pt x="4850" y="6055"/>
                  </a:cubicBezTo>
                  <a:cubicBezTo>
                    <a:pt x="5085" y="5923"/>
                    <a:pt x="5299" y="5759"/>
                    <a:pt x="5492" y="5566"/>
                  </a:cubicBezTo>
                  <a:cubicBezTo>
                    <a:pt x="6141" y="4915"/>
                    <a:pt x="6376" y="3736"/>
                    <a:pt x="5705" y="3023"/>
                  </a:cubicBezTo>
                  <a:cubicBezTo>
                    <a:pt x="5398" y="2700"/>
                    <a:pt x="4935" y="2519"/>
                    <a:pt x="4443" y="2519"/>
                  </a:cubicBezTo>
                  <a:cubicBezTo>
                    <a:pt x="4333" y="2519"/>
                    <a:pt x="4220" y="2528"/>
                    <a:pt x="4108" y="2547"/>
                  </a:cubicBezTo>
                  <a:cubicBezTo>
                    <a:pt x="3896" y="2586"/>
                    <a:pt x="3691" y="2657"/>
                    <a:pt x="3498" y="2740"/>
                  </a:cubicBezTo>
                  <a:cubicBezTo>
                    <a:pt x="3569" y="2364"/>
                    <a:pt x="3601" y="1966"/>
                    <a:pt x="3530" y="1571"/>
                  </a:cubicBezTo>
                  <a:cubicBezTo>
                    <a:pt x="3396" y="839"/>
                    <a:pt x="2827" y="65"/>
                    <a:pt x="1992" y="4"/>
                  </a:cubicBezTo>
                  <a:cubicBezTo>
                    <a:pt x="1958" y="1"/>
                    <a:pt x="1924" y="0"/>
                    <a:pt x="1891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7" name="Google Shape;3493;p80">
              <a:extLst>
                <a:ext uri="{FF2B5EF4-FFF2-40B4-BE49-F238E27FC236}">
                  <a16:creationId xmlns:a16="http://schemas.microsoft.com/office/drawing/2014/main" id="{5933D4C0-60AB-CF9E-4CDD-3786E1B50FB0}"/>
                </a:ext>
              </a:extLst>
            </p:cNvPr>
            <p:cNvSpPr/>
            <p:nvPr/>
          </p:nvSpPr>
          <p:spPr>
            <a:xfrm>
              <a:off x="6565125" y="1825625"/>
              <a:ext cx="551925" cy="629800"/>
            </a:xfrm>
            <a:custGeom>
              <a:avLst/>
              <a:gdLst/>
              <a:ahLst/>
              <a:cxnLst/>
              <a:rect l="l" t="t" r="r" b="b"/>
              <a:pathLst>
                <a:path w="22077" h="25192" extrusionOk="0">
                  <a:moveTo>
                    <a:pt x="649" y="0"/>
                  </a:moveTo>
                  <a:lnTo>
                    <a:pt x="649" y="0"/>
                  </a:lnTo>
                  <a:cubicBezTo>
                    <a:pt x="874" y="3681"/>
                    <a:pt x="781" y="7403"/>
                    <a:pt x="0" y="11157"/>
                  </a:cubicBezTo>
                  <a:cubicBezTo>
                    <a:pt x="2643" y="11889"/>
                    <a:pt x="4992" y="13546"/>
                    <a:pt x="6568" y="15936"/>
                  </a:cubicBezTo>
                  <a:lnTo>
                    <a:pt x="13485" y="25191"/>
                  </a:lnTo>
                  <a:lnTo>
                    <a:pt x="22077" y="19761"/>
                  </a:lnTo>
                  <a:lnTo>
                    <a:pt x="15792" y="9866"/>
                  </a:lnTo>
                  <a:cubicBezTo>
                    <a:pt x="12275" y="4516"/>
                    <a:pt x="6761" y="1018"/>
                    <a:pt x="649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8" name="Google Shape;3494;p80">
              <a:extLst>
                <a:ext uri="{FF2B5EF4-FFF2-40B4-BE49-F238E27FC236}">
                  <a16:creationId xmlns:a16="http://schemas.microsoft.com/office/drawing/2014/main" id="{9ADB00E0-4A50-8BEE-57B6-65313357D103}"/>
                </a:ext>
              </a:extLst>
            </p:cNvPr>
            <p:cNvSpPr/>
            <p:nvPr/>
          </p:nvSpPr>
          <p:spPr>
            <a:xfrm>
              <a:off x="6315175" y="1768325"/>
              <a:ext cx="468850" cy="401275"/>
            </a:xfrm>
            <a:custGeom>
              <a:avLst/>
              <a:gdLst/>
              <a:ahLst/>
              <a:cxnLst/>
              <a:rect l="l" t="t" r="r" b="b"/>
              <a:pathLst>
                <a:path w="18754" h="16051" extrusionOk="0">
                  <a:moveTo>
                    <a:pt x="7192" y="0"/>
                  </a:moveTo>
                  <a:cubicBezTo>
                    <a:pt x="4247" y="0"/>
                    <a:pt x="1562" y="1969"/>
                    <a:pt x="784" y="4945"/>
                  </a:cubicBezTo>
                  <a:cubicBezTo>
                    <a:pt x="1" y="7947"/>
                    <a:pt x="1394" y="10998"/>
                    <a:pt x="3986" y="12421"/>
                  </a:cubicBezTo>
                  <a:cubicBezTo>
                    <a:pt x="4465" y="12685"/>
                    <a:pt x="4973" y="12900"/>
                    <a:pt x="5522" y="13041"/>
                  </a:cubicBezTo>
                  <a:lnTo>
                    <a:pt x="8778" y="13886"/>
                  </a:lnTo>
                  <a:cubicBezTo>
                    <a:pt x="9652" y="14120"/>
                    <a:pt x="10486" y="14425"/>
                    <a:pt x="11280" y="14811"/>
                  </a:cubicBezTo>
                  <a:cubicBezTo>
                    <a:pt x="11614" y="14965"/>
                    <a:pt x="11929" y="15136"/>
                    <a:pt x="12244" y="15319"/>
                  </a:cubicBezTo>
                  <a:cubicBezTo>
                    <a:pt x="12632" y="15543"/>
                    <a:pt x="13008" y="15787"/>
                    <a:pt x="13364" y="16051"/>
                  </a:cubicBezTo>
                  <a:cubicBezTo>
                    <a:pt x="15805" y="12158"/>
                    <a:pt x="17462" y="8008"/>
                    <a:pt x="18753" y="3766"/>
                  </a:cubicBezTo>
                  <a:cubicBezTo>
                    <a:pt x="18133" y="3410"/>
                    <a:pt x="17504" y="3085"/>
                    <a:pt x="16852" y="2780"/>
                  </a:cubicBezTo>
                  <a:cubicBezTo>
                    <a:pt x="16515" y="2617"/>
                    <a:pt x="16181" y="2465"/>
                    <a:pt x="15844" y="2334"/>
                  </a:cubicBezTo>
                  <a:cubicBezTo>
                    <a:pt x="14645" y="1823"/>
                    <a:pt x="13403" y="1396"/>
                    <a:pt x="12134" y="1062"/>
                  </a:cubicBezTo>
                  <a:lnTo>
                    <a:pt x="10496" y="635"/>
                  </a:lnTo>
                  <a:lnTo>
                    <a:pt x="8878" y="217"/>
                  </a:lnTo>
                  <a:cubicBezTo>
                    <a:pt x="8314" y="70"/>
                    <a:pt x="7748" y="0"/>
                    <a:pt x="7192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9" name="Google Shape;3495;p80">
              <a:extLst>
                <a:ext uri="{FF2B5EF4-FFF2-40B4-BE49-F238E27FC236}">
                  <a16:creationId xmlns:a16="http://schemas.microsoft.com/office/drawing/2014/main" id="{69E9FF43-F8E7-9973-7BB1-879A117DE7EC}"/>
                </a:ext>
              </a:extLst>
            </p:cNvPr>
            <p:cNvSpPr/>
            <p:nvPr/>
          </p:nvSpPr>
          <p:spPr>
            <a:xfrm>
              <a:off x="6871425" y="2289375"/>
              <a:ext cx="511075" cy="544625"/>
            </a:xfrm>
            <a:custGeom>
              <a:avLst/>
              <a:gdLst/>
              <a:ahLst/>
              <a:cxnLst/>
              <a:rect l="l" t="t" r="r" b="b"/>
              <a:pathLst>
                <a:path w="20443" h="21785" extrusionOk="0">
                  <a:moveTo>
                    <a:pt x="9044" y="0"/>
                  </a:moveTo>
                  <a:lnTo>
                    <a:pt x="521" y="5553"/>
                  </a:lnTo>
                  <a:lnTo>
                    <a:pt x="2920" y="9234"/>
                  </a:lnTo>
                  <a:cubicBezTo>
                    <a:pt x="2647" y="10342"/>
                    <a:pt x="1944" y="12734"/>
                    <a:pt x="633" y="13932"/>
                  </a:cubicBezTo>
                  <a:cubicBezTo>
                    <a:pt x="267" y="14279"/>
                    <a:pt x="52" y="14735"/>
                    <a:pt x="23" y="15235"/>
                  </a:cubicBezTo>
                  <a:cubicBezTo>
                    <a:pt x="1" y="15733"/>
                    <a:pt x="184" y="16212"/>
                    <a:pt x="511" y="16578"/>
                  </a:cubicBezTo>
                  <a:cubicBezTo>
                    <a:pt x="855" y="16944"/>
                    <a:pt x="1314" y="17156"/>
                    <a:pt x="1812" y="17188"/>
                  </a:cubicBezTo>
                  <a:cubicBezTo>
                    <a:pt x="1837" y="17189"/>
                    <a:pt x="1862" y="17190"/>
                    <a:pt x="1888" y="17190"/>
                  </a:cubicBezTo>
                  <a:cubicBezTo>
                    <a:pt x="2358" y="17190"/>
                    <a:pt x="2807" y="17017"/>
                    <a:pt x="3154" y="16700"/>
                  </a:cubicBezTo>
                  <a:cubicBezTo>
                    <a:pt x="3957" y="15946"/>
                    <a:pt x="4670" y="14950"/>
                    <a:pt x="5271" y="13729"/>
                  </a:cubicBezTo>
                  <a:cubicBezTo>
                    <a:pt x="5341" y="13588"/>
                    <a:pt x="5432" y="13476"/>
                    <a:pt x="5566" y="13393"/>
                  </a:cubicBezTo>
                  <a:cubicBezTo>
                    <a:pt x="5706" y="13302"/>
                    <a:pt x="5863" y="13259"/>
                    <a:pt x="6020" y="13259"/>
                  </a:cubicBezTo>
                  <a:cubicBezTo>
                    <a:pt x="6249" y="13259"/>
                    <a:pt x="6478" y="13352"/>
                    <a:pt x="6652" y="13527"/>
                  </a:cubicBezTo>
                  <a:cubicBezTo>
                    <a:pt x="6999" y="13881"/>
                    <a:pt x="7233" y="14308"/>
                    <a:pt x="7284" y="14410"/>
                  </a:cubicBezTo>
                  <a:lnTo>
                    <a:pt x="8951" y="20532"/>
                  </a:lnTo>
                  <a:cubicBezTo>
                    <a:pt x="9063" y="20971"/>
                    <a:pt x="9349" y="21337"/>
                    <a:pt x="9744" y="21560"/>
                  </a:cubicBezTo>
                  <a:cubicBezTo>
                    <a:pt x="9999" y="21708"/>
                    <a:pt x="10286" y="21785"/>
                    <a:pt x="10577" y="21785"/>
                  </a:cubicBezTo>
                  <a:cubicBezTo>
                    <a:pt x="10727" y="21785"/>
                    <a:pt x="10878" y="21764"/>
                    <a:pt x="11026" y="21723"/>
                  </a:cubicBezTo>
                  <a:cubicBezTo>
                    <a:pt x="11931" y="21479"/>
                    <a:pt x="12461" y="20544"/>
                    <a:pt x="12227" y="19648"/>
                  </a:cubicBezTo>
                  <a:lnTo>
                    <a:pt x="10303" y="13903"/>
                  </a:lnTo>
                  <a:lnTo>
                    <a:pt x="10303" y="13903"/>
                  </a:lnTo>
                  <a:cubicBezTo>
                    <a:pt x="11280" y="15184"/>
                    <a:pt x="13537" y="18396"/>
                    <a:pt x="14687" y="19922"/>
                  </a:cubicBezTo>
                  <a:cubicBezTo>
                    <a:pt x="14992" y="20300"/>
                    <a:pt x="15429" y="20532"/>
                    <a:pt x="15907" y="20564"/>
                  </a:cubicBezTo>
                  <a:cubicBezTo>
                    <a:pt x="15943" y="20566"/>
                    <a:pt x="15978" y="20567"/>
                    <a:pt x="16013" y="20567"/>
                  </a:cubicBezTo>
                  <a:cubicBezTo>
                    <a:pt x="16454" y="20567"/>
                    <a:pt x="16880" y="20397"/>
                    <a:pt x="17199" y="20085"/>
                  </a:cubicBezTo>
                  <a:cubicBezTo>
                    <a:pt x="17819" y="19485"/>
                    <a:pt x="17860" y="18469"/>
                    <a:pt x="17311" y="17767"/>
                  </a:cubicBezTo>
                  <a:lnTo>
                    <a:pt x="12734" y="12082"/>
                  </a:lnTo>
                  <a:lnTo>
                    <a:pt x="17504" y="16312"/>
                  </a:lnTo>
                  <a:cubicBezTo>
                    <a:pt x="17794" y="16543"/>
                    <a:pt x="18155" y="16673"/>
                    <a:pt x="18529" y="16673"/>
                  </a:cubicBezTo>
                  <a:cubicBezTo>
                    <a:pt x="18601" y="16673"/>
                    <a:pt x="18674" y="16668"/>
                    <a:pt x="18746" y="16658"/>
                  </a:cubicBezTo>
                  <a:cubicBezTo>
                    <a:pt x="19193" y="16607"/>
                    <a:pt x="19600" y="16373"/>
                    <a:pt x="19874" y="16017"/>
                  </a:cubicBezTo>
                  <a:cubicBezTo>
                    <a:pt x="20442" y="15284"/>
                    <a:pt x="20311" y="14218"/>
                    <a:pt x="19578" y="13637"/>
                  </a:cubicBezTo>
                  <a:cubicBezTo>
                    <a:pt x="18124" y="12458"/>
                    <a:pt x="15978" y="10688"/>
                    <a:pt x="14921" y="9793"/>
                  </a:cubicBezTo>
                  <a:lnTo>
                    <a:pt x="14921" y="9793"/>
                  </a:lnTo>
                  <a:lnTo>
                    <a:pt x="18531" y="9946"/>
                  </a:lnTo>
                  <a:cubicBezTo>
                    <a:pt x="18558" y="9947"/>
                    <a:pt x="18584" y="9948"/>
                    <a:pt x="18610" y="9948"/>
                  </a:cubicBezTo>
                  <a:cubicBezTo>
                    <a:pt x="19039" y="9948"/>
                    <a:pt x="19436" y="9797"/>
                    <a:pt x="19752" y="9509"/>
                  </a:cubicBezTo>
                  <a:cubicBezTo>
                    <a:pt x="20089" y="9204"/>
                    <a:pt x="20281" y="8787"/>
                    <a:pt x="20301" y="8328"/>
                  </a:cubicBezTo>
                  <a:cubicBezTo>
                    <a:pt x="20342" y="7403"/>
                    <a:pt x="19620" y="6610"/>
                    <a:pt x="18685" y="6558"/>
                  </a:cubicBezTo>
                  <a:cubicBezTo>
                    <a:pt x="18685" y="6558"/>
                    <a:pt x="18024" y="6539"/>
                    <a:pt x="17169" y="6497"/>
                  </a:cubicBezTo>
                  <a:cubicBezTo>
                    <a:pt x="16305" y="6458"/>
                    <a:pt x="15246" y="6417"/>
                    <a:pt x="14414" y="6388"/>
                  </a:cubicBezTo>
                  <a:cubicBezTo>
                    <a:pt x="13803" y="6356"/>
                    <a:pt x="13223" y="6122"/>
                    <a:pt x="12766" y="5726"/>
                  </a:cubicBezTo>
                  <a:lnTo>
                    <a:pt x="9044" y="0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0" name="Google Shape;3496;p80">
              <a:extLst>
                <a:ext uri="{FF2B5EF4-FFF2-40B4-BE49-F238E27FC236}">
                  <a16:creationId xmlns:a16="http://schemas.microsoft.com/office/drawing/2014/main" id="{F79E94E5-8CB3-75EC-80C6-9A912E37C8B7}"/>
                </a:ext>
              </a:extLst>
            </p:cNvPr>
            <p:cNvSpPr/>
            <p:nvPr/>
          </p:nvSpPr>
          <p:spPr>
            <a:xfrm>
              <a:off x="6067500" y="579775"/>
              <a:ext cx="1021125" cy="486175"/>
            </a:xfrm>
            <a:custGeom>
              <a:avLst/>
              <a:gdLst/>
              <a:ahLst/>
              <a:cxnLst/>
              <a:rect l="l" t="t" r="r" b="b"/>
              <a:pathLst>
                <a:path w="40845" h="19447" extrusionOk="0">
                  <a:moveTo>
                    <a:pt x="1821" y="1"/>
                  </a:moveTo>
                  <a:lnTo>
                    <a:pt x="1" y="4863"/>
                  </a:lnTo>
                  <a:lnTo>
                    <a:pt x="18062" y="19446"/>
                  </a:lnTo>
                  <a:lnTo>
                    <a:pt x="39746" y="18897"/>
                  </a:lnTo>
                  <a:lnTo>
                    <a:pt x="40845" y="15104"/>
                  </a:lnTo>
                  <a:lnTo>
                    <a:pt x="19620" y="14950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1" name="Google Shape;3497;p80">
              <a:extLst>
                <a:ext uri="{FF2B5EF4-FFF2-40B4-BE49-F238E27FC236}">
                  <a16:creationId xmlns:a16="http://schemas.microsoft.com/office/drawing/2014/main" id="{0D191274-57B1-968A-2D32-7AD1A1C02B8B}"/>
                </a:ext>
              </a:extLst>
            </p:cNvPr>
            <p:cNvSpPr/>
            <p:nvPr/>
          </p:nvSpPr>
          <p:spPr>
            <a:xfrm>
              <a:off x="6195400" y="433100"/>
              <a:ext cx="758750" cy="523250"/>
            </a:xfrm>
            <a:custGeom>
              <a:avLst/>
              <a:gdLst/>
              <a:ahLst/>
              <a:cxnLst/>
              <a:rect l="l" t="t" r="r" b="b"/>
              <a:pathLst>
                <a:path w="30350" h="20930" extrusionOk="0">
                  <a:moveTo>
                    <a:pt x="22265" y="0"/>
                  </a:moveTo>
                  <a:cubicBezTo>
                    <a:pt x="21967" y="0"/>
                    <a:pt x="21663" y="56"/>
                    <a:pt x="21367" y="173"/>
                  </a:cubicBezTo>
                  <a:lnTo>
                    <a:pt x="0" y="8623"/>
                  </a:lnTo>
                  <a:lnTo>
                    <a:pt x="14504" y="20808"/>
                  </a:lnTo>
                  <a:lnTo>
                    <a:pt x="30349" y="20930"/>
                  </a:lnTo>
                  <a:lnTo>
                    <a:pt x="24623" y="1760"/>
                  </a:lnTo>
                  <a:cubicBezTo>
                    <a:pt x="24298" y="683"/>
                    <a:pt x="23314" y="0"/>
                    <a:pt x="222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2" name="Google Shape;3498;p80">
              <a:extLst>
                <a:ext uri="{FF2B5EF4-FFF2-40B4-BE49-F238E27FC236}">
                  <a16:creationId xmlns:a16="http://schemas.microsoft.com/office/drawing/2014/main" id="{22124DF8-F7C6-B533-1874-DA1203104DB3}"/>
                </a:ext>
              </a:extLst>
            </p:cNvPr>
            <p:cNvSpPr/>
            <p:nvPr/>
          </p:nvSpPr>
          <p:spPr>
            <a:xfrm>
              <a:off x="6514775" y="947175"/>
              <a:ext cx="448525" cy="128950"/>
            </a:xfrm>
            <a:custGeom>
              <a:avLst/>
              <a:gdLst/>
              <a:ahLst/>
              <a:cxnLst/>
              <a:rect l="l" t="t" r="r" b="b"/>
              <a:pathLst>
                <a:path w="17941" h="5158" extrusionOk="0">
                  <a:moveTo>
                    <a:pt x="17562" y="1"/>
                  </a:moveTo>
                  <a:lnTo>
                    <a:pt x="1526" y="184"/>
                  </a:lnTo>
                  <a:cubicBezTo>
                    <a:pt x="1362" y="184"/>
                    <a:pt x="1221" y="296"/>
                    <a:pt x="1179" y="447"/>
                  </a:cubicBezTo>
                  <a:lnTo>
                    <a:pt x="49" y="4699"/>
                  </a:lnTo>
                  <a:cubicBezTo>
                    <a:pt x="0" y="4892"/>
                    <a:pt x="122" y="5097"/>
                    <a:pt x="315" y="5146"/>
                  </a:cubicBezTo>
                  <a:cubicBezTo>
                    <a:pt x="345" y="5146"/>
                    <a:pt x="376" y="5158"/>
                    <a:pt x="406" y="5158"/>
                  </a:cubicBezTo>
                  <a:cubicBezTo>
                    <a:pt x="569" y="5158"/>
                    <a:pt x="711" y="5046"/>
                    <a:pt x="752" y="4882"/>
                  </a:cubicBezTo>
                  <a:lnTo>
                    <a:pt x="1809" y="906"/>
                  </a:lnTo>
                  <a:lnTo>
                    <a:pt x="17574" y="733"/>
                  </a:lnTo>
                  <a:cubicBezTo>
                    <a:pt x="17777" y="723"/>
                    <a:pt x="17940" y="560"/>
                    <a:pt x="17940" y="357"/>
                  </a:cubicBezTo>
                  <a:cubicBezTo>
                    <a:pt x="17928" y="164"/>
                    <a:pt x="17767" y="1"/>
                    <a:pt x="17574" y="1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3" name="Google Shape;3499;p80">
              <a:extLst>
                <a:ext uri="{FF2B5EF4-FFF2-40B4-BE49-F238E27FC236}">
                  <a16:creationId xmlns:a16="http://schemas.microsoft.com/office/drawing/2014/main" id="{A945B876-42CD-9C42-92E2-18F1CFBC7612}"/>
                </a:ext>
              </a:extLst>
            </p:cNvPr>
            <p:cNvSpPr/>
            <p:nvPr/>
          </p:nvSpPr>
          <p:spPr>
            <a:xfrm>
              <a:off x="6185275" y="639650"/>
              <a:ext cx="378025" cy="330200"/>
            </a:xfrm>
            <a:custGeom>
              <a:avLst/>
              <a:gdLst/>
              <a:ahLst/>
              <a:cxnLst/>
              <a:rect l="l" t="t" r="r" b="b"/>
              <a:pathLst>
                <a:path w="15121" h="13208" extrusionOk="0">
                  <a:moveTo>
                    <a:pt x="408" y="0"/>
                  </a:moveTo>
                  <a:cubicBezTo>
                    <a:pt x="306" y="0"/>
                    <a:pt x="205" y="44"/>
                    <a:pt x="132" y="129"/>
                  </a:cubicBezTo>
                  <a:cubicBezTo>
                    <a:pt x="0" y="281"/>
                    <a:pt x="10" y="505"/>
                    <a:pt x="161" y="637"/>
                  </a:cubicBezTo>
                  <a:lnTo>
                    <a:pt x="14472" y="13114"/>
                  </a:lnTo>
                  <a:cubicBezTo>
                    <a:pt x="14542" y="13175"/>
                    <a:pt x="14623" y="13207"/>
                    <a:pt x="14716" y="13207"/>
                  </a:cubicBezTo>
                  <a:cubicBezTo>
                    <a:pt x="14816" y="13207"/>
                    <a:pt x="14918" y="13166"/>
                    <a:pt x="14989" y="13085"/>
                  </a:cubicBezTo>
                  <a:cubicBezTo>
                    <a:pt x="15121" y="12931"/>
                    <a:pt x="15101" y="12699"/>
                    <a:pt x="14950" y="12565"/>
                  </a:cubicBezTo>
                  <a:lnTo>
                    <a:pt x="640" y="88"/>
                  </a:lnTo>
                  <a:cubicBezTo>
                    <a:pt x="572" y="29"/>
                    <a:pt x="490" y="0"/>
                    <a:pt x="408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4" name="Google Shape;3500;p80">
              <a:extLst>
                <a:ext uri="{FF2B5EF4-FFF2-40B4-BE49-F238E27FC236}">
                  <a16:creationId xmlns:a16="http://schemas.microsoft.com/office/drawing/2014/main" id="{7EC3F456-C4A4-FB11-E3A7-8717C4721783}"/>
                </a:ext>
              </a:extLst>
            </p:cNvPr>
            <p:cNvSpPr/>
            <p:nvPr/>
          </p:nvSpPr>
          <p:spPr>
            <a:xfrm>
              <a:off x="6514475" y="459625"/>
              <a:ext cx="261675" cy="503325"/>
            </a:xfrm>
            <a:custGeom>
              <a:avLst/>
              <a:gdLst/>
              <a:ahLst/>
              <a:cxnLst/>
              <a:rect l="l" t="t" r="r" b="b"/>
              <a:pathLst>
                <a:path w="10467" h="20133" extrusionOk="0">
                  <a:moveTo>
                    <a:pt x="10063" y="0"/>
                  </a:moveTo>
                  <a:cubicBezTo>
                    <a:pt x="9930" y="0"/>
                    <a:pt x="9801" y="70"/>
                    <a:pt x="9734" y="191"/>
                  </a:cubicBezTo>
                  <a:lnTo>
                    <a:pt x="93" y="18465"/>
                  </a:lnTo>
                  <a:cubicBezTo>
                    <a:pt x="0" y="18648"/>
                    <a:pt x="73" y="18863"/>
                    <a:pt x="244" y="18963"/>
                  </a:cubicBezTo>
                  <a:cubicBezTo>
                    <a:pt x="299" y="18991"/>
                    <a:pt x="357" y="19004"/>
                    <a:pt x="414" y="19004"/>
                  </a:cubicBezTo>
                  <a:cubicBezTo>
                    <a:pt x="546" y="19004"/>
                    <a:pt x="673" y="18933"/>
                    <a:pt x="745" y="18812"/>
                  </a:cubicBezTo>
                  <a:lnTo>
                    <a:pt x="8311" y="4462"/>
                  </a:lnTo>
                  <a:lnTo>
                    <a:pt x="3247" y="19644"/>
                  </a:lnTo>
                  <a:cubicBezTo>
                    <a:pt x="3185" y="19839"/>
                    <a:pt x="3286" y="20042"/>
                    <a:pt x="3478" y="20113"/>
                  </a:cubicBezTo>
                  <a:cubicBezTo>
                    <a:pt x="3510" y="20123"/>
                    <a:pt x="3552" y="20132"/>
                    <a:pt x="3591" y="20132"/>
                  </a:cubicBezTo>
                  <a:cubicBezTo>
                    <a:pt x="3744" y="20132"/>
                    <a:pt x="3886" y="20032"/>
                    <a:pt x="3937" y="19878"/>
                  </a:cubicBezTo>
                  <a:lnTo>
                    <a:pt x="10405" y="474"/>
                  </a:lnTo>
                  <a:cubicBezTo>
                    <a:pt x="10466" y="301"/>
                    <a:pt x="10374" y="108"/>
                    <a:pt x="10203" y="28"/>
                  </a:cubicBezTo>
                  <a:cubicBezTo>
                    <a:pt x="10157" y="9"/>
                    <a:pt x="10110" y="0"/>
                    <a:pt x="10063" y="0"/>
                  </a:cubicBezTo>
                  <a:close/>
                </a:path>
              </a:pathLst>
            </a:custGeom>
            <a:solidFill>
              <a:srgbClr val="275F8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5" name="Google Shape;3501;p80">
              <a:extLst>
                <a:ext uri="{FF2B5EF4-FFF2-40B4-BE49-F238E27FC236}">
                  <a16:creationId xmlns:a16="http://schemas.microsoft.com/office/drawing/2014/main" id="{30056873-7C0C-E5AA-7917-43F6734C319B}"/>
                </a:ext>
              </a:extLst>
            </p:cNvPr>
            <p:cNvSpPr/>
            <p:nvPr/>
          </p:nvSpPr>
          <p:spPr>
            <a:xfrm>
              <a:off x="6183975" y="1281875"/>
              <a:ext cx="133175" cy="106350"/>
            </a:xfrm>
            <a:custGeom>
              <a:avLst/>
              <a:gdLst/>
              <a:ahLst/>
              <a:cxnLst/>
              <a:rect l="l" t="t" r="r" b="b"/>
              <a:pathLst>
                <a:path w="5327" h="4254" extrusionOk="0">
                  <a:moveTo>
                    <a:pt x="4001" y="1"/>
                  </a:moveTo>
                  <a:cubicBezTo>
                    <a:pt x="3875" y="1"/>
                    <a:pt x="3747" y="38"/>
                    <a:pt x="3630" y="117"/>
                  </a:cubicBezTo>
                  <a:cubicBezTo>
                    <a:pt x="2298" y="1074"/>
                    <a:pt x="1" y="3290"/>
                    <a:pt x="2583" y="4084"/>
                  </a:cubicBezTo>
                  <a:cubicBezTo>
                    <a:pt x="2964" y="4200"/>
                    <a:pt x="3284" y="4253"/>
                    <a:pt x="3553" y="4253"/>
                  </a:cubicBezTo>
                  <a:cubicBezTo>
                    <a:pt x="5326" y="4253"/>
                    <a:pt x="4867" y="1958"/>
                    <a:pt x="4638" y="545"/>
                  </a:cubicBezTo>
                  <a:cubicBezTo>
                    <a:pt x="4588" y="215"/>
                    <a:pt x="4304" y="1"/>
                    <a:pt x="4001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6" name="Google Shape;3502;p80">
              <a:extLst>
                <a:ext uri="{FF2B5EF4-FFF2-40B4-BE49-F238E27FC236}">
                  <a16:creationId xmlns:a16="http://schemas.microsoft.com/office/drawing/2014/main" id="{4A42AFA8-6503-FBCA-7BA7-EB515E4179D6}"/>
                </a:ext>
              </a:extLst>
            </p:cNvPr>
            <p:cNvSpPr/>
            <p:nvPr/>
          </p:nvSpPr>
          <p:spPr>
            <a:xfrm>
              <a:off x="6098325" y="116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7" y="1"/>
                  </a:moveTo>
                  <a:cubicBezTo>
                    <a:pt x="1305" y="1"/>
                    <a:pt x="941" y="132"/>
                    <a:pt x="659" y="405"/>
                  </a:cubicBezTo>
                  <a:cubicBezTo>
                    <a:pt x="49" y="984"/>
                    <a:pt x="0" y="1919"/>
                    <a:pt x="569" y="2561"/>
                  </a:cubicBezTo>
                  <a:cubicBezTo>
                    <a:pt x="868" y="2871"/>
                    <a:pt x="1263" y="3029"/>
                    <a:pt x="1659" y="3029"/>
                  </a:cubicBezTo>
                  <a:cubicBezTo>
                    <a:pt x="2029" y="3029"/>
                    <a:pt x="2400" y="2891"/>
                    <a:pt x="2695" y="2612"/>
                  </a:cubicBezTo>
                  <a:cubicBezTo>
                    <a:pt x="3324" y="2063"/>
                    <a:pt x="3356" y="1096"/>
                    <a:pt x="2775" y="486"/>
                  </a:cubicBezTo>
                  <a:cubicBezTo>
                    <a:pt x="2484" y="168"/>
                    <a:pt x="2076" y="1"/>
                    <a:pt x="1667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7" name="Google Shape;3503;p80">
              <a:extLst>
                <a:ext uri="{FF2B5EF4-FFF2-40B4-BE49-F238E27FC236}">
                  <a16:creationId xmlns:a16="http://schemas.microsoft.com/office/drawing/2014/main" id="{1590CF21-482F-3B29-05B7-B8768D7278E6}"/>
                </a:ext>
              </a:extLst>
            </p:cNvPr>
            <p:cNvSpPr/>
            <p:nvPr/>
          </p:nvSpPr>
          <p:spPr>
            <a:xfrm>
              <a:off x="6433925" y="12297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8" y="0"/>
                  </a:moveTo>
                  <a:cubicBezTo>
                    <a:pt x="1305" y="0"/>
                    <a:pt x="942" y="132"/>
                    <a:pt x="659" y="405"/>
                  </a:cubicBezTo>
                  <a:cubicBezTo>
                    <a:pt x="49" y="983"/>
                    <a:pt x="0" y="1920"/>
                    <a:pt x="569" y="2560"/>
                  </a:cubicBezTo>
                  <a:cubicBezTo>
                    <a:pt x="869" y="2871"/>
                    <a:pt x="1264" y="3029"/>
                    <a:pt x="1661" y="3029"/>
                  </a:cubicBezTo>
                  <a:cubicBezTo>
                    <a:pt x="2030" y="3029"/>
                    <a:pt x="2401" y="2891"/>
                    <a:pt x="2695" y="2611"/>
                  </a:cubicBezTo>
                  <a:cubicBezTo>
                    <a:pt x="3325" y="2062"/>
                    <a:pt x="3356" y="1095"/>
                    <a:pt x="2776" y="485"/>
                  </a:cubicBezTo>
                  <a:cubicBezTo>
                    <a:pt x="2485" y="167"/>
                    <a:pt x="2076" y="0"/>
                    <a:pt x="166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" name="Google Shape;3504;p80">
            <a:extLst>
              <a:ext uri="{FF2B5EF4-FFF2-40B4-BE49-F238E27FC236}">
                <a16:creationId xmlns:a16="http://schemas.microsoft.com/office/drawing/2014/main" id="{994CEA73-B580-A202-31FF-CC384D7B3052}"/>
              </a:ext>
            </a:extLst>
          </p:cNvPr>
          <p:cNvGrpSpPr/>
          <p:nvPr/>
        </p:nvGrpSpPr>
        <p:grpSpPr>
          <a:xfrm>
            <a:off x="3070336" y="5031400"/>
            <a:ext cx="1428663" cy="955908"/>
            <a:chOff x="2892225" y="535525"/>
            <a:chExt cx="1747200" cy="2865450"/>
          </a:xfrm>
        </p:grpSpPr>
        <p:sp>
          <p:nvSpPr>
            <p:cNvPr id="111" name="Google Shape;3505;p80">
              <a:extLst>
                <a:ext uri="{FF2B5EF4-FFF2-40B4-BE49-F238E27FC236}">
                  <a16:creationId xmlns:a16="http://schemas.microsoft.com/office/drawing/2014/main" id="{780697F3-5888-B9B9-B05D-166E67DB85C8}"/>
                </a:ext>
              </a:extLst>
            </p:cNvPr>
            <p:cNvSpPr/>
            <p:nvPr/>
          </p:nvSpPr>
          <p:spPr>
            <a:xfrm>
              <a:off x="3149225" y="2150050"/>
              <a:ext cx="422900" cy="467575"/>
            </a:xfrm>
            <a:custGeom>
              <a:avLst/>
              <a:gdLst/>
              <a:ahLst/>
              <a:cxnLst/>
              <a:rect l="l" t="t" r="r" b="b"/>
              <a:pathLst>
                <a:path w="16916" h="18703" extrusionOk="0">
                  <a:moveTo>
                    <a:pt x="8129" y="1"/>
                  </a:moveTo>
                  <a:lnTo>
                    <a:pt x="1" y="12163"/>
                  </a:lnTo>
                  <a:lnTo>
                    <a:pt x="6083" y="16232"/>
                  </a:lnTo>
                  <a:cubicBezTo>
                    <a:pt x="6186" y="16303"/>
                    <a:pt x="7731" y="17330"/>
                    <a:pt x="9998" y="18702"/>
                  </a:cubicBezTo>
                  <a:cubicBezTo>
                    <a:pt x="12266" y="14360"/>
                    <a:pt x="14646" y="10130"/>
                    <a:pt x="16916" y="5785"/>
                  </a:cubicBezTo>
                  <a:cubicBezTo>
                    <a:pt x="16000" y="5226"/>
                    <a:pt x="15095" y="4648"/>
                    <a:pt x="14219" y="4067"/>
                  </a:cubicBezTo>
                  <a:lnTo>
                    <a:pt x="8129" y="1"/>
                  </a:ln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3506;p80">
              <a:extLst>
                <a:ext uri="{FF2B5EF4-FFF2-40B4-BE49-F238E27FC236}">
                  <a16:creationId xmlns:a16="http://schemas.microsoft.com/office/drawing/2014/main" id="{D81DBF84-FD13-E0AC-DCFB-4EC9BD0C2239}"/>
                </a:ext>
              </a:extLst>
            </p:cNvPr>
            <p:cNvSpPr/>
            <p:nvPr/>
          </p:nvSpPr>
          <p:spPr>
            <a:xfrm>
              <a:off x="3399175" y="1900125"/>
              <a:ext cx="759225" cy="909700"/>
            </a:xfrm>
            <a:custGeom>
              <a:avLst/>
              <a:gdLst/>
              <a:ahLst/>
              <a:cxnLst/>
              <a:rect l="l" t="t" r="r" b="b"/>
              <a:pathLst>
                <a:path w="30369" h="36388" extrusionOk="0">
                  <a:moveTo>
                    <a:pt x="27308" y="0"/>
                  </a:moveTo>
                  <a:lnTo>
                    <a:pt x="12824" y="2085"/>
                  </a:lnTo>
                  <a:lnTo>
                    <a:pt x="13862" y="9327"/>
                  </a:lnTo>
                  <a:cubicBezTo>
                    <a:pt x="14279" y="12214"/>
                    <a:pt x="14687" y="16485"/>
                    <a:pt x="14777" y="20105"/>
                  </a:cubicBezTo>
                  <a:cubicBezTo>
                    <a:pt x="12470" y="19007"/>
                    <a:pt x="9651" y="17471"/>
                    <a:pt x="6918" y="15782"/>
                  </a:cubicBezTo>
                  <a:cubicBezTo>
                    <a:pt x="4648" y="20127"/>
                    <a:pt x="2268" y="24357"/>
                    <a:pt x="0" y="28699"/>
                  </a:cubicBezTo>
                  <a:cubicBezTo>
                    <a:pt x="1475" y="29585"/>
                    <a:pt x="3244" y="30622"/>
                    <a:pt x="5126" y="31628"/>
                  </a:cubicBezTo>
                  <a:cubicBezTo>
                    <a:pt x="11199" y="34862"/>
                    <a:pt x="15582" y="36388"/>
                    <a:pt x="19141" y="36388"/>
                  </a:cubicBezTo>
                  <a:cubicBezTo>
                    <a:pt x="20574" y="36388"/>
                    <a:pt x="21867" y="36143"/>
                    <a:pt x="23076" y="35665"/>
                  </a:cubicBezTo>
                  <a:cubicBezTo>
                    <a:pt x="25924" y="34557"/>
                    <a:pt x="27969" y="32209"/>
                    <a:pt x="28680" y="29229"/>
                  </a:cubicBezTo>
                  <a:cubicBezTo>
                    <a:pt x="30369" y="22231"/>
                    <a:pt x="28702" y="9680"/>
                    <a:pt x="28345" y="7240"/>
                  </a:cubicBezTo>
                  <a:lnTo>
                    <a:pt x="27308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3507;p80">
              <a:extLst>
                <a:ext uri="{FF2B5EF4-FFF2-40B4-BE49-F238E27FC236}">
                  <a16:creationId xmlns:a16="http://schemas.microsoft.com/office/drawing/2014/main" id="{AC2C89D9-D025-B23E-5311-40B13D5EC16A}"/>
                </a:ext>
              </a:extLst>
            </p:cNvPr>
            <p:cNvSpPr/>
            <p:nvPr/>
          </p:nvSpPr>
          <p:spPr>
            <a:xfrm>
              <a:off x="3784400" y="1864250"/>
              <a:ext cx="795525" cy="985475"/>
            </a:xfrm>
            <a:custGeom>
              <a:avLst/>
              <a:gdLst/>
              <a:ahLst/>
              <a:cxnLst/>
              <a:rect l="l" t="t" r="r" b="b"/>
              <a:pathLst>
                <a:path w="31821" h="39419" extrusionOk="0">
                  <a:moveTo>
                    <a:pt x="6153" y="0"/>
                  </a:moveTo>
                  <a:lnTo>
                    <a:pt x="0" y="13283"/>
                  </a:lnTo>
                  <a:lnTo>
                    <a:pt x="6641" y="16353"/>
                  </a:lnTo>
                  <a:cubicBezTo>
                    <a:pt x="10290" y="18052"/>
                    <a:pt x="14288" y="20381"/>
                    <a:pt x="16331" y="21957"/>
                  </a:cubicBezTo>
                  <a:cubicBezTo>
                    <a:pt x="15406" y="25130"/>
                    <a:pt x="13354" y="30866"/>
                    <a:pt x="11267" y="36216"/>
                  </a:cubicBezTo>
                  <a:cubicBezTo>
                    <a:pt x="16087" y="36958"/>
                    <a:pt x="20908" y="38159"/>
                    <a:pt x="25728" y="39419"/>
                  </a:cubicBezTo>
                  <a:cubicBezTo>
                    <a:pt x="28291" y="32738"/>
                    <a:pt x="31181" y="24552"/>
                    <a:pt x="31415" y="21023"/>
                  </a:cubicBezTo>
                  <a:cubicBezTo>
                    <a:pt x="31821" y="14899"/>
                    <a:pt x="26278" y="10679"/>
                    <a:pt x="20808" y="7364"/>
                  </a:cubicBezTo>
                  <a:cubicBezTo>
                    <a:pt x="16871" y="4974"/>
                    <a:pt x="12956" y="3154"/>
                    <a:pt x="12792" y="3083"/>
                  </a:cubicBezTo>
                  <a:lnTo>
                    <a:pt x="6153" y="0"/>
                  </a:ln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3508;p80">
              <a:extLst>
                <a:ext uri="{FF2B5EF4-FFF2-40B4-BE49-F238E27FC236}">
                  <a16:creationId xmlns:a16="http://schemas.microsoft.com/office/drawing/2014/main" id="{18F8C9D0-05FB-7DD5-84F9-632C24EC2DFF}"/>
                </a:ext>
              </a:extLst>
            </p:cNvPr>
            <p:cNvSpPr/>
            <p:nvPr/>
          </p:nvSpPr>
          <p:spPr>
            <a:xfrm>
              <a:off x="3969225" y="2769650"/>
              <a:ext cx="458400" cy="378600"/>
            </a:xfrm>
            <a:custGeom>
              <a:avLst/>
              <a:gdLst/>
              <a:ahLst/>
              <a:cxnLst/>
              <a:rect l="l" t="t" r="r" b="b"/>
              <a:pathLst>
                <a:path w="18336" h="15144" extrusionOk="0">
                  <a:moveTo>
                    <a:pt x="3874" y="0"/>
                  </a:moveTo>
                  <a:cubicBezTo>
                    <a:pt x="3488" y="987"/>
                    <a:pt x="3112" y="1963"/>
                    <a:pt x="2727" y="2898"/>
                  </a:cubicBezTo>
                  <a:lnTo>
                    <a:pt x="0" y="9693"/>
                  </a:lnTo>
                  <a:lnTo>
                    <a:pt x="13588" y="15143"/>
                  </a:lnTo>
                  <a:lnTo>
                    <a:pt x="16312" y="8350"/>
                  </a:lnTo>
                  <a:cubicBezTo>
                    <a:pt x="16912" y="6844"/>
                    <a:pt x="17615" y="5085"/>
                    <a:pt x="18335" y="3203"/>
                  </a:cubicBezTo>
                  <a:cubicBezTo>
                    <a:pt x="13515" y="1943"/>
                    <a:pt x="8694" y="742"/>
                    <a:pt x="3874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3509;p80">
              <a:extLst>
                <a:ext uri="{FF2B5EF4-FFF2-40B4-BE49-F238E27FC236}">
                  <a16:creationId xmlns:a16="http://schemas.microsoft.com/office/drawing/2014/main" id="{5B5FFEA4-8724-B7FB-0D2B-1C309AD69302}"/>
                </a:ext>
              </a:extLst>
            </p:cNvPr>
            <p:cNvSpPr/>
            <p:nvPr/>
          </p:nvSpPr>
          <p:spPr>
            <a:xfrm>
              <a:off x="3883800" y="3001275"/>
              <a:ext cx="549675" cy="399700"/>
            </a:xfrm>
            <a:custGeom>
              <a:avLst/>
              <a:gdLst/>
              <a:ahLst/>
              <a:cxnLst/>
              <a:rect l="l" t="t" r="r" b="b"/>
              <a:pathLst>
                <a:path w="21987" h="15988" extrusionOk="0">
                  <a:moveTo>
                    <a:pt x="3530" y="1"/>
                  </a:moveTo>
                  <a:lnTo>
                    <a:pt x="0" y="10159"/>
                  </a:lnTo>
                  <a:lnTo>
                    <a:pt x="21132" y="15988"/>
                  </a:lnTo>
                  <a:cubicBezTo>
                    <a:pt x="21987" y="7638"/>
                    <a:pt x="17005" y="5746"/>
                    <a:pt x="17005" y="5746"/>
                  </a:cubicBezTo>
                  <a:lnTo>
                    <a:pt x="3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3510;p80">
              <a:extLst>
                <a:ext uri="{FF2B5EF4-FFF2-40B4-BE49-F238E27FC236}">
                  <a16:creationId xmlns:a16="http://schemas.microsoft.com/office/drawing/2014/main" id="{03697A1B-AC11-4880-AD6E-36CD3C414F88}"/>
                </a:ext>
              </a:extLst>
            </p:cNvPr>
            <p:cNvSpPr/>
            <p:nvPr/>
          </p:nvSpPr>
          <p:spPr>
            <a:xfrm>
              <a:off x="3883800" y="3170050"/>
              <a:ext cx="530650" cy="230925"/>
            </a:xfrm>
            <a:custGeom>
              <a:avLst/>
              <a:gdLst/>
              <a:ahLst/>
              <a:cxnLst/>
              <a:rect l="l" t="t" r="r" b="b"/>
              <a:pathLst>
                <a:path w="21226" h="9237" extrusionOk="0">
                  <a:moveTo>
                    <a:pt x="1179" y="1"/>
                  </a:moveTo>
                  <a:lnTo>
                    <a:pt x="0" y="3408"/>
                  </a:lnTo>
                  <a:lnTo>
                    <a:pt x="21132" y="9237"/>
                  </a:lnTo>
                  <a:lnTo>
                    <a:pt x="21225" y="8004"/>
                  </a:lnTo>
                  <a:lnTo>
                    <a:pt x="117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3511;p80">
              <a:extLst>
                <a:ext uri="{FF2B5EF4-FFF2-40B4-BE49-F238E27FC236}">
                  <a16:creationId xmlns:a16="http://schemas.microsoft.com/office/drawing/2014/main" id="{420D3954-16C8-4C21-24B5-DAABDC7B111A}"/>
                </a:ext>
              </a:extLst>
            </p:cNvPr>
            <p:cNvSpPr/>
            <p:nvPr/>
          </p:nvSpPr>
          <p:spPr>
            <a:xfrm>
              <a:off x="4289100" y="3231600"/>
              <a:ext cx="102225" cy="107750"/>
            </a:xfrm>
            <a:custGeom>
              <a:avLst/>
              <a:gdLst/>
              <a:ahLst/>
              <a:cxnLst/>
              <a:rect l="l" t="t" r="r" b="b"/>
              <a:pathLst>
                <a:path w="4089" h="4310" extrusionOk="0">
                  <a:moveTo>
                    <a:pt x="3796" y="1"/>
                  </a:moveTo>
                  <a:cubicBezTo>
                    <a:pt x="3768" y="1"/>
                    <a:pt x="3739" y="7"/>
                    <a:pt x="3710" y="21"/>
                  </a:cubicBezTo>
                  <a:cubicBezTo>
                    <a:pt x="1992" y="795"/>
                    <a:pt x="649" y="2298"/>
                    <a:pt x="49" y="4090"/>
                  </a:cubicBezTo>
                  <a:cubicBezTo>
                    <a:pt x="0" y="4223"/>
                    <a:pt x="109" y="4309"/>
                    <a:pt x="219" y="4309"/>
                  </a:cubicBezTo>
                  <a:cubicBezTo>
                    <a:pt x="292" y="4309"/>
                    <a:pt x="367" y="4270"/>
                    <a:pt x="395" y="4180"/>
                  </a:cubicBezTo>
                  <a:cubicBezTo>
                    <a:pt x="976" y="2472"/>
                    <a:pt x="2267" y="1068"/>
                    <a:pt x="3905" y="336"/>
                  </a:cubicBezTo>
                  <a:cubicBezTo>
                    <a:pt x="4088" y="248"/>
                    <a:pt x="3970" y="1"/>
                    <a:pt x="37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3512;p80">
              <a:extLst>
                <a:ext uri="{FF2B5EF4-FFF2-40B4-BE49-F238E27FC236}">
                  <a16:creationId xmlns:a16="http://schemas.microsoft.com/office/drawing/2014/main" id="{9656217B-B1B6-9B1E-D6D0-AA01FA75740F}"/>
                </a:ext>
              </a:extLst>
            </p:cNvPr>
            <p:cNvSpPr/>
            <p:nvPr/>
          </p:nvSpPr>
          <p:spPr>
            <a:xfrm>
              <a:off x="3949775" y="3066825"/>
              <a:ext cx="70550" cy="178475"/>
            </a:xfrm>
            <a:custGeom>
              <a:avLst/>
              <a:gdLst/>
              <a:ahLst/>
              <a:cxnLst/>
              <a:rect l="l" t="t" r="r" b="b"/>
              <a:pathLst>
                <a:path w="2822" h="7139" extrusionOk="0">
                  <a:moveTo>
                    <a:pt x="244" y="0"/>
                  </a:moveTo>
                  <a:cubicBezTo>
                    <a:pt x="119" y="0"/>
                    <a:pt x="0" y="179"/>
                    <a:pt x="107" y="317"/>
                  </a:cubicBezTo>
                  <a:cubicBezTo>
                    <a:pt x="1623" y="2187"/>
                    <a:pt x="2455" y="4557"/>
                    <a:pt x="2445" y="6959"/>
                  </a:cubicBezTo>
                  <a:cubicBezTo>
                    <a:pt x="2445" y="7077"/>
                    <a:pt x="2541" y="7139"/>
                    <a:pt x="2635" y="7139"/>
                  </a:cubicBezTo>
                  <a:cubicBezTo>
                    <a:pt x="2724" y="7139"/>
                    <a:pt x="2811" y="7083"/>
                    <a:pt x="2811" y="6969"/>
                  </a:cubicBezTo>
                  <a:cubicBezTo>
                    <a:pt x="2821" y="4457"/>
                    <a:pt x="1947" y="2004"/>
                    <a:pt x="361" y="64"/>
                  </a:cubicBezTo>
                  <a:cubicBezTo>
                    <a:pt x="326" y="19"/>
                    <a:pt x="285" y="0"/>
                    <a:pt x="2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3513;p80">
              <a:extLst>
                <a:ext uri="{FF2B5EF4-FFF2-40B4-BE49-F238E27FC236}">
                  <a16:creationId xmlns:a16="http://schemas.microsoft.com/office/drawing/2014/main" id="{EF06060E-40C4-FCF9-2AB1-E553ABE7B306}"/>
                </a:ext>
              </a:extLst>
            </p:cNvPr>
            <p:cNvSpPr/>
            <p:nvPr/>
          </p:nvSpPr>
          <p:spPr>
            <a:xfrm>
              <a:off x="2892225" y="2023125"/>
              <a:ext cx="468350" cy="511625"/>
            </a:xfrm>
            <a:custGeom>
              <a:avLst/>
              <a:gdLst/>
              <a:ahLst/>
              <a:cxnLst/>
              <a:rect l="l" t="t" r="r" b="b"/>
              <a:pathLst>
                <a:path w="18734" h="20465" extrusionOk="0">
                  <a:moveTo>
                    <a:pt x="9317" y="1"/>
                  </a:moveTo>
                  <a:lnTo>
                    <a:pt x="0" y="19845"/>
                  </a:lnTo>
                  <a:cubicBezTo>
                    <a:pt x="1593" y="20287"/>
                    <a:pt x="2977" y="20465"/>
                    <a:pt x="4172" y="20465"/>
                  </a:cubicBezTo>
                  <a:cubicBezTo>
                    <a:pt x="9046" y="20465"/>
                    <a:pt x="10791" y="17514"/>
                    <a:pt x="10791" y="17514"/>
                  </a:cubicBezTo>
                  <a:lnTo>
                    <a:pt x="18733" y="5200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3514;p80">
              <a:extLst>
                <a:ext uri="{FF2B5EF4-FFF2-40B4-BE49-F238E27FC236}">
                  <a16:creationId xmlns:a16="http://schemas.microsoft.com/office/drawing/2014/main" id="{1041B80E-426F-6103-7B98-8DAF14F3804C}"/>
                </a:ext>
              </a:extLst>
            </p:cNvPr>
            <p:cNvSpPr/>
            <p:nvPr/>
          </p:nvSpPr>
          <p:spPr>
            <a:xfrm>
              <a:off x="2892225" y="2023125"/>
              <a:ext cx="311950" cy="503450"/>
            </a:xfrm>
            <a:custGeom>
              <a:avLst/>
              <a:gdLst/>
              <a:ahLst/>
              <a:cxnLst/>
              <a:rect l="l" t="t" r="r" b="b"/>
              <a:pathLst>
                <a:path w="12478" h="20138" extrusionOk="0">
                  <a:moveTo>
                    <a:pt x="9317" y="1"/>
                  </a:moveTo>
                  <a:lnTo>
                    <a:pt x="0" y="19845"/>
                  </a:lnTo>
                  <a:lnTo>
                    <a:pt x="1189" y="20137"/>
                  </a:lnTo>
                  <a:lnTo>
                    <a:pt x="12478" y="1741"/>
                  </a:lnTo>
                  <a:lnTo>
                    <a:pt x="931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3515;p80">
              <a:extLst>
                <a:ext uri="{FF2B5EF4-FFF2-40B4-BE49-F238E27FC236}">
                  <a16:creationId xmlns:a16="http://schemas.microsoft.com/office/drawing/2014/main" id="{1F5BB9DC-4356-7236-F1B7-E88D905E70F1}"/>
                </a:ext>
              </a:extLst>
            </p:cNvPr>
            <p:cNvSpPr/>
            <p:nvPr/>
          </p:nvSpPr>
          <p:spPr>
            <a:xfrm>
              <a:off x="3110675" y="2120825"/>
              <a:ext cx="190300" cy="43000"/>
            </a:xfrm>
            <a:custGeom>
              <a:avLst/>
              <a:gdLst/>
              <a:ahLst/>
              <a:cxnLst/>
              <a:rect l="l" t="t" r="r" b="b"/>
              <a:pathLst>
                <a:path w="7612" h="1720" extrusionOk="0">
                  <a:moveTo>
                    <a:pt x="7330" y="1"/>
                  </a:moveTo>
                  <a:cubicBezTo>
                    <a:pt x="7297" y="1"/>
                    <a:pt x="7264" y="10"/>
                    <a:pt x="7230" y="30"/>
                  </a:cubicBezTo>
                  <a:cubicBezTo>
                    <a:pt x="5664" y="903"/>
                    <a:pt x="3885" y="1357"/>
                    <a:pt x="2097" y="1357"/>
                  </a:cubicBezTo>
                  <a:cubicBezTo>
                    <a:pt x="1491" y="1357"/>
                    <a:pt x="884" y="1305"/>
                    <a:pt x="284" y="1199"/>
                  </a:cubicBezTo>
                  <a:cubicBezTo>
                    <a:pt x="271" y="1197"/>
                    <a:pt x="259" y="1196"/>
                    <a:pt x="247" y="1196"/>
                  </a:cubicBezTo>
                  <a:cubicBezTo>
                    <a:pt x="44" y="1196"/>
                    <a:pt x="1" y="1525"/>
                    <a:pt x="223" y="1555"/>
                  </a:cubicBezTo>
                  <a:cubicBezTo>
                    <a:pt x="843" y="1665"/>
                    <a:pt x="1469" y="1719"/>
                    <a:pt x="2094" y="1719"/>
                  </a:cubicBezTo>
                  <a:cubicBezTo>
                    <a:pt x="3956" y="1719"/>
                    <a:pt x="5805" y="1239"/>
                    <a:pt x="7442" y="325"/>
                  </a:cubicBezTo>
                  <a:cubicBezTo>
                    <a:pt x="7611" y="223"/>
                    <a:pt x="7492" y="1"/>
                    <a:pt x="733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3516;p80">
              <a:extLst>
                <a:ext uri="{FF2B5EF4-FFF2-40B4-BE49-F238E27FC236}">
                  <a16:creationId xmlns:a16="http://schemas.microsoft.com/office/drawing/2014/main" id="{917417FD-CB88-CF52-5BDC-FCB08A31CF6F}"/>
                </a:ext>
              </a:extLst>
            </p:cNvPr>
            <p:cNvSpPr/>
            <p:nvPr/>
          </p:nvSpPr>
          <p:spPr>
            <a:xfrm>
              <a:off x="2970725" y="2409800"/>
              <a:ext cx="93825" cy="114550"/>
            </a:xfrm>
            <a:custGeom>
              <a:avLst/>
              <a:gdLst/>
              <a:ahLst/>
              <a:cxnLst/>
              <a:rect l="l" t="t" r="r" b="b"/>
              <a:pathLst>
                <a:path w="3753" h="4582" extrusionOk="0">
                  <a:moveTo>
                    <a:pt x="247" y="1"/>
                  </a:moveTo>
                  <a:cubicBezTo>
                    <a:pt x="88" y="1"/>
                    <a:pt x="1" y="263"/>
                    <a:pt x="175" y="360"/>
                  </a:cubicBezTo>
                  <a:cubicBezTo>
                    <a:pt x="1761" y="1214"/>
                    <a:pt x="2921" y="2718"/>
                    <a:pt x="3380" y="4458"/>
                  </a:cubicBezTo>
                  <a:cubicBezTo>
                    <a:pt x="3402" y="4545"/>
                    <a:pt x="3463" y="4582"/>
                    <a:pt x="3527" y="4582"/>
                  </a:cubicBezTo>
                  <a:cubicBezTo>
                    <a:pt x="3635" y="4582"/>
                    <a:pt x="3752" y="4477"/>
                    <a:pt x="3714" y="4336"/>
                  </a:cubicBezTo>
                  <a:cubicBezTo>
                    <a:pt x="3248" y="2505"/>
                    <a:pt x="1996" y="929"/>
                    <a:pt x="329" y="23"/>
                  </a:cubicBezTo>
                  <a:cubicBezTo>
                    <a:pt x="300" y="7"/>
                    <a:pt x="273" y="1"/>
                    <a:pt x="24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3517;p80">
              <a:extLst>
                <a:ext uri="{FF2B5EF4-FFF2-40B4-BE49-F238E27FC236}">
                  <a16:creationId xmlns:a16="http://schemas.microsoft.com/office/drawing/2014/main" id="{C1437306-2209-92CE-2D0D-21F5A845EE97}"/>
                </a:ext>
              </a:extLst>
            </p:cNvPr>
            <p:cNvSpPr/>
            <p:nvPr/>
          </p:nvSpPr>
          <p:spPr>
            <a:xfrm>
              <a:off x="3270300" y="1164825"/>
              <a:ext cx="1099350" cy="620750"/>
            </a:xfrm>
            <a:custGeom>
              <a:avLst/>
              <a:gdLst/>
              <a:ahLst/>
              <a:cxnLst/>
              <a:rect l="l" t="t" r="r" b="b"/>
              <a:pathLst>
                <a:path w="43974" h="24830" extrusionOk="0">
                  <a:moveTo>
                    <a:pt x="8492" y="1"/>
                  </a:moveTo>
                  <a:cubicBezTo>
                    <a:pt x="8106" y="601"/>
                    <a:pt x="7699" y="1190"/>
                    <a:pt x="7281" y="1770"/>
                  </a:cubicBezTo>
                  <a:cubicBezTo>
                    <a:pt x="5807" y="3794"/>
                    <a:pt x="4140" y="5676"/>
                    <a:pt x="2756" y="7770"/>
                  </a:cubicBezTo>
                  <a:cubicBezTo>
                    <a:pt x="1372" y="9864"/>
                    <a:pt x="274" y="12224"/>
                    <a:pt x="132" y="14726"/>
                  </a:cubicBezTo>
                  <a:cubicBezTo>
                    <a:pt x="0" y="17238"/>
                    <a:pt x="967" y="19893"/>
                    <a:pt x="3020" y="21336"/>
                  </a:cubicBezTo>
                  <a:cubicBezTo>
                    <a:pt x="3922" y="21969"/>
                    <a:pt x="5044" y="22295"/>
                    <a:pt x="6153" y="22295"/>
                  </a:cubicBezTo>
                  <a:cubicBezTo>
                    <a:pt x="7556" y="22295"/>
                    <a:pt x="8938" y="21772"/>
                    <a:pt x="9825" y="20687"/>
                  </a:cubicBezTo>
                  <a:cubicBezTo>
                    <a:pt x="11196" y="22996"/>
                    <a:pt x="13730" y="24582"/>
                    <a:pt x="16415" y="24804"/>
                  </a:cubicBezTo>
                  <a:cubicBezTo>
                    <a:pt x="16630" y="24821"/>
                    <a:pt x="16845" y="24830"/>
                    <a:pt x="17060" y="24830"/>
                  </a:cubicBezTo>
                  <a:cubicBezTo>
                    <a:pt x="19526" y="24830"/>
                    <a:pt x="21985" y="23714"/>
                    <a:pt x="23583" y="21824"/>
                  </a:cubicBezTo>
                  <a:cubicBezTo>
                    <a:pt x="25224" y="23439"/>
                    <a:pt x="27524" y="24350"/>
                    <a:pt x="29824" y="24350"/>
                  </a:cubicBezTo>
                  <a:cubicBezTo>
                    <a:pt x="30291" y="24350"/>
                    <a:pt x="30759" y="24313"/>
                    <a:pt x="31221" y="24235"/>
                  </a:cubicBezTo>
                  <a:cubicBezTo>
                    <a:pt x="32492" y="24033"/>
                    <a:pt x="33754" y="23513"/>
                    <a:pt x="34669" y="22598"/>
                  </a:cubicBezTo>
                  <a:cubicBezTo>
                    <a:pt x="35585" y="21682"/>
                    <a:pt x="36114" y="20330"/>
                    <a:pt x="35858" y="19059"/>
                  </a:cubicBezTo>
                  <a:lnTo>
                    <a:pt x="35858" y="19059"/>
                  </a:lnTo>
                  <a:cubicBezTo>
                    <a:pt x="36460" y="20273"/>
                    <a:pt x="37804" y="20897"/>
                    <a:pt x="39162" y="20897"/>
                  </a:cubicBezTo>
                  <a:cubicBezTo>
                    <a:pt x="39919" y="20897"/>
                    <a:pt x="40680" y="20704"/>
                    <a:pt x="41321" y="20311"/>
                  </a:cubicBezTo>
                  <a:cubicBezTo>
                    <a:pt x="43110" y="19212"/>
                    <a:pt x="43974" y="16994"/>
                    <a:pt x="43974" y="14890"/>
                  </a:cubicBezTo>
                  <a:cubicBezTo>
                    <a:pt x="43964" y="12815"/>
                    <a:pt x="43232" y="10811"/>
                    <a:pt x="42438" y="8888"/>
                  </a:cubicBezTo>
                  <a:cubicBezTo>
                    <a:pt x="40659" y="11238"/>
                    <a:pt x="38218" y="12417"/>
                    <a:pt x="35382" y="12966"/>
                  </a:cubicBezTo>
                  <a:cubicBezTo>
                    <a:pt x="35016" y="13037"/>
                    <a:pt x="34650" y="13098"/>
                    <a:pt x="34272" y="13140"/>
                  </a:cubicBezTo>
                  <a:cubicBezTo>
                    <a:pt x="33674" y="13220"/>
                    <a:pt x="33051" y="13281"/>
                    <a:pt x="32421" y="13323"/>
                  </a:cubicBezTo>
                  <a:cubicBezTo>
                    <a:pt x="32319" y="13332"/>
                    <a:pt x="32229" y="13332"/>
                    <a:pt x="32136" y="13342"/>
                  </a:cubicBezTo>
                  <a:cubicBezTo>
                    <a:pt x="32065" y="13342"/>
                    <a:pt x="31994" y="13342"/>
                    <a:pt x="31924" y="13354"/>
                  </a:cubicBezTo>
                  <a:cubicBezTo>
                    <a:pt x="31731" y="13354"/>
                    <a:pt x="31526" y="13364"/>
                    <a:pt x="31333" y="13364"/>
                  </a:cubicBezTo>
                  <a:cubicBezTo>
                    <a:pt x="31249" y="13365"/>
                    <a:pt x="31165" y="13366"/>
                    <a:pt x="31081" y="13366"/>
                  </a:cubicBezTo>
                  <a:cubicBezTo>
                    <a:pt x="30461" y="13366"/>
                    <a:pt x="29833" y="13335"/>
                    <a:pt x="29197" y="13281"/>
                  </a:cubicBezTo>
                  <a:cubicBezTo>
                    <a:pt x="28099" y="13201"/>
                    <a:pt x="27032" y="13037"/>
                    <a:pt x="26014" y="12805"/>
                  </a:cubicBezTo>
                  <a:cubicBezTo>
                    <a:pt x="22263" y="11951"/>
                    <a:pt x="19100" y="10435"/>
                    <a:pt x="17218" y="7384"/>
                  </a:cubicBezTo>
                  <a:cubicBezTo>
                    <a:pt x="16698" y="6559"/>
                    <a:pt x="16283" y="5615"/>
                    <a:pt x="15966" y="4546"/>
                  </a:cubicBezTo>
                  <a:cubicBezTo>
                    <a:pt x="14501" y="4455"/>
                    <a:pt x="13078" y="3591"/>
                    <a:pt x="12256" y="2359"/>
                  </a:cubicBezTo>
                  <a:cubicBezTo>
                    <a:pt x="11787" y="1658"/>
                    <a:pt x="11492" y="865"/>
                    <a:pt x="11360" y="40"/>
                  </a:cubicBezTo>
                  <a:cubicBezTo>
                    <a:pt x="10403" y="30"/>
                    <a:pt x="9449" y="20"/>
                    <a:pt x="849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3518;p80">
              <a:extLst>
                <a:ext uri="{FF2B5EF4-FFF2-40B4-BE49-F238E27FC236}">
                  <a16:creationId xmlns:a16="http://schemas.microsoft.com/office/drawing/2014/main" id="{DC2016DA-9B3D-62D9-B33A-A183CB519675}"/>
                </a:ext>
              </a:extLst>
            </p:cNvPr>
            <p:cNvSpPr/>
            <p:nvPr/>
          </p:nvSpPr>
          <p:spPr>
            <a:xfrm>
              <a:off x="3346575" y="1291950"/>
              <a:ext cx="690825" cy="428200"/>
            </a:xfrm>
            <a:custGeom>
              <a:avLst/>
              <a:gdLst/>
              <a:ahLst/>
              <a:cxnLst/>
              <a:rect l="l" t="t" r="r" b="b"/>
              <a:pathLst>
                <a:path w="27633" h="17128" extrusionOk="0">
                  <a:moveTo>
                    <a:pt x="4925" y="1"/>
                  </a:moveTo>
                  <a:cubicBezTo>
                    <a:pt x="4864" y="1"/>
                    <a:pt x="4802" y="20"/>
                    <a:pt x="4750" y="61"/>
                  </a:cubicBezTo>
                  <a:cubicBezTo>
                    <a:pt x="3213" y="1140"/>
                    <a:pt x="1931" y="2573"/>
                    <a:pt x="1038" y="4220"/>
                  </a:cubicBezTo>
                  <a:cubicBezTo>
                    <a:pt x="357" y="5492"/>
                    <a:pt x="10" y="6702"/>
                    <a:pt x="10" y="7830"/>
                  </a:cubicBezTo>
                  <a:cubicBezTo>
                    <a:pt x="0" y="9224"/>
                    <a:pt x="559" y="10527"/>
                    <a:pt x="1504" y="11320"/>
                  </a:cubicBezTo>
                  <a:cubicBezTo>
                    <a:pt x="2319" y="12004"/>
                    <a:pt x="3312" y="12259"/>
                    <a:pt x="4276" y="12259"/>
                  </a:cubicBezTo>
                  <a:cubicBezTo>
                    <a:pt x="5034" y="12259"/>
                    <a:pt x="5775" y="12102"/>
                    <a:pt x="6398" y="11870"/>
                  </a:cubicBezTo>
                  <a:cubicBezTo>
                    <a:pt x="7647" y="11391"/>
                    <a:pt x="8746" y="10566"/>
                    <a:pt x="9732" y="9744"/>
                  </a:cubicBezTo>
                  <a:lnTo>
                    <a:pt x="9732" y="9744"/>
                  </a:lnTo>
                  <a:cubicBezTo>
                    <a:pt x="9449" y="10893"/>
                    <a:pt x="9214" y="12133"/>
                    <a:pt x="9366" y="13363"/>
                  </a:cubicBezTo>
                  <a:cubicBezTo>
                    <a:pt x="9559" y="14847"/>
                    <a:pt x="10486" y="16556"/>
                    <a:pt x="12153" y="17015"/>
                  </a:cubicBezTo>
                  <a:cubicBezTo>
                    <a:pt x="12439" y="17086"/>
                    <a:pt x="12732" y="17127"/>
                    <a:pt x="13037" y="17127"/>
                  </a:cubicBezTo>
                  <a:cubicBezTo>
                    <a:pt x="13932" y="17127"/>
                    <a:pt x="14928" y="16800"/>
                    <a:pt x="15956" y="16151"/>
                  </a:cubicBezTo>
                  <a:cubicBezTo>
                    <a:pt x="17716" y="15043"/>
                    <a:pt x="19129" y="13434"/>
                    <a:pt x="20015" y="11564"/>
                  </a:cubicBezTo>
                  <a:cubicBezTo>
                    <a:pt x="20217" y="12255"/>
                    <a:pt x="20462" y="12936"/>
                    <a:pt x="20818" y="13588"/>
                  </a:cubicBezTo>
                  <a:cubicBezTo>
                    <a:pt x="21409" y="14625"/>
                    <a:pt x="22241" y="15357"/>
                    <a:pt x="23166" y="15641"/>
                  </a:cubicBezTo>
                  <a:cubicBezTo>
                    <a:pt x="23479" y="15742"/>
                    <a:pt x="23804" y="15790"/>
                    <a:pt x="24130" y="15790"/>
                  </a:cubicBezTo>
                  <a:cubicBezTo>
                    <a:pt x="25023" y="15790"/>
                    <a:pt x="25915" y="15423"/>
                    <a:pt x="26534" y="14767"/>
                  </a:cubicBezTo>
                  <a:cubicBezTo>
                    <a:pt x="27367" y="13871"/>
                    <a:pt x="27633" y="12499"/>
                    <a:pt x="27183" y="11350"/>
                  </a:cubicBezTo>
                  <a:cubicBezTo>
                    <a:pt x="27144" y="11232"/>
                    <a:pt x="27025" y="11156"/>
                    <a:pt x="26903" y="11156"/>
                  </a:cubicBezTo>
                  <a:cubicBezTo>
                    <a:pt x="26868" y="11156"/>
                    <a:pt x="26832" y="11163"/>
                    <a:pt x="26798" y="11176"/>
                  </a:cubicBezTo>
                  <a:cubicBezTo>
                    <a:pt x="26644" y="11237"/>
                    <a:pt x="26564" y="11411"/>
                    <a:pt x="26625" y="11574"/>
                  </a:cubicBezTo>
                  <a:cubicBezTo>
                    <a:pt x="26981" y="12490"/>
                    <a:pt x="26756" y="13627"/>
                    <a:pt x="26085" y="14349"/>
                  </a:cubicBezTo>
                  <a:cubicBezTo>
                    <a:pt x="25588" y="14885"/>
                    <a:pt x="24840" y="15185"/>
                    <a:pt x="24105" y="15185"/>
                  </a:cubicBezTo>
                  <a:cubicBezTo>
                    <a:pt x="23848" y="15185"/>
                    <a:pt x="23592" y="15148"/>
                    <a:pt x="23349" y="15072"/>
                  </a:cubicBezTo>
                  <a:cubicBezTo>
                    <a:pt x="22568" y="14818"/>
                    <a:pt x="21855" y="14188"/>
                    <a:pt x="21348" y="13283"/>
                  </a:cubicBezTo>
                  <a:cubicBezTo>
                    <a:pt x="20879" y="12448"/>
                    <a:pt x="20625" y="11491"/>
                    <a:pt x="20371" y="10566"/>
                  </a:cubicBezTo>
                  <a:cubicBezTo>
                    <a:pt x="20340" y="10434"/>
                    <a:pt x="20227" y="10354"/>
                    <a:pt x="20095" y="10344"/>
                  </a:cubicBezTo>
                  <a:cubicBezTo>
                    <a:pt x="20087" y="10343"/>
                    <a:pt x="20078" y="10343"/>
                    <a:pt x="20070" y="10343"/>
                  </a:cubicBezTo>
                  <a:cubicBezTo>
                    <a:pt x="19948" y="10343"/>
                    <a:pt x="19839" y="10423"/>
                    <a:pt x="19800" y="10537"/>
                  </a:cubicBezTo>
                  <a:cubicBezTo>
                    <a:pt x="19007" y="12631"/>
                    <a:pt x="17523" y="14442"/>
                    <a:pt x="15631" y="15641"/>
                  </a:cubicBezTo>
                  <a:cubicBezTo>
                    <a:pt x="14953" y="16069"/>
                    <a:pt x="14011" y="16524"/>
                    <a:pt x="13056" y="16524"/>
                  </a:cubicBezTo>
                  <a:cubicBezTo>
                    <a:pt x="12809" y="16524"/>
                    <a:pt x="12561" y="16493"/>
                    <a:pt x="12317" y="16424"/>
                  </a:cubicBezTo>
                  <a:cubicBezTo>
                    <a:pt x="10923" y="16048"/>
                    <a:pt x="10130" y="14574"/>
                    <a:pt x="9966" y="13283"/>
                  </a:cubicBezTo>
                  <a:cubicBezTo>
                    <a:pt x="9783" y="11828"/>
                    <a:pt x="10201" y="10303"/>
                    <a:pt x="10567" y="8960"/>
                  </a:cubicBezTo>
                  <a:cubicBezTo>
                    <a:pt x="10608" y="8828"/>
                    <a:pt x="10547" y="8697"/>
                    <a:pt x="10435" y="8623"/>
                  </a:cubicBezTo>
                  <a:cubicBezTo>
                    <a:pt x="10386" y="8592"/>
                    <a:pt x="10331" y="8577"/>
                    <a:pt x="10277" y="8577"/>
                  </a:cubicBezTo>
                  <a:cubicBezTo>
                    <a:pt x="10206" y="8577"/>
                    <a:pt x="10136" y="8603"/>
                    <a:pt x="10078" y="8655"/>
                  </a:cubicBezTo>
                  <a:cubicBezTo>
                    <a:pt x="8887" y="9683"/>
                    <a:pt x="7657" y="10739"/>
                    <a:pt x="6183" y="11298"/>
                  </a:cubicBezTo>
                  <a:cubicBezTo>
                    <a:pt x="5563" y="11535"/>
                    <a:pt x="4927" y="11650"/>
                    <a:pt x="4321" y="11650"/>
                  </a:cubicBezTo>
                  <a:cubicBezTo>
                    <a:pt x="3386" y="11650"/>
                    <a:pt x="2521" y="11376"/>
                    <a:pt x="1892" y="10852"/>
                  </a:cubicBezTo>
                  <a:cubicBezTo>
                    <a:pt x="1089" y="10181"/>
                    <a:pt x="611" y="9050"/>
                    <a:pt x="611" y="7842"/>
                  </a:cubicBezTo>
                  <a:cubicBezTo>
                    <a:pt x="611" y="6805"/>
                    <a:pt x="935" y="5685"/>
                    <a:pt x="1577" y="4515"/>
                  </a:cubicBezTo>
                  <a:cubicBezTo>
                    <a:pt x="2419" y="2949"/>
                    <a:pt x="3640" y="1577"/>
                    <a:pt x="5094" y="549"/>
                  </a:cubicBezTo>
                  <a:cubicBezTo>
                    <a:pt x="5238" y="459"/>
                    <a:pt x="5268" y="264"/>
                    <a:pt x="5165" y="132"/>
                  </a:cubicBezTo>
                  <a:cubicBezTo>
                    <a:pt x="5111" y="46"/>
                    <a:pt x="5019" y="1"/>
                    <a:pt x="4925" y="1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3519;p80">
              <a:extLst>
                <a:ext uri="{FF2B5EF4-FFF2-40B4-BE49-F238E27FC236}">
                  <a16:creationId xmlns:a16="http://schemas.microsoft.com/office/drawing/2014/main" id="{11A2D5CE-CE54-3AB1-601A-761C74645279}"/>
                </a:ext>
              </a:extLst>
            </p:cNvPr>
            <p:cNvSpPr/>
            <p:nvPr/>
          </p:nvSpPr>
          <p:spPr>
            <a:xfrm>
              <a:off x="4296950" y="1090025"/>
              <a:ext cx="342475" cy="326575"/>
            </a:xfrm>
            <a:custGeom>
              <a:avLst/>
              <a:gdLst/>
              <a:ahLst/>
              <a:cxnLst/>
              <a:rect l="l" t="t" r="r" b="b"/>
              <a:pathLst>
                <a:path w="13699" h="13063" extrusionOk="0">
                  <a:moveTo>
                    <a:pt x="7400" y="0"/>
                  </a:moveTo>
                  <a:cubicBezTo>
                    <a:pt x="7073" y="0"/>
                    <a:pt x="6743" y="100"/>
                    <a:pt x="6459" y="308"/>
                  </a:cubicBezTo>
                  <a:cubicBezTo>
                    <a:pt x="6408" y="337"/>
                    <a:pt x="6366" y="379"/>
                    <a:pt x="6315" y="420"/>
                  </a:cubicBezTo>
                  <a:cubicBezTo>
                    <a:pt x="6050" y="223"/>
                    <a:pt x="5721" y="115"/>
                    <a:pt x="5384" y="115"/>
                  </a:cubicBezTo>
                  <a:cubicBezTo>
                    <a:pt x="5129" y="115"/>
                    <a:pt x="4869" y="177"/>
                    <a:pt x="4628" y="308"/>
                  </a:cubicBezTo>
                  <a:cubicBezTo>
                    <a:pt x="3855" y="725"/>
                    <a:pt x="3408" y="2983"/>
                    <a:pt x="3408" y="2983"/>
                  </a:cubicBezTo>
                  <a:cubicBezTo>
                    <a:pt x="2217" y="3215"/>
                    <a:pt x="1150" y="3908"/>
                    <a:pt x="804" y="5260"/>
                  </a:cubicBezTo>
                  <a:cubicBezTo>
                    <a:pt x="1" y="8331"/>
                    <a:pt x="2066" y="10672"/>
                    <a:pt x="2066" y="10672"/>
                  </a:cubicBezTo>
                  <a:cubicBezTo>
                    <a:pt x="2542" y="11392"/>
                    <a:pt x="3264" y="11953"/>
                    <a:pt x="4140" y="12217"/>
                  </a:cubicBezTo>
                  <a:lnTo>
                    <a:pt x="6376" y="12898"/>
                  </a:lnTo>
                  <a:cubicBezTo>
                    <a:pt x="6745" y="13009"/>
                    <a:pt x="7118" y="13063"/>
                    <a:pt x="7485" y="13063"/>
                  </a:cubicBezTo>
                  <a:cubicBezTo>
                    <a:pt x="8888" y="13063"/>
                    <a:pt x="10203" y="12286"/>
                    <a:pt x="10872" y="11038"/>
                  </a:cubicBezTo>
                  <a:cubicBezTo>
                    <a:pt x="10984" y="10823"/>
                    <a:pt x="11075" y="10589"/>
                    <a:pt x="11145" y="10354"/>
                  </a:cubicBezTo>
                  <a:lnTo>
                    <a:pt x="11694" y="8585"/>
                  </a:lnTo>
                  <a:cubicBezTo>
                    <a:pt x="11829" y="8555"/>
                    <a:pt x="11970" y="8514"/>
                    <a:pt x="12102" y="8453"/>
                  </a:cubicBezTo>
                  <a:cubicBezTo>
                    <a:pt x="12356" y="8321"/>
                    <a:pt x="12590" y="8119"/>
                    <a:pt x="12754" y="7843"/>
                  </a:cubicBezTo>
                  <a:cubicBezTo>
                    <a:pt x="13354" y="6866"/>
                    <a:pt x="13679" y="5758"/>
                    <a:pt x="13689" y="4609"/>
                  </a:cubicBezTo>
                  <a:cubicBezTo>
                    <a:pt x="13698" y="3735"/>
                    <a:pt x="12988" y="3012"/>
                    <a:pt x="12112" y="3003"/>
                  </a:cubicBezTo>
                  <a:cubicBezTo>
                    <a:pt x="11929" y="3003"/>
                    <a:pt x="11756" y="3032"/>
                    <a:pt x="11594" y="3083"/>
                  </a:cubicBezTo>
                  <a:cubicBezTo>
                    <a:pt x="11463" y="2524"/>
                    <a:pt x="11267" y="1975"/>
                    <a:pt x="10984" y="1467"/>
                  </a:cubicBezTo>
                  <a:cubicBezTo>
                    <a:pt x="10697" y="935"/>
                    <a:pt x="10145" y="629"/>
                    <a:pt x="9580" y="629"/>
                  </a:cubicBezTo>
                  <a:cubicBezTo>
                    <a:pt x="9324" y="629"/>
                    <a:pt x="9065" y="692"/>
                    <a:pt x="8827" y="825"/>
                  </a:cubicBezTo>
                  <a:cubicBezTo>
                    <a:pt x="8817" y="825"/>
                    <a:pt x="8807" y="825"/>
                    <a:pt x="8807" y="835"/>
                  </a:cubicBezTo>
                  <a:cubicBezTo>
                    <a:pt x="8766" y="774"/>
                    <a:pt x="8726" y="713"/>
                    <a:pt x="8685" y="652"/>
                  </a:cubicBezTo>
                  <a:cubicBezTo>
                    <a:pt x="8374" y="226"/>
                    <a:pt x="7891" y="0"/>
                    <a:pt x="7400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3520;p80">
              <a:extLst>
                <a:ext uri="{FF2B5EF4-FFF2-40B4-BE49-F238E27FC236}">
                  <a16:creationId xmlns:a16="http://schemas.microsoft.com/office/drawing/2014/main" id="{C7FCC22D-C9C2-31E0-673B-78CF67A3F619}"/>
                </a:ext>
              </a:extLst>
            </p:cNvPr>
            <p:cNvSpPr/>
            <p:nvPr/>
          </p:nvSpPr>
          <p:spPr>
            <a:xfrm>
              <a:off x="3924975" y="1334900"/>
              <a:ext cx="668200" cy="596000"/>
            </a:xfrm>
            <a:custGeom>
              <a:avLst/>
              <a:gdLst/>
              <a:ahLst/>
              <a:cxnLst/>
              <a:rect l="l" t="t" r="r" b="b"/>
              <a:pathLst>
                <a:path w="26728" h="23840" extrusionOk="0">
                  <a:moveTo>
                    <a:pt x="15744" y="0"/>
                  </a:moveTo>
                  <a:lnTo>
                    <a:pt x="14382" y="12551"/>
                  </a:lnTo>
                  <a:lnTo>
                    <a:pt x="8158" y="10252"/>
                  </a:lnTo>
                  <a:cubicBezTo>
                    <a:pt x="7524" y="10018"/>
                    <a:pt x="6875" y="9907"/>
                    <a:pt x="6237" y="9907"/>
                  </a:cubicBezTo>
                  <a:cubicBezTo>
                    <a:pt x="3990" y="9907"/>
                    <a:pt x="1883" y="11284"/>
                    <a:pt x="1058" y="13517"/>
                  </a:cubicBezTo>
                  <a:cubicBezTo>
                    <a:pt x="1" y="16376"/>
                    <a:pt x="1465" y="19549"/>
                    <a:pt x="4323" y="20605"/>
                  </a:cubicBezTo>
                  <a:lnTo>
                    <a:pt x="11299" y="23188"/>
                  </a:lnTo>
                  <a:cubicBezTo>
                    <a:pt x="12478" y="23625"/>
                    <a:pt x="13711" y="23839"/>
                    <a:pt x="14919" y="23839"/>
                  </a:cubicBezTo>
                  <a:cubicBezTo>
                    <a:pt x="16832" y="23839"/>
                    <a:pt x="18714" y="23310"/>
                    <a:pt x="20391" y="22272"/>
                  </a:cubicBezTo>
                  <a:cubicBezTo>
                    <a:pt x="23147" y="20574"/>
                    <a:pt x="24926" y="17757"/>
                    <a:pt x="25273" y="14533"/>
                  </a:cubicBezTo>
                  <a:lnTo>
                    <a:pt x="26727" y="1191"/>
                  </a:lnTo>
                  <a:lnTo>
                    <a:pt x="15744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3521;p80">
              <a:extLst>
                <a:ext uri="{FF2B5EF4-FFF2-40B4-BE49-F238E27FC236}">
                  <a16:creationId xmlns:a16="http://schemas.microsoft.com/office/drawing/2014/main" id="{0CD8FA76-6197-9F14-A319-FD72CDB4C620}"/>
                </a:ext>
              </a:extLst>
            </p:cNvPr>
            <p:cNvSpPr/>
            <p:nvPr/>
          </p:nvSpPr>
          <p:spPr>
            <a:xfrm>
              <a:off x="3689800" y="1916100"/>
              <a:ext cx="800925" cy="471775"/>
            </a:xfrm>
            <a:custGeom>
              <a:avLst/>
              <a:gdLst/>
              <a:ahLst/>
              <a:cxnLst/>
              <a:rect l="l" t="t" r="r" b="b"/>
              <a:pathLst>
                <a:path w="32037" h="18871" extrusionOk="0">
                  <a:moveTo>
                    <a:pt x="23301" y="1"/>
                  </a:moveTo>
                  <a:lnTo>
                    <a:pt x="1" y="6723"/>
                  </a:lnTo>
                  <a:cubicBezTo>
                    <a:pt x="1" y="6723"/>
                    <a:pt x="162" y="13354"/>
                    <a:pt x="865" y="17555"/>
                  </a:cubicBezTo>
                  <a:cubicBezTo>
                    <a:pt x="865" y="17555"/>
                    <a:pt x="4288" y="18871"/>
                    <a:pt x="9450" y="18871"/>
                  </a:cubicBezTo>
                  <a:cubicBezTo>
                    <a:pt x="15496" y="18871"/>
                    <a:pt x="23927" y="17065"/>
                    <a:pt x="32036" y="9225"/>
                  </a:cubicBezTo>
                  <a:lnTo>
                    <a:pt x="23301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3522;p80">
              <a:extLst>
                <a:ext uri="{FF2B5EF4-FFF2-40B4-BE49-F238E27FC236}">
                  <a16:creationId xmlns:a16="http://schemas.microsoft.com/office/drawing/2014/main" id="{064E9C27-991D-D3B7-501F-D1C9B1506230}"/>
                </a:ext>
              </a:extLst>
            </p:cNvPr>
            <p:cNvSpPr/>
            <p:nvPr/>
          </p:nvSpPr>
          <p:spPr>
            <a:xfrm>
              <a:off x="3630325" y="1537025"/>
              <a:ext cx="642000" cy="569050"/>
            </a:xfrm>
            <a:custGeom>
              <a:avLst/>
              <a:gdLst/>
              <a:ahLst/>
              <a:cxnLst/>
              <a:rect l="l" t="t" r="r" b="b"/>
              <a:pathLst>
                <a:path w="25680" h="22762" extrusionOk="0">
                  <a:moveTo>
                    <a:pt x="13515" y="0"/>
                  </a:moveTo>
                  <a:cubicBezTo>
                    <a:pt x="12376" y="0"/>
                    <a:pt x="11224" y="72"/>
                    <a:pt x="10139" y="224"/>
                  </a:cubicBezTo>
                  <a:cubicBezTo>
                    <a:pt x="6478" y="744"/>
                    <a:pt x="3835" y="2096"/>
                    <a:pt x="2492" y="4141"/>
                  </a:cubicBezTo>
                  <a:cubicBezTo>
                    <a:pt x="0" y="7934"/>
                    <a:pt x="325" y="16050"/>
                    <a:pt x="1587" y="22762"/>
                  </a:cubicBezTo>
                  <a:cubicBezTo>
                    <a:pt x="9966" y="21978"/>
                    <a:pt x="18528" y="19608"/>
                    <a:pt x="25680" y="15164"/>
                  </a:cubicBezTo>
                  <a:lnTo>
                    <a:pt x="23869" y="12916"/>
                  </a:lnTo>
                  <a:cubicBezTo>
                    <a:pt x="23695" y="9755"/>
                    <a:pt x="23117" y="3226"/>
                    <a:pt x="21225" y="1598"/>
                  </a:cubicBezTo>
                  <a:cubicBezTo>
                    <a:pt x="20079" y="612"/>
                    <a:pt x="16850" y="0"/>
                    <a:pt x="13515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3523;p80">
              <a:extLst>
                <a:ext uri="{FF2B5EF4-FFF2-40B4-BE49-F238E27FC236}">
                  <a16:creationId xmlns:a16="http://schemas.microsoft.com/office/drawing/2014/main" id="{7F650565-1F45-4CDE-0560-65D984BB0B96}"/>
                </a:ext>
              </a:extLst>
            </p:cNvPr>
            <p:cNvSpPr/>
            <p:nvPr/>
          </p:nvSpPr>
          <p:spPr>
            <a:xfrm>
              <a:off x="3743450" y="2085350"/>
              <a:ext cx="57500" cy="291475"/>
            </a:xfrm>
            <a:custGeom>
              <a:avLst/>
              <a:gdLst/>
              <a:ahLst/>
              <a:cxnLst/>
              <a:rect l="l" t="t" r="r" b="b"/>
              <a:pathLst>
                <a:path w="2300" h="11659" extrusionOk="0">
                  <a:moveTo>
                    <a:pt x="389" y="0"/>
                  </a:moveTo>
                  <a:cubicBezTo>
                    <a:pt x="371" y="0"/>
                    <a:pt x="353" y="1"/>
                    <a:pt x="335" y="4"/>
                  </a:cubicBezTo>
                  <a:cubicBezTo>
                    <a:pt x="142" y="36"/>
                    <a:pt x="0" y="219"/>
                    <a:pt x="30" y="412"/>
                  </a:cubicBezTo>
                  <a:lnTo>
                    <a:pt x="1545" y="11344"/>
                  </a:lnTo>
                  <a:cubicBezTo>
                    <a:pt x="1567" y="11527"/>
                    <a:pt x="1728" y="11659"/>
                    <a:pt x="1902" y="11659"/>
                  </a:cubicBezTo>
                  <a:lnTo>
                    <a:pt x="1953" y="11659"/>
                  </a:lnTo>
                  <a:cubicBezTo>
                    <a:pt x="2156" y="11629"/>
                    <a:pt x="2300" y="11446"/>
                    <a:pt x="2268" y="11241"/>
                  </a:cubicBezTo>
                  <a:lnTo>
                    <a:pt x="752" y="309"/>
                  </a:lnTo>
                  <a:cubicBezTo>
                    <a:pt x="725" y="133"/>
                    <a:pt x="571" y="0"/>
                    <a:pt x="389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3524;p80">
              <a:extLst>
                <a:ext uri="{FF2B5EF4-FFF2-40B4-BE49-F238E27FC236}">
                  <a16:creationId xmlns:a16="http://schemas.microsoft.com/office/drawing/2014/main" id="{BF8B76B7-8AE0-2F8C-E2F8-518B915170BC}"/>
                </a:ext>
              </a:extLst>
            </p:cNvPr>
            <p:cNvSpPr/>
            <p:nvPr/>
          </p:nvSpPr>
          <p:spPr>
            <a:xfrm>
              <a:off x="3865725" y="2069150"/>
              <a:ext cx="95100" cy="324700"/>
            </a:xfrm>
            <a:custGeom>
              <a:avLst/>
              <a:gdLst/>
              <a:ahLst/>
              <a:cxnLst/>
              <a:rect l="l" t="t" r="r" b="b"/>
              <a:pathLst>
                <a:path w="3804" h="12988" extrusionOk="0">
                  <a:moveTo>
                    <a:pt x="405" y="1"/>
                  </a:moveTo>
                  <a:cubicBezTo>
                    <a:pt x="375" y="1"/>
                    <a:pt x="345" y="5"/>
                    <a:pt x="316" y="13"/>
                  </a:cubicBezTo>
                  <a:cubicBezTo>
                    <a:pt x="113" y="52"/>
                    <a:pt x="1" y="257"/>
                    <a:pt x="42" y="449"/>
                  </a:cubicBezTo>
                  <a:lnTo>
                    <a:pt x="3052" y="12714"/>
                  </a:lnTo>
                  <a:cubicBezTo>
                    <a:pt x="3093" y="12878"/>
                    <a:pt x="3244" y="12988"/>
                    <a:pt x="3408" y="12988"/>
                  </a:cubicBezTo>
                  <a:cubicBezTo>
                    <a:pt x="3437" y="12988"/>
                    <a:pt x="3469" y="12988"/>
                    <a:pt x="3489" y="12978"/>
                  </a:cubicBezTo>
                  <a:cubicBezTo>
                    <a:pt x="3694" y="12939"/>
                    <a:pt x="3803" y="12734"/>
                    <a:pt x="3764" y="12541"/>
                  </a:cubicBezTo>
                  <a:lnTo>
                    <a:pt x="752" y="276"/>
                  </a:lnTo>
                  <a:cubicBezTo>
                    <a:pt x="711" y="113"/>
                    <a:pt x="565" y="1"/>
                    <a:pt x="405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3525;p80">
              <a:extLst>
                <a:ext uri="{FF2B5EF4-FFF2-40B4-BE49-F238E27FC236}">
                  <a16:creationId xmlns:a16="http://schemas.microsoft.com/office/drawing/2014/main" id="{EAFFC61A-B779-EAF2-7F45-2D20884BD2E5}"/>
                </a:ext>
              </a:extLst>
            </p:cNvPr>
            <p:cNvSpPr/>
            <p:nvPr/>
          </p:nvSpPr>
          <p:spPr>
            <a:xfrm>
              <a:off x="3990575" y="2041400"/>
              <a:ext cx="136525" cy="321225"/>
            </a:xfrm>
            <a:custGeom>
              <a:avLst/>
              <a:gdLst/>
              <a:ahLst/>
              <a:cxnLst/>
              <a:rect l="l" t="t" r="r" b="b"/>
              <a:pathLst>
                <a:path w="5461" h="12849" extrusionOk="0">
                  <a:moveTo>
                    <a:pt x="416" y="0"/>
                  </a:moveTo>
                  <a:cubicBezTo>
                    <a:pt x="372" y="0"/>
                    <a:pt x="328" y="8"/>
                    <a:pt x="286" y="24"/>
                  </a:cubicBezTo>
                  <a:cubicBezTo>
                    <a:pt x="91" y="95"/>
                    <a:pt x="1" y="298"/>
                    <a:pt x="71" y="490"/>
                  </a:cubicBezTo>
                  <a:lnTo>
                    <a:pt x="4709" y="12614"/>
                  </a:lnTo>
                  <a:cubicBezTo>
                    <a:pt x="4770" y="12755"/>
                    <a:pt x="4902" y="12848"/>
                    <a:pt x="5055" y="12848"/>
                  </a:cubicBezTo>
                  <a:cubicBezTo>
                    <a:pt x="5094" y="12848"/>
                    <a:pt x="5136" y="12838"/>
                    <a:pt x="5187" y="12816"/>
                  </a:cubicBezTo>
                  <a:cubicBezTo>
                    <a:pt x="5370" y="12746"/>
                    <a:pt x="5461" y="12543"/>
                    <a:pt x="5390" y="12350"/>
                  </a:cubicBezTo>
                  <a:lnTo>
                    <a:pt x="752" y="227"/>
                  </a:lnTo>
                  <a:cubicBezTo>
                    <a:pt x="698" y="86"/>
                    <a:pt x="560" y="0"/>
                    <a:pt x="41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3526;p80">
              <a:extLst>
                <a:ext uri="{FF2B5EF4-FFF2-40B4-BE49-F238E27FC236}">
                  <a16:creationId xmlns:a16="http://schemas.microsoft.com/office/drawing/2014/main" id="{323CAD5E-3120-9745-5434-E52FAEAC342F}"/>
                </a:ext>
              </a:extLst>
            </p:cNvPr>
            <p:cNvSpPr/>
            <p:nvPr/>
          </p:nvSpPr>
          <p:spPr>
            <a:xfrm>
              <a:off x="4114150" y="1987800"/>
              <a:ext cx="161950" cy="320150"/>
            </a:xfrm>
            <a:custGeom>
              <a:avLst/>
              <a:gdLst/>
              <a:ahLst/>
              <a:cxnLst/>
              <a:rect l="l" t="t" r="r" b="b"/>
              <a:pathLst>
                <a:path w="6478" h="12806" extrusionOk="0">
                  <a:moveTo>
                    <a:pt x="405" y="0"/>
                  </a:moveTo>
                  <a:cubicBezTo>
                    <a:pt x="354" y="0"/>
                    <a:pt x="303" y="10"/>
                    <a:pt x="254" y="32"/>
                  </a:cubicBezTo>
                  <a:cubicBezTo>
                    <a:pt x="71" y="123"/>
                    <a:pt x="0" y="338"/>
                    <a:pt x="81" y="521"/>
                  </a:cubicBezTo>
                  <a:lnTo>
                    <a:pt x="5726" y="12593"/>
                  </a:lnTo>
                  <a:cubicBezTo>
                    <a:pt x="5787" y="12725"/>
                    <a:pt x="5919" y="12805"/>
                    <a:pt x="6061" y="12805"/>
                  </a:cubicBezTo>
                  <a:cubicBezTo>
                    <a:pt x="6112" y="12805"/>
                    <a:pt x="6163" y="12795"/>
                    <a:pt x="6214" y="12776"/>
                  </a:cubicBezTo>
                  <a:cubicBezTo>
                    <a:pt x="6397" y="12683"/>
                    <a:pt x="6478" y="12471"/>
                    <a:pt x="6388" y="12288"/>
                  </a:cubicBezTo>
                  <a:lnTo>
                    <a:pt x="742" y="206"/>
                  </a:lnTo>
                  <a:cubicBezTo>
                    <a:pt x="683" y="79"/>
                    <a:pt x="546" y="0"/>
                    <a:pt x="405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3527;p80">
              <a:extLst>
                <a:ext uri="{FF2B5EF4-FFF2-40B4-BE49-F238E27FC236}">
                  <a16:creationId xmlns:a16="http://schemas.microsoft.com/office/drawing/2014/main" id="{CF8F0937-2E4C-DF7F-3591-DD79E2BA80D4}"/>
                </a:ext>
              </a:extLst>
            </p:cNvPr>
            <p:cNvSpPr/>
            <p:nvPr/>
          </p:nvSpPr>
          <p:spPr>
            <a:xfrm>
              <a:off x="4220675" y="1938825"/>
              <a:ext cx="194750" cy="275025"/>
            </a:xfrm>
            <a:custGeom>
              <a:avLst/>
              <a:gdLst/>
              <a:ahLst/>
              <a:cxnLst/>
              <a:rect l="l" t="t" r="r" b="b"/>
              <a:pathLst>
                <a:path w="7790" h="11001" extrusionOk="0">
                  <a:moveTo>
                    <a:pt x="422" y="1"/>
                  </a:moveTo>
                  <a:cubicBezTo>
                    <a:pt x="351" y="1"/>
                    <a:pt x="278" y="22"/>
                    <a:pt x="213" y="68"/>
                  </a:cubicBezTo>
                  <a:cubicBezTo>
                    <a:pt x="52" y="180"/>
                    <a:pt x="1" y="405"/>
                    <a:pt x="123" y="566"/>
                  </a:cubicBezTo>
                  <a:lnTo>
                    <a:pt x="7079" y="10839"/>
                  </a:lnTo>
                  <a:cubicBezTo>
                    <a:pt x="7150" y="10939"/>
                    <a:pt x="7262" y="11000"/>
                    <a:pt x="7384" y="11000"/>
                  </a:cubicBezTo>
                  <a:cubicBezTo>
                    <a:pt x="7455" y="11000"/>
                    <a:pt x="7526" y="10981"/>
                    <a:pt x="7587" y="10939"/>
                  </a:cubicBezTo>
                  <a:cubicBezTo>
                    <a:pt x="7750" y="10830"/>
                    <a:pt x="7789" y="10595"/>
                    <a:pt x="7679" y="10432"/>
                  </a:cubicBezTo>
                  <a:lnTo>
                    <a:pt x="723" y="161"/>
                  </a:lnTo>
                  <a:cubicBezTo>
                    <a:pt x="653" y="59"/>
                    <a:pt x="540" y="1"/>
                    <a:pt x="422" y="1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528;p80">
              <a:extLst>
                <a:ext uri="{FF2B5EF4-FFF2-40B4-BE49-F238E27FC236}">
                  <a16:creationId xmlns:a16="http://schemas.microsoft.com/office/drawing/2014/main" id="{93AFC3AB-C9FA-4C08-417B-0186E9FB706A}"/>
                </a:ext>
              </a:extLst>
            </p:cNvPr>
            <p:cNvSpPr/>
            <p:nvPr/>
          </p:nvSpPr>
          <p:spPr>
            <a:xfrm>
              <a:off x="3649600" y="736400"/>
              <a:ext cx="761250" cy="762575"/>
            </a:xfrm>
            <a:custGeom>
              <a:avLst/>
              <a:gdLst/>
              <a:ahLst/>
              <a:cxnLst/>
              <a:rect l="l" t="t" r="r" b="b"/>
              <a:pathLst>
                <a:path w="30450" h="30503" extrusionOk="0">
                  <a:moveTo>
                    <a:pt x="15268" y="1"/>
                  </a:moveTo>
                  <a:cubicBezTo>
                    <a:pt x="11961" y="1"/>
                    <a:pt x="8856" y="1120"/>
                    <a:pt x="6337" y="3033"/>
                  </a:cubicBezTo>
                  <a:cubicBezTo>
                    <a:pt x="5016" y="4028"/>
                    <a:pt x="3857" y="5249"/>
                    <a:pt x="2910" y="6633"/>
                  </a:cubicBezTo>
                  <a:cubicBezTo>
                    <a:pt x="2087" y="7853"/>
                    <a:pt x="1416" y="9196"/>
                    <a:pt x="947" y="10648"/>
                  </a:cubicBezTo>
                  <a:cubicBezTo>
                    <a:pt x="581" y="11778"/>
                    <a:pt x="347" y="12967"/>
                    <a:pt x="244" y="14209"/>
                  </a:cubicBezTo>
                  <a:cubicBezTo>
                    <a:pt x="0" y="17228"/>
                    <a:pt x="215" y="19679"/>
                    <a:pt x="794" y="21683"/>
                  </a:cubicBezTo>
                  <a:cubicBezTo>
                    <a:pt x="1111" y="22752"/>
                    <a:pt x="1526" y="23696"/>
                    <a:pt x="2046" y="24521"/>
                  </a:cubicBezTo>
                  <a:cubicBezTo>
                    <a:pt x="3928" y="27572"/>
                    <a:pt x="7091" y="29088"/>
                    <a:pt x="10842" y="29942"/>
                  </a:cubicBezTo>
                  <a:cubicBezTo>
                    <a:pt x="11860" y="30174"/>
                    <a:pt x="12927" y="30338"/>
                    <a:pt x="14025" y="30418"/>
                  </a:cubicBezTo>
                  <a:cubicBezTo>
                    <a:pt x="14661" y="30472"/>
                    <a:pt x="15289" y="30503"/>
                    <a:pt x="15909" y="30503"/>
                  </a:cubicBezTo>
                  <a:cubicBezTo>
                    <a:pt x="15993" y="30503"/>
                    <a:pt x="16077" y="30502"/>
                    <a:pt x="16161" y="30501"/>
                  </a:cubicBezTo>
                  <a:cubicBezTo>
                    <a:pt x="16354" y="30501"/>
                    <a:pt x="16559" y="30491"/>
                    <a:pt x="16752" y="30491"/>
                  </a:cubicBezTo>
                  <a:cubicBezTo>
                    <a:pt x="16822" y="30479"/>
                    <a:pt x="16893" y="30479"/>
                    <a:pt x="16964" y="30479"/>
                  </a:cubicBezTo>
                  <a:cubicBezTo>
                    <a:pt x="17057" y="30469"/>
                    <a:pt x="17147" y="30469"/>
                    <a:pt x="17249" y="30460"/>
                  </a:cubicBezTo>
                  <a:cubicBezTo>
                    <a:pt x="17879" y="30418"/>
                    <a:pt x="18502" y="30357"/>
                    <a:pt x="19100" y="30277"/>
                  </a:cubicBezTo>
                  <a:cubicBezTo>
                    <a:pt x="19478" y="30235"/>
                    <a:pt x="19844" y="30174"/>
                    <a:pt x="20210" y="30103"/>
                  </a:cubicBezTo>
                  <a:cubicBezTo>
                    <a:pt x="23046" y="29554"/>
                    <a:pt x="25487" y="28375"/>
                    <a:pt x="27266" y="26025"/>
                  </a:cubicBezTo>
                  <a:cubicBezTo>
                    <a:pt x="28843" y="23950"/>
                    <a:pt x="29900" y="20950"/>
                    <a:pt x="30247" y="16650"/>
                  </a:cubicBezTo>
                  <a:cubicBezTo>
                    <a:pt x="30449" y="14187"/>
                    <a:pt x="30073" y="11807"/>
                    <a:pt x="29229" y="9662"/>
                  </a:cubicBezTo>
                  <a:cubicBezTo>
                    <a:pt x="28650" y="8178"/>
                    <a:pt x="27857" y="6804"/>
                    <a:pt x="26871" y="5583"/>
                  </a:cubicBezTo>
                  <a:cubicBezTo>
                    <a:pt x="25253" y="3570"/>
                    <a:pt x="23139" y="1973"/>
                    <a:pt x="20686" y="1019"/>
                  </a:cubicBezTo>
                  <a:cubicBezTo>
                    <a:pt x="19375" y="499"/>
                    <a:pt x="17972" y="174"/>
                    <a:pt x="16498" y="52"/>
                  </a:cubicBezTo>
                  <a:cubicBezTo>
                    <a:pt x="16085" y="18"/>
                    <a:pt x="15675" y="1"/>
                    <a:pt x="1526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529;p80">
              <a:extLst>
                <a:ext uri="{FF2B5EF4-FFF2-40B4-BE49-F238E27FC236}">
                  <a16:creationId xmlns:a16="http://schemas.microsoft.com/office/drawing/2014/main" id="{0A631E9C-601B-A6B7-18B1-42D265993212}"/>
                </a:ext>
              </a:extLst>
            </p:cNvPr>
            <p:cNvSpPr/>
            <p:nvPr/>
          </p:nvSpPr>
          <p:spPr>
            <a:xfrm>
              <a:off x="3779025" y="1161175"/>
              <a:ext cx="146700" cy="139500"/>
            </a:xfrm>
            <a:custGeom>
              <a:avLst/>
              <a:gdLst/>
              <a:ahLst/>
              <a:cxnLst/>
              <a:rect l="l" t="t" r="r" b="b"/>
              <a:pathLst>
                <a:path w="5868" h="5580" extrusionOk="0">
                  <a:moveTo>
                    <a:pt x="2958" y="1"/>
                  </a:moveTo>
                  <a:cubicBezTo>
                    <a:pt x="1432" y="1"/>
                    <a:pt x="152" y="1180"/>
                    <a:pt x="71" y="2678"/>
                  </a:cubicBezTo>
                  <a:cubicBezTo>
                    <a:pt x="0" y="4225"/>
                    <a:pt x="1211" y="5526"/>
                    <a:pt x="2788" y="5578"/>
                  </a:cubicBezTo>
                  <a:cubicBezTo>
                    <a:pt x="2826" y="5579"/>
                    <a:pt x="2865" y="5580"/>
                    <a:pt x="2903" y="5580"/>
                  </a:cubicBezTo>
                  <a:cubicBezTo>
                    <a:pt x="4439" y="5580"/>
                    <a:pt x="5718" y="4400"/>
                    <a:pt x="5787" y="2903"/>
                  </a:cubicBezTo>
                  <a:cubicBezTo>
                    <a:pt x="5868" y="1358"/>
                    <a:pt x="4648" y="64"/>
                    <a:pt x="3073" y="3"/>
                  </a:cubicBezTo>
                  <a:cubicBezTo>
                    <a:pt x="3035" y="1"/>
                    <a:pt x="2996" y="1"/>
                    <a:pt x="2958" y="1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530;p80">
              <a:extLst>
                <a:ext uri="{FF2B5EF4-FFF2-40B4-BE49-F238E27FC236}">
                  <a16:creationId xmlns:a16="http://schemas.microsoft.com/office/drawing/2014/main" id="{2B686649-8820-AEC5-92E2-B716C2B3A55F}"/>
                </a:ext>
              </a:extLst>
            </p:cNvPr>
            <p:cNvSpPr/>
            <p:nvPr/>
          </p:nvSpPr>
          <p:spPr>
            <a:xfrm>
              <a:off x="4186875" y="1206700"/>
              <a:ext cx="146725" cy="139750"/>
            </a:xfrm>
            <a:custGeom>
              <a:avLst/>
              <a:gdLst/>
              <a:ahLst/>
              <a:cxnLst/>
              <a:rect l="l" t="t" r="r" b="b"/>
              <a:pathLst>
                <a:path w="5869" h="5590" extrusionOk="0">
                  <a:moveTo>
                    <a:pt x="2956" y="0"/>
                  </a:moveTo>
                  <a:cubicBezTo>
                    <a:pt x="1430" y="0"/>
                    <a:pt x="150" y="1180"/>
                    <a:pt x="71" y="2688"/>
                  </a:cubicBezTo>
                  <a:cubicBezTo>
                    <a:pt x="1" y="4223"/>
                    <a:pt x="1209" y="5526"/>
                    <a:pt x="2795" y="5587"/>
                  </a:cubicBezTo>
                  <a:cubicBezTo>
                    <a:pt x="2834" y="5589"/>
                    <a:pt x="2872" y="5589"/>
                    <a:pt x="2910" y="5589"/>
                  </a:cubicBezTo>
                  <a:cubicBezTo>
                    <a:pt x="4437" y="5589"/>
                    <a:pt x="5716" y="4410"/>
                    <a:pt x="5785" y="2902"/>
                  </a:cubicBezTo>
                  <a:cubicBezTo>
                    <a:pt x="5868" y="1367"/>
                    <a:pt x="4648" y="64"/>
                    <a:pt x="3071" y="3"/>
                  </a:cubicBezTo>
                  <a:cubicBezTo>
                    <a:pt x="3033" y="1"/>
                    <a:pt x="2994" y="0"/>
                    <a:pt x="2956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531;p80">
              <a:extLst>
                <a:ext uri="{FF2B5EF4-FFF2-40B4-BE49-F238E27FC236}">
                  <a16:creationId xmlns:a16="http://schemas.microsoft.com/office/drawing/2014/main" id="{22A81896-CD86-C784-DB2E-C8A2B35427AD}"/>
                </a:ext>
              </a:extLst>
            </p:cNvPr>
            <p:cNvSpPr/>
            <p:nvPr/>
          </p:nvSpPr>
          <p:spPr>
            <a:xfrm>
              <a:off x="3899525" y="1484950"/>
              <a:ext cx="192500" cy="95250"/>
            </a:xfrm>
            <a:custGeom>
              <a:avLst/>
              <a:gdLst/>
              <a:ahLst/>
              <a:cxnLst/>
              <a:rect l="l" t="t" r="r" b="b"/>
              <a:pathLst>
                <a:path w="7700" h="3810" extrusionOk="0">
                  <a:moveTo>
                    <a:pt x="845" y="0"/>
                  </a:moveTo>
                  <a:lnTo>
                    <a:pt x="550" y="813"/>
                  </a:lnTo>
                  <a:lnTo>
                    <a:pt x="1" y="2368"/>
                  </a:lnTo>
                  <a:cubicBezTo>
                    <a:pt x="1" y="2368"/>
                    <a:pt x="42" y="2441"/>
                    <a:pt x="164" y="2551"/>
                  </a:cubicBezTo>
                  <a:cubicBezTo>
                    <a:pt x="479" y="2856"/>
                    <a:pt x="1343" y="3478"/>
                    <a:pt x="3257" y="3710"/>
                  </a:cubicBezTo>
                  <a:lnTo>
                    <a:pt x="3267" y="3710"/>
                  </a:lnTo>
                  <a:cubicBezTo>
                    <a:pt x="3418" y="3732"/>
                    <a:pt x="3591" y="3752"/>
                    <a:pt x="3765" y="3771"/>
                  </a:cubicBezTo>
                  <a:cubicBezTo>
                    <a:pt x="4086" y="3797"/>
                    <a:pt x="4384" y="3809"/>
                    <a:pt x="4660" y="3809"/>
                  </a:cubicBezTo>
                  <a:cubicBezTo>
                    <a:pt x="6954" y="3809"/>
                    <a:pt x="7699" y="3000"/>
                    <a:pt x="7699" y="3000"/>
                  </a:cubicBezTo>
                  <a:lnTo>
                    <a:pt x="7548" y="2136"/>
                  </a:lnTo>
                  <a:lnTo>
                    <a:pt x="7252" y="518"/>
                  </a:lnTo>
                  <a:cubicBezTo>
                    <a:pt x="7162" y="527"/>
                    <a:pt x="7060" y="527"/>
                    <a:pt x="6967" y="537"/>
                  </a:cubicBezTo>
                  <a:cubicBezTo>
                    <a:pt x="6896" y="537"/>
                    <a:pt x="6825" y="537"/>
                    <a:pt x="6755" y="549"/>
                  </a:cubicBezTo>
                  <a:cubicBezTo>
                    <a:pt x="6552" y="549"/>
                    <a:pt x="6357" y="559"/>
                    <a:pt x="6164" y="559"/>
                  </a:cubicBezTo>
                  <a:cubicBezTo>
                    <a:pt x="6080" y="560"/>
                    <a:pt x="5996" y="561"/>
                    <a:pt x="5912" y="561"/>
                  </a:cubicBezTo>
                  <a:cubicBezTo>
                    <a:pt x="5292" y="561"/>
                    <a:pt x="4664" y="530"/>
                    <a:pt x="4028" y="476"/>
                  </a:cubicBezTo>
                  <a:cubicBezTo>
                    <a:pt x="2930" y="386"/>
                    <a:pt x="1863" y="232"/>
                    <a:pt x="845" y="0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532;p80">
              <a:extLst>
                <a:ext uri="{FF2B5EF4-FFF2-40B4-BE49-F238E27FC236}">
                  <a16:creationId xmlns:a16="http://schemas.microsoft.com/office/drawing/2014/main" id="{4EC63F76-22CE-7ABC-CF37-A85C1FB48E7B}"/>
                </a:ext>
              </a:extLst>
            </p:cNvPr>
            <p:cNvSpPr/>
            <p:nvPr/>
          </p:nvSpPr>
          <p:spPr>
            <a:xfrm>
              <a:off x="3920650" y="1484950"/>
              <a:ext cx="171375" cy="76500"/>
            </a:xfrm>
            <a:custGeom>
              <a:avLst/>
              <a:gdLst/>
              <a:ahLst/>
              <a:cxnLst/>
              <a:rect l="l" t="t" r="r" b="b"/>
              <a:pathLst>
                <a:path w="6855" h="3060" extrusionOk="0">
                  <a:moveTo>
                    <a:pt x="0" y="0"/>
                  </a:moveTo>
                  <a:cubicBezTo>
                    <a:pt x="0" y="0"/>
                    <a:pt x="2239" y="3060"/>
                    <a:pt x="5952" y="3060"/>
                  </a:cubicBezTo>
                  <a:cubicBezTo>
                    <a:pt x="6244" y="3060"/>
                    <a:pt x="6545" y="3041"/>
                    <a:pt x="6854" y="3000"/>
                  </a:cubicBezTo>
                  <a:lnTo>
                    <a:pt x="6407" y="518"/>
                  </a:lnTo>
                  <a:lnTo>
                    <a:pt x="6398" y="518"/>
                  </a:lnTo>
                  <a:cubicBezTo>
                    <a:pt x="5966" y="543"/>
                    <a:pt x="5527" y="556"/>
                    <a:pt x="5083" y="556"/>
                  </a:cubicBezTo>
                  <a:cubicBezTo>
                    <a:pt x="4459" y="556"/>
                    <a:pt x="3824" y="530"/>
                    <a:pt x="3183" y="476"/>
                  </a:cubicBezTo>
                  <a:cubicBezTo>
                    <a:pt x="2085" y="396"/>
                    <a:pt x="1028" y="232"/>
                    <a:pt x="10" y="0"/>
                  </a:cubicBezTo>
                  <a:close/>
                </a:path>
              </a:pathLst>
            </a:custGeom>
            <a:solidFill>
              <a:srgbClr val="EB76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533;p80">
              <a:extLst>
                <a:ext uri="{FF2B5EF4-FFF2-40B4-BE49-F238E27FC236}">
                  <a16:creationId xmlns:a16="http://schemas.microsoft.com/office/drawing/2014/main" id="{6864F5D1-9403-DA18-9F03-281904EF784B}"/>
                </a:ext>
              </a:extLst>
            </p:cNvPr>
            <p:cNvSpPr/>
            <p:nvPr/>
          </p:nvSpPr>
          <p:spPr>
            <a:xfrm>
              <a:off x="3866775" y="962675"/>
              <a:ext cx="116925" cy="48800"/>
            </a:xfrm>
            <a:custGeom>
              <a:avLst/>
              <a:gdLst/>
              <a:ahLst/>
              <a:cxnLst/>
              <a:rect l="l" t="t" r="r" b="b"/>
              <a:pathLst>
                <a:path w="4677" h="1952" extrusionOk="0">
                  <a:moveTo>
                    <a:pt x="3336" y="0"/>
                  </a:moveTo>
                  <a:cubicBezTo>
                    <a:pt x="3275" y="0"/>
                    <a:pt x="3214" y="4"/>
                    <a:pt x="3151" y="10"/>
                  </a:cubicBezTo>
                  <a:cubicBezTo>
                    <a:pt x="2136" y="123"/>
                    <a:pt x="0" y="1231"/>
                    <a:pt x="151" y="1892"/>
                  </a:cubicBezTo>
                  <a:cubicBezTo>
                    <a:pt x="162" y="1934"/>
                    <a:pt x="237" y="1951"/>
                    <a:pt x="357" y="1951"/>
                  </a:cubicBezTo>
                  <a:cubicBezTo>
                    <a:pt x="917" y="1951"/>
                    <a:pt x="2474" y="1570"/>
                    <a:pt x="3244" y="1446"/>
                  </a:cubicBezTo>
                  <a:cubicBezTo>
                    <a:pt x="3957" y="1333"/>
                    <a:pt x="4677" y="1323"/>
                    <a:pt x="4657" y="896"/>
                  </a:cubicBezTo>
                  <a:cubicBezTo>
                    <a:pt x="4648" y="492"/>
                    <a:pt x="4081" y="0"/>
                    <a:pt x="3336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534;p80">
              <a:extLst>
                <a:ext uri="{FF2B5EF4-FFF2-40B4-BE49-F238E27FC236}">
                  <a16:creationId xmlns:a16="http://schemas.microsoft.com/office/drawing/2014/main" id="{0B4BB5BE-3CA1-9CBB-1712-71E640762BC9}"/>
                </a:ext>
              </a:extLst>
            </p:cNvPr>
            <p:cNvSpPr/>
            <p:nvPr/>
          </p:nvSpPr>
          <p:spPr>
            <a:xfrm>
              <a:off x="3546175" y="998800"/>
              <a:ext cx="176975" cy="279925"/>
            </a:xfrm>
            <a:custGeom>
              <a:avLst/>
              <a:gdLst/>
              <a:ahLst/>
              <a:cxnLst/>
              <a:rect l="l" t="t" r="r" b="b"/>
              <a:pathLst>
                <a:path w="7079" h="11197" extrusionOk="0">
                  <a:moveTo>
                    <a:pt x="4118" y="1"/>
                  </a:moveTo>
                  <a:cubicBezTo>
                    <a:pt x="3753" y="1"/>
                    <a:pt x="3389" y="64"/>
                    <a:pt x="3051" y="193"/>
                  </a:cubicBezTo>
                  <a:cubicBezTo>
                    <a:pt x="2949" y="235"/>
                    <a:pt x="2846" y="274"/>
                    <a:pt x="2756" y="315"/>
                  </a:cubicBezTo>
                  <a:cubicBezTo>
                    <a:pt x="1953" y="723"/>
                    <a:pt x="1343" y="1455"/>
                    <a:pt x="935" y="2300"/>
                  </a:cubicBezTo>
                  <a:cubicBezTo>
                    <a:pt x="752" y="2676"/>
                    <a:pt x="598" y="3081"/>
                    <a:pt x="498" y="3488"/>
                  </a:cubicBezTo>
                  <a:cubicBezTo>
                    <a:pt x="0" y="5329"/>
                    <a:pt x="161" y="7413"/>
                    <a:pt x="1221" y="9000"/>
                  </a:cubicBezTo>
                  <a:cubicBezTo>
                    <a:pt x="2043" y="10232"/>
                    <a:pt x="3466" y="11096"/>
                    <a:pt x="4931" y="11187"/>
                  </a:cubicBezTo>
                  <a:lnTo>
                    <a:pt x="5197" y="11187"/>
                  </a:lnTo>
                  <a:lnTo>
                    <a:pt x="5206" y="11196"/>
                  </a:lnTo>
                  <a:cubicBezTo>
                    <a:pt x="5531" y="11187"/>
                    <a:pt x="5858" y="11148"/>
                    <a:pt x="6183" y="11065"/>
                  </a:cubicBezTo>
                  <a:lnTo>
                    <a:pt x="7079" y="2126"/>
                  </a:lnTo>
                  <a:cubicBezTo>
                    <a:pt x="7057" y="2065"/>
                    <a:pt x="7037" y="2014"/>
                    <a:pt x="7018" y="1953"/>
                  </a:cubicBezTo>
                  <a:cubicBezTo>
                    <a:pt x="6732" y="1240"/>
                    <a:pt x="6173" y="630"/>
                    <a:pt x="5470" y="306"/>
                  </a:cubicBezTo>
                  <a:cubicBezTo>
                    <a:pt x="5348" y="245"/>
                    <a:pt x="5216" y="193"/>
                    <a:pt x="5084" y="152"/>
                  </a:cubicBezTo>
                  <a:cubicBezTo>
                    <a:pt x="4772" y="52"/>
                    <a:pt x="4444" y="1"/>
                    <a:pt x="4118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535;p80">
              <a:extLst>
                <a:ext uri="{FF2B5EF4-FFF2-40B4-BE49-F238E27FC236}">
                  <a16:creationId xmlns:a16="http://schemas.microsoft.com/office/drawing/2014/main" id="{F849266B-4953-1039-6CA9-03FB8A0DDCCA}"/>
                </a:ext>
              </a:extLst>
            </p:cNvPr>
            <p:cNvSpPr/>
            <p:nvPr/>
          </p:nvSpPr>
          <p:spPr>
            <a:xfrm>
              <a:off x="4225500" y="976525"/>
              <a:ext cx="116700" cy="55400"/>
            </a:xfrm>
            <a:custGeom>
              <a:avLst/>
              <a:gdLst/>
              <a:ahLst/>
              <a:cxnLst/>
              <a:rect l="l" t="t" r="r" b="b"/>
              <a:pathLst>
                <a:path w="4668" h="2216" extrusionOk="0">
                  <a:moveTo>
                    <a:pt x="1282" y="0"/>
                  </a:moveTo>
                  <a:cubicBezTo>
                    <a:pt x="613" y="0"/>
                    <a:pt x="96" y="396"/>
                    <a:pt x="52" y="769"/>
                  </a:cubicBezTo>
                  <a:cubicBezTo>
                    <a:pt x="1" y="1206"/>
                    <a:pt x="723" y="1267"/>
                    <a:pt x="1414" y="1450"/>
                  </a:cubicBezTo>
                  <a:cubicBezTo>
                    <a:pt x="2217" y="1645"/>
                    <a:pt x="3857" y="2216"/>
                    <a:pt x="4322" y="2216"/>
                  </a:cubicBezTo>
                  <a:cubicBezTo>
                    <a:pt x="4392" y="2216"/>
                    <a:pt x="4436" y="2203"/>
                    <a:pt x="4445" y="2173"/>
                  </a:cubicBezTo>
                  <a:cubicBezTo>
                    <a:pt x="4667" y="1521"/>
                    <a:pt x="2634" y="230"/>
                    <a:pt x="1638" y="37"/>
                  </a:cubicBezTo>
                  <a:cubicBezTo>
                    <a:pt x="1516" y="12"/>
                    <a:pt x="1397" y="0"/>
                    <a:pt x="1282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536;p80">
              <a:extLst>
                <a:ext uri="{FF2B5EF4-FFF2-40B4-BE49-F238E27FC236}">
                  <a16:creationId xmlns:a16="http://schemas.microsoft.com/office/drawing/2014/main" id="{FDB5AAA7-7D2D-4053-E8C1-DC1BF6BCF26C}"/>
                </a:ext>
              </a:extLst>
            </p:cNvPr>
            <p:cNvSpPr/>
            <p:nvPr/>
          </p:nvSpPr>
          <p:spPr>
            <a:xfrm>
              <a:off x="3959025" y="1244400"/>
              <a:ext cx="178750" cy="122150"/>
            </a:xfrm>
            <a:custGeom>
              <a:avLst/>
              <a:gdLst/>
              <a:ahLst/>
              <a:cxnLst/>
              <a:rect l="l" t="t" r="r" b="b"/>
              <a:pathLst>
                <a:path w="7150" h="4886" extrusionOk="0">
                  <a:moveTo>
                    <a:pt x="499" y="1"/>
                  </a:moveTo>
                  <a:cubicBezTo>
                    <a:pt x="499" y="1"/>
                    <a:pt x="1" y="1211"/>
                    <a:pt x="315" y="2451"/>
                  </a:cubicBezTo>
                  <a:cubicBezTo>
                    <a:pt x="540" y="3305"/>
                    <a:pt x="1150" y="4179"/>
                    <a:pt x="2605" y="4658"/>
                  </a:cubicBezTo>
                  <a:cubicBezTo>
                    <a:pt x="3099" y="4817"/>
                    <a:pt x="3541" y="4886"/>
                    <a:pt x="3937" y="4886"/>
                  </a:cubicBezTo>
                  <a:cubicBezTo>
                    <a:pt x="4324" y="4886"/>
                    <a:pt x="4668" y="4820"/>
                    <a:pt x="4975" y="4709"/>
                  </a:cubicBezTo>
                  <a:cubicBezTo>
                    <a:pt x="6417" y="4179"/>
                    <a:pt x="6998" y="2644"/>
                    <a:pt x="7120" y="2268"/>
                  </a:cubicBezTo>
                  <a:cubicBezTo>
                    <a:pt x="7140" y="2217"/>
                    <a:pt x="7150" y="2188"/>
                    <a:pt x="7150" y="2188"/>
                  </a:cubicBezTo>
                  <a:cubicBezTo>
                    <a:pt x="3896" y="1494"/>
                    <a:pt x="855" y="152"/>
                    <a:pt x="530" y="10"/>
                  </a:cubicBezTo>
                  <a:cubicBezTo>
                    <a:pt x="511" y="1"/>
                    <a:pt x="499" y="1"/>
                    <a:pt x="4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537;p80">
              <a:extLst>
                <a:ext uri="{FF2B5EF4-FFF2-40B4-BE49-F238E27FC236}">
                  <a16:creationId xmlns:a16="http://schemas.microsoft.com/office/drawing/2014/main" id="{89049417-3642-43C4-232F-F08D7F107D7C}"/>
                </a:ext>
              </a:extLst>
            </p:cNvPr>
            <p:cNvSpPr/>
            <p:nvPr/>
          </p:nvSpPr>
          <p:spPr>
            <a:xfrm>
              <a:off x="3482575" y="535525"/>
              <a:ext cx="934675" cy="630300"/>
            </a:xfrm>
            <a:custGeom>
              <a:avLst/>
              <a:gdLst/>
              <a:ahLst/>
              <a:cxnLst/>
              <a:rect l="l" t="t" r="r" b="b"/>
              <a:pathLst>
                <a:path w="37387" h="25212" extrusionOk="0">
                  <a:moveTo>
                    <a:pt x="14054" y="0"/>
                  </a:moveTo>
                  <a:cubicBezTo>
                    <a:pt x="13162" y="0"/>
                    <a:pt x="12410" y="739"/>
                    <a:pt x="12022" y="1549"/>
                  </a:cubicBezTo>
                  <a:cubicBezTo>
                    <a:pt x="11463" y="2708"/>
                    <a:pt x="11412" y="4099"/>
                    <a:pt x="11880" y="5290"/>
                  </a:cubicBezTo>
                  <a:cubicBezTo>
                    <a:pt x="11463" y="4700"/>
                    <a:pt x="11026" y="4089"/>
                    <a:pt x="10435" y="3652"/>
                  </a:cubicBezTo>
                  <a:cubicBezTo>
                    <a:pt x="10009" y="3339"/>
                    <a:pt x="9476" y="3125"/>
                    <a:pt x="8948" y="3125"/>
                  </a:cubicBezTo>
                  <a:cubicBezTo>
                    <a:pt x="8756" y="3125"/>
                    <a:pt x="8565" y="3153"/>
                    <a:pt x="8380" y="3216"/>
                  </a:cubicBezTo>
                  <a:cubicBezTo>
                    <a:pt x="7475" y="3521"/>
                    <a:pt x="6967" y="4578"/>
                    <a:pt x="7099" y="5525"/>
                  </a:cubicBezTo>
                  <a:cubicBezTo>
                    <a:pt x="7231" y="6408"/>
                    <a:pt x="7811" y="7172"/>
                    <a:pt x="8544" y="7712"/>
                  </a:cubicBezTo>
                  <a:cubicBezTo>
                    <a:pt x="7811" y="8056"/>
                    <a:pt x="7160" y="8605"/>
                    <a:pt x="6703" y="9257"/>
                  </a:cubicBezTo>
                  <a:cubicBezTo>
                    <a:pt x="5656" y="10711"/>
                    <a:pt x="5290" y="12532"/>
                    <a:pt x="4831" y="14260"/>
                  </a:cubicBezTo>
                  <a:cubicBezTo>
                    <a:pt x="4272" y="16376"/>
                    <a:pt x="3521" y="18439"/>
                    <a:pt x="2605" y="20423"/>
                  </a:cubicBezTo>
                  <a:cubicBezTo>
                    <a:pt x="1851" y="22071"/>
                    <a:pt x="977" y="23657"/>
                    <a:pt x="1" y="25173"/>
                  </a:cubicBezTo>
                  <a:cubicBezTo>
                    <a:pt x="958" y="25192"/>
                    <a:pt x="1912" y="25202"/>
                    <a:pt x="2869" y="25212"/>
                  </a:cubicBezTo>
                  <a:cubicBezTo>
                    <a:pt x="2686" y="24155"/>
                    <a:pt x="2757" y="23047"/>
                    <a:pt x="3042" y="22019"/>
                  </a:cubicBezTo>
                  <a:cubicBezTo>
                    <a:pt x="3142" y="21612"/>
                    <a:pt x="3296" y="21207"/>
                    <a:pt x="3479" y="20831"/>
                  </a:cubicBezTo>
                  <a:cubicBezTo>
                    <a:pt x="3887" y="19986"/>
                    <a:pt x="4497" y="19254"/>
                    <a:pt x="5300" y="18846"/>
                  </a:cubicBezTo>
                  <a:cubicBezTo>
                    <a:pt x="5390" y="18805"/>
                    <a:pt x="5493" y="18766"/>
                    <a:pt x="5595" y="18724"/>
                  </a:cubicBezTo>
                  <a:cubicBezTo>
                    <a:pt x="5933" y="18595"/>
                    <a:pt x="6297" y="18532"/>
                    <a:pt x="6662" y="18532"/>
                  </a:cubicBezTo>
                  <a:cubicBezTo>
                    <a:pt x="6988" y="18532"/>
                    <a:pt x="7316" y="18583"/>
                    <a:pt x="7628" y="18683"/>
                  </a:cubicBezTo>
                  <a:lnTo>
                    <a:pt x="9317" y="20606"/>
                  </a:lnTo>
                  <a:cubicBezTo>
                    <a:pt x="13211" y="18766"/>
                    <a:pt x="16354" y="15388"/>
                    <a:pt x="17909" y="11382"/>
                  </a:cubicBezTo>
                  <a:lnTo>
                    <a:pt x="17909" y="11382"/>
                  </a:lnTo>
                  <a:cubicBezTo>
                    <a:pt x="17677" y="12195"/>
                    <a:pt x="17453" y="13030"/>
                    <a:pt x="17482" y="13874"/>
                  </a:cubicBezTo>
                  <a:cubicBezTo>
                    <a:pt x="17523" y="14717"/>
                    <a:pt x="17860" y="15603"/>
                    <a:pt x="18561" y="16071"/>
                  </a:cubicBezTo>
                  <a:cubicBezTo>
                    <a:pt x="18965" y="16343"/>
                    <a:pt x="19429" y="16452"/>
                    <a:pt x="19910" y="16452"/>
                  </a:cubicBezTo>
                  <a:cubicBezTo>
                    <a:pt x="20542" y="16452"/>
                    <a:pt x="21201" y="16264"/>
                    <a:pt x="21785" y="16010"/>
                  </a:cubicBezTo>
                  <a:cubicBezTo>
                    <a:pt x="23584" y="15227"/>
                    <a:pt x="25131" y="13884"/>
                    <a:pt x="26159" y="12215"/>
                  </a:cubicBezTo>
                  <a:lnTo>
                    <a:pt x="26159" y="12215"/>
                  </a:lnTo>
                  <a:cubicBezTo>
                    <a:pt x="26076" y="13447"/>
                    <a:pt x="26056" y="14778"/>
                    <a:pt x="26747" y="15795"/>
                  </a:cubicBezTo>
                  <a:cubicBezTo>
                    <a:pt x="27346" y="16668"/>
                    <a:pt x="28408" y="17113"/>
                    <a:pt x="29476" y="17113"/>
                  </a:cubicBezTo>
                  <a:cubicBezTo>
                    <a:pt x="29989" y="17113"/>
                    <a:pt x="30503" y="17011"/>
                    <a:pt x="30967" y="16803"/>
                  </a:cubicBezTo>
                  <a:cubicBezTo>
                    <a:pt x="32249" y="16213"/>
                    <a:pt x="33144" y="14973"/>
                    <a:pt x="33552" y="13618"/>
                  </a:cubicBezTo>
                  <a:cubicBezTo>
                    <a:pt x="34538" y="14839"/>
                    <a:pt x="35331" y="16213"/>
                    <a:pt x="35910" y="17697"/>
                  </a:cubicBezTo>
                  <a:cubicBezTo>
                    <a:pt x="37152" y="15725"/>
                    <a:pt x="37386" y="13191"/>
                    <a:pt x="36703" y="10965"/>
                  </a:cubicBezTo>
                  <a:cubicBezTo>
                    <a:pt x="36012" y="8676"/>
                    <a:pt x="34416" y="6703"/>
                    <a:pt x="32444" y="5342"/>
                  </a:cubicBezTo>
                  <a:cubicBezTo>
                    <a:pt x="30479" y="3977"/>
                    <a:pt x="28151" y="3196"/>
                    <a:pt x="25781" y="2830"/>
                  </a:cubicBezTo>
                  <a:cubicBezTo>
                    <a:pt x="24768" y="2677"/>
                    <a:pt x="23745" y="2601"/>
                    <a:pt x="22722" y="2601"/>
                  </a:cubicBezTo>
                  <a:cubicBezTo>
                    <a:pt x="20397" y="2601"/>
                    <a:pt x="18073" y="2992"/>
                    <a:pt x="15876" y="3755"/>
                  </a:cubicBezTo>
                  <a:cubicBezTo>
                    <a:pt x="16017" y="3174"/>
                    <a:pt x="16100" y="2586"/>
                    <a:pt x="16017" y="1985"/>
                  </a:cubicBezTo>
                  <a:cubicBezTo>
                    <a:pt x="15866" y="999"/>
                    <a:pt x="15102" y="33"/>
                    <a:pt x="14106" y="1"/>
                  </a:cubicBezTo>
                  <a:cubicBezTo>
                    <a:pt x="14089" y="1"/>
                    <a:pt x="14072" y="0"/>
                    <a:pt x="14054" y="0"/>
                  </a:cubicBezTo>
                  <a:close/>
                </a:path>
              </a:pathLst>
            </a:custGeom>
            <a:solidFill>
              <a:srgbClr val="F47C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538;p80">
              <a:extLst>
                <a:ext uri="{FF2B5EF4-FFF2-40B4-BE49-F238E27FC236}">
                  <a16:creationId xmlns:a16="http://schemas.microsoft.com/office/drawing/2014/main" id="{056F472E-8610-9538-F3B1-93AA404E088E}"/>
                </a:ext>
              </a:extLst>
            </p:cNvPr>
            <p:cNvSpPr/>
            <p:nvPr/>
          </p:nvSpPr>
          <p:spPr>
            <a:xfrm>
              <a:off x="3646850" y="659575"/>
              <a:ext cx="653425" cy="217450"/>
            </a:xfrm>
            <a:custGeom>
              <a:avLst/>
              <a:gdLst/>
              <a:ahLst/>
              <a:cxnLst/>
              <a:rect l="l" t="t" r="r" b="b"/>
              <a:pathLst>
                <a:path w="26137" h="8698" extrusionOk="0">
                  <a:moveTo>
                    <a:pt x="13706" y="0"/>
                  </a:moveTo>
                  <a:cubicBezTo>
                    <a:pt x="13600" y="0"/>
                    <a:pt x="13500" y="59"/>
                    <a:pt x="13444" y="155"/>
                  </a:cubicBezTo>
                  <a:cubicBezTo>
                    <a:pt x="12458" y="1976"/>
                    <a:pt x="11543" y="3604"/>
                    <a:pt x="10313" y="4995"/>
                  </a:cubicBezTo>
                  <a:cubicBezTo>
                    <a:pt x="9337" y="6106"/>
                    <a:pt x="7728" y="7519"/>
                    <a:pt x="5624" y="7956"/>
                  </a:cubicBezTo>
                  <a:cubicBezTo>
                    <a:pt x="5209" y="8046"/>
                    <a:pt x="4791" y="8089"/>
                    <a:pt x="4379" y="8089"/>
                  </a:cubicBezTo>
                  <a:cubicBezTo>
                    <a:pt x="2881" y="8089"/>
                    <a:pt x="1461" y="7514"/>
                    <a:pt x="560" y="6501"/>
                  </a:cubicBezTo>
                  <a:cubicBezTo>
                    <a:pt x="498" y="6434"/>
                    <a:pt x="414" y="6398"/>
                    <a:pt x="330" y="6398"/>
                  </a:cubicBezTo>
                  <a:cubicBezTo>
                    <a:pt x="261" y="6398"/>
                    <a:pt x="191" y="6421"/>
                    <a:pt x="132" y="6472"/>
                  </a:cubicBezTo>
                  <a:cubicBezTo>
                    <a:pt x="10" y="6582"/>
                    <a:pt x="1" y="6777"/>
                    <a:pt x="110" y="6899"/>
                  </a:cubicBezTo>
                  <a:cubicBezTo>
                    <a:pt x="1128" y="8046"/>
                    <a:pt x="2715" y="8698"/>
                    <a:pt x="4394" y="8698"/>
                  </a:cubicBezTo>
                  <a:cubicBezTo>
                    <a:pt x="4841" y="8698"/>
                    <a:pt x="5297" y="8646"/>
                    <a:pt x="5746" y="8556"/>
                  </a:cubicBezTo>
                  <a:cubicBezTo>
                    <a:pt x="8014" y="8068"/>
                    <a:pt x="9732" y="6572"/>
                    <a:pt x="10769" y="5393"/>
                  </a:cubicBezTo>
                  <a:cubicBezTo>
                    <a:pt x="11765" y="4253"/>
                    <a:pt x="12571" y="2981"/>
                    <a:pt x="13352" y="1578"/>
                  </a:cubicBezTo>
                  <a:lnTo>
                    <a:pt x="13352" y="1578"/>
                  </a:lnTo>
                  <a:lnTo>
                    <a:pt x="13242" y="4153"/>
                  </a:lnTo>
                  <a:cubicBezTo>
                    <a:pt x="13210" y="4712"/>
                    <a:pt x="13181" y="5351"/>
                    <a:pt x="13332" y="5952"/>
                  </a:cubicBezTo>
                  <a:cubicBezTo>
                    <a:pt x="13515" y="6674"/>
                    <a:pt x="13933" y="7233"/>
                    <a:pt x="14482" y="7497"/>
                  </a:cubicBezTo>
                  <a:cubicBezTo>
                    <a:pt x="14740" y="7622"/>
                    <a:pt x="15031" y="7684"/>
                    <a:pt x="15334" y="7684"/>
                  </a:cubicBezTo>
                  <a:cubicBezTo>
                    <a:pt x="15700" y="7684"/>
                    <a:pt x="16083" y="7594"/>
                    <a:pt x="16444" y="7416"/>
                  </a:cubicBezTo>
                  <a:cubicBezTo>
                    <a:pt x="17013" y="7131"/>
                    <a:pt x="17481" y="6674"/>
                    <a:pt x="17889" y="6237"/>
                  </a:cubicBezTo>
                  <a:cubicBezTo>
                    <a:pt x="18843" y="5210"/>
                    <a:pt x="19678" y="4092"/>
                    <a:pt x="20391" y="2901"/>
                  </a:cubicBezTo>
                  <a:lnTo>
                    <a:pt x="20391" y="2901"/>
                  </a:lnTo>
                  <a:cubicBezTo>
                    <a:pt x="20298" y="3775"/>
                    <a:pt x="20308" y="4651"/>
                    <a:pt x="20410" y="5515"/>
                  </a:cubicBezTo>
                  <a:cubicBezTo>
                    <a:pt x="20503" y="6215"/>
                    <a:pt x="20706" y="7223"/>
                    <a:pt x="21458" y="7834"/>
                  </a:cubicBezTo>
                  <a:cubicBezTo>
                    <a:pt x="21853" y="8158"/>
                    <a:pt x="22364" y="8321"/>
                    <a:pt x="22893" y="8321"/>
                  </a:cubicBezTo>
                  <a:cubicBezTo>
                    <a:pt x="23427" y="8321"/>
                    <a:pt x="23978" y="8156"/>
                    <a:pt x="24447" y="7824"/>
                  </a:cubicBezTo>
                  <a:cubicBezTo>
                    <a:pt x="25211" y="7294"/>
                    <a:pt x="25751" y="6379"/>
                    <a:pt x="25953" y="5271"/>
                  </a:cubicBezTo>
                  <a:cubicBezTo>
                    <a:pt x="26136" y="4295"/>
                    <a:pt x="26066" y="3318"/>
                    <a:pt x="25995" y="2383"/>
                  </a:cubicBezTo>
                  <a:cubicBezTo>
                    <a:pt x="25983" y="2217"/>
                    <a:pt x="25852" y="2097"/>
                    <a:pt x="25687" y="2097"/>
                  </a:cubicBezTo>
                  <a:cubicBezTo>
                    <a:pt x="25681" y="2097"/>
                    <a:pt x="25674" y="2097"/>
                    <a:pt x="25668" y="2098"/>
                  </a:cubicBezTo>
                  <a:cubicBezTo>
                    <a:pt x="25507" y="2108"/>
                    <a:pt x="25385" y="2261"/>
                    <a:pt x="25394" y="2422"/>
                  </a:cubicBezTo>
                  <a:cubicBezTo>
                    <a:pt x="25465" y="3328"/>
                    <a:pt x="25526" y="4263"/>
                    <a:pt x="25363" y="5159"/>
                  </a:cubicBezTo>
                  <a:cubicBezTo>
                    <a:pt x="25180" y="6115"/>
                    <a:pt x="24733" y="6887"/>
                    <a:pt x="24103" y="7336"/>
                  </a:cubicBezTo>
                  <a:cubicBezTo>
                    <a:pt x="23740" y="7585"/>
                    <a:pt x="23310" y="7709"/>
                    <a:pt x="22898" y="7709"/>
                  </a:cubicBezTo>
                  <a:cubicBezTo>
                    <a:pt x="22502" y="7709"/>
                    <a:pt x="22123" y="7595"/>
                    <a:pt x="21833" y="7365"/>
                  </a:cubicBezTo>
                  <a:cubicBezTo>
                    <a:pt x="21396" y="6999"/>
                    <a:pt x="21133" y="6389"/>
                    <a:pt x="21011" y="5444"/>
                  </a:cubicBezTo>
                  <a:cubicBezTo>
                    <a:pt x="20838" y="3980"/>
                    <a:pt x="20960" y="2464"/>
                    <a:pt x="21377" y="1060"/>
                  </a:cubicBezTo>
                  <a:cubicBezTo>
                    <a:pt x="21428" y="907"/>
                    <a:pt x="21345" y="746"/>
                    <a:pt x="21194" y="694"/>
                  </a:cubicBezTo>
                  <a:cubicBezTo>
                    <a:pt x="21157" y="679"/>
                    <a:pt x="21119" y="671"/>
                    <a:pt x="21080" y="671"/>
                  </a:cubicBezTo>
                  <a:cubicBezTo>
                    <a:pt x="20970" y="671"/>
                    <a:pt x="20863" y="734"/>
                    <a:pt x="20818" y="846"/>
                  </a:cubicBezTo>
                  <a:cubicBezTo>
                    <a:pt x="19954" y="2667"/>
                    <a:pt x="18814" y="4346"/>
                    <a:pt x="17452" y="5820"/>
                  </a:cubicBezTo>
                  <a:cubicBezTo>
                    <a:pt x="17013" y="6289"/>
                    <a:pt x="16637" y="6643"/>
                    <a:pt x="16181" y="6877"/>
                  </a:cubicBezTo>
                  <a:cubicBezTo>
                    <a:pt x="15899" y="7015"/>
                    <a:pt x="15604" y="7085"/>
                    <a:pt x="15329" y="7085"/>
                  </a:cubicBezTo>
                  <a:cubicBezTo>
                    <a:pt x="15118" y="7085"/>
                    <a:pt x="14918" y="7044"/>
                    <a:pt x="14745" y="6960"/>
                  </a:cubicBezTo>
                  <a:cubicBezTo>
                    <a:pt x="14360" y="6765"/>
                    <a:pt x="14055" y="6350"/>
                    <a:pt x="13923" y="5810"/>
                  </a:cubicBezTo>
                  <a:cubicBezTo>
                    <a:pt x="13791" y="5290"/>
                    <a:pt x="13811" y="4722"/>
                    <a:pt x="13840" y="4182"/>
                  </a:cubicBezTo>
                  <a:lnTo>
                    <a:pt x="14013" y="318"/>
                  </a:lnTo>
                  <a:cubicBezTo>
                    <a:pt x="14023" y="174"/>
                    <a:pt x="13933" y="52"/>
                    <a:pt x="13791" y="13"/>
                  </a:cubicBezTo>
                  <a:cubicBezTo>
                    <a:pt x="13763" y="5"/>
                    <a:pt x="13734" y="0"/>
                    <a:pt x="13706" y="0"/>
                  </a:cubicBez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539;p80">
              <a:extLst>
                <a:ext uri="{FF2B5EF4-FFF2-40B4-BE49-F238E27FC236}">
                  <a16:creationId xmlns:a16="http://schemas.microsoft.com/office/drawing/2014/main" id="{085DEDCE-9A8A-4516-E950-780F5C8913CA}"/>
                </a:ext>
              </a:extLst>
            </p:cNvPr>
            <p:cNvSpPr/>
            <p:nvPr/>
          </p:nvSpPr>
          <p:spPr>
            <a:xfrm>
              <a:off x="2999250" y="767175"/>
              <a:ext cx="355950" cy="329700"/>
            </a:xfrm>
            <a:custGeom>
              <a:avLst/>
              <a:gdLst/>
              <a:ahLst/>
              <a:cxnLst/>
              <a:rect l="l" t="t" r="r" b="b"/>
              <a:pathLst>
                <a:path w="14238" h="13188" extrusionOk="0">
                  <a:moveTo>
                    <a:pt x="7891" y="1"/>
                  </a:moveTo>
                  <a:cubicBezTo>
                    <a:pt x="7466" y="1"/>
                    <a:pt x="7059" y="174"/>
                    <a:pt x="6764" y="469"/>
                  </a:cubicBezTo>
                  <a:cubicBezTo>
                    <a:pt x="6713" y="437"/>
                    <a:pt x="6661" y="408"/>
                    <a:pt x="6610" y="376"/>
                  </a:cubicBezTo>
                  <a:cubicBezTo>
                    <a:pt x="6379" y="259"/>
                    <a:pt x="6132" y="203"/>
                    <a:pt x="5889" y="203"/>
                  </a:cubicBezTo>
                  <a:cubicBezTo>
                    <a:pt x="5311" y="203"/>
                    <a:pt x="4752" y="518"/>
                    <a:pt x="4465" y="1069"/>
                  </a:cubicBezTo>
                  <a:cubicBezTo>
                    <a:pt x="4435" y="1130"/>
                    <a:pt x="4404" y="1201"/>
                    <a:pt x="4374" y="1262"/>
                  </a:cubicBezTo>
                  <a:cubicBezTo>
                    <a:pt x="4374" y="1262"/>
                    <a:pt x="4365" y="1252"/>
                    <a:pt x="4352" y="1252"/>
                  </a:cubicBezTo>
                  <a:cubicBezTo>
                    <a:pt x="4180" y="1191"/>
                    <a:pt x="4004" y="1161"/>
                    <a:pt x="3830" y="1161"/>
                  </a:cubicBezTo>
                  <a:cubicBezTo>
                    <a:pt x="3174" y="1161"/>
                    <a:pt x="2553" y="1579"/>
                    <a:pt x="2319" y="2238"/>
                  </a:cubicBezTo>
                  <a:cubicBezTo>
                    <a:pt x="2126" y="2778"/>
                    <a:pt x="2014" y="3347"/>
                    <a:pt x="1973" y="3925"/>
                  </a:cubicBezTo>
                  <a:cubicBezTo>
                    <a:pt x="1892" y="3910"/>
                    <a:pt x="1806" y="3903"/>
                    <a:pt x="1719" y="3903"/>
                  </a:cubicBezTo>
                  <a:cubicBezTo>
                    <a:pt x="1631" y="3903"/>
                    <a:pt x="1542" y="3910"/>
                    <a:pt x="1455" y="3925"/>
                  </a:cubicBezTo>
                  <a:cubicBezTo>
                    <a:pt x="591" y="4069"/>
                    <a:pt x="1" y="4892"/>
                    <a:pt x="142" y="5756"/>
                  </a:cubicBezTo>
                  <a:cubicBezTo>
                    <a:pt x="337" y="6886"/>
                    <a:pt x="826" y="7943"/>
                    <a:pt x="1568" y="8807"/>
                  </a:cubicBezTo>
                  <a:cubicBezTo>
                    <a:pt x="1770" y="9051"/>
                    <a:pt x="2034" y="9214"/>
                    <a:pt x="2319" y="9295"/>
                  </a:cubicBezTo>
                  <a:cubicBezTo>
                    <a:pt x="2451" y="9346"/>
                    <a:pt x="2595" y="9368"/>
                    <a:pt x="2737" y="9368"/>
                  </a:cubicBezTo>
                  <a:lnTo>
                    <a:pt x="3549" y="11035"/>
                  </a:lnTo>
                  <a:cubicBezTo>
                    <a:pt x="3662" y="11260"/>
                    <a:pt x="3784" y="11472"/>
                    <a:pt x="3938" y="11665"/>
                  </a:cubicBezTo>
                  <a:cubicBezTo>
                    <a:pt x="4669" y="12634"/>
                    <a:pt x="5821" y="13188"/>
                    <a:pt x="7007" y="13188"/>
                  </a:cubicBezTo>
                  <a:cubicBezTo>
                    <a:pt x="7565" y="13188"/>
                    <a:pt x="8132" y="13065"/>
                    <a:pt x="8665" y="12805"/>
                  </a:cubicBezTo>
                  <a:lnTo>
                    <a:pt x="10759" y="11777"/>
                  </a:lnTo>
                  <a:cubicBezTo>
                    <a:pt x="11594" y="11369"/>
                    <a:pt x="12214" y="10710"/>
                    <a:pt x="12571" y="9927"/>
                  </a:cubicBezTo>
                  <a:cubicBezTo>
                    <a:pt x="12571" y="9927"/>
                    <a:pt x="14238" y="7293"/>
                    <a:pt x="12968" y="4384"/>
                  </a:cubicBezTo>
                  <a:cubicBezTo>
                    <a:pt x="12419" y="3103"/>
                    <a:pt x="11260" y="2583"/>
                    <a:pt x="10049" y="2544"/>
                  </a:cubicBezTo>
                  <a:cubicBezTo>
                    <a:pt x="10049" y="2544"/>
                    <a:pt x="9246" y="386"/>
                    <a:pt x="8421" y="93"/>
                  </a:cubicBezTo>
                  <a:cubicBezTo>
                    <a:pt x="8246" y="30"/>
                    <a:pt x="8066" y="1"/>
                    <a:pt x="7891" y="1"/>
                  </a:cubicBezTo>
                  <a:close/>
                </a:path>
              </a:pathLst>
            </a:custGeom>
            <a:solidFill>
              <a:srgbClr val="FFAF9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540;p80">
              <a:extLst>
                <a:ext uri="{FF2B5EF4-FFF2-40B4-BE49-F238E27FC236}">
                  <a16:creationId xmlns:a16="http://schemas.microsoft.com/office/drawing/2014/main" id="{597DC2F2-F18E-44FE-A75C-D433A7A45C40}"/>
                </a:ext>
              </a:extLst>
            </p:cNvPr>
            <p:cNvSpPr/>
            <p:nvPr/>
          </p:nvSpPr>
          <p:spPr>
            <a:xfrm>
              <a:off x="3102500" y="962925"/>
              <a:ext cx="842825" cy="842050"/>
            </a:xfrm>
            <a:custGeom>
              <a:avLst/>
              <a:gdLst/>
              <a:ahLst/>
              <a:cxnLst/>
              <a:rect l="l" t="t" r="r" b="b"/>
              <a:pathLst>
                <a:path w="33713" h="33682" extrusionOk="0">
                  <a:moveTo>
                    <a:pt x="9619" y="0"/>
                  </a:moveTo>
                  <a:lnTo>
                    <a:pt x="0" y="5431"/>
                  </a:lnTo>
                  <a:lnTo>
                    <a:pt x="2714" y="10242"/>
                  </a:lnTo>
                  <a:cubicBezTo>
                    <a:pt x="7374" y="18501"/>
                    <a:pt x="13984" y="25690"/>
                    <a:pt x="21836" y="31030"/>
                  </a:cubicBezTo>
                  <a:lnTo>
                    <a:pt x="24325" y="32729"/>
                  </a:lnTo>
                  <a:cubicBezTo>
                    <a:pt x="25276" y="33372"/>
                    <a:pt x="26356" y="33681"/>
                    <a:pt x="27425" y="33681"/>
                  </a:cubicBezTo>
                  <a:cubicBezTo>
                    <a:pt x="29194" y="33681"/>
                    <a:pt x="30933" y="32836"/>
                    <a:pt x="32004" y="31264"/>
                  </a:cubicBezTo>
                  <a:cubicBezTo>
                    <a:pt x="33712" y="28741"/>
                    <a:pt x="33063" y="25304"/>
                    <a:pt x="30539" y="23586"/>
                  </a:cubicBezTo>
                  <a:lnTo>
                    <a:pt x="28038" y="21887"/>
                  </a:lnTo>
                  <a:cubicBezTo>
                    <a:pt x="21592" y="17513"/>
                    <a:pt x="16161" y="11606"/>
                    <a:pt x="12336" y="4811"/>
                  </a:cubicBezTo>
                  <a:lnTo>
                    <a:pt x="9619" y="0"/>
                  </a:lnTo>
                  <a:close/>
                </a:path>
              </a:pathLst>
            </a:custGeom>
            <a:solidFill>
              <a:srgbClr val="D53D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541;p80">
              <a:extLst>
                <a:ext uri="{FF2B5EF4-FFF2-40B4-BE49-F238E27FC236}">
                  <a16:creationId xmlns:a16="http://schemas.microsoft.com/office/drawing/2014/main" id="{3213C8FF-2D38-D836-43D9-32082293E501}"/>
                </a:ext>
              </a:extLst>
            </p:cNvPr>
            <p:cNvSpPr/>
            <p:nvPr/>
          </p:nvSpPr>
          <p:spPr>
            <a:xfrm>
              <a:off x="4047175" y="1093075"/>
              <a:ext cx="139425" cy="107975"/>
            </a:xfrm>
            <a:custGeom>
              <a:avLst/>
              <a:gdLst/>
              <a:ahLst/>
              <a:cxnLst/>
              <a:rect l="l" t="t" r="r" b="b"/>
              <a:pathLst>
                <a:path w="5577" h="4319" extrusionOk="0">
                  <a:moveTo>
                    <a:pt x="2735" y="0"/>
                  </a:moveTo>
                  <a:cubicBezTo>
                    <a:pt x="2536" y="0"/>
                    <a:pt x="2333" y="92"/>
                    <a:pt x="2201" y="276"/>
                  </a:cubicBezTo>
                  <a:cubicBezTo>
                    <a:pt x="1327" y="1586"/>
                    <a:pt x="0" y="4319"/>
                    <a:pt x="2409" y="4319"/>
                  </a:cubicBezTo>
                  <a:cubicBezTo>
                    <a:pt x="2470" y="4319"/>
                    <a:pt x="2533" y="4317"/>
                    <a:pt x="2599" y="4313"/>
                  </a:cubicBezTo>
                  <a:cubicBezTo>
                    <a:pt x="5576" y="4143"/>
                    <a:pt x="4083" y="1741"/>
                    <a:pt x="3280" y="328"/>
                  </a:cubicBezTo>
                  <a:cubicBezTo>
                    <a:pt x="3167" y="110"/>
                    <a:pt x="2954" y="0"/>
                    <a:pt x="2735" y="0"/>
                  </a:cubicBezTo>
                  <a:close/>
                </a:path>
              </a:pathLst>
            </a:custGeom>
            <a:solidFill>
              <a:srgbClr val="F5A08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542;p80">
              <a:extLst>
                <a:ext uri="{FF2B5EF4-FFF2-40B4-BE49-F238E27FC236}">
                  <a16:creationId xmlns:a16="http://schemas.microsoft.com/office/drawing/2014/main" id="{4B54363C-044E-1746-9E2E-4B657E114380}"/>
                </a:ext>
              </a:extLst>
            </p:cNvPr>
            <p:cNvSpPr/>
            <p:nvPr/>
          </p:nvSpPr>
          <p:spPr>
            <a:xfrm>
              <a:off x="4202625" y="1074125"/>
              <a:ext cx="83925" cy="75725"/>
            </a:xfrm>
            <a:custGeom>
              <a:avLst/>
              <a:gdLst/>
              <a:ahLst/>
              <a:cxnLst/>
              <a:rect l="l" t="t" r="r" b="b"/>
              <a:pathLst>
                <a:path w="3357" h="3029" extrusionOk="0">
                  <a:moveTo>
                    <a:pt x="1669" y="0"/>
                  </a:moveTo>
                  <a:cubicBezTo>
                    <a:pt x="1307" y="0"/>
                    <a:pt x="944" y="132"/>
                    <a:pt x="662" y="405"/>
                  </a:cubicBezTo>
                  <a:cubicBezTo>
                    <a:pt x="51" y="983"/>
                    <a:pt x="0" y="1920"/>
                    <a:pt x="569" y="2560"/>
                  </a:cubicBezTo>
                  <a:cubicBezTo>
                    <a:pt x="870" y="2871"/>
                    <a:pt x="1265" y="3029"/>
                    <a:pt x="1661" y="3029"/>
                  </a:cubicBezTo>
                  <a:cubicBezTo>
                    <a:pt x="2031" y="3029"/>
                    <a:pt x="2400" y="2891"/>
                    <a:pt x="2695" y="2611"/>
                  </a:cubicBezTo>
                  <a:cubicBezTo>
                    <a:pt x="3325" y="2062"/>
                    <a:pt x="3356" y="1095"/>
                    <a:pt x="2775" y="485"/>
                  </a:cubicBezTo>
                  <a:cubicBezTo>
                    <a:pt x="2484" y="167"/>
                    <a:pt x="2077" y="0"/>
                    <a:pt x="1669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3543;p80">
              <a:extLst>
                <a:ext uri="{FF2B5EF4-FFF2-40B4-BE49-F238E27FC236}">
                  <a16:creationId xmlns:a16="http://schemas.microsoft.com/office/drawing/2014/main" id="{3275D3D8-3D5E-0807-04B6-32F8D7A723EC}"/>
                </a:ext>
              </a:extLst>
            </p:cNvPr>
            <p:cNvSpPr/>
            <p:nvPr/>
          </p:nvSpPr>
          <p:spPr>
            <a:xfrm>
              <a:off x="3930600" y="1060675"/>
              <a:ext cx="84175" cy="75675"/>
            </a:xfrm>
            <a:custGeom>
              <a:avLst/>
              <a:gdLst/>
              <a:ahLst/>
              <a:cxnLst/>
              <a:rect l="l" t="t" r="r" b="b"/>
              <a:pathLst>
                <a:path w="3367" h="3027" extrusionOk="0">
                  <a:moveTo>
                    <a:pt x="1675" y="1"/>
                  </a:moveTo>
                  <a:cubicBezTo>
                    <a:pt x="1312" y="1"/>
                    <a:pt x="946" y="131"/>
                    <a:pt x="659" y="403"/>
                  </a:cubicBezTo>
                  <a:cubicBezTo>
                    <a:pt x="61" y="984"/>
                    <a:pt x="0" y="1919"/>
                    <a:pt x="579" y="2549"/>
                  </a:cubicBezTo>
                  <a:cubicBezTo>
                    <a:pt x="880" y="2866"/>
                    <a:pt x="1278" y="3026"/>
                    <a:pt x="1675" y="3026"/>
                  </a:cubicBezTo>
                  <a:cubicBezTo>
                    <a:pt x="2043" y="3026"/>
                    <a:pt x="2411" y="2889"/>
                    <a:pt x="2705" y="2610"/>
                  </a:cubicBezTo>
                  <a:cubicBezTo>
                    <a:pt x="3334" y="2060"/>
                    <a:pt x="3366" y="1094"/>
                    <a:pt x="2785" y="484"/>
                  </a:cubicBezTo>
                  <a:cubicBezTo>
                    <a:pt x="2494" y="167"/>
                    <a:pt x="2086" y="1"/>
                    <a:pt x="167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oogle Shape;3544;p80">
            <a:extLst>
              <a:ext uri="{FF2B5EF4-FFF2-40B4-BE49-F238E27FC236}">
                <a16:creationId xmlns:a16="http://schemas.microsoft.com/office/drawing/2014/main" id="{A29C6022-784C-E3F6-27B0-D1F213F23CB1}"/>
              </a:ext>
            </a:extLst>
          </p:cNvPr>
          <p:cNvGrpSpPr/>
          <p:nvPr/>
        </p:nvGrpSpPr>
        <p:grpSpPr>
          <a:xfrm>
            <a:off x="645756" y="5072783"/>
            <a:ext cx="2033226" cy="1276531"/>
            <a:chOff x="238125" y="551075"/>
            <a:chExt cx="2486550" cy="3110225"/>
          </a:xfrm>
        </p:grpSpPr>
        <p:sp>
          <p:nvSpPr>
            <p:cNvPr id="67" name="Google Shape;3545;p80">
              <a:extLst>
                <a:ext uri="{FF2B5EF4-FFF2-40B4-BE49-F238E27FC236}">
                  <a16:creationId xmlns:a16="http://schemas.microsoft.com/office/drawing/2014/main" id="{E0A59B3C-35F5-B07C-2EBA-8749B544B27E}"/>
                </a:ext>
              </a:extLst>
            </p:cNvPr>
            <p:cNvSpPr/>
            <p:nvPr/>
          </p:nvSpPr>
          <p:spPr>
            <a:xfrm>
              <a:off x="728050" y="785225"/>
              <a:ext cx="541075" cy="535000"/>
            </a:xfrm>
            <a:custGeom>
              <a:avLst/>
              <a:gdLst/>
              <a:ahLst/>
              <a:cxnLst/>
              <a:rect l="l" t="t" r="r" b="b"/>
              <a:pathLst>
                <a:path w="21643" h="21400" extrusionOk="0">
                  <a:moveTo>
                    <a:pt x="9999" y="1"/>
                  </a:moveTo>
                  <a:cubicBezTo>
                    <a:pt x="9897" y="1"/>
                    <a:pt x="9794" y="10"/>
                    <a:pt x="9692" y="30"/>
                  </a:cubicBezTo>
                  <a:cubicBezTo>
                    <a:pt x="8838" y="174"/>
                    <a:pt x="8228" y="997"/>
                    <a:pt x="8299" y="1892"/>
                  </a:cubicBezTo>
                  <a:lnTo>
                    <a:pt x="8919" y="9163"/>
                  </a:lnTo>
                  <a:lnTo>
                    <a:pt x="7332" y="2991"/>
                  </a:lnTo>
                  <a:cubicBezTo>
                    <a:pt x="7191" y="2564"/>
                    <a:pt x="6895" y="2207"/>
                    <a:pt x="6490" y="2005"/>
                  </a:cubicBezTo>
                  <a:cubicBezTo>
                    <a:pt x="6250" y="1884"/>
                    <a:pt x="5993" y="1824"/>
                    <a:pt x="5735" y="1824"/>
                  </a:cubicBezTo>
                  <a:cubicBezTo>
                    <a:pt x="5554" y="1824"/>
                    <a:pt x="5372" y="1854"/>
                    <a:pt x="5196" y="1912"/>
                  </a:cubicBezTo>
                  <a:cubicBezTo>
                    <a:pt x="4313" y="2197"/>
                    <a:pt x="3825" y="3164"/>
                    <a:pt x="4110" y="4048"/>
                  </a:cubicBezTo>
                  <a:cubicBezTo>
                    <a:pt x="4660" y="5839"/>
                    <a:pt x="5453" y="8502"/>
                    <a:pt x="5829" y="9835"/>
                  </a:cubicBezTo>
                  <a:lnTo>
                    <a:pt x="2919" y="7689"/>
                  </a:lnTo>
                  <a:cubicBezTo>
                    <a:pt x="2625" y="7477"/>
                    <a:pt x="2279" y="7363"/>
                    <a:pt x="1921" y="7363"/>
                  </a:cubicBezTo>
                  <a:cubicBezTo>
                    <a:pt x="1834" y="7363"/>
                    <a:pt x="1746" y="7370"/>
                    <a:pt x="1657" y="7384"/>
                  </a:cubicBezTo>
                  <a:cubicBezTo>
                    <a:pt x="1211" y="7445"/>
                    <a:pt x="825" y="7689"/>
                    <a:pt x="549" y="8046"/>
                  </a:cubicBezTo>
                  <a:cubicBezTo>
                    <a:pt x="0" y="8797"/>
                    <a:pt x="154" y="9866"/>
                    <a:pt x="906" y="10425"/>
                  </a:cubicBezTo>
                  <a:cubicBezTo>
                    <a:pt x="906" y="10425"/>
                    <a:pt x="1435" y="10811"/>
                    <a:pt x="2126" y="11319"/>
                  </a:cubicBezTo>
                  <a:cubicBezTo>
                    <a:pt x="2817" y="11829"/>
                    <a:pt x="3683" y="12459"/>
                    <a:pt x="4354" y="12956"/>
                  </a:cubicBezTo>
                  <a:cubicBezTo>
                    <a:pt x="4843" y="13313"/>
                    <a:pt x="5196" y="13833"/>
                    <a:pt x="5350" y="14421"/>
                  </a:cubicBezTo>
                  <a:lnTo>
                    <a:pt x="5238" y="21236"/>
                  </a:lnTo>
                  <a:lnTo>
                    <a:pt x="15409" y="21399"/>
                  </a:lnTo>
                  <a:lnTo>
                    <a:pt x="15480" y="17006"/>
                  </a:lnTo>
                  <a:cubicBezTo>
                    <a:pt x="16324" y="16232"/>
                    <a:pt x="18245" y="14636"/>
                    <a:pt x="20005" y="14370"/>
                  </a:cubicBezTo>
                  <a:cubicBezTo>
                    <a:pt x="20493" y="14299"/>
                    <a:pt x="20930" y="14035"/>
                    <a:pt x="21225" y="13637"/>
                  </a:cubicBezTo>
                  <a:cubicBezTo>
                    <a:pt x="21520" y="13232"/>
                    <a:pt x="21643" y="12744"/>
                    <a:pt x="21572" y="12246"/>
                  </a:cubicBezTo>
                  <a:cubicBezTo>
                    <a:pt x="21501" y="11758"/>
                    <a:pt x="21235" y="11319"/>
                    <a:pt x="20839" y="11026"/>
                  </a:cubicBezTo>
                  <a:cubicBezTo>
                    <a:pt x="20507" y="10785"/>
                    <a:pt x="20122" y="10660"/>
                    <a:pt x="19721" y="10660"/>
                  </a:cubicBezTo>
                  <a:cubicBezTo>
                    <a:pt x="19630" y="10660"/>
                    <a:pt x="19538" y="10666"/>
                    <a:pt x="19446" y="10679"/>
                  </a:cubicBezTo>
                  <a:cubicBezTo>
                    <a:pt x="18357" y="10852"/>
                    <a:pt x="17208" y="11280"/>
                    <a:pt x="16029" y="11961"/>
                  </a:cubicBezTo>
                  <a:cubicBezTo>
                    <a:pt x="15907" y="12041"/>
                    <a:pt x="15765" y="12073"/>
                    <a:pt x="15611" y="12073"/>
                  </a:cubicBezTo>
                  <a:cubicBezTo>
                    <a:pt x="15194" y="12063"/>
                    <a:pt x="14850" y="11768"/>
                    <a:pt x="14777" y="11360"/>
                  </a:cubicBezTo>
                  <a:cubicBezTo>
                    <a:pt x="14686" y="10872"/>
                    <a:pt x="14728" y="10384"/>
                    <a:pt x="14747" y="10272"/>
                  </a:cubicBezTo>
                  <a:lnTo>
                    <a:pt x="16780" y="4262"/>
                  </a:lnTo>
                  <a:cubicBezTo>
                    <a:pt x="16924" y="3835"/>
                    <a:pt x="16893" y="3367"/>
                    <a:pt x="16690" y="2971"/>
                  </a:cubicBezTo>
                  <a:cubicBezTo>
                    <a:pt x="16497" y="2564"/>
                    <a:pt x="16151" y="2258"/>
                    <a:pt x="15724" y="2117"/>
                  </a:cubicBezTo>
                  <a:cubicBezTo>
                    <a:pt x="15542" y="2054"/>
                    <a:pt x="15356" y="2025"/>
                    <a:pt x="15174" y="2025"/>
                  </a:cubicBezTo>
                  <a:cubicBezTo>
                    <a:pt x="14469" y="2025"/>
                    <a:pt x="13811" y="2470"/>
                    <a:pt x="13568" y="3174"/>
                  </a:cubicBezTo>
                  <a:lnTo>
                    <a:pt x="11960" y="9012"/>
                  </a:lnTo>
                  <a:cubicBezTo>
                    <a:pt x="11870" y="7394"/>
                    <a:pt x="11787" y="3479"/>
                    <a:pt x="11677" y="1568"/>
                  </a:cubicBezTo>
                  <a:cubicBezTo>
                    <a:pt x="11635" y="1080"/>
                    <a:pt x="11401" y="640"/>
                    <a:pt x="11015" y="357"/>
                  </a:cubicBezTo>
                  <a:cubicBezTo>
                    <a:pt x="10729" y="126"/>
                    <a:pt x="10367" y="1"/>
                    <a:pt x="9999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3546;p80">
              <a:extLst>
                <a:ext uri="{FF2B5EF4-FFF2-40B4-BE49-F238E27FC236}">
                  <a16:creationId xmlns:a16="http://schemas.microsoft.com/office/drawing/2014/main" id="{9192BD3D-88D1-69A6-2B47-EC85AF469A27}"/>
                </a:ext>
              </a:extLst>
            </p:cNvPr>
            <p:cNvSpPr/>
            <p:nvPr/>
          </p:nvSpPr>
          <p:spPr>
            <a:xfrm>
              <a:off x="852650" y="1252275"/>
              <a:ext cx="635900" cy="602050"/>
            </a:xfrm>
            <a:custGeom>
              <a:avLst/>
              <a:gdLst/>
              <a:ahLst/>
              <a:cxnLst/>
              <a:rect l="l" t="t" r="r" b="b"/>
              <a:pathLst>
                <a:path w="25436" h="24082" extrusionOk="0">
                  <a:moveTo>
                    <a:pt x="366" y="1"/>
                  </a:moveTo>
                  <a:lnTo>
                    <a:pt x="71" y="13425"/>
                  </a:lnTo>
                  <a:cubicBezTo>
                    <a:pt x="0" y="16659"/>
                    <a:pt x="1394" y="19690"/>
                    <a:pt x="3896" y="21733"/>
                  </a:cubicBezTo>
                  <a:cubicBezTo>
                    <a:pt x="5783" y="23274"/>
                    <a:pt x="8091" y="24082"/>
                    <a:pt x="10460" y="24082"/>
                  </a:cubicBezTo>
                  <a:cubicBezTo>
                    <a:pt x="10796" y="24082"/>
                    <a:pt x="11134" y="24065"/>
                    <a:pt x="11472" y="24032"/>
                  </a:cubicBezTo>
                  <a:cubicBezTo>
                    <a:pt x="11918" y="23991"/>
                    <a:pt x="12355" y="23920"/>
                    <a:pt x="12805" y="23818"/>
                  </a:cubicBezTo>
                  <a:lnTo>
                    <a:pt x="25436" y="20940"/>
                  </a:lnTo>
                  <a:lnTo>
                    <a:pt x="22985" y="10171"/>
                  </a:lnTo>
                  <a:lnTo>
                    <a:pt x="11125" y="12876"/>
                  </a:lnTo>
                  <a:lnTo>
                    <a:pt x="11411" y="245"/>
                  </a:lnTo>
                  <a:lnTo>
                    <a:pt x="366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3547;p80">
              <a:extLst>
                <a:ext uri="{FF2B5EF4-FFF2-40B4-BE49-F238E27FC236}">
                  <a16:creationId xmlns:a16="http://schemas.microsoft.com/office/drawing/2014/main" id="{2C968F01-D107-02DA-483D-0EDE9C1D7F3D}"/>
                </a:ext>
              </a:extLst>
            </p:cNvPr>
            <p:cNvSpPr/>
            <p:nvPr/>
          </p:nvSpPr>
          <p:spPr>
            <a:xfrm>
              <a:off x="1340800" y="2023925"/>
              <a:ext cx="625475" cy="1378025"/>
            </a:xfrm>
            <a:custGeom>
              <a:avLst/>
              <a:gdLst/>
              <a:ahLst/>
              <a:cxnLst/>
              <a:rect l="l" t="t" r="r" b="b"/>
              <a:pathLst>
                <a:path w="25019" h="55121" extrusionOk="0">
                  <a:moveTo>
                    <a:pt x="530" y="1"/>
                  </a:moveTo>
                  <a:lnTo>
                    <a:pt x="518" y="91"/>
                  </a:lnTo>
                  <a:lnTo>
                    <a:pt x="113" y="7304"/>
                  </a:lnTo>
                  <a:cubicBezTo>
                    <a:pt x="91" y="7535"/>
                    <a:pt x="0" y="9427"/>
                    <a:pt x="152" y="12561"/>
                  </a:cubicBezTo>
                  <a:cubicBezTo>
                    <a:pt x="183" y="13181"/>
                    <a:pt x="225" y="13852"/>
                    <a:pt x="264" y="14565"/>
                  </a:cubicBezTo>
                  <a:cubicBezTo>
                    <a:pt x="286" y="14697"/>
                    <a:pt x="286" y="14819"/>
                    <a:pt x="296" y="14950"/>
                  </a:cubicBezTo>
                  <a:lnTo>
                    <a:pt x="296" y="14960"/>
                  </a:lnTo>
                  <a:cubicBezTo>
                    <a:pt x="325" y="15256"/>
                    <a:pt x="347" y="15580"/>
                    <a:pt x="376" y="15895"/>
                  </a:cubicBezTo>
                  <a:lnTo>
                    <a:pt x="376" y="15907"/>
                  </a:lnTo>
                  <a:cubicBezTo>
                    <a:pt x="701" y="19629"/>
                    <a:pt x="1343" y="24389"/>
                    <a:pt x="2605" y="29839"/>
                  </a:cubicBezTo>
                  <a:cubicBezTo>
                    <a:pt x="3886" y="35421"/>
                    <a:pt x="5807" y="41738"/>
                    <a:pt x="8675" y="48399"/>
                  </a:cubicBezTo>
                  <a:lnTo>
                    <a:pt x="11575" y="55121"/>
                  </a:lnTo>
                  <a:lnTo>
                    <a:pt x="25018" y="49334"/>
                  </a:lnTo>
                  <a:lnTo>
                    <a:pt x="22119" y="42612"/>
                  </a:lnTo>
                  <a:cubicBezTo>
                    <a:pt x="18875" y="35087"/>
                    <a:pt x="17044" y="28079"/>
                    <a:pt x="16007" y="22375"/>
                  </a:cubicBezTo>
                  <a:cubicBezTo>
                    <a:pt x="15753" y="20950"/>
                    <a:pt x="15551" y="19617"/>
                    <a:pt x="15387" y="18377"/>
                  </a:cubicBezTo>
                  <a:cubicBezTo>
                    <a:pt x="14543" y="12124"/>
                    <a:pt x="14716" y="8197"/>
                    <a:pt x="14716" y="8116"/>
                  </a:cubicBezTo>
                  <a:lnTo>
                    <a:pt x="15143" y="813"/>
                  </a:lnTo>
                  <a:lnTo>
                    <a:pt x="530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3548;p80">
              <a:extLst>
                <a:ext uri="{FF2B5EF4-FFF2-40B4-BE49-F238E27FC236}">
                  <a16:creationId xmlns:a16="http://schemas.microsoft.com/office/drawing/2014/main" id="{2678EF6E-DAF0-977D-1F89-2DCDA36D8047}"/>
                </a:ext>
              </a:extLst>
            </p:cNvPr>
            <p:cNvSpPr/>
            <p:nvPr/>
          </p:nvSpPr>
          <p:spPr>
            <a:xfrm>
              <a:off x="493125" y="1957050"/>
              <a:ext cx="1039900" cy="1296700"/>
            </a:xfrm>
            <a:custGeom>
              <a:avLst/>
              <a:gdLst/>
              <a:ahLst/>
              <a:cxnLst/>
              <a:rect l="l" t="t" r="r" b="b"/>
              <a:pathLst>
                <a:path w="41596" h="51868" extrusionOk="0">
                  <a:moveTo>
                    <a:pt x="32045" y="1"/>
                  </a:moveTo>
                  <a:lnTo>
                    <a:pt x="26492" y="4760"/>
                  </a:lnTo>
                  <a:cubicBezTo>
                    <a:pt x="26260" y="4975"/>
                    <a:pt x="23839" y="7069"/>
                    <a:pt x="20422" y="10994"/>
                  </a:cubicBezTo>
                  <a:cubicBezTo>
                    <a:pt x="17635" y="14199"/>
                    <a:pt x="14198" y="18592"/>
                    <a:pt x="10739" y="24145"/>
                  </a:cubicBezTo>
                  <a:cubicBezTo>
                    <a:pt x="8016" y="28538"/>
                    <a:pt x="5279" y="33642"/>
                    <a:pt x="2839" y="39451"/>
                  </a:cubicBezTo>
                  <a:lnTo>
                    <a:pt x="0" y="46192"/>
                  </a:lnTo>
                  <a:lnTo>
                    <a:pt x="13495" y="51867"/>
                  </a:lnTo>
                  <a:lnTo>
                    <a:pt x="16334" y="45114"/>
                  </a:lnTo>
                  <a:cubicBezTo>
                    <a:pt x="19863" y="36683"/>
                    <a:pt x="24164" y="29971"/>
                    <a:pt x="27825" y="25111"/>
                  </a:cubicBezTo>
                  <a:cubicBezTo>
                    <a:pt x="29839" y="22456"/>
                    <a:pt x="31650" y="20352"/>
                    <a:pt x="33063" y="18826"/>
                  </a:cubicBezTo>
                  <a:cubicBezTo>
                    <a:pt x="33480" y="18377"/>
                    <a:pt x="33866" y="17982"/>
                    <a:pt x="34203" y="17635"/>
                  </a:cubicBezTo>
                  <a:lnTo>
                    <a:pt x="34203" y="17625"/>
                  </a:lnTo>
                  <a:cubicBezTo>
                    <a:pt x="34315" y="17523"/>
                    <a:pt x="34405" y="17423"/>
                    <a:pt x="34508" y="17330"/>
                  </a:cubicBezTo>
                  <a:cubicBezTo>
                    <a:pt x="35452" y="16373"/>
                    <a:pt x="36024" y="15875"/>
                    <a:pt x="36043" y="15856"/>
                  </a:cubicBezTo>
                  <a:lnTo>
                    <a:pt x="41596" y="11087"/>
                  </a:lnTo>
                  <a:lnTo>
                    <a:pt x="34425" y="2766"/>
                  </a:lnTo>
                  <a:lnTo>
                    <a:pt x="32045" y="1"/>
                  </a:ln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3549;p80">
              <a:extLst>
                <a:ext uri="{FF2B5EF4-FFF2-40B4-BE49-F238E27FC236}">
                  <a16:creationId xmlns:a16="http://schemas.microsoft.com/office/drawing/2014/main" id="{2F95D5F1-1B65-27C8-85D7-62DB82E7AF07}"/>
                </a:ext>
              </a:extLst>
            </p:cNvPr>
            <p:cNvSpPr/>
            <p:nvPr/>
          </p:nvSpPr>
          <p:spPr>
            <a:xfrm>
              <a:off x="1350200" y="2393350"/>
              <a:ext cx="390800" cy="376575"/>
            </a:xfrm>
            <a:custGeom>
              <a:avLst/>
              <a:gdLst/>
              <a:ahLst/>
              <a:cxnLst/>
              <a:rect l="l" t="t" r="r" b="b"/>
              <a:pathLst>
                <a:path w="15632" h="15063" extrusionOk="0">
                  <a:moveTo>
                    <a:pt x="733" y="0"/>
                  </a:moveTo>
                  <a:lnTo>
                    <a:pt x="0" y="1118"/>
                  </a:lnTo>
                  <a:lnTo>
                    <a:pt x="0" y="1130"/>
                  </a:lnTo>
                  <a:cubicBezTo>
                    <a:pt x="325" y="4852"/>
                    <a:pt x="967" y="9612"/>
                    <a:pt x="2229" y="15062"/>
                  </a:cubicBezTo>
                  <a:lnTo>
                    <a:pt x="15631" y="7598"/>
                  </a:lnTo>
                  <a:cubicBezTo>
                    <a:pt x="15377" y="6173"/>
                    <a:pt x="15175" y="4840"/>
                    <a:pt x="15011" y="3600"/>
                  </a:cubicBezTo>
                  <a:lnTo>
                    <a:pt x="733" y="0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3550;p80">
              <a:extLst>
                <a:ext uri="{FF2B5EF4-FFF2-40B4-BE49-F238E27FC236}">
                  <a16:creationId xmlns:a16="http://schemas.microsoft.com/office/drawing/2014/main" id="{6A1A950E-8440-A64D-F663-618F7431E6E1}"/>
                </a:ext>
              </a:extLst>
            </p:cNvPr>
            <p:cNvSpPr/>
            <p:nvPr/>
          </p:nvSpPr>
          <p:spPr>
            <a:xfrm>
              <a:off x="761600" y="2231875"/>
              <a:ext cx="632625" cy="352975"/>
            </a:xfrm>
            <a:custGeom>
              <a:avLst/>
              <a:gdLst/>
              <a:ahLst/>
              <a:cxnLst/>
              <a:rect l="l" t="t" r="r" b="b"/>
              <a:pathLst>
                <a:path w="25305" h="14119" extrusionOk="0">
                  <a:moveTo>
                    <a:pt x="9683" y="1"/>
                  </a:moveTo>
                  <a:cubicBezTo>
                    <a:pt x="6896" y="3206"/>
                    <a:pt x="3459" y="7599"/>
                    <a:pt x="0" y="13152"/>
                  </a:cubicBezTo>
                  <a:lnTo>
                    <a:pt x="17086" y="14118"/>
                  </a:lnTo>
                  <a:cubicBezTo>
                    <a:pt x="19100" y="11463"/>
                    <a:pt x="20911" y="9359"/>
                    <a:pt x="22324" y="7833"/>
                  </a:cubicBezTo>
                  <a:lnTo>
                    <a:pt x="24277" y="6459"/>
                  </a:lnTo>
                  <a:lnTo>
                    <a:pt x="25304" y="4863"/>
                  </a:lnTo>
                  <a:lnTo>
                    <a:pt x="23320" y="4243"/>
                  </a:lnTo>
                  <a:lnTo>
                    <a:pt x="9683" y="1"/>
                  </a:lnTo>
                  <a:close/>
                </a:path>
              </a:pathLst>
            </a:custGeom>
            <a:solidFill>
              <a:srgbClr val="000000">
                <a:alpha val="142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3551;p80">
              <a:extLst>
                <a:ext uri="{FF2B5EF4-FFF2-40B4-BE49-F238E27FC236}">
                  <a16:creationId xmlns:a16="http://schemas.microsoft.com/office/drawing/2014/main" id="{2D07DE0C-BF22-C8DD-8454-552251DBC26B}"/>
                </a:ext>
              </a:extLst>
            </p:cNvPr>
            <p:cNvSpPr/>
            <p:nvPr/>
          </p:nvSpPr>
          <p:spPr>
            <a:xfrm>
              <a:off x="1507325" y="3247625"/>
              <a:ext cx="551200" cy="413675"/>
            </a:xfrm>
            <a:custGeom>
              <a:avLst/>
              <a:gdLst/>
              <a:ahLst/>
              <a:cxnLst/>
              <a:rect l="l" t="t" r="r" b="b"/>
              <a:pathLst>
                <a:path w="22048" h="16547" extrusionOk="0">
                  <a:moveTo>
                    <a:pt x="18194" y="0"/>
                  </a:moveTo>
                  <a:lnTo>
                    <a:pt x="4914" y="6173"/>
                  </a:lnTo>
                  <a:cubicBezTo>
                    <a:pt x="4914" y="6173"/>
                    <a:pt x="0" y="8228"/>
                    <a:pt x="1118" y="16546"/>
                  </a:cubicBezTo>
                  <a:lnTo>
                    <a:pt x="22048" y="10039"/>
                  </a:lnTo>
                  <a:lnTo>
                    <a:pt x="18194" y="0"/>
                  </a:ln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3552;p80">
              <a:extLst>
                <a:ext uri="{FF2B5EF4-FFF2-40B4-BE49-F238E27FC236}">
                  <a16:creationId xmlns:a16="http://schemas.microsoft.com/office/drawing/2014/main" id="{1B8EE997-02BD-83F7-D287-94345A23A282}"/>
                </a:ext>
              </a:extLst>
            </p:cNvPr>
            <p:cNvSpPr/>
            <p:nvPr/>
          </p:nvSpPr>
          <p:spPr>
            <a:xfrm>
              <a:off x="1531975" y="3414375"/>
              <a:ext cx="526550" cy="246925"/>
            </a:xfrm>
            <a:custGeom>
              <a:avLst/>
              <a:gdLst/>
              <a:ahLst/>
              <a:cxnLst/>
              <a:rect l="l" t="t" r="r" b="b"/>
              <a:pathLst>
                <a:path w="21062" h="9877" extrusionOk="0">
                  <a:moveTo>
                    <a:pt x="19771" y="1"/>
                  </a:moveTo>
                  <a:lnTo>
                    <a:pt x="0" y="8656"/>
                  </a:lnTo>
                  <a:lnTo>
                    <a:pt x="132" y="9876"/>
                  </a:lnTo>
                  <a:lnTo>
                    <a:pt x="21062" y="3369"/>
                  </a:lnTo>
                  <a:lnTo>
                    <a:pt x="1977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3553;p80">
              <a:extLst>
                <a:ext uri="{FF2B5EF4-FFF2-40B4-BE49-F238E27FC236}">
                  <a16:creationId xmlns:a16="http://schemas.microsoft.com/office/drawing/2014/main" id="{B5217B0E-3177-E71A-DA40-7FABA5DC5118}"/>
                </a:ext>
              </a:extLst>
            </p:cNvPr>
            <p:cNvSpPr/>
            <p:nvPr/>
          </p:nvSpPr>
          <p:spPr>
            <a:xfrm>
              <a:off x="1550875" y="3491125"/>
              <a:ext cx="105450" cy="104725"/>
            </a:xfrm>
            <a:custGeom>
              <a:avLst/>
              <a:gdLst/>
              <a:ahLst/>
              <a:cxnLst/>
              <a:rect l="l" t="t" r="r" b="b"/>
              <a:pathLst>
                <a:path w="4218" h="4189" extrusionOk="0">
                  <a:moveTo>
                    <a:pt x="295" y="0"/>
                  </a:moveTo>
                  <a:cubicBezTo>
                    <a:pt x="116" y="0"/>
                    <a:pt x="1" y="258"/>
                    <a:pt x="191" y="338"/>
                  </a:cubicBezTo>
                  <a:cubicBezTo>
                    <a:pt x="1849" y="1019"/>
                    <a:pt x="3181" y="2384"/>
                    <a:pt x="3811" y="4070"/>
                  </a:cubicBezTo>
                  <a:cubicBezTo>
                    <a:pt x="3842" y="4153"/>
                    <a:pt x="3914" y="4188"/>
                    <a:pt x="3986" y="4188"/>
                  </a:cubicBezTo>
                  <a:cubicBezTo>
                    <a:pt x="4101" y="4188"/>
                    <a:pt x="4217" y="4097"/>
                    <a:pt x="4167" y="3960"/>
                  </a:cubicBezTo>
                  <a:cubicBezTo>
                    <a:pt x="3496" y="2191"/>
                    <a:pt x="2112" y="736"/>
                    <a:pt x="365" y="14"/>
                  </a:cubicBezTo>
                  <a:cubicBezTo>
                    <a:pt x="341" y="5"/>
                    <a:pt x="317" y="0"/>
                    <a:pt x="2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3554;p80">
              <a:extLst>
                <a:ext uri="{FF2B5EF4-FFF2-40B4-BE49-F238E27FC236}">
                  <a16:creationId xmlns:a16="http://schemas.microsoft.com/office/drawing/2014/main" id="{81022313-F5C0-EC56-A9E7-21215543F9F7}"/>
                </a:ext>
              </a:extLst>
            </p:cNvPr>
            <p:cNvSpPr/>
            <p:nvPr/>
          </p:nvSpPr>
          <p:spPr>
            <a:xfrm>
              <a:off x="1919700" y="3312525"/>
              <a:ext cx="67025" cy="180425"/>
            </a:xfrm>
            <a:custGeom>
              <a:avLst/>
              <a:gdLst/>
              <a:ahLst/>
              <a:cxnLst/>
              <a:rect l="l" t="t" r="r" b="b"/>
              <a:pathLst>
                <a:path w="2681" h="7217" extrusionOk="0">
                  <a:moveTo>
                    <a:pt x="2433" y="1"/>
                  </a:moveTo>
                  <a:cubicBezTo>
                    <a:pt x="2390" y="1"/>
                    <a:pt x="2346" y="21"/>
                    <a:pt x="2309" y="69"/>
                  </a:cubicBezTo>
                  <a:cubicBezTo>
                    <a:pt x="793" y="2061"/>
                    <a:pt x="0" y="4543"/>
                    <a:pt x="93" y="7045"/>
                  </a:cubicBezTo>
                  <a:cubicBezTo>
                    <a:pt x="98" y="7160"/>
                    <a:pt x="188" y="7216"/>
                    <a:pt x="278" y="7216"/>
                  </a:cubicBezTo>
                  <a:cubicBezTo>
                    <a:pt x="371" y="7216"/>
                    <a:pt x="464" y="7155"/>
                    <a:pt x="459" y="7035"/>
                  </a:cubicBezTo>
                  <a:cubicBezTo>
                    <a:pt x="366" y="4636"/>
                    <a:pt x="1120" y="2234"/>
                    <a:pt x="2575" y="314"/>
                  </a:cubicBezTo>
                  <a:cubicBezTo>
                    <a:pt x="2681" y="177"/>
                    <a:pt x="2561" y="1"/>
                    <a:pt x="24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3555;p80">
              <a:extLst>
                <a:ext uri="{FF2B5EF4-FFF2-40B4-BE49-F238E27FC236}">
                  <a16:creationId xmlns:a16="http://schemas.microsoft.com/office/drawing/2014/main" id="{6BE66D20-8C0F-460C-5986-E957C6226833}"/>
                </a:ext>
              </a:extLst>
            </p:cNvPr>
            <p:cNvSpPr/>
            <p:nvPr/>
          </p:nvSpPr>
          <p:spPr>
            <a:xfrm>
              <a:off x="238125" y="3101700"/>
              <a:ext cx="593425" cy="390500"/>
            </a:xfrm>
            <a:custGeom>
              <a:avLst/>
              <a:gdLst/>
              <a:ahLst/>
              <a:cxnLst/>
              <a:rect l="l" t="t" r="r" b="b"/>
              <a:pathLst>
                <a:path w="23737" h="15620" extrusionOk="0">
                  <a:moveTo>
                    <a:pt x="8067" y="1"/>
                  </a:moveTo>
                  <a:cubicBezTo>
                    <a:pt x="6155" y="1"/>
                    <a:pt x="3173" y="779"/>
                    <a:pt x="0" y="4575"/>
                  </a:cubicBezTo>
                  <a:lnTo>
                    <a:pt x="18936" y="15620"/>
                  </a:lnTo>
                  <a:lnTo>
                    <a:pt x="23737" y="6001"/>
                  </a:lnTo>
                  <a:lnTo>
                    <a:pt x="10210" y="377"/>
                  </a:lnTo>
                  <a:cubicBezTo>
                    <a:pt x="10210" y="377"/>
                    <a:pt x="9397" y="1"/>
                    <a:pt x="8067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3556;p80">
              <a:extLst>
                <a:ext uri="{FF2B5EF4-FFF2-40B4-BE49-F238E27FC236}">
                  <a16:creationId xmlns:a16="http://schemas.microsoft.com/office/drawing/2014/main" id="{177D0F22-D2F6-775B-2030-BD19B0F3D3D0}"/>
                </a:ext>
              </a:extLst>
            </p:cNvPr>
            <p:cNvSpPr/>
            <p:nvPr/>
          </p:nvSpPr>
          <p:spPr>
            <a:xfrm>
              <a:off x="238125" y="3193175"/>
              <a:ext cx="513625" cy="299025"/>
            </a:xfrm>
            <a:custGeom>
              <a:avLst/>
              <a:gdLst/>
              <a:ahLst/>
              <a:cxnLst/>
              <a:rect l="l" t="t" r="r" b="b"/>
              <a:pathLst>
                <a:path w="20545" h="11961" extrusionOk="0">
                  <a:moveTo>
                    <a:pt x="813" y="1"/>
                  </a:moveTo>
                  <a:lnTo>
                    <a:pt x="0" y="916"/>
                  </a:lnTo>
                  <a:lnTo>
                    <a:pt x="18936" y="11961"/>
                  </a:lnTo>
                  <a:lnTo>
                    <a:pt x="20544" y="8739"/>
                  </a:lnTo>
                  <a:lnTo>
                    <a:pt x="813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3557;p80">
              <a:extLst>
                <a:ext uri="{FF2B5EF4-FFF2-40B4-BE49-F238E27FC236}">
                  <a16:creationId xmlns:a16="http://schemas.microsoft.com/office/drawing/2014/main" id="{130C6D36-B23A-29EE-B73D-5A9C5DC948D6}"/>
                </a:ext>
              </a:extLst>
            </p:cNvPr>
            <p:cNvSpPr/>
            <p:nvPr/>
          </p:nvSpPr>
          <p:spPr>
            <a:xfrm>
              <a:off x="623275" y="3307875"/>
              <a:ext cx="175175" cy="84725"/>
            </a:xfrm>
            <a:custGeom>
              <a:avLst/>
              <a:gdLst/>
              <a:ahLst/>
              <a:cxnLst/>
              <a:rect l="l" t="t" r="r" b="b"/>
              <a:pathLst>
                <a:path w="7007" h="3389" extrusionOk="0">
                  <a:moveTo>
                    <a:pt x="6795" y="1"/>
                  </a:moveTo>
                  <a:cubicBezTo>
                    <a:pt x="6789" y="1"/>
                    <a:pt x="6783" y="1"/>
                    <a:pt x="6776" y="2"/>
                  </a:cubicBezTo>
                  <a:cubicBezTo>
                    <a:pt x="4284" y="234"/>
                    <a:pt x="1914" y="1322"/>
                    <a:pt x="134" y="3082"/>
                  </a:cubicBezTo>
                  <a:cubicBezTo>
                    <a:pt x="1" y="3208"/>
                    <a:pt x="122" y="3389"/>
                    <a:pt x="264" y="3389"/>
                  </a:cubicBezTo>
                  <a:cubicBezTo>
                    <a:pt x="305" y="3389"/>
                    <a:pt x="349" y="3373"/>
                    <a:pt x="388" y="3336"/>
                  </a:cubicBezTo>
                  <a:cubicBezTo>
                    <a:pt x="2097" y="1659"/>
                    <a:pt x="4374" y="590"/>
                    <a:pt x="6776" y="368"/>
                  </a:cubicBezTo>
                  <a:cubicBezTo>
                    <a:pt x="6992" y="346"/>
                    <a:pt x="7007" y="1"/>
                    <a:pt x="679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3558;p80">
              <a:extLst>
                <a:ext uri="{FF2B5EF4-FFF2-40B4-BE49-F238E27FC236}">
                  <a16:creationId xmlns:a16="http://schemas.microsoft.com/office/drawing/2014/main" id="{84609C40-4450-AC9D-DA1D-76B3BAC73F99}"/>
                </a:ext>
              </a:extLst>
            </p:cNvPr>
            <p:cNvSpPr/>
            <p:nvPr/>
          </p:nvSpPr>
          <p:spPr>
            <a:xfrm>
              <a:off x="361725" y="3116500"/>
              <a:ext cx="34325" cy="142175"/>
            </a:xfrm>
            <a:custGeom>
              <a:avLst/>
              <a:gdLst/>
              <a:ahLst/>
              <a:cxnLst/>
              <a:rect l="l" t="t" r="r" b="b"/>
              <a:pathLst>
                <a:path w="1373" h="5687" extrusionOk="0">
                  <a:moveTo>
                    <a:pt x="545" y="1"/>
                  </a:moveTo>
                  <a:cubicBezTo>
                    <a:pt x="433" y="1"/>
                    <a:pt x="327" y="84"/>
                    <a:pt x="374" y="212"/>
                  </a:cubicBezTo>
                  <a:cubicBezTo>
                    <a:pt x="994" y="1899"/>
                    <a:pt x="885" y="3812"/>
                    <a:pt x="69" y="5409"/>
                  </a:cubicBezTo>
                  <a:cubicBezTo>
                    <a:pt x="1" y="5554"/>
                    <a:pt x="123" y="5686"/>
                    <a:pt x="241" y="5686"/>
                  </a:cubicBezTo>
                  <a:cubicBezTo>
                    <a:pt x="296" y="5686"/>
                    <a:pt x="350" y="5658"/>
                    <a:pt x="384" y="5592"/>
                  </a:cubicBezTo>
                  <a:cubicBezTo>
                    <a:pt x="1239" y="3912"/>
                    <a:pt x="1373" y="1909"/>
                    <a:pt x="731" y="129"/>
                  </a:cubicBezTo>
                  <a:cubicBezTo>
                    <a:pt x="698" y="39"/>
                    <a:pt x="620" y="1"/>
                    <a:pt x="5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559;p80">
              <a:extLst>
                <a:ext uri="{FF2B5EF4-FFF2-40B4-BE49-F238E27FC236}">
                  <a16:creationId xmlns:a16="http://schemas.microsoft.com/office/drawing/2014/main" id="{ECE568A7-3CB6-B778-9EB9-7C8FAC4D442F}"/>
                </a:ext>
              </a:extLst>
            </p:cNvPr>
            <p:cNvSpPr/>
            <p:nvPr/>
          </p:nvSpPr>
          <p:spPr>
            <a:xfrm>
              <a:off x="854900" y="1499350"/>
              <a:ext cx="1054450" cy="1052350"/>
            </a:xfrm>
            <a:custGeom>
              <a:avLst/>
              <a:gdLst/>
              <a:ahLst/>
              <a:cxnLst/>
              <a:rect l="l" t="t" r="r" b="b"/>
              <a:pathLst>
                <a:path w="42178" h="42094" extrusionOk="0">
                  <a:moveTo>
                    <a:pt x="27170" y="1"/>
                  </a:moveTo>
                  <a:cubicBezTo>
                    <a:pt x="23656" y="1"/>
                    <a:pt x="20165" y="691"/>
                    <a:pt x="18978" y="1743"/>
                  </a:cubicBezTo>
                  <a:cubicBezTo>
                    <a:pt x="17147" y="3378"/>
                    <a:pt x="16681" y="9746"/>
                    <a:pt x="16559" y="12958"/>
                  </a:cubicBezTo>
                  <a:lnTo>
                    <a:pt x="0" y="27400"/>
                  </a:lnTo>
                  <a:lnTo>
                    <a:pt x="469" y="28296"/>
                  </a:lnTo>
                  <a:cubicBezTo>
                    <a:pt x="5065" y="36900"/>
                    <a:pt x="12754" y="41660"/>
                    <a:pt x="22690" y="42065"/>
                  </a:cubicBezTo>
                  <a:cubicBezTo>
                    <a:pt x="23167" y="42084"/>
                    <a:pt x="23637" y="42094"/>
                    <a:pt x="24101" y="42094"/>
                  </a:cubicBezTo>
                  <a:cubicBezTo>
                    <a:pt x="25359" y="42094"/>
                    <a:pt x="26565" y="42027"/>
                    <a:pt x="27694" y="41923"/>
                  </a:cubicBezTo>
                  <a:cubicBezTo>
                    <a:pt x="32626" y="41445"/>
                    <a:pt x="36136" y="40154"/>
                    <a:pt x="36329" y="40073"/>
                  </a:cubicBezTo>
                  <a:lnTo>
                    <a:pt x="36930" y="39848"/>
                  </a:lnTo>
                  <a:lnTo>
                    <a:pt x="37113" y="39238"/>
                  </a:lnTo>
                  <a:cubicBezTo>
                    <a:pt x="42177" y="21960"/>
                    <a:pt x="39797" y="10488"/>
                    <a:pt x="39553" y="9390"/>
                  </a:cubicBezTo>
                  <a:cubicBezTo>
                    <a:pt x="39236" y="7061"/>
                    <a:pt x="38638" y="5221"/>
                    <a:pt x="37762" y="3940"/>
                  </a:cubicBezTo>
                  <a:cubicBezTo>
                    <a:pt x="36380" y="1926"/>
                    <a:pt x="33705" y="613"/>
                    <a:pt x="30044" y="166"/>
                  </a:cubicBezTo>
                  <a:cubicBezTo>
                    <a:pt x="29117" y="54"/>
                    <a:pt x="28143" y="1"/>
                    <a:pt x="27170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560;p80">
              <a:extLst>
                <a:ext uri="{FF2B5EF4-FFF2-40B4-BE49-F238E27FC236}">
                  <a16:creationId xmlns:a16="http://schemas.microsoft.com/office/drawing/2014/main" id="{C8D91470-DC9C-BC32-BE35-45FA61245161}"/>
                </a:ext>
              </a:extLst>
            </p:cNvPr>
            <p:cNvSpPr/>
            <p:nvPr/>
          </p:nvSpPr>
          <p:spPr>
            <a:xfrm>
              <a:off x="1413525" y="1519000"/>
              <a:ext cx="301775" cy="101925"/>
            </a:xfrm>
            <a:custGeom>
              <a:avLst/>
              <a:gdLst/>
              <a:ahLst/>
              <a:cxnLst/>
              <a:rect l="l" t="t" r="r" b="b"/>
              <a:pathLst>
                <a:path w="12071" h="4077" extrusionOk="0">
                  <a:moveTo>
                    <a:pt x="1006" y="0"/>
                  </a:moveTo>
                  <a:cubicBezTo>
                    <a:pt x="1006" y="0"/>
                    <a:pt x="1" y="2075"/>
                    <a:pt x="997" y="3000"/>
                  </a:cubicBezTo>
                  <a:cubicBezTo>
                    <a:pt x="1202" y="3186"/>
                    <a:pt x="1493" y="3261"/>
                    <a:pt x="1826" y="3261"/>
                  </a:cubicBezTo>
                  <a:cubicBezTo>
                    <a:pt x="3130" y="3261"/>
                    <a:pt x="5085" y="2126"/>
                    <a:pt x="5085" y="2126"/>
                  </a:cubicBezTo>
                  <a:cubicBezTo>
                    <a:pt x="5085" y="2126"/>
                    <a:pt x="6386" y="4076"/>
                    <a:pt x="8545" y="4076"/>
                  </a:cubicBezTo>
                  <a:cubicBezTo>
                    <a:pt x="8816" y="4076"/>
                    <a:pt x="9101" y="4045"/>
                    <a:pt x="9398" y="3976"/>
                  </a:cubicBezTo>
                  <a:cubicBezTo>
                    <a:pt x="12070" y="3366"/>
                    <a:pt x="10301" y="437"/>
                    <a:pt x="10301" y="437"/>
                  </a:cubicBezTo>
                  <a:lnTo>
                    <a:pt x="10301" y="437"/>
                  </a:lnTo>
                  <a:lnTo>
                    <a:pt x="5310" y="1506"/>
                  </a:lnTo>
                  <a:lnTo>
                    <a:pt x="1006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561;p80">
              <a:extLst>
                <a:ext uri="{FF2B5EF4-FFF2-40B4-BE49-F238E27FC236}">
                  <a16:creationId xmlns:a16="http://schemas.microsoft.com/office/drawing/2014/main" id="{F2A7E9A1-1708-9DDB-9E6D-D34998C75C4C}"/>
                </a:ext>
              </a:extLst>
            </p:cNvPr>
            <p:cNvSpPr/>
            <p:nvPr/>
          </p:nvSpPr>
          <p:spPr>
            <a:xfrm>
              <a:off x="1382275" y="1668250"/>
              <a:ext cx="122050" cy="91025"/>
            </a:xfrm>
            <a:custGeom>
              <a:avLst/>
              <a:gdLst/>
              <a:ahLst/>
              <a:cxnLst/>
              <a:rect l="l" t="t" r="r" b="b"/>
              <a:pathLst>
                <a:path w="4882" h="3641" extrusionOk="0">
                  <a:moveTo>
                    <a:pt x="2471" y="0"/>
                  </a:moveTo>
                  <a:cubicBezTo>
                    <a:pt x="2404" y="0"/>
                    <a:pt x="2336" y="3"/>
                    <a:pt x="2266" y="10"/>
                  </a:cubicBezTo>
                  <a:cubicBezTo>
                    <a:pt x="1" y="228"/>
                    <a:pt x="265" y="3641"/>
                    <a:pt x="2409" y="3641"/>
                  </a:cubicBezTo>
                  <a:cubicBezTo>
                    <a:pt x="2478" y="3641"/>
                    <a:pt x="2550" y="3637"/>
                    <a:pt x="2623" y="3630"/>
                  </a:cubicBezTo>
                  <a:cubicBezTo>
                    <a:pt x="4881" y="3414"/>
                    <a:pt x="4614" y="0"/>
                    <a:pt x="24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562;p80">
              <a:extLst>
                <a:ext uri="{FF2B5EF4-FFF2-40B4-BE49-F238E27FC236}">
                  <a16:creationId xmlns:a16="http://schemas.microsoft.com/office/drawing/2014/main" id="{97DD701B-E33F-3959-3329-64A1288CDC2D}"/>
                </a:ext>
              </a:extLst>
            </p:cNvPr>
            <p:cNvSpPr/>
            <p:nvPr/>
          </p:nvSpPr>
          <p:spPr>
            <a:xfrm>
              <a:off x="1337475" y="1869125"/>
              <a:ext cx="122100" cy="91250"/>
            </a:xfrm>
            <a:custGeom>
              <a:avLst/>
              <a:gdLst/>
              <a:ahLst/>
              <a:cxnLst/>
              <a:rect l="l" t="t" r="r" b="b"/>
              <a:pathLst>
                <a:path w="4884" h="3650" extrusionOk="0">
                  <a:moveTo>
                    <a:pt x="2465" y="0"/>
                  </a:moveTo>
                  <a:cubicBezTo>
                    <a:pt x="2398" y="0"/>
                    <a:pt x="2330" y="3"/>
                    <a:pt x="2259" y="10"/>
                  </a:cubicBezTo>
                  <a:cubicBezTo>
                    <a:pt x="1" y="235"/>
                    <a:pt x="266" y="3650"/>
                    <a:pt x="2411" y="3650"/>
                  </a:cubicBezTo>
                  <a:cubicBezTo>
                    <a:pt x="2477" y="3650"/>
                    <a:pt x="2546" y="3646"/>
                    <a:pt x="2616" y="3640"/>
                  </a:cubicBezTo>
                  <a:cubicBezTo>
                    <a:pt x="4884" y="3412"/>
                    <a:pt x="4617" y="0"/>
                    <a:pt x="246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563;p80">
              <a:extLst>
                <a:ext uri="{FF2B5EF4-FFF2-40B4-BE49-F238E27FC236}">
                  <a16:creationId xmlns:a16="http://schemas.microsoft.com/office/drawing/2014/main" id="{005ED413-FF87-70D1-4F18-9521018DD468}"/>
                </a:ext>
              </a:extLst>
            </p:cNvPr>
            <p:cNvSpPr/>
            <p:nvPr/>
          </p:nvSpPr>
          <p:spPr>
            <a:xfrm>
              <a:off x="1256850" y="2068400"/>
              <a:ext cx="121900" cy="91325"/>
            </a:xfrm>
            <a:custGeom>
              <a:avLst/>
              <a:gdLst/>
              <a:ahLst/>
              <a:cxnLst/>
              <a:rect l="l" t="t" r="r" b="b"/>
              <a:pathLst>
                <a:path w="4876" h="3653" extrusionOk="0">
                  <a:moveTo>
                    <a:pt x="2463" y="1"/>
                  </a:moveTo>
                  <a:cubicBezTo>
                    <a:pt x="2397" y="1"/>
                    <a:pt x="2330" y="4"/>
                    <a:pt x="2260" y="11"/>
                  </a:cubicBezTo>
                  <a:cubicBezTo>
                    <a:pt x="1" y="238"/>
                    <a:pt x="269" y="3652"/>
                    <a:pt x="2414" y="3652"/>
                  </a:cubicBezTo>
                  <a:cubicBezTo>
                    <a:pt x="2480" y="3652"/>
                    <a:pt x="2547" y="3649"/>
                    <a:pt x="2616" y="3643"/>
                  </a:cubicBezTo>
                  <a:cubicBezTo>
                    <a:pt x="4876" y="3415"/>
                    <a:pt x="4617" y="1"/>
                    <a:pt x="246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564;p80">
              <a:extLst>
                <a:ext uri="{FF2B5EF4-FFF2-40B4-BE49-F238E27FC236}">
                  <a16:creationId xmlns:a16="http://schemas.microsoft.com/office/drawing/2014/main" id="{26D04B1F-51EC-D8A7-E1B4-2DF0F56E15F4}"/>
                </a:ext>
              </a:extLst>
            </p:cNvPr>
            <p:cNvSpPr/>
            <p:nvPr/>
          </p:nvSpPr>
          <p:spPr>
            <a:xfrm>
              <a:off x="1188450" y="2254775"/>
              <a:ext cx="122150" cy="91050"/>
            </a:xfrm>
            <a:custGeom>
              <a:avLst/>
              <a:gdLst/>
              <a:ahLst/>
              <a:cxnLst/>
              <a:rect l="l" t="t" r="r" b="b"/>
              <a:pathLst>
                <a:path w="4886" h="3642" extrusionOk="0">
                  <a:moveTo>
                    <a:pt x="2463" y="0"/>
                  </a:moveTo>
                  <a:cubicBezTo>
                    <a:pt x="2397" y="0"/>
                    <a:pt x="2329" y="3"/>
                    <a:pt x="2260" y="10"/>
                  </a:cubicBezTo>
                  <a:cubicBezTo>
                    <a:pt x="1" y="228"/>
                    <a:pt x="269" y="3642"/>
                    <a:pt x="2414" y="3642"/>
                  </a:cubicBezTo>
                  <a:cubicBezTo>
                    <a:pt x="2480" y="3642"/>
                    <a:pt x="2547" y="3639"/>
                    <a:pt x="2616" y="3632"/>
                  </a:cubicBezTo>
                  <a:cubicBezTo>
                    <a:pt x="4885" y="3414"/>
                    <a:pt x="4617" y="0"/>
                    <a:pt x="246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565;p80">
              <a:extLst>
                <a:ext uri="{FF2B5EF4-FFF2-40B4-BE49-F238E27FC236}">
                  <a16:creationId xmlns:a16="http://schemas.microsoft.com/office/drawing/2014/main" id="{93FFDBAF-59BC-DA3E-10D6-C2B3065E6D2D}"/>
                </a:ext>
              </a:extLst>
            </p:cNvPr>
            <p:cNvSpPr/>
            <p:nvPr/>
          </p:nvSpPr>
          <p:spPr>
            <a:xfrm>
              <a:off x="1633200" y="866150"/>
              <a:ext cx="569275" cy="728275"/>
            </a:xfrm>
            <a:custGeom>
              <a:avLst/>
              <a:gdLst/>
              <a:ahLst/>
              <a:cxnLst/>
              <a:rect l="l" t="t" r="r" b="b"/>
              <a:pathLst>
                <a:path w="22771" h="29131" extrusionOk="0">
                  <a:moveTo>
                    <a:pt x="12831" y="1"/>
                  </a:moveTo>
                  <a:cubicBezTo>
                    <a:pt x="12490" y="1"/>
                    <a:pt x="12310" y="344"/>
                    <a:pt x="12375" y="618"/>
                  </a:cubicBezTo>
                  <a:lnTo>
                    <a:pt x="11389" y="698"/>
                  </a:lnTo>
                  <a:cubicBezTo>
                    <a:pt x="12651" y="3161"/>
                    <a:pt x="13303" y="5987"/>
                    <a:pt x="13159" y="8968"/>
                  </a:cubicBezTo>
                  <a:cubicBezTo>
                    <a:pt x="12925" y="13849"/>
                    <a:pt x="11755" y="17196"/>
                    <a:pt x="9905" y="19473"/>
                  </a:cubicBezTo>
                  <a:cubicBezTo>
                    <a:pt x="7526" y="22402"/>
                    <a:pt x="4028" y="23561"/>
                    <a:pt x="1" y="23947"/>
                  </a:cubicBezTo>
                  <a:lnTo>
                    <a:pt x="193" y="24833"/>
                  </a:lnTo>
                  <a:lnTo>
                    <a:pt x="560" y="26532"/>
                  </a:lnTo>
                  <a:cubicBezTo>
                    <a:pt x="560" y="26532"/>
                    <a:pt x="508" y="26602"/>
                    <a:pt x="367" y="26705"/>
                  </a:cubicBezTo>
                  <a:cubicBezTo>
                    <a:pt x="955" y="27344"/>
                    <a:pt x="1668" y="27884"/>
                    <a:pt x="2441" y="28291"/>
                  </a:cubicBezTo>
                  <a:cubicBezTo>
                    <a:pt x="3501" y="28846"/>
                    <a:pt x="4668" y="29130"/>
                    <a:pt x="5832" y="29130"/>
                  </a:cubicBezTo>
                  <a:cubicBezTo>
                    <a:pt x="7102" y="29130"/>
                    <a:pt x="8368" y="28792"/>
                    <a:pt x="9488" y="28096"/>
                  </a:cubicBezTo>
                  <a:cubicBezTo>
                    <a:pt x="11380" y="26907"/>
                    <a:pt x="12651" y="24862"/>
                    <a:pt x="12905" y="22656"/>
                  </a:cubicBezTo>
                  <a:cubicBezTo>
                    <a:pt x="13776" y="22950"/>
                    <a:pt x="14688" y="23104"/>
                    <a:pt x="15602" y="23104"/>
                  </a:cubicBezTo>
                  <a:cubicBezTo>
                    <a:pt x="16204" y="23104"/>
                    <a:pt x="16807" y="23037"/>
                    <a:pt x="17401" y="22900"/>
                  </a:cubicBezTo>
                  <a:cubicBezTo>
                    <a:pt x="20125" y="22250"/>
                    <a:pt x="22383" y="19871"/>
                    <a:pt x="22588" y="17032"/>
                  </a:cubicBezTo>
                  <a:cubicBezTo>
                    <a:pt x="22771" y="14633"/>
                    <a:pt x="21377" y="12282"/>
                    <a:pt x="19200" y="11328"/>
                  </a:cubicBezTo>
                  <a:cubicBezTo>
                    <a:pt x="20054" y="10666"/>
                    <a:pt x="20847" y="9944"/>
                    <a:pt x="21397" y="9009"/>
                  </a:cubicBezTo>
                  <a:cubicBezTo>
                    <a:pt x="22668" y="6852"/>
                    <a:pt x="21753" y="4279"/>
                    <a:pt x="20054" y="2663"/>
                  </a:cubicBezTo>
                  <a:cubicBezTo>
                    <a:pt x="18153" y="862"/>
                    <a:pt x="15397" y="383"/>
                    <a:pt x="12915" y="8"/>
                  </a:cubicBezTo>
                  <a:cubicBezTo>
                    <a:pt x="12886" y="3"/>
                    <a:pt x="12858" y="1"/>
                    <a:pt x="12831" y="1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566;p80">
              <a:extLst>
                <a:ext uri="{FF2B5EF4-FFF2-40B4-BE49-F238E27FC236}">
                  <a16:creationId xmlns:a16="http://schemas.microsoft.com/office/drawing/2014/main" id="{1DE7D89B-B86C-7D83-F0DA-11CD945B8091}"/>
                </a:ext>
              </a:extLst>
            </p:cNvPr>
            <p:cNvSpPr/>
            <p:nvPr/>
          </p:nvSpPr>
          <p:spPr>
            <a:xfrm>
              <a:off x="1160550" y="666050"/>
              <a:ext cx="805225" cy="801250"/>
            </a:xfrm>
            <a:custGeom>
              <a:avLst/>
              <a:gdLst/>
              <a:ahLst/>
              <a:cxnLst/>
              <a:rect l="l" t="t" r="r" b="b"/>
              <a:pathLst>
                <a:path w="32209" h="32050" extrusionOk="0">
                  <a:moveTo>
                    <a:pt x="16283" y="1"/>
                  </a:moveTo>
                  <a:cubicBezTo>
                    <a:pt x="7878" y="1"/>
                    <a:pt x="853" y="6789"/>
                    <a:pt x="447" y="15488"/>
                  </a:cubicBezTo>
                  <a:cubicBezTo>
                    <a:pt x="0" y="25129"/>
                    <a:pt x="3671" y="29063"/>
                    <a:pt x="9112" y="30865"/>
                  </a:cubicBezTo>
                  <a:cubicBezTo>
                    <a:pt x="9478" y="30987"/>
                    <a:pt x="9864" y="31096"/>
                    <a:pt x="10242" y="31199"/>
                  </a:cubicBezTo>
                  <a:cubicBezTo>
                    <a:pt x="10862" y="31363"/>
                    <a:pt x="11501" y="31514"/>
                    <a:pt x="12153" y="31636"/>
                  </a:cubicBezTo>
                  <a:cubicBezTo>
                    <a:pt x="12256" y="31658"/>
                    <a:pt x="12346" y="31668"/>
                    <a:pt x="12448" y="31687"/>
                  </a:cubicBezTo>
                  <a:cubicBezTo>
                    <a:pt x="12519" y="31697"/>
                    <a:pt x="12600" y="31719"/>
                    <a:pt x="12670" y="31729"/>
                  </a:cubicBezTo>
                  <a:cubicBezTo>
                    <a:pt x="12875" y="31758"/>
                    <a:pt x="13078" y="31790"/>
                    <a:pt x="13281" y="31819"/>
                  </a:cubicBezTo>
                  <a:cubicBezTo>
                    <a:pt x="14013" y="31921"/>
                    <a:pt x="14757" y="31992"/>
                    <a:pt x="15519" y="32024"/>
                  </a:cubicBezTo>
                  <a:cubicBezTo>
                    <a:pt x="15918" y="32041"/>
                    <a:pt x="16314" y="32050"/>
                    <a:pt x="16706" y="32050"/>
                  </a:cubicBezTo>
                  <a:cubicBezTo>
                    <a:pt x="17453" y="32050"/>
                    <a:pt x="18187" y="32018"/>
                    <a:pt x="18907" y="31951"/>
                  </a:cubicBezTo>
                  <a:cubicBezTo>
                    <a:pt x="22934" y="31565"/>
                    <a:pt x="26432" y="30406"/>
                    <a:pt x="28811" y="27477"/>
                  </a:cubicBezTo>
                  <a:cubicBezTo>
                    <a:pt x="30661" y="25200"/>
                    <a:pt x="31831" y="21853"/>
                    <a:pt x="32065" y="16972"/>
                  </a:cubicBezTo>
                  <a:cubicBezTo>
                    <a:pt x="32209" y="13991"/>
                    <a:pt x="31557" y="11165"/>
                    <a:pt x="30295" y="8702"/>
                  </a:cubicBezTo>
                  <a:cubicBezTo>
                    <a:pt x="27784" y="3760"/>
                    <a:pt x="22841" y="294"/>
                    <a:pt x="17015" y="18"/>
                  </a:cubicBezTo>
                  <a:cubicBezTo>
                    <a:pt x="16770" y="7"/>
                    <a:pt x="16526" y="1"/>
                    <a:pt x="16283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567;p80">
              <a:extLst>
                <a:ext uri="{FF2B5EF4-FFF2-40B4-BE49-F238E27FC236}">
                  <a16:creationId xmlns:a16="http://schemas.microsoft.com/office/drawing/2014/main" id="{A868B8C4-A5EC-6B9C-4BF2-9DF71805F632}"/>
                </a:ext>
              </a:extLst>
            </p:cNvPr>
            <p:cNvSpPr/>
            <p:nvPr/>
          </p:nvSpPr>
          <p:spPr>
            <a:xfrm>
              <a:off x="956125" y="551075"/>
              <a:ext cx="1065075" cy="986750"/>
            </a:xfrm>
            <a:custGeom>
              <a:avLst/>
              <a:gdLst/>
              <a:ahLst/>
              <a:cxnLst/>
              <a:rect l="l" t="t" r="r" b="b"/>
              <a:pathLst>
                <a:path w="42603" h="39470" extrusionOk="0">
                  <a:moveTo>
                    <a:pt x="23923" y="0"/>
                  </a:moveTo>
                  <a:cubicBezTo>
                    <a:pt x="21186" y="0"/>
                    <a:pt x="18446" y="722"/>
                    <a:pt x="16088" y="2115"/>
                  </a:cubicBezTo>
                  <a:cubicBezTo>
                    <a:pt x="12915" y="3997"/>
                    <a:pt x="10464" y="7077"/>
                    <a:pt x="9327" y="10587"/>
                  </a:cubicBezTo>
                  <a:cubicBezTo>
                    <a:pt x="9000" y="10551"/>
                    <a:pt x="8671" y="10533"/>
                    <a:pt x="8343" y="10533"/>
                  </a:cubicBezTo>
                  <a:cubicBezTo>
                    <a:pt x="7936" y="10533"/>
                    <a:pt x="7529" y="10561"/>
                    <a:pt x="7130" y="10616"/>
                  </a:cubicBezTo>
                  <a:cubicBezTo>
                    <a:pt x="6081" y="10760"/>
                    <a:pt x="5065" y="11105"/>
                    <a:pt x="4170" y="11654"/>
                  </a:cubicBezTo>
                  <a:cubicBezTo>
                    <a:pt x="2512" y="12672"/>
                    <a:pt x="1292" y="14461"/>
                    <a:pt x="1189" y="16404"/>
                  </a:cubicBezTo>
                  <a:cubicBezTo>
                    <a:pt x="1089" y="18346"/>
                    <a:pt x="2217" y="20350"/>
                    <a:pt x="4018" y="21073"/>
                  </a:cubicBezTo>
                  <a:cubicBezTo>
                    <a:pt x="2278" y="21551"/>
                    <a:pt x="845" y="23025"/>
                    <a:pt x="428" y="24795"/>
                  </a:cubicBezTo>
                  <a:cubicBezTo>
                    <a:pt x="1" y="26555"/>
                    <a:pt x="611" y="28517"/>
                    <a:pt x="1944" y="29738"/>
                  </a:cubicBezTo>
                  <a:cubicBezTo>
                    <a:pt x="2883" y="30585"/>
                    <a:pt x="4151" y="31042"/>
                    <a:pt x="5417" y="31042"/>
                  </a:cubicBezTo>
                  <a:cubicBezTo>
                    <a:pt x="5960" y="31042"/>
                    <a:pt x="6502" y="30958"/>
                    <a:pt x="7018" y="30785"/>
                  </a:cubicBezTo>
                  <a:lnTo>
                    <a:pt x="7018" y="30785"/>
                  </a:lnTo>
                  <a:cubicBezTo>
                    <a:pt x="6286" y="32544"/>
                    <a:pt x="6925" y="34770"/>
                    <a:pt x="8473" y="35879"/>
                  </a:cubicBezTo>
                  <a:cubicBezTo>
                    <a:pt x="9185" y="36391"/>
                    <a:pt x="10061" y="36643"/>
                    <a:pt x="10938" y="36643"/>
                  </a:cubicBezTo>
                  <a:cubicBezTo>
                    <a:pt x="11962" y="36643"/>
                    <a:pt x="12988" y="36299"/>
                    <a:pt x="13759" y="35625"/>
                  </a:cubicBezTo>
                  <a:cubicBezTo>
                    <a:pt x="14172" y="37766"/>
                    <a:pt x="16243" y="39470"/>
                    <a:pt x="18431" y="39470"/>
                  </a:cubicBezTo>
                  <a:cubicBezTo>
                    <a:pt x="18457" y="39470"/>
                    <a:pt x="18483" y="39469"/>
                    <a:pt x="18509" y="39469"/>
                  </a:cubicBezTo>
                  <a:cubicBezTo>
                    <a:pt x="20330" y="39430"/>
                    <a:pt x="22039" y="38219"/>
                    <a:pt x="22771" y="36562"/>
                  </a:cubicBezTo>
                  <a:cubicBezTo>
                    <a:pt x="21936" y="36489"/>
                    <a:pt x="21123" y="36389"/>
                    <a:pt x="20330" y="36235"/>
                  </a:cubicBezTo>
                  <a:cubicBezTo>
                    <a:pt x="19090" y="35991"/>
                    <a:pt x="17899" y="35695"/>
                    <a:pt x="16791" y="35290"/>
                  </a:cubicBezTo>
                  <a:cubicBezTo>
                    <a:pt x="14157" y="34334"/>
                    <a:pt x="11970" y="32828"/>
                    <a:pt x="10516" y="30338"/>
                  </a:cubicBezTo>
                  <a:cubicBezTo>
                    <a:pt x="9132" y="27958"/>
                    <a:pt x="8412" y="24663"/>
                    <a:pt x="8624" y="20087"/>
                  </a:cubicBezTo>
                  <a:cubicBezTo>
                    <a:pt x="8727" y="18000"/>
                    <a:pt x="9205" y="16018"/>
                    <a:pt x="9998" y="14217"/>
                  </a:cubicBezTo>
                  <a:cubicBezTo>
                    <a:pt x="10242" y="14290"/>
                    <a:pt x="10496" y="14339"/>
                    <a:pt x="10740" y="14380"/>
                  </a:cubicBezTo>
                  <a:cubicBezTo>
                    <a:pt x="11251" y="14460"/>
                    <a:pt x="11767" y="14499"/>
                    <a:pt x="12282" y="14499"/>
                  </a:cubicBezTo>
                  <a:cubicBezTo>
                    <a:pt x="14979" y="14499"/>
                    <a:pt x="17668" y="13431"/>
                    <a:pt x="19598" y="11554"/>
                  </a:cubicBezTo>
                  <a:lnTo>
                    <a:pt x="19598" y="11554"/>
                  </a:lnTo>
                  <a:cubicBezTo>
                    <a:pt x="19434" y="11808"/>
                    <a:pt x="19322" y="12093"/>
                    <a:pt x="19251" y="12376"/>
                  </a:cubicBezTo>
                  <a:cubicBezTo>
                    <a:pt x="19261" y="12386"/>
                    <a:pt x="19251" y="12386"/>
                    <a:pt x="19251" y="12386"/>
                  </a:cubicBezTo>
                  <a:cubicBezTo>
                    <a:pt x="19151" y="12864"/>
                    <a:pt x="19161" y="13362"/>
                    <a:pt x="19302" y="13831"/>
                  </a:cubicBezTo>
                  <a:cubicBezTo>
                    <a:pt x="19547" y="14583"/>
                    <a:pt x="20127" y="15215"/>
                    <a:pt x="20860" y="15520"/>
                  </a:cubicBezTo>
                  <a:cubicBezTo>
                    <a:pt x="21021" y="15591"/>
                    <a:pt x="21175" y="15642"/>
                    <a:pt x="21348" y="15671"/>
                  </a:cubicBezTo>
                  <a:lnTo>
                    <a:pt x="21358" y="15671"/>
                  </a:lnTo>
                  <a:cubicBezTo>
                    <a:pt x="21585" y="15726"/>
                    <a:pt x="21818" y="15749"/>
                    <a:pt x="22053" y="15749"/>
                  </a:cubicBezTo>
                  <a:cubicBezTo>
                    <a:pt x="22173" y="15749"/>
                    <a:pt x="22294" y="15743"/>
                    <a:pt x="22414" y="15732"/>
                  </a:cubicBezTo>
                  <a:cubicBezTo>
                    <a:pt x="22922" y="15703"/>
                    <a:pt x="23432" y="15581"/>
                    <a:pt x="23911" y="15437"/>
                  </a:cubicBezTo>
                  <a:cubicBezTo>
                    <a:pt x="26788" y="14563"/>
                    <a:pt x="29351" y="12713"/>
                    <a:pt x="31089" y="10263"/>
                  </a:cubicBezTo>
                  <a:cubicBezTo>
                    <a:pt x="31384" y="15132"/>
                    <a:pt x="36124" y="18032"/>
                    <a:pt x="37994" y="18966"/>
                  </a:cubicBezTo>
                  <a:cubicBezTo>
                    <a:pt x="37994" y="18966"/>
                    <a:pt x="39266" y="17878"/>
                    <a:pt x="39978" y="17746"/>
                  </a:cubicBezTo>
                  <a:cubicBezTo>
                    <a:pt x="40167" y="17711"/>
                    <a:pt x="40360" y="17694"/>
                    <a:pt x="40554" y="17694"/>
                  </a:cubicBezTo>
                  <a:cubicBezTo>
                    <a:pt x="41091" y="17694"/>
                    <a:pt x="41632" y="17825"/>
                    <a:pt x="42104" y="18073"/>
                  </a:cubicBezTo>
                  <a:cubicBezTo>
                    <a:pt x="42204" y="18122"/>
                    <a:pt x="42297" y="18183"/>
                    <a:pt x="42387" y="18244"/>
                  </a:cubicBezTo>
                  <a:cubicBezTo>
                    <a:pt x="42541" y="15937"/>
                    <a:pt x="42602" y="12784"/>
                    <a:pt x="41645" y="10882"/>
                  </a:cubicBezTo>
                  <a:cubicBezTo>
                    <a:pt x="40720" y="9030"/>
                    <a:pt x="38921" y="7504"/>
                    <a:pt x="36886" y="7273"/>
                  </a:cubicBezTo>
                  <a:cubicBezTo>
                    <a:pt x="34853" y="3956"/>
                    <a:pt x="31497" y="1454"/>
                    <a:pt x="27713" y="477"/>
                  </a:cubicBezTo>
                  <a:cubicBezTo>
                    <a:pt x="26477" y="157"/>
                    <a:pt x="25200" y="0"/>
                    <a:pt x="23923" y="0"/>
                  </a:cubicBezTo>
                  <a:close/>
                </a:path>
              </a:pathLst>
            </a:custGeom>
            <a:solidFill>
              <a:srgbClr val="1247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568;p80">
              <a:extLst>
                <a:ext uri="{FF2B5EF4-FFF2-40B4-BE49-F238E27FC236}">
                  <a16:creationId xmlns:a16="http://schemas.microsoft.com/office/drawing/2014/main" id="{D1294937-C77C-11B3-34A8-4958DAC10AC5}"/>
                </a:ext>
              </a:extLst>
            </p:cNvPr>
            <p:cNvSpPr/>
            <p:nvPr/>
          </p:nvSpPr>
          <p:spPr>
            <a:xfrm>
              <a:off x="1660350" y="1135550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78" y="1"/>
                  </a:moveTo>
                  <a:cubicBezTo>
                    <a:pt x="1545" y="1"/>
                    <a:pt x="250" y="1148"/>
                    <a:pt x="123" y="2675"/>
                  </a:cubicBezTo>
                  <a:cubicBezTo>
                    <a:pt x="1" y="4294"/>
                    <a:pt x="1243" y="5717"/>
                    <a:pt x="2900" y="5870"/>
                  </a:cubicBezTo>
                  <a:cubicBezTo>
                    <a:pt x="2995" y="5879"/>
                    <a:pt x="3090" y="5883"/>
                    <a:pt x="3183" y="5883"/>
                  </a:cubicBezTo>
                  <a:cubicBezTo>
                    <a:pt x="4710" y="5883"/>
                    <a:pt x="6001" y="4740"/>
                    <a:pt x="6125" y="3215"/>
                  </a:cubicBezTo>
                  <a:cubicBezTo>
                    <a:pt x="6247" y="1599"/>
                    <a:pt x="5004" y="164"/>
                    <a:pt x="3347" y="13"/>
                  </a:cubicBezTo>
                  <a:cubicBezTo>
                    <a:pt x="3257" y="5"/>
                    <a:pt x="3167" y="1"/>
                    <a:pt x="3078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569;p80">
              <a:extLst>
                <a:ext uri="{FF2B5EF4-FFF2-40B4-BE49-F238E27FC236}">
                  <a16:creationId xmlns:a16="http://schemas.microsoft.com/office/drawing/2014/main" id="{0F159022-0F55-3E5A-6C6D-B15631CC6808}"/>
                </a:ext>
              </a:extLst>
            </p:cNvPr>
            <p:cNvSpPr/>
            <p:nvPr/>
          </p:nvSpPr>
          <p:spPr>
            <a:xfrm>
              <a:off x="1196600" y="1124325"/>
              <a:ext cx="156175" cy="147100"/>
            </a:xfrm>
            <a:custGeom>
              <a:avLst/>
              <a:gdLst/>
              <a:ahLst/>
              <a:cxnLst/>
              <a:rect l="l" t="t" r="r" b="b"/>
              <a:pathLst>
                <a:path w="6247" h="5884" extrusionOk="0">
                  <a:moveTo>
                    <a:pt x="3082" y="1"/>
                  </a:moveTo>
                  <a:cubicBezTo>
                    <a:pt x="1547" y="1"/>
                    <a:pt x="250" y="1149"/>
                    <a:pt x="123" y="2678"/>
                  </a:cubicBezTo>
                  <a:cubicBezTo>
                    <a:pt x="1" y="4296"/>
                    <a:pt x="1243" y="5719"/>
                    <a:pt x="2901" y="5870"/>
                  </a:cubicBezTo>
                  <a:cubicBezTo>
                    <a:pt x="2997" y="5879"/>
                    <a:pt x="3092" y="5884"/>
                    <a:pt x="3187" y="5884"/>
                  </a:cubicBezTo>
                  <a:cubicBezTo>
                    <a:pt x="4712" y="5884"/>
                    <a:pt x="6001" y="4739"/>
                    <a:pt x="6125" y="3217"/>
                  </a:cubicBezTo>
                  <a:cubicBezTo>
                    <a:pt x="6247" y="1599"/>
                    <a:pt x="5004" y="166"/>
                    <a:pt x="3347" y="12"/>
                  </a:cubicBezTo>
                  <a:cubicBezTo>
                    <a:pt x="3258" y="5"/>
                    <a:pt x="3169" y="1"/>
                    <a:pt x="3082" y="1"/>
                  </a:cubicBezTo>
                  <a:close/>
                </a:path>
              </a:pathLst>
            </a:custGeom>
            <a:solidFill>
              <a:srgbClr val="E28C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570;p80">
              <a:extLst>
                <a:ext uri="{FF2B5EF4-FFF2-40B4-BE49-F238E27FC236}">
                  <a16:creationId xmlns:a16="http://schemas.microsoft.com/office/drawing/2014/main" id="{D9C13939-00C5-D69B-FAD5-6694FFD96C7D}"/>
                </a:ext>
              </a:extLst>
            </p:cNvPr>
            <p:cNvSpPr/>
            <p:nvPr/>
          </p:nvSpPr>
          <p:spPr>
            <a:xfrm>
              <a:off x="1444525" y="1456925"/>
              <a:ext cx="202675" cy="96700"/>
            </a:xfrm>
            <a:custGeom>
              <a:avLst/>
              <a:gdLst/>
              <a:ahLst/>
              <a:cxnLst/>
              <a:rect l="l" t="t" r="r" b="b"/>
              <a:pathLst>
                <a:path w="8107" h="3868" extrusionOk="0">
                  <a:moveTo>
                    <a:pt x="794" y="1"/>
                  </a:moveTo>
                  <a:lnTo>
                    <a:pt x="274" y="1648"/>
                  </a:lnTo>
                  <a:lnTo>
                    <a:pt x="1" y="2525"/>
                  </a:lnTo>
                  <a:cubicBezTo>
                    <a:pt x="1" y="2525"/>
                    <a:pt x="823" y="3704"/>
                    <a:pt x="3996" y="3855"/>
                  </a:cubicBezTo>
                  <a:cubicBezTo>
                    <a:pt x="4179" y="3867"/>
                    <a:pt x="4353" y="3867"/>
                    <a:pt x="4526" y="3867"/>
                  </a:cubicBezTo>
                  <a:lnTo>
                    <a:pt x="4536" y="3867"/>
                  </a:lnTo>
                  <a:cubicBezTo>
                    <a:pt x="4554" y="3867"/>
                    <a:pt x="4573" y="3867"/>
                    <a:pt x="4591" y="3867"/>
                  </a:cubicBezTo>
                  <a:cubicBezTo>
                    <a:pt x="6577" y="3867"/>
                    <a:pt x="7539" y="3345"/>
                    <a:pt x="7914" y="3074"/>
                  </a:cubicBezTo>
                  <a:cubicBezTo>
                    <a:pt x="8055" y="2971"/>
                    <a:pt x="8107" y="2901"/>
                    <a:pt x="8107" y="2901"/>
                  </a:cubicBezTo>
                  <a:lnTo>
                    <a:pt x="7740" y="1202"/>
                  </a:lnTo>
                  <a:lnTo>
                    <a:pt x="7548" y="316"/>
                  </a:lnTo>
                  <a:cubicBezTo>
                    <a:pt x="6828" y="383"/>
                    <a:pt x="6094" y="415"/>
                    <a:pt x="5347" y="415"/>
                  </a:cubicBezTo>
                  <a:cubicBezTo>
                    <a:pt x="4955" y="415"/>
                    <a:pt x="4559" y="406"/>
                    <a:pt x="4160" y="389"/>
                  </a:cubicBezTo>
                  <a:cubicBezTo>
                    <a:pt x="3398" y="357"/>
                    <a:pt x="2654" y="286"/>
                    <a:pt x="1922" y="184"/>
                  </a:cubicBezTo>
                  <a:cubicBezTo>
                    <a:pt x="1719" y="155"/>
                    <a:pt x="1516" y="123"/>
                    <a:pt x="1311" y="94"/>
                  </a:cubicBezTo>
                  <a:cubicBezTo>
                    <a:pt x="1241" y="84"/>
                    <a:pt x="1160" y="62"/>
                    <a:pt x="1089" y="52"/>
                  </a:cubicBezTo>
                  <a:cubicBezTo>
                    <a:pt x="987" y="33"/>
                    <a:pt x="897" y="23"/>
                    <a:pt x="794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571;p80">
              <a:extLst>
                <a:ext uri="{FF2B5EF4-FFF2-40B4-BE49-F238E27FC236}">
                  <a16:creationId xmlns:a16="http://schemas.microsoft.com/office/drawing/2014/main" id="{632F5BBA-F5E3-8B6A-E779-9E479335193C}"/>
                </a:ext>
              </a:extLst>
            </p:cNvPr>
            <p:cNvSpPr/>
            <p:nvPr/>
          </p:nvSpPr>
          <p:spPr>
            <a:xfrm>
              <a:off x="1444525" y="1456925"/>
              <a:ext cx="188700" cy="69100"/>
            </a:xfrm>
            <a:custGeom>
              <a:avLst/>
              <a:gdLst/>
              <a:ahLst/>
              <a:cxnLst/>
              <a:rect l="l" t="t" r="r" b="b"/>
              <a:pathLst>
                <a:path w="7548" h="2764" extrusionOk="0">
                  <a:moveTo>
                    <a:pt x="794" y="1"/>
                  </a:moveTo>
                  <a:lnTo>
                    <a:pt x="1" y="2525"/>
                  </a:lnTo>
                  <a:cubicBezTo>
                    <a:pt x="636" y="2692"/>
                    <a:pt x="1247" y="2764"/>
                    <a:pt x="1826" y="2764"/>
                  </a:cubicBezTo>
                  <a:cubicBezTo>
                    <a:pt x="5217" y="2764"/>
                    <a:pt x="7548" y="316"/>
                    <a:pt x="7548" y="316"/>
                  </a:cubicBezTo>
                  <a:lnTo>
                    <a:pt x="7535" y="316"/>
                  </a:lnTo>
                  <a:cubicBezTo>
                    <a:pt x="6814" y="383"/>
                    <a:pt x="6084" y="420"/>
                    <a:pt x="5339" y="420"/>
                  </a:cubicBezTo>
                  <a:cubicBezTo>
                    <a:pt x="4950" y="420"/>
                    <a:pt x="4557" y="410"/>
                    <a:pt x="4160" y="389"/>
                  </a:cubicBezTo>
                  <a:cubicBezTo>
                    <a:pt x="3000" y="338"/>
                    <a:pt x="1873" y="206"/>
                    <a:pt x="794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572;p80">
              <a:extLst>
                <a:ext uri="{FF2B5EF4-FFF2-40B4-BE49-F238E27FC236}">
                  <a16:creationId xmlns:a16="http://schemas.microsoft.com/office/drawing/2014/main" id="{EE5BD6A9-4B67-4A2A-96ED-7E78D2B1FF66}"/>
                </a:ext>
              </a:extLst>
            </p:cNvPr>
            <p:cNvSpPr/>
            <p:nvPr/>
          </p:nvSpPr>
          <p:spPr>
            <a:xfrm>
              <a:off x="1632900" y="915925"/>
              <a:ext cx="122375" cy="61525"/>
            </a:xfrm>
            <a:custGeom>
              <a:avLst/>
              <a:gdLst/>
              <a:ahLst/>
              <a:cxnLst/>
              <a:rect l="l" t="t" r="r" b="b"/>
              <a:pathLst>
                <a:path w="4895" h="2461" extrusionOk="0">
                  <a:moveTo>
                    <a:pt x="1348" y="0"/>
                  </a:moveTo>
                  <a:cubicBezTo>
                    <a:pt x="671" y="0"/>
                    <a:pt x="133" y="382"/>
                    <a:pt x="74" y="762"/>
                  </a:cubicBezTo>
                  <a:cubicBezTo>
                    <a:pt x="0" y="1221"/>
                    <a:pt x="755" y="1312"/>
                    <a:pt x="1487" y="1526"/>
                  </a:cubicBezTo>
                  <a:cubicBezTo>
                    <a:pt x="2327" y="1776"/>
                    <a:pt x="4061" y="2460"/>
                    <a:pt x="4525" y="2460"/>
                  </a:cubicBezTo>
                  <a:cubicBezTo>
                    <a:pt x="4588" y="2460"/>
                    <a:pt x="4627" y="2448"/>
                    <a:pt x="4638" y="2420"/>
                  </a:cubicBezTo>
                  <a:cubicBezTo>
                    <a:pt x="4894" y="1739"/>
                    <a:pt x="2807" y="306"/>
                    <a:pt x="1770" y="50"/>
                  </a:cubicBezTo>
                  <a:cubicBezTo>
                    <a:pt x="1626" y="16"/>
                    <a:pt x="1484" y="0"/>
                    <a:pt x="1348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573;p80">
              <a:extLst>
                <a:ext uri="{FF2B5EF4-FFF2-40B4-BE49-F238E27FC236}">
                  <a16:creationId xmlns:a16="http://schemas.microsoft.com/office/drawing/2014/main" id="{92FE0842-4FE8-866F-06A6-06C182FD19D5}"/>
                </a:ext>
              </a:extLst>
            </p:cNvPr>
            <p:cNvSpPr/>
            <p:nvPr/>
          </p:nvSpPr>
          <p:spPr>
            <a:xfrm>
              <a:off x="1890475" y="993525"/>
              <a:ext cx="180575" cy="289900"/>
            </a:xfrm>
            <a:custGeom>
              <a:avLst/>
              <a:gdLst/>
              <a:ahLst/>
              <a:cxnLst/>
              <a:rect l="l" t="t" r="r" b="b"/>
              <a:pathLst>
                <a:path w="7223" h="11596" extrusionOk="0">
                  <a:moveTo>
                    <a:pt x="3199" y="0"/>
                  </a:moveTo>
                  <a:cubicBezTo>
                    <a:pt x="2857" y="0"/>
                    <a:pt x="2514" y="53"/>
                    <a:pt x="2187" y="160"/>
                  </a:cubicBezTo>
                  <a:cubicBezTo>
                    <a:pt x="1352" y="436"/>
                    <a:pt x="652" y="1056"/>
                    <a:pt x="276" y="1849"/>
                  </a:cubicBezTo>
                  <a:lnTo>
                    <a:pt x="0" y="11298"/>
                  </a:lnTo>
                  <a:cubicBezTo>
                    <a:pt x="327" y="11420"/>
                    <a:pt x="661" y="11510"/>
                    <a:pt x="1008" y="11561"/>
                  </a:cubicBezTo>
                  <a:cubicBezTo>
                    <a:pt x="1193" y="11584"/>
                    <a:pt x="1379" y="11595"/>
                    <a:pt x="1565" y="11595"/>
                  </a:cubicBezTo>
                  <a:cubicBezTo>
                    <a:pt x="3019" y="11595"/>
                    <a:pt x="4489" y="10911"/>
                    <a:pt x="5462" y="9801"/>
                  </a:cubicBezTo>
                  <a:cubicBezTo>
                    <a:pt x="6773" y="8286"/>
                    <a:pt x="7222" y="6140"/>
                    <a:pt x="6956" y="4146"/>
                  </a:cubicBezTo>
                  <a:cubicBezTo>
                    <a:pt x="6763" y="2755"/>
                    <a:pt x="6163" y="1310"/>
                    <a:pt x="5013" y="546"/>
                  </a:cubicBezTo>
                  <a:cubicBezTo>
                    <a:pt x="4923" y="485"/>
                    <a:pt x="4830" y="424"/>
                    <a:pt x="4730" y="375"/>
                  </a:cubicBezTo>
                  <a:cubicBezTo>
                    <a:pt x="4260" y="127"/>
                    <a:pt x="3730" y="0"/>
                    <a:pt x="3199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3574;p80">
              <a:extLst>
                <a:ext uri="{FF2B5EF4-FFF2-40B4-BE49-F238E27FC236}">
                  <a16:creationId xmlns:a16="http://schemas.microsoft.com/office/drawing/2014/main" id="{99D4B6C5-F51C-0456-C07E-CCA1A80D17F8}"/>
                </a:ext>
              </a:extLst>
            </p:cNvPr>
            <p:cNvSpPr/>
            <p:nvPr/>
          </p:nvSpPr>
          <p:spPr>
            <a:xfrm>
              <a:off x="1768175" y="645625"/>
              <a:ext cx="212550" cy="345175"/>
            </a:xfrm>
            <a:custGeom>
              <a:avLst/>
              <a:gdLst/>
              <a:ahLst/>
              <a:cxnLst/>
              <a:rect l="l" t="t" r="r" b="b"/>
              <a:pathLst>
                <a:path w="8502" h="13807" extrusionOk="0">
                  <a:moveTo>
                    <a:pt x="316" y="0"/>
                  </a:moveTo>
                  <a:cubicBezTo>
                    <a:pt x="132" y="12"/>
                    <a:pt x="1" y="154"/>
                    <a:pt x="1" y="327"/>
                  </a:cubicBezTo>
                  <a:cubicBezTo>
                    <a:pt x="103" y="5787"/>
                    <a:pt x="3235" y="11067"/>
                    <a:pt x="7984" y="13761"/>
                  </a:cubicBezTo>
                  <a:cubicBezTo>
                    <a:pt x="8031" y="13793"/>
                    <a:pt x="8078" y="13806"/>
                    <a:pt x="8129" y="13806"/>
                  </a:cubicBezTo>
                  <a:cubicBezTo>
                    <a:pt x="8145" y="13806"/>
                    <a:pt x="8161" y="13805"/>
                    <a:pt x="8177" y="13803"/>
                  </a:cubicBezTo>
                  <a:cubicBezTo>
                    <a:pt x="8270" y="13791"/>
                    <a:pt x="8370" y="13742"/>
                    <a:pt x="8421" y="13639"/>
                  </a:cubicBezTo>
                  <a:cubicBezTo>
                    <a:pt x="8502" y="13486"/>
                    <a:pt x="8453" y="13293"/>
                    <a:pt x="8299" y="13212"/>
                  </a:cubicBezTo>
                  <a:cubicBezTo>
                    <a:pt x="3742" y="10618"/>
                    <a:pt x="733" y="5553"/>
                    <a:pt x="643" y="318"/>
                  </a:cubicBezTo>
                  <a:cubicBezTo>
                    <a:pt x="630" y="144"/>
                    <a:pt x="489" y="0"/>
                    <a:pt x="31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3575;p80">
              <a:extLst>
                <a:ext uri="{FF2B5EF4-FFF2-40B4-BE49-F238E27FC236}">
                  <a16:creationId xmlns:a16="http://schemas.microsoft.com/office/drawing/2014/main" id="{37F54558-B4E7-C866-CC82-93FB6AD08692}"/>
                </a:ext>
              </a:extLst>
            </p:cNvPr>
            <p:cNvSpPr/>
            <p:nvPr/>
          </p:nvSpPr>
          <p:spPr>
            <a:xfrm>
              <a:off x="1869350" y="745375"/>
              <a:ext cx="122625" cy="103475"/>
            </a:xfrm>
            <a:custGeom>
              <a:avLst/>
              <a:gdLst/>
              <a:ahLst/>
              <a:cxnLst/>
              <a:rect l="l" t="t" r="r" b="b"/>
              <a:pathLst>
                <a:path w="4905" h="4139" extrusionOk="0">
                  <a:moveTo>
                    <a:pt x="363" y="1"/>
                  </a:moveTo>
                  <a:cubicBezTo>
                    <a:pt x="305" y="1"/>
                    <a:pt x="246" y="17"/>
                    <a:pt x="196" y="50"/>
                  </a:cubicBezTo>
                  <a:cubicBezTo>
                    <a:pt x="42" y="140"/>
                    <a:pt x="1" y="333"/>
                    <a:pt x="93" y="487"/>
                  </a:cubicBezTo>
                  <a:cubicBezTo>
                    <a:pt x="1099" y="2112"/>
                    <a:pt x="2646" y="3406"/>
                    <a:pt x="4426" y="4116"/>
                  </a:cubicBezTo>
                  <a:cubicBezTo>
                    <a:pt x="4477" y="4126"/>
                    <a:pt x="4528" y="4138"/>
                    <a:pt x="4577" y="4138"/>
                  </a:cubicBezTo>
                  <a:cubicBezTo>
                    <a:pt x="4689" y="4126"/>
                    <a:pt x="4792" y="4045"/>
                    <a:pt x="4843" y="3933"/>
                  </a:cubicBezTo>
                  <a:cubicBezTo>
                    <a:pt x="4904" y="3772"/>
                    <a:pt x="4821" y="3589"/>
                    <a:pt x="4660" y="3516"/>
                  </a:cubicBezTo>
                  <a:cubicBezTo>
                    <a:pt x="3003" y="2866"/>
                    <a:pt x="1567" y="1666"/>
                    <a:pt x="633" y="150"/>
                  </a:cubicBezTo>
                  <a:cubicBezTo>
                    <a:pt x="573" y="53"/>
                    <a:pt x="468" y="1"/>
                    <a:pt x="363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3576;p80">
              <a:extLst>
                <a:ext uri="{FF2B5EF4-FFF2-40B4-BE49-F238E27FC236}">
                  <a16:creationId xmlns:a16="http://schemas.microsoft.com/office/drawing/2014/main" id="{0C8DBB6B-0DD2-5D21-13CB-E52EF151DCCA}"/>
                </a:ext>
              </a:extLst>
            </p:cNvPr>
            <p:cNvSpPr/>
            <p:nvPr/>
          </p:nvSpPr>
          <p:spPr>
            <a:xfrm>
              <a:off x="1266300" y="616950"/>
              <a:ext cx="446975" cy="226200"/>
            </a:xfrm>
            <a:custGeom>
              <a:avLst/>
              <a:gdLst/>
              <a:ahLst/>
              <a:cxnLst/>
              <a:rect l="l" t="t" r="r" b="b"/>
              <a:pathLst>
                <a:path w="17879" h="9048" extrusionOk="0">
                  <a:moveTo>
                    <a:pt x="17564" y="0"/>
                  </a:moveTo>
                  <a:cubicBezTo>
                    <a:pt x="17391" y="0"/>
                    <a:pt x="17239" y="142"/>
                    <a:pt x="17239" y="315"/>
                  </a:cubicBezTo>
                  <a:cubicBezTo>
                    <a:pt x="17188" y="3417"/>
                    <a:pt x="15409" y="6375"/>
                    <a:pt x="12683" y="7859"/>
                  </a:cubicBezTo>
                  <a:cubicBezTo>
                    <a:pt x="12319" y="8062"/>
                    <a:pt x="11573" y="8413"/>
                    <a:pt x="10828" y="8413"/>
                  </a:cubicBezTo>
                  <a:cubicBezTo>
                    <a:pt x="10488" y="8413"/>
                    <a:pt x="10147" y="8340"/>
                    <a:pt x="9844" y="8145"/>
                  </a:cubicBezTo>
                  <a:cubicBezTo>
                    <a:pt x="9256" y="7769"/>
                    <a:pt x="8919" y="6986"/>
                    <a:pt x="8990" y="6131"/>
                  </a:cubicBezTo>
                  <a:cubicBezTo>
                    <a:pt x="9051" y="5297"/>
                    <a:pt x="9468" y="4494"/>
                    <a:pt x="9856" y="3822"/>
                  </a:cubicBezTo>
                  <a:cubicBezTo>
                    <a:pt x="9937" y="3681"/>
                    <a:pt x="9895" y="3498"/>
                    <a:pt x="9763" y="3405"/>
                  </a:cubicBezTo>
                  <a:cubicBezTo>
                    <a:pt x="9709" y="3364"/>
                    <a:pt x="9646" y="3345"/>
                    <a:pt x="9584" y="3345"/>
                  </a:cubicBezTo>
                  <a:cubicBezTo>
                    <a:pt x="9493" y="3345"/>
                    <a:pt x="9402" y="3384"/>
                    <a:pt x="9336" y="3456"/>
                  </a:cubicBezTo>
                  <a:cubicBezTo>
                    <a:pt x="8087" y="4930"/>
                    <a:pt x="6256" y="5897"/>
                    <a:pt x="4323" y="6102"/>
                  </a:cubicBezTo>
                  <a:cubicBezTo>
                    <a:pt x="4092" y="6128"/>
                    <a:pt x="3872" y="6141"/>
                    <a:pt x="3662" y="6141"/>
                  </a:cubicBezTo>
                  <a:cubicBezTo>
                    <a:pt x="2890" y="6141"/>
                    <a:pt x="2259" y="5965"/>
                    <a:pt x="1780" y="5614"/>
                  </a:cubicBezTo>
                  <a:cubicBezTo>
                    <a:pt x="1140" y="5155"/>
                    <a:pt x="742" y="4188"/>
                    <a:pt x="1160" y="3488"/>
                  </a:cubicBezTo>
                  <a:cubicBezTo>
                    <a:pt x="1252" y="3334"/>
                    <a:pt x="1201" y="3141"/>
                    <a:pt x="1047" y="3061"/>
                  </a:cubicBezTo>
                  <a:cubicBezTo>
                    <a:pt x="996" y="3029"/>
                    <a:pt x="940" y="3015"/>
                    <a:pt x="885" y="3015"/>
                  </a:cubicBezTo>
                  <a:cubicBezTo>
                    <a:pt x="777" y="3015"/>
                    <a:pt x="672" y="3071"/>
                    <a:pt x="610" y="3173"/>
                  </a:cubicBezTo>
                  <a:cubicBezTo>
                    <a:pt x="0" y="4198"/>
                    <a:pt x="549" y="5511"/>
                    <a:pt x="1404" y="6122"/>
                  </a:cubicBezTo>
                  <a:cubicBezTo>
                    <a:pt x="2000" y="6563"/>
                    <a:pt x="2774" y="6780"/>
                    <a:pt x="3694" y="6780"/>
                  </a:cubicBezTo>
                  <a:cubicBezTo>
                    <a:pt x="3919" y="6780"/>
                    <a:pt x="4152" y="6767"/>
                    <a:pt x="4394" y="6742"/>
                  </a:cubicBezTo>
                  <a:cubicBezTo>
                    <a:pt x="5909" y="6578"/>
                    <a:pt x="7364" y="5980"/>
                    <a:pt x="8575" y="5053"/>
                  </a:cubicBezTo>
                  <a:lnTo>
                    <a:pt x="8575" y="5053"/>
                  </a:lnTo>
                  <a:cubicBezTo>
                    <a:pt x="8462" y="5389"/>
                    <a:pt x="8379" y="5736"/>
                    <a:pt x="8360" y="6090"/>
                  </a:cubicBezTo>
                  <a:cubicBezTo>
                    <a:pt x="8270" y="7169"/>
                    <a:pt x="8716" y="8186"/>
                    <a:pt x="9500" y="8684"/>
                  </a:cubicBezTo>
                  <a:cubicBezTo>
                    <a:pt x="9876" y="8928"/>
                    <a:pt x="10331" y="9047"/>
                    <a:pt x="10832" y="9047"/>
                  </a:cubicBezTo>
                  <a:cubicBezTo>
                    <a:pt x="10938" y="9047"/>
                    <a:pt x="11047" y="9042"/>
                    <a:pt x="11157" y="9031"/>
                  </a:cubicBezTo>
                  <a:cubicBezTo>
                    <a:pt x="11726" y="8970"/>
                    <a:pt x="12358" y="8765"/>
                    <a:pt x="12988" y="8421"/>
                  </a:cubicBezTo>
                  <a:cubicBezTo>
                    <a:pt x="15907" y="6822"/>
                    <a:pt x="17828" y="3649"/>
                    <a:pt x="17879" y="325"/>
                  </a:cubicBezTo>
                  <a:cubicBezTo>
                    <a:pt x="17879" y="151"/>
                    <a:pt x="17737" y="10"/>
                    <a:pt x="17564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3577;p80">
              <a:extLst>
                <a:ext uri="{FF2B5EF4-FFF2-40B4-BE49-F238E27FC236}">
                  <a16:creationId xmlns:a16="http://schemas.microsoft.com/office/drawing/2014/main" id="{6F829D0C-1AA4-124F-5E3F-D5BCCDDA9991}"/>
                </a:ext>
              </a:extLst>
            </p:cNvPr>
            <p:cNvSpPr/>
            <p:nvPr/>
          </p:nvSpPr>
          <p:spPr>
            <a:xfrm>
              <a:off x="1021975" y="856975"/>
              <a:ext cx="225800" cy="575350"/>
            </a:xfrm>
            <a:custGeom>
              <a:avLst/>
              <a:gdLst/>
              <a:ahLst/>
              <a:cxnLst/>
              <a:rect l="l" t="t" r="r" b="b"/>
              <a:pathLst>
                <a:path w="9032" h="23014" extrusionOk="0">
                  <a:moveTo>
                    <a:pt x="5136" y="0"/>
                  </a:moveTo>
                  <a:cubicBezTo>
                    <a:pt x="3673" y="0"/>
                    <a:pt x="2230" y="711"/>
                    <a:pt x="1362" y="1890"/>
                  </a:cubicBezTo>
                  <a:cubicBezTo>
                    <a:pt x="386" y="3201"/>
                    <a:pt x="183" y="5022"/>
                    <a:pt x="823" y="6518"/>
                  </a:cubicBezTo>
                  <a:cubicBezTo>
                    <a:pt x="1333" y="7687"/>
                    <a:pt x="2339" y="8612"/>
                    <a:pt x="3520" y="9049"/>
                  </a:cubicBezTo>
                  <a:cubicBezTo>
                    <a:pt x="2827" y="9335"/>
                    <a:pt x="2146" y="9681"/>
                    <a:pt x="1545" y="10179"/>
                  </a:cubicBezTo>
                  <a:cubicBezTo>
                    <a:pt x="550" y="11002"/>
                    <a:pt x="0" y="12151"/>
                    <a:pt x="71" y="13230"/>
                  </a:cubicBezTo>
                  <a:cubicBezTo>
                    <a:pt x="164" y="14490"/>
                    <a:pt x="1128" y="15681"/>
                    <a:pt x="2522" y="16281"/>
                  </a:cubicBezTo>
                  <a:cubicBezTo>
                    <a:pt x="3569" y="16728"/>
                    <a:pt x="4728" y="16840"/>
                    <a:pt x="5797" y="16891"/>
                  </a:cubicBezTo>
                  <a:cubicBezTo>
                    <a:pt x="5319" y="17704"/>
                    <a:pt x="5033" y="18468"/>
                    <a:pt x="4943" y="19210"/>
                  </a:cubicBezTo>
                  <a:cubicBezTo>
                    <a:pt x="4789" y="20338"/>
                    <a:pt x="5116" y="21446"/>
                    <a:pt x="5797" y="22168"/>
                  </a:cubicBezTo>
                  <a:cubicBezTo>
                    <a:pt x="6311" y="22719"/>
                    <a:pt x="7049" y="23013"/>
                    <a:pt x="7757" y="23013"/>
                  </a:cubicBezTo>
                  <a:cubicBezTo>
                    <a:pt x="7833" y="23013"/>
                    <a:pt x="7909" y="23010"/>
                    <a:pt x="7984" y="23003"/>
                  </a:cubicBezTo>
                  <a:cubicBezTo>
                    <a:pt x="8279" y="22971"/>
                    <a:pt x="8563" y="22891"/>
                    <a:pt x="8829" y="22749"/>
                  </a:cubicBezTo>
                  <a:cubicBezTo>
                    <a:pt x="8980" y="22666"/>
                    <a:pt x="9031" y="22473"/>
                    <a:pt x="8951" y="22322"/>
                  </a:cubicBezTo>
                  <a:cubicBezTo>
                    <a:pt x="8894" y="22210"/>
                    <a:pt x="8786" y="22151"/>
                    <a:pt x="8675" y="22151"/>
                  </a:cubicBezTo>
                  <a:cubicBezTo>
                    <a:pt x="8624" y="22151"/>
                    <a:pt x="8572" y="22164"/>
                    <a:pt x="8524" y="22190"/>
                  </a:cubicBezTo>
                  <a:cubicBezTo>
                    <a:pt x="8286" y="22319"/>
                    <a:pt x="8015" y="22381"/>
                    <a:pt x="7737" y="22381"/>
                  </a:cubicBezTo>
                  <a:cubicBezTo>
                    <a:pt x="7205" y="22381"/>
                    <a:pt x="6648" y="22153"/>
                    <a:pt x="6254" y="21731"/>
                  </a:cubicBezTo>
                  <a:cubicBezTo>
                    <a:pt x="5704" y="21153"/>
                    <a:pt x="5451" y="20238"/>
                    <a:pt x="5573" y="19291"/>
                  </a:cubicBezTo>
                  <a:cubicBezTo>
                    <a:pt x="5675" y="18507"/>
                    <a:pt x="6010" y="17685"/>
                    <a:pt x="6620" y="16769"/>
                  </a:cubicBezTo>
                  <a:cubicBezTo>
                    <a:pt x="6681" y="16667"/>
                    <a:pt x="6693" y="16545"/>
                    <a:pt x="6632" y="16442"/>
                  </a:cubicBezTo>
                  <a:cubicBezTo>
                    <a:pt x="6581" y="16342"/>
                    <a:pt x="6478" y="16281"/>
                    <a:pt x="6366" y="16271"/>
                  </a:cubicBezTo>
                  <a:cubicBezTo>
                    <a:pt x="5145" y="16230"/>
                    <a:pt x="3896" y="16179"/>
                    <a:pt x="2775" y="15700"/>
                  </a:cubicBezTo>
                  <a:cubicBezTo>
                    <a:pt x="1597" y="15193"/>
                    <a:pt x="784" y="14206"/>
                    <a:pt x="713" y="13179"/>
                  </a:cubicBezTo>
                  <a:cubicBezTo>
                    <a:pt x="652" y="12305"/>
                    <a:pt x="1108" y="11368"/>
                    <a:pt x="1953" y="10667"/>
                  </a:cubicBezTo>
                  <a:cubicBezTo>
                    <a:pt x="2746" y="10006"/>
                    <a:pt x="3752" y="9620"/>
                    <a:pt x="4709" y="9283"/>
                  </a:cubicBezTo>
                  <a:cubicBezTo>
                    <a:pt x="4850" y="9232"/>
                    <a:pt x="4933" y="9100"/>
                    <a:pt x="4923" y="8949"/>
                  </a:cubicBezTo>
                  <a:cubicBezTo>
                    <a:pt x="4901" y="8805"/>
                    <a:pt x="4789" y="8683"/>
                    <a:pt x="4638" y="8673"/>
                  </a:cubicBezTo>
                  <a:cubicBezTo>
                    <a:pt x="3244" y="8510"/>
                    <a:pt x="1972" y="7565"/>
                    <a:pt x="1414" y="6274"/>
                  </a:cubicBezTo>
                  <a:cubicBezTo>
                    <a:pt x="855" y="4971"/>
                    <a:pt x="1028" y="3406"/>
                    <a:pt x="1872" y="2266"/>
                  </a:cubicBezTo>
                  <a:cubicBezTo>
                    <a:pt x="2622" y="1251"/>
                    <a:pt x="3876" y="637"/>
                    <a:pt x="5142" y="637"/>
                  </a:cubicBezTo>
                  <a:cubicBezTo>
                    <a:pt x="5283" y="637"/>
                    <a:pt x="5423" y="645"/>
                    <a:pt x="5563" y="660"/>
                  </a:cubicBezTo>
                  <a:cubicBezTo>
                    <a:pt x="5575" y="662"/>
                    <a:pt x="5587" y="662"/>
                    <a:pt x="5599" y="662"/>
                  </a:cubicBezTo>
                  <a:cubicBezTo>
                    <a:pt x="5757" y="662"/>
                    <a:pt x="5889" y="545"/>
                    <a:pt x="5909" y="384"/>
                  </a:cubicBezTo>
                  <a:cubicBezTo>
                    <a:pt x="5929" y="211"/>
                    <a:pt x="5807" y="50"/>
                    <a:pt x="5634" y="28"/>
                  </a:cubicBezTo>
                  <a:cubicBezTo>
                    <a:pt x="5468" y="9"/>
                    <a:pt x="5302" y="0"/>
                    <a:pt x="513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3578;p80">
              <a:extLst>
                <a:ext uri="{FF2B5EF4-FFF2-40B4-BE49-F238E27FC236}">
                  <a16:creationId xmlns:a16="http://schemas.microsoft.com/office/drawing/2014/main" id="{C9C55DD7-C3F2-75E7-044F-C7D6017DFF9A}"/>
                </a:ext>
              </a:extLst>
            </p:cNvPr>
            <p:cNvSpPr/>
            <p:nvPr/>
          </p:nvSpPr>
          <p:spPr>
            <a:xfrm>
              <a:off x="1516475" y="807625"/>
              <a:ext cx="389500" cy="217625"/>
            </a:xfrm>
            <a:custGeom>
              <a:avLst/>
              <a:gdLst/>
              <a:ahLst/>
              <a:cxnLst/>
              <a:rect l="l" t="t" r="r" b="b"/>
              <a:pathLst>
                <a:path w="15580" h="8705" extrusionOk="0">
                  <a:moveTo>
                    <a:pt x="8675" y="1"/>
                  </a:moveTo>
                  <a:cubicBezTo>
                    <a:pt x="6937" y="2451"/>
                    <a:pt x="4374" y="4301"/>
                    <a:pt x="1497" y="5175"/>
                  </a:cubicBezTo>
                  <a:cubicBezTo>
                    <a:pt x="1018" y="5319"/>
                    <a:pt x="508" y="5441"/>
                    <a:pt x="0" y="5470"/>
                  </a:cubicBezTo>
                  <a:cubicBezTo>
                    <a:pt x="83" y="5472"/>
                    <a:pt x="164" y="5473"/>
                    <a:pt x="245" y="5473"/>
                  </a:cubicBezTo>
                  <a:cubicBezTo>
                    <a:pt x="5314" y="5473"/>
                    <a:pt x="7965" y="2063"/>
                    <a:pt x="7965" y="2063"/>
                  </a:cubicBezTo>
                  <a:cubicBezTo>
                    <a:pt x="10078" y="8104"/>
                    <a:pt x="15580" y="8704"/>
                    <a:pt x="15580" y="8704"/>
                  </a:cubicBezTo>
                  <a:cubicBezTo>
                    <a:pt x="13710" y="7770"/>
                    <a:pt x="8970" y="4870"/>
                    <a:pt x="8675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3579;p80">
              <a:extLst>
                <a:ext uri="{FF2B5EF4-FFF2-40B4-BE49-F238E27FC236}">
                  <a16:creationId xmlns:a16="http://schemas.microsoft.com/office/drawing/2014/main" id="{0111CD6E-77A7-461C-941B-4823667D64D3}"/>
                </a:ext>
              </a:extLst>
            </p:cNvPr>
            <p:cNvSpPr/>
            <p:nvPr/>
          </p:nvSpPr>
          <p:spPr>
            <a:xfrm>
              <a:off x="1206075" y="839900"/>
              <a:ext cx="240000" cy="100725"/>
            </a:xfrm>
            <a:custGeom>
              <a:avLst/>
              <a:gdLst/>
              <a:ahLst/>
              <a:cxnLst/>
              <a:rect l="l" t="t" r="r" b="b"/>
              <a:pathLst>
                <a:path w="9600" h="4029" extrusionOk="0">
                  <a:moveTo>
                    <a:pt x="9600" y="1"/>
                  </a:moveTo>
                  <a:cubicBezTo>
                    <a:pt x="7670" y="1878"/>
                    <a:pt x="4981" y="2946"/>
                    <a:pt x="2284" y="2946"/>
                  </a:cubicBezTo>
                  <a:cubicBezTo>
                    <a:pt x="1769" y="2946"/>
                    <a:pt x="1253" y="2907"/>
                    <a:pt x="742" y="2827"/>
                  </a:cubicBezTo>
                  <a:cubicBezTo>
                    <a:pt x="498" y="2786"/>
                    <a:pt x="244" y="2737"/>
                    <a:pt x="0" y="2664"/>
                  </a:cubicBezTo>
                  <a:lnTo>
                    <a:pt x="0" y="2664"/>
                  </a:lnTo>
                  <a:cubicBezTo>
                    <a:pt x="0" y="2664"/>
                    <a:pt x="1121" y="4029"/>
                    <a:pt x="4037" y="4029"/>
                  </a:cubicBezTo>
                  <a:cubicBezTo>
                    <a:pt x="4325" y="4029"/>
                    <a:pt x="4630" y="4016"/>
                    <a:pt x="4953" y="3987"/>
                  </a:cubicBezTo>
                  <a:cubicBezTo>
                    <a:pt x="7432" y="3774"/>
                    <a:pt x="8704" y="1944"/>
                    <a:pt x="9253" y="833"/>
                  </a:cubicBezTo>
                  <a:cubicBezTo>
                    <a:pt x="9253" y="833"/>
                    <a:pt x="9263" y="833"/>
                    <a:pt x="9253" y="823"/>
                  </a:cubicBezTo>
                  <a:cubicBezTo>
                    <a:pt x="9324" y="540"/>
                    <a:pt x="9436" y="255"/>
                    <a:pt x="9600" y="1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3580;p80">
              <a:extLst>
                <a:ext uri="{FF2B5EF4-FFF2-40B4-BE49-F238E27FC236}">
                  <a16:creationId xmlns:a16="http://schemas.microsoft.com/office/drawing/2014/main" id="{78481351-766D-60AB-3D53-A5F30BE303AF}"/>
                </a:ext>
              </a:extLst>
            </p:cNvPr>
            <p:cNvSpPr/>
            <p:nvPr/>
          </p:nvSpPr>
          <p:spPr>
            <a:xfrm>
              <a:off x="1437400" y="839900"/>
              <a:ext cx="8675" cy="20600"/>
            </a:xfrm>
            <a:custGeom>
              <a:avLst/>
              <a:gdLst/>
              <a:ahLst/>
              <a:cxnLst/>
              <a:rect l="l" t="t" r="r" b="b"/>
              <a:pathLst>
                <a:path w="347" h="824" extrusionOk="0">
                  <a:moveTo>
                    <a:pt x="347" y="1"/>
                  </a:moveTo>
                  <a:lnTo>
                    <a:pt x="347" y="1"/>
                  </a:lnTo>
                  <a:cubicBezTo>
                    <a:pt x="183" y="255"/>
                    <a:pt x="71" y="540"/>
                    <a:pt x="0" y="823"/>
                  </a:cubicBezTo>
                  <a:cubicBezTo>
                    <a:pt x="235" y="377"/>
                    <a:pt x="337" y="52"/>
                    <a:pt x="347" y="1"/>
                  </a:cubicBezTo>
                  <a:close/>
                </a:path>
              </a:pathLst>
            </a:custGeom>
            <a:solidFill>
              <a:srgbClr val="CE4F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3581;p80">
              <a:extLst>
                <a:ext uri="{FF2B5EF4-FFF2-40B4-BE49-F238E27FC236}">
                  <a16:creationId xmlns:a16="http://schemas.microsoft.com/office/drawing/2014/main" id="{1001E06C-BCC3-50EF-6E62-0B3A24052848}"/>
                </a:ext>
              </a:extLst>
            </p:cNvPr>
            <p:cNvSpPr/>
            <p:nvPr/>
          </p:nvSpPr>
          <p:spPr>
            <a:xfrm>
              <a:off x="1256650" y="888850"/>
              <a:ext cx="123025" cy="48350"/>
            </a:xfrm>
            <a:custGeom>
              <a:avLst/>
              <a:gdLst/>
              <a:ahLst/>
              <a:cxnLst/>
              <a:rect l="l" t="t" r="r" b="b"/>
              <a:pathLst>
                <a:path w="4921" h="1934" extrusionOk="0">
                  <a:moveTo>
                    <a:pt x="3484" y="1"/>
                  </a:moveTo>
                  <a:cubicBezTo>
                    <a:pt x="3442" y="1"/>
                    <a:pt x="3400" y="2"/>
                    <a:pt x="3357" y="5"/>
                  </a:cubicBezTo>
                  <a:cubicBezTo>
                    <a:pt x="2288" y="86"/>
                    <a:pt x="1" y="1155"/>
                    <a:pt x="142" y="1865"/>
                  </a:cubicBezTo>
                  <a:cubicBezTo>
                    <a:pt x="150" y="1914"/>
                    <a:pt x="245" y="1934"/>
                    <a:pt x="400" y="1934"/>
                  </a:cubicBezTo>
                  <a:cubicBezTo>
                    <a:pt x="1021" y="1934"/>
                    <a:pt x="2606" y="1609"/>
                    <a:pt x="3396" y="1511"/>
                  </a:cubicBezTo>
                  <a:cubicBezTo>
                    <a:pt x="4150" y="1428"/>
                    <a:pt x="4902" y="1450"/>
                    <a:pt x="4911" y="991"/>
                  </a:cubicBezTo>
                  <a:cubicBezTo>
                    <a:pt x="4921" y="557"/>
                    <a:pt x="4313" y="1"/>
                    <a:pt x="3484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3582;p80">
              <a:extLst>
                <a:ext uri="{FF2B5EF4-FFF2-40B4-BE49-F238E27FC236}">
                  <a16:creationId xmlns:a16="http://schemas.microsoft.com/office/drawing/2014/main" id="{9BA744E7-F93F-2F15-1605-1E695D262A15}"/>
                </a:ext>
              </a:extLst>
            </p:cNvPr>
            <p:cNvSpPr/>
            <p:nvPr/>
          </p:nvSpPr>
          <p:spPr>
            <a:xfrm>
              <a:off x="1434900" y="1217425"/>
              <a:ext cx="159400" cy="45275"/>
            </a:xfrm>
            <a:custGeom>
              <a:avLst/>
              <a:gdLst/>
              <a:ahLst/>
              <a:cxnLst/>
              <a:rect l="l" t="t" r="r" b="b"/>
              <a:pathLst>
                <a:path w="6376" h="1811" extrusionOk="0">
                  <a:moveTo>
                    <a:pt x="6016" y="0"/>
                  </a:moveTo>
                  <a:cubicBezTo>
                    <a:pt x="5945" y="0"/>
                    <a:pt x="5874" y="24"/>
                    <a:pt x="5817" y="72"/>
                  </a:cubicBezTo>
                  <a:cubicBezTo>
                    <a:pt x="5094" y="694"/>
                    <a:pt x="4189" y="1080"/>
                    <a:pt x="3244" y="1150"/>
                  </a:cubicBezTo>
                  <a:cubicBezTo>
                    <a:pt x="3101" y="1165"/>
                    <a:pt x="2957" y="1172"/>
                    <a:pt x="2813" y="1172"/>
                  </a:cubicBezTo>
                  <a:cubicBezTo>
                    <a:pt x="2013" y="1172"/>
                    <a:pt x="1206" y="955"/>
                    <a:pt x="518" y="550"/>
                  </a:cubicBezTo>
                  <a:cubicBezTo>
                    <a:pt x="467" y="520"/>
                    <a:pt x="411" y="505"/>
                    <a:pt x="356" y="505"/>
                  </a:cubicBezTo>
                  <a:cubicBezTo>
                    <a:pt x="248" y="505"/>
                    <a:pt x="144" y="562"/>
                    <a:pt x="90" y="662"/>
                  </a:cubicBezTo>
                  <a:cubicBezTo>
                    <a:pt x="0" y="816"/>
                    <a:pt x="49" y="1009"/>
                    <a:pt x="203" y="1099"/>
                  </a:cubicBezTo>
                  <a:cubicBezTo>
                    <a:pt x="1002" y="1565"/>
                    <a:pt x="1930" y="1811"/>
                    <a:pt x="2864" y="1811"/>
                  </a:cubicBezTo>
                  <a:cubicBezTo>
                    <a:pt x="3011" y="1811"/>
                    <a:pt x="3158" y="1805"/>
                    <a:pt x="3305" y="1792"/>
                  </a:cubicBezTo>
                  <a:cubicBezTo>
                    <a:pt x="3315" y="1792"/>
                    <a:pt x="3324" y="1792"/>
                    <a:pt x="3334" y="1780"/>
                  </a:cubicBezTo>
                  <a:cubicBezTo>
                    <a:pt x="4394" y="1680"/>
                    <a:pt x="5419" y="1253"/>
                    <a:pt x="6224" y="560"/>
                  </a:cubicBezTo>
                  <a:cubicBezTo>
                    <a:pt x="6366" y="450"/>
                    <a:pt x="6375" y="245"/>
                    <a:pt x="6263" y="113"/>
                  </a:cubicBezTo>
                  <a:cubicBezTo>
                    <a:pt x="6200" y="39"/>
                    <a:pt x="6108" y="0"/>
                    <a:pt x="6016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3583;p80">
              <a:extLst>
                <a:ext uri="{FF2B5EF4-FFF2-40B4-BE49-F238E27FC236}">
                  <a16:creationId xmlns:a16="http://schemas.microsoft.com/office/drawing/2014/main" id="{4C9CBB01-352B-D264-BE4D-A357DFAABDEB}"/>
                </a:ext>
              </a:extLst>
            </p:cNvPr>
            <p:cNvSpPr/>
            <p:nvPr/>
          </p:nvSpPr>
          <p:spPr>
            <a:xfrm>
              <a:off x="2502175" y="858350"/>
              <a:ext cx="222500" cy="339525"/>
            </a:xfrm>
            <a:custGeom>
              <a:avLst/>
              <a:gdLst/>
              <a:ahLst/>
              <a:cxnLst/>
              <a:rect l="l" t="t" r="r" b="b"/>
              <a:pathLst>
                <a:path w="8900" h="13581" extrusionOk="0">
                  <a:moveTo>
                    <a:pt x="2674" y="0"/>
                  </a:moveTo>
                  <a:cubicBezTo>
                    <a:pt x="1703" y="0"/>
                    <a:pt x="1" y="1682"/>
                    <a:pt x="1" y="1682"/>
                  </a:cubicBezTo>
                  <a:cubicBezTo>
                    <a:pt x="1558" y="2323"/>
                    <a:pt x="2818" y="3768"/>
                    <a:pt x="2901" y="4877"/>
                  </a:cubicBezTo>
                  <a:cubicBezTo>
                    <a:pt x="2981" y="5872"/>
                    <a:pt x="2349" y="6467"/>
                    <a:pt x="1468" y="6467"/>
                  </a:cubicBezTo>
                  <a:cubicBezTo>
                    <a:pt x="1126" y="6467"/>
                    <a:pt x="747" y="6377"/>
                    <a:pt x="357" y="6187"/>
                  </a:cubicBezTo>
                  <a:lnTo>
                    <a:pt x="357" y="6187"/>
                  </a:lnTo>
                  <a:cubicBezTo>
                    <a:pt x="1892" y="7845"/>
                    <a:pt x="3643" y="10632"/>
                    <a:pt x="1863" y="13580"/>
                  </a:cubicBezTo>
                  <a:cubicBezTo>
                    <a:pt x="2098" y="13458"/>
                    <a:pt x="2320" y="13307"/>
                    <a:pt x="2534" y="13134"/>
                  </a:cubicBezTo>
                  <a:lnTo>
                    <a:pt x="4111" y="11852"/>
                  </a:lnTo>
                  <a:cubicBezTo>
                    <a:pt x="4253" y="11913"/>
                    <a:pt x="4404" y="11955"/>
                    <a:pt x="4558" y="11984"/>
                  </a:cubicBezTo>
                  <a:cubicBezTo>
                    <a:pt x="4636" y="11994"/>
                    <a:pt x="4715" y="11999"/>
                    <a:pt x="4794" y="11999"/>
                  </a:cubicBezTo>
                  <a:cubicBezTo>
                    <a:pt x="5043" y="11999"/>
                    <a:pt x="5295" y="11948"/>
                    <a:pt x="5534" y="11833"/>
                  </a:cubicBezTo>
                  <a:cubicBezTo>
                    <a:pt x="6674" y="11313"/>
                    <a:pt x="7650" y="10500"/>
                    <a:pt x="8361" y="9463"/>
                  </a:cubicBezTo>
                  <a:cubicBezTo>
                    <a:pt x="8900" y="8669"/>
                    <a:pt x="8707" y="7581"/>
                    <a:pt x="7904" y="7032"/>
                  </a:cubicBezTo>
                  <a:cubicBezTo>
                    <a:pt x="7741" y="6919"/>
                    <a:pt x="7567" y="6839"/>
                    <a:pt x="7384" y="6797"/>
                  </a:cubicBezTo>
                  <a:cubicBezTo>
                    <a:pt x="7619" y="6209"/>
                    <a:pt x="7760" y="5587"/>
                    <a:pt x="7833" y="4947"/>
                  </a:cubicBezTo>
                  <a:cubicBezTo>
                    <a:pt x="7924" y="3991"/>
                    <a:pt x="7223" y="3126"/>
                    <a:pt x="6257" y="3036"/>
                  </a:cubicBezTo>
                  <a:lnTo>
                    <a:pt x="6235" y="3036"/>
                  </a:lnTo>
                  <a:lnTo>
                    <a:pt x="6235" y="2802"/>
                  </a:lnTo>
                  <a:cubicBezTo>
                    <a:pt x="6197" y="1859"/>
                    <a:pt x="5432" y="1121"/>
                    <a:pt x="4498" y="1121"/>
                  </a:cubicBezTo>
                  <a:cubicBezTo>
                    <a:pt x="4474" y="1121"/>
                    <a:pt x="4450" y="1122"/>
                    <a:pt x="4426" y="1123"/>
                  </a:cubicBezTo>
                  <a:cubicBezTo>
                    <a:pt x="4355" y="1123"/>
                    <a:pt x="4294" y="1132"/>
                    <a:pt x="4221" y="1132"/>
                  </a:cubicBezTo>
                  <a:cubicBezTo>
                    <a:pt x="4009" y="522"/>
                    <a:pt x="3450" y="66"/>
                    <a:pt x="2757" y="5"/>
                  </a:cubicBezTo>
                  <a:cubicBezTo>
                    <a:pt x="2730" y="2"/>
                    <a:pt x="2702" y="0"/>
                    <a:pt x="2674" y="0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3584;p80">
              <a:extLst>
                <a:ext uri="{FF2B5EF4-FFF2-40B4-BE49-F238E27FC236}">
                  <a16:creationId xmlns:a16="http://schemas.microsoft.com/office/drawing/2014/main" id="{D1FAB519-89A8-5DCB-239D-1F58D0B1E2C9}"/>
                </a:ext>
              </a:extLst>
            </p:cNvPr>
            <p:cNvSpPr/>
            <p:nvPr/>
          </p:nvSpPr>
          <p:spPr>
            <a:xfrm>
              <a:off x="2343050" y="891750"/>
              <a:ext cx="250200" cy="318375"/>
            </a:xfrm>
            <a:custGeom>
              <a:avLst/>
              <a:gdLst/>
              <a:ahLst/>
              <a:cxnLst/>
              <a:rect l="l" t="t" r="r" b="b"/>
              <a:pathLst>
                <a:path w="10008" h="12735" extrusionOk="0">
                  <a:moveTo>
                    <a:pt x="4752" y="1"/>
                  </a:moveTo>
                  <a:cubicBezTo>
                    <a:pt x="4008" y="1"/>
                    <a:pt x="3265" y="239"/>
                    <a:pt x="2605" y="824"/>
                  </a:cubicBezTo>
                  <a:cubicBezTo>
                    <a:pt x="0" y="3133"/>
                    <a:pt x="447" y="6521"/>
                    <a:pt x="447" y="6521"/>
                  </a:cubicBezTo>
                  <a:cubicBezTo>
                    <a:pt x="437" y="7465"/>
                    <a:pt x="742" y="8412"/>
                    <a:pt x="1384" y="9206"/>
                  </a:cubicBezTo>
                  <a:lnTo>
                    <a:pt x="3000" y="11187"/>
                  </a:lnTo>
                  <a:cubicBezTo>
                    <a:pt x="3826" y="12204"/>
                    <a:pt x="5037" y="12735"/>
                    <a:pt x="6260" y="12735"/>
                  </a:cubicBezTo>
                  <a:cubicBezTo>
                    <a:pt x="6933" y="12735"/>
                    <a:pt x="7610" y="12574"/>
                    <a:pt x="8228" y="12244"/>
                  </a:cubicBezTo>
                  <a:cubicBezTo>
                    <a:pt x="10008" y="9296"/>
                    <a:pt x="8257" y="6509"/>
                    <a:pt x="6722" y="4851"/>
                  </a:cubicBezTo>
                  <a:lnTo>
                    <a:pt x="6722" y="4851"/>
                  </a:lnTo>
                  <a:cubicBezTo>
                    <a:pt x="7112" y="5041"/>
                    <a:pt x="7491" y="5131"/>
                    <a:pt x="7833" y="5131"/>
                  </a:cubicBezTo>
                  <a:cubicBezTo>
                    <a:pt x="8714" y="5131"/>
                    <a:pt x="9346" y="4536"/>
                    <a:pt x="9266" y="3541"/>
                  </a:cubicBezTo>
                  <a:cubicBezTo>
                    <a:pt x="9183" y="2432"/>
                    <a:pt x="7923" y="987"/>
                    <a:pt x="6366" y="346"/>
                  </a:cubicBezTo>
                  <a:cubicBezTo>
                    <a:pt x="5848" y="130"/>
                    <a:pt x="5299" y="1"/>
                    <a:pt x="4752" y="1"/>
                  </a:cubicBezTo>
                  <a:close/>
                </a:path>
              </a:pathLst>
            </a:custGeom>
            <a:solidFill>
              <a:srgbClr val="B159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3585;p80">
              <a:extLst>
                <a:ext uri="{FF2B5EF4-FFF2-40B4-BE49-F238E27FC236}">
                  <a16:creationId xmlns:a16="http://schemas.microsoft.com/office/drawing/2014/main" id="{29014218-7BFE-96C9-6508-7E7704C3C506}"/>
                </a:ext>
              </a:extLst>
            </p:cNvPr>
            <p:cNvSpPr/>
            <p:nvPr/>
          </p:nvSpPr>
          <p:spPr>
            <a:xfrm>
              <a:off x="1589200" y="1044800"/>
              <a:ext cx="950650" cy="726625"/>
            </a:xfrm>
            <a:custGeom>
              <a:avLst/>
              <a:gdLst/>
              <a:ahLst/>
              <a:cxnLst/>
              <a:rect l="l" t="t" r="r" b="b"/>
              <a:pathLst>
                <a:path w="38026" h="29065" extrusionOk="0">
                  <a:moveTo>
                    <a:pt x="29830" y="1"/>
                  </a:moveTo>
                  <a:lnTo>
                    <a:pt x="26127" y="4099"/>
                  </a:lnTo>
                  <a:cubicBezTo>
                    <a:pt x="20899" y="9876"/>
                    <a:pt x="14299" y="14443"/>
                    <a:pt x="7047" y="17289"/>
                  </a:cubicBezTo>
                  <a:lnTo>
                    <a:pt x="4241" y="18399"/>
                  </a:lnTo>
                  <a:cubicBezTo>
                    <a:pt x="1404" y="19517"/>
                    <a:pt x="1" y="22720"/>
                    <a:pt x="1119" y="25558"/>
                  </a:cubicBezTo>
                  <a:cubicBezTo>
                    <a:pt x="1976" y="27732"/>
                    <a:pt x="4059" y="29065"/>
                    <a:pt x="6262" y="29065"/>
                  </a:cubicBezTo>
                  <a:cubicBezTo>
                    <a:pt x="6933" y="29065"/>
                    <a:pt x="7615" y="28941"/>
                    <a:pt x="8278" y="28680"/>
                  </a:cubicBezTo>
                  <a:lnTo>
                    <a:pt x="11097" y="27572"/>
                  </a:lnTo>
                  <a:cubicBezTo>
                    <a:pt x="19923" y="24094"/>
                    <a:pt x="27958" y="18541"/>
                    <a:pt x="34323" y="11504"/>
                  </a:cubicBezTo>
                  <a:lnTo>
                    <a:pt x="38026" y="7404"/>
                  </a:lnTo>
                  <a:lnTo>
                    <a:pt x="29830" y="1"/>
                  </a:ln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3586;p80">
              <a:extLst>
                <a:ext uri="{FF2B5EF4-FFF2-40B4-BE49-F238E27FC236}">
                  <a16:creationId xmlns:a16="http://schemas.microsoft.com/office/drawing/2014/main" id="{5A2050FC-342C-F268-5439-51E94CB0CB6B}"/>
                </a:ext>
              </a:extLst>
            </p:cNvPr>
            <p:cNvSpPr/>
            <p:nvPr/>
          </p:nvSpPr>
          <p:spPr>
            <a:xfrm>
              <a:off x="1414500" y="1089325"/>
              <a:ext cx="80400" cy="77750"/>
            </a:xfrm>
            <a:custGeom>
              <a:avLst/>
              <a:gdLst/>
              <a:ahLst/>
              <a:cxnLst/>
              <a:rect l="l" t="t" r="r" b="b"/>
              <a:pathLst>
                <a:path w="3216" h="3110" extrusionOk="0">
                  <a:moveTo>
                    <a:pt x="1585" y="0"/>
                  </a:moveTo>
                  <a:cubicBezTo>
                    <a:pt x="920" y="0"/>
                    <a:pt x="370" y="401"/>
                    <a:pt x="155" y="1058"/>
                  </a:cubicBezTo>
                  <a:cubicBezTo>
                    <a:pt x="1" y="1505"/>
                    <a:pt x="23" y="1993"/>
                    <a:pt x="245" y="2369"/>
                  </a:cubicBezTo>
                  <a:cubicBezTo>
                    <a:pt x="510" y="2842"/>
                    <a:pt x="1034" y="3109"/>
                    <a:pt x="1567" y="3109"/>
                  </a:cubicBezTo>
                  <a:cubicBezTo>
                    <a:pt x="1732" y="3109"/>
                    <a:pt x="1897" y="3084"/>
                    <a:pt x="2056" y="3031"/>
                  </a:cubicBezTo>
                  <a:cubicBezTo>
                    <a:pt x="2696" y="2816"/>
                    <a:pt x="3164" y="2145"/>
                    <a:pt x="3196" y="1454"/>
                  </a:cubicBezTo>
                  <a:cubicBezTo>
                    <a:pt x="3215" y="692"/>
                    <a:pt x="2544" y="143"/>
                    <a:pt x="1853" y="21"/>
                  </a:cubicBezTo>
                  <a:cubicBezTo>
                    <a:pt x="1762" y="7"/>
                    <a:pt x="1673" y="0"/>
                    <a:pt x="1585" y="0"/>
                  </a:cubicBezTo>
                  <a:close/>
                </a:path>
              </a:pathLst>
            </a:custGeom>
            <a:solidFill>
              <a:srgbClr val="983E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3587;p80">
              <a:extLst>
                <a:ext uri="{FF2B5EF4-FFF2-40B4-BE49-F238E27FC236}">
                  <a16:creationId xmlns:a16="http://schemas.microsoft.com/office/drawing/2014/main" id="{977554C5-3E2F-D7D0-E68E-E38D588948AD}"/>
                </a:ext>
              </a:extLst>
            </p:cNvPr>
            <p:cNvSpPr/>
            <p:nvPr/>
          </p:nvSpPr>
          <p:spPr>
            <a:xfrm>
              <a:off x="1568450" y="1021175"/>
              <a:ext cx="179600" cy="91425"/>
            </a:xfrm>
            <a:custGeom>
              <a:avLst/>
              <a:gdLst/>
              <a:ahLst/>
              <a:cxnLst/>
              <a:rect l="l" t="t" r="r" b="b"/>
              <a:pathLst>
                <a:path w="7184" h="3657" extrusionOk="0">
                  <a:moveTo>
                    <a:pt x="3826" y="0"/>
                  </a:moveTo>
                  <a:cubicBezTo>
                    <a:pt x="2569" y="0"/>
                    <a:pt x="1216" y="688"/>
                    <a:pt x="343" y="1912"/>
                  </a:cubicBezTo>
                  <a:cubicBezTo>
                    <a:pt x="0" y="2417"/>
                    <a:pt x="363" y="2997"/>
                    <a:pt x="798" y="2997"/>
                  </a:cubicBezTo>
                  <a:cubicBezTo>
                    <a:pt x="934" y="2997"/>
                    <a:pt x="1076" y="2941"/>
                    <a:pt x="1207" y="2808"/>
                  </a:cubicBezTo>
                  <a:cubicBezTo>
                    <a:pt x="1799" y="2234"/>
                    <a:pt x="2711" y="1916"/>
                    <a:pt x="3603" y="1916"/>
                  </a:cubicBezTo>
                  <a:cubicBezTo>
                    <a:pt x="4640" y="1916"/>
                    <a:pt x="5649" y="2345"/>
                    <a:pt x="6098" y="3296"/>
                  </a:cubicBezTo>
                  <a:cubicBezTo>
                    <a:pt x="6214" y="3547"/>
                    <a:pt x="6407" y="3657"/>
                    <a:pt x="6593" y="3657"/>
                  </a:cubicBezTo>
                  <a:cubicBezTo>
                    <a:pt x="6897" y="3657"/>
                    <a:pt x="7183" y="3366"/>
                    <a:pt x="7094" y="2918"/>
                  </a:cubicBezTo>
                  <a:cubicBezTo>
                    <a:pt x="6750" y="1078"/>
                    <a:pt x="5568" y="72"/>
                    <a:pt x="3911" y="1"/>
                  </a:cubicBezTo>
                  <a:cubicBezTo>
                    <a:pt x="3883" y="1"/>
                    <a:pt x="3855" y="0"/>
                    <a:pt x="38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3588;p80">
              <a:extLst>
                <a:ext uri="{FF2B5EF4-FFF2-40B4-BE49-F238E27FC236}">
                  <a16:creationId xmlns:a16="http://schemas.microsoft.com/office/drawing/2014/main" id="{A82CF270-BBE4-A9AE-820C-C4D1FB5A3163}"/>
                </a:ext>
              </a:extLst>
            </p:cNvPr>
            <p:cNvSpPr/>
            <p:nvPr/>
          </p:nvSpPr>
          <p:spPr>
            <a:xfrm>
              <a:off x="1229900" y="1000025"/>
              <a:ext cx="180925" cy="85700"/>
            </a:xfrm>
            <a:custGeom>
              <a:avLst/>
              <a:gdLst/>
              <a:ahLst/>
              <a:cxnLst/>
              <a:rect l="l" t="t" r="r" b="b"/>
              <a:pathLst>
                <a:path w="7237" h="3428" extrusionOk="0">
                  <a:moveTo>
                    <a:pt x="3325" y="1"/>
                  </a:moveTo>
                  <a:cubicBezTo>
                    <a:pt x="1853" y="1"/>
                    <a:pt x="707" y="869"/>
                    <a:pt x="165" y="2453"/>
                  </a:cubicBezTo>
                  <a:cubicBezTo>
                    <a:pt x="0" y="2920"/>
                    <a:pt x="309" y="3276"/>
                    <a:pt x="645" y="3276"/>
                  </a:cubicBezTo>
                  <a:cubicBezTo>
                    <a:pt x="807" y="3276"/>
                    <a:pt x="975" y="3194"/>
                    <a:pt x="1100" y="3002"/>
                  </a:cubicBezTo>
                  <a:cubicBezTo>
                    <a:pt x="1581" y="2257"/>
                    <a:pt x="2402" y="1937"/>
                    <a:pt x="3256" y="1937"/>
                  </a:cubicBezTo>
                  <a:cubicBezTo>
                    <a:pt x="4300" y="1937"/>
                    <a:pt x="5395" y="2415"/>
                    <a:pt x="5981" y="3176"/>
                  </a:cubicBezTo>
                  <a:cubicBezTo>
                    <a:pt x="6119" y="3353"/>
                    <a:pt x="6286" y="3428"/>
                    <a:pt x="6447" y="3428"/>
                  </a:cubicBezTo>
                  <a:cubicBezTo>
                    <a:pt x="6860" y="3428"/>
                    <a:pt x="7237" y="2938"/>
                    <a:pt x="6989" y="2412"/>
                  </a:cubicBezTo>
                  <a:cubicBezTo>
                    <a:pt x="6296" y="1069"/>
                    <a:pt x="5015" y="196"/>
                    <a:pt x="3733" y="22"/>
                  </a:cubicBezTo>
                  <a:cubicBezTo>
                    <a:pt x="3595" y="8"/>
                    <a:pt x="3459" y="1"/>
                    <a:pt x="3325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2" name="Google Shape;3589;p80">
            <a:extLst>
              <a:ext uri="{FF2B5EF4-FFF2-40B4-BE49-F238E27FC236}">
                <a16:creationId xmlns:a16="http://schemas.microsoft.com/office/drawing/2014/main" id="{809209D1-6FB9-F2ED-6FB2-FC3C3223678C}"/>
              </a:ext>
            </a:extLst>
          </p:cNvPr>
          <p:cNvGrpSpPr/>
          <p:nvPr/>
        </p:nvGrpSpPr>
        <p:grpSpPr>
          <a:xfrm>
            <a:off x="10966779" y="5615935"/>
            <a:ext cx="777314" cy="762665"/>
            <a:chOff x="3144175" y="4147900"/>
            <a:chExt cx="855575" cy="887625"/>
          </a:xfrm>
        </p:grpSpPr>
        <p:sp>
          <p:nvSpPr>
            <p:cNvPr id="59" name="Google Shape;3590;p80">
              <a:extLst>
                <a:ext uri="{FF2B5EF4-FFF2-40B4-BE49-F238E27FC236}">
                  <a16:creationId xmlns:a16="http://schemas.microsoft.com/office/drawing/2014/main" id="{911AB715-F491-CC7E-0144-971A3D3D4597}"/>
                </a:ext>
              </a:extLst>
            </p:cNvPr>
            <p:cNvSpPr/>
            <p:nvPr/>
          </p:nvSpPr>
          <p:spPr>
            <a:xfrm>
              <a:off x="3166025" y="4260550"/>
              <a:ext cx="833725" cy="774975"/>
            </a:xfrm>
            <a:custGeom>
              <a:avLst/>
              <a:gdLst/>
              <a:ahLst/>
              <a:cxnLst/>
              <a:rect l="l" t="t" r="r" b="b"/>
              <a:pathLst>
                <a:path w="33349" h="30999" extrusionOk="0">
                  <a:moveTo>
                    <a:pt x="16681" y="0"/>
                  </a:moveTo>
                  <a:cubicBezTo>
                    <a:pt x="7467" y="0"/>
                    <a:pt x="0" y="6937"/>
                    <a:pt x="0" y="15499"/>
                  </a:cubicBezTo>
                  <a:cubicBezTo>
                    <a:pt x="0" y="24061"/>
                    <a:pt x="7467" y="30998"/>
                    <a:pt x="16681" y="30998"/>
                  </a:cubicBezTo>
                  <a:cubicBezTo>
                    <a:pt x="25885" y="30998"/>
                    <a:pt x="33349" y="24061"/>
                    <a:pt x="33349" y="15499"/>
                  </a:cubicBezTo>
                  <a:cubicBezTo>
                    <a:pt x="33349" y="6937"/>
                    <a:pt x="25885" y="0"/>
                    <a:pt x="1668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0" name="Google Shape;3591;p80">
              <a:extLst>
                <a:ext uri="{FF2B5EF4-FFF2-40B4-BE49-F238E27FC236}">
                  <a16:creationId xmlns:a16="http://schemas.microsoft.com/office/drawing/2014/main" id="{8EA377BC-FD64-29EB-7600-BE66E5D9B20E}"/>
                </a:ext>
              </a:extLst>
            </p:cNvPr>
            <p:cNvSpPr/>
            <p:nvPr/>
          </p:nvSpPr>
          <p:spPr>
            <a:xfrm>
              <a:off x="3144175" y="4147900"/>
              <a:ext cx="826600" cy="826600"/>
            </a:xfrm>
            <a:custGeom>
              <a:avLst/>
              <a:gdLst/>
              <a:ahLst/>
              <a:cxnLst/>
              <a:rect l="l" t="t" r="r" b="b"/>
              <a:pathLst>
                <a:path w="33064" h="33064" extrusionOk="0">
                  <a:moveTo>
                    <a:pt x="16537" y="0"/>
                  </a:moveTo>
                  <a:cubicBezTo>
                    <a:pt x="7403" y="0"/>
                    <a:pt x="0" y="7406"/>
                    <a:pt x="0" y="16537"/>
                  </a:cubicBezTo>
                  <a:cubicBezTo>
                    <a:pt x="0" y="17218"/>
                    <a:pt x="42" y="17889"/>
                    <a:pt x="122" y="18550"/>
                  </a:cubicBezTo>
                  <a:cubicBezTo>
                    <a:pt x="447" y="21277"/>
                    <a:pt x="1445" y="23798"/>
                    <a:pt x="2939" y="25944"/>
                  </a:cubicBezTo>
                  <a:cubicBezTo>
                    <a:pt x="5258" y="29280"/>
                    <a:pt x="8768" y="31731"/>
                    <a:pt x="12866" y="32656"/>
                  </a:cubicBezTo>
                  <a:cubicBezTo>
                    <a:pt x="14045" y="32922"/>
                    <a:pt x="15275" y="33063"/>
                    <a:pt x="16537" y="33063"/>
                  </a:cubicBezTo>
                  <a:cubicBezTo>
                    <a:pt x="17950" y="33063"/>
                    <a:pt x="19324" y="32890"/>
                    <a:pt x="20635" y="32556"/>
                  </a:cubicBezTo>
                  <a:cubicBezTo>
                    <a:pt x="24042" y="31679"/>
                    <a:pt x="27042" y="29749"/>
                    <a:pt x="29229" y="27125"/>
                  </a:cubicBezTo>
                  <a:cubicBezTo>
                    <a:pt x="30928" y="25089"/>
                    <a:pt x="32158" y="22629"/>
                    <a:pt x="32717" y="19934"/>
                  </a:cubicBezTo>
                  <a:cubicBezTo>
                    <a:pt x="32951" y="18836"/>
                    <a:pt x="33063" y="17696"/>
                    <a:pt x="33063" y="16537"/>
                  </a:cubicBezTo>
                  <a:cubicBezTo>
                    <a:pt x="33063" y="7406"/>
                    <a:pt x="25660" y="0"/>
                    <a:pt x="16537" y="0"/>
                  </a:cubicBezTo>
                  <a:close/>
                </a:path>
              </a:pathLst>
            </a:custGeom>
            <a:solidFill>
              <a:srgbClr val="BC5FF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" name="Google Shape;3592;p80">
              <a:extLst>
                <a:ext uri="{FF2B5EF4-FFF2-40B4-BE49-F238E27FC236}">
                  <a16:creationId xmlns:a16="http://schemas.microsoft.com/office/drawing/2014/main" id="{00E0C53E-C7DE-1009-6620-7588BC992BF2}"/>
                </a:ext>
              </a:extLst>
            </p:cNvPr>
            <p:cNvSpPr/>
            <p:nvPr/>
          </p:nvSpPr>
          <p:spPr>
            <a:xfrm>
              <a:off x="3316550" y="4236375"/>
              <a:ext cx="201150" cy="200900"/>
            </a:xfrm>
            <a:custGeom>
              <a:avLst/>
              <a:gdLst/>
              <a:ahLst/>
              <a:cxnLst/>
              <a:rect l="l" t="t" r="r" b="b"/>
              <a:pathLst>
                <a:path w="8046" h="8036" extrusionOk="0">
                  <a:moveTo>
                    <a:pt x="4018" y="1"/>
                  </a:moveTo>
                  <a:cubicBezTo>
                    <a:pt x="1802" y="1"/>
                    <a:pt x="1" y="1802"/>
                    <a:pt x="1" y="4018"/>
                  </a:cubicBezTo>
                  <a:cubicBezTo>
                    <a:pt x="1" y="6234"/>
                    <a:pt x="1802" y="8036"/>
                    <a:pt x="4018" y="8036"/>
                  </a:cubicBezTo>
                  <a:cubicBezTo>
                    <a:pt x="6244" y="8036"/>
                    <a:pt x="8045" y="6234"/>
                    <a:pt x="8045" y="4018"/>
                  </a:cubicBezTo>
                  <a:cubicBezTo>
                    <a:pt x="8045" y="1802"/>
                    <a:pt x="6244" y="1"/>
                    <a:pt x="4018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" name="Google Shape;3593;p80">
              <a:extLst>
                <a:ext uri="{FF2B5EF4-FFF2-40B4-BE49-F238E27FC236}">
                  <a16:creationId xmlns:a16="http://schemas.microsoft.com/office/drawing/2014/main" id="{EF72FA05-912E-C6EB-FBEF-7DDE32F8CCC7}"/>
                </a:ext>
              </a:extLst>
            </p:cNvPr>
            <p:cNvSpPr/>
            <p:nvPr/>
          </p:nvSpPr>
          <p:spPr>
            <a:xfrm>
              <a:off x="3660025" y="4267675"/>
              <a:ext cx="200900" cy="200850"/>
            </a:xfrm>
            <a:custGeom>
              <a:avLst/>
              <a:gdLst/>
              <a:ahLst/>
              <a:cxnLst/>
              <a:rect l="l" t="t" r="r" b="b"/>
              <a:pathLst>
                <a:path w="8036" h="8034" extrusionOk="0">
                  <a:moveTo>
                    <a:pt x="4018" y="1"/>
                  </a:moveTo>
                  <a:cubicBezTo>
                    <a:pt x="1792" y="1"/>
                    <a:pt x="1" y="1800"/>
                    <a:pt x="1" y="4018"/>
                  </a:cubicBezTo>
                  <a:cubicBezTo>
                    <a:pt x="1" y="6235"/>
                    <a:pt x="1792" y="8033"/>
                    <a:pt x="4018" y="8033"/>
                  </a:cubicBezTo>
                  <a:cubicBezTo>
                    <a:pt x="6235" y="8033"/>
                    <a:pt x="8036" y="6235"/>
                    <a:pt x="8036" y="4018"/>
                  </a:cubicBezTo>
                  <a:cubicBezTo>
                    <a:pt x="8036" y="1800"/>
                    <a:pt x="6235" y="1"/>
                    <a:pt x="4018" y="1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" name="Google Shape;3594;p80">
              <a:extLst>
                <a:ext uri="{FF2B5EF4-FFF2-40B4-BE49-F238E27FC236}">
                  <a16:creationId xmlns:a16="http://schemas.microsoft.com/office/drawing/2014/main" id="{7ADF4711-D8C4-1F7B-5674-AFF18EBCB5AB}"/>
                </a:ext>
              </a:extLst>
            </p:cNvPr>
            <p:cNvSpPr/>
            <p:nvPr/>
          </p:nvSpPr>
          <p:spPr>
            <a:xfrm>
              <a:off x="3457150" y="4547575"/>
              <a:ext cx="200900" cy="200900"/>
            </a:xfrm>
            <a:custGeom>
              <a:avLst/>
              <a:gdLst/>
              <a:ahLst/>
              <a:cxnLst/>
              <a:rect l="l" t="t" r="r" b="b"/>
              <a:pathLst>
                <a:path w="8036" h="8036" extrusionOk="0">
                  <a:moveTo>
                    <a:pt x="4018" y="1"/>
                  </a:moveTo>
                  <a:cubicBezTo>
                    <a:pt x="1792" y="1"/>
                    <a:pt x="0" y="1802"/>
                    <a:pt x="0" y="4018"/>
                  </a:cubicBezTo>
                  <a:cubicBezTo>
                    <a:pt x="0" y="6234"/>
                    <a:pt x="1792" y="8036"/>
                    <a:pt x="4018" y="8036"/>
                  </a:cubicBezTo>
                  <a:cubicBezTo>
                    <a:pt x="6234" y="8036"/>
                    <a:pt x="8035" y="6234"/>
                    <a:pt x="8035" y="4018"/>
                  </a:cubicBezTo>
                  <a:cubicBezTo>
                    <a:pt x="8035" y="1802"/>
                    <a:pt x="6234" y="1"/>
                    <a:pt x="4018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" name="Google Shape;3595;p80">
              <a:extLst>
                <a:ext uri="{FF2B5EF4-FFF2-40B4-BE49-F238E27FC236}">
                  <a16:creationId xmlns:a16="http://schemas.microsoft.com/office/drawing/2014/main" id="{66B988A5-AD27-E42F-C552-0F18472885BE}"/>
                </a:ext>
              </a:extLst>
            </p:cNvPr>
            <p:cNvSpPr/>
            <p:nvPr/>
          </p:nvSpPr>
          <p:spPr>
            <a:xfrm>
              <a:off x="3465800" y="4888550"/>
              <a:ext cx="194250" cy="85950"/>
            </a:xfrm>
            <a:custGeom>
              <a:avLst/>
              <a:gdLst/>
              <a:ahLst/>
              <a:cxnLst/>
              <a:rect l="l" t="t" r="r" b="b"/>
              <a:pathLst>
                <a:path w="7770" h="3438" extrusionOk="0">
                  <a:moveTo>
                    <a:pt x="3896" y="1"/>
                  </a:moveTo>
                  <a:cubicBezTo>
                    <a:pt x="2014" y="1"/>
                    <a:pt x="438" y="1292"/>
                    <a:pt x="1" y="3030"/>
                  </a:cubicBezTo>
                  <a:cubicBezTo>
                    <a:pt x="1180" y="3296"/>
                    <a:pt x="2410" y="3437"/>
                    <a:pt x="3672" y="3437"/>
                  </a:cubicBezTo>
                  <a:cubicBezTo>
                    <a:pt x="5085" y="3437"/>
                    <a:pt x="6459" y="3264"/>
                    <a:pt x="7770" y="2930"/>
                  </a:cubicBezTo>
                  <a:cubicBezTo>
                    <a:pt x="7291" y="1231"/>
                    <a:pt x="5737" y="1"/>
                    <a:pt x="3896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" name="Google Shape;3596;p80">
              <a:extLst>
                <a:ext uri="{FF2B5EF4-FFF2-40B4-BE49-F238E27FC236}">
                  <a16:creationId xmlns:a16="http://schemas.microsoft.com/office/drawing/2014/main" id="{300D8909-3053-7D57-A498-89689A77CC71}"/>
                </a:ext>
              </a:extLst>
            </p:cNvPr>
            <p:cNvSpPr/>
            <p:nvPr/>
          </p:nvSpPr>
          <p:spPr>
            <a:xfrm>
              <a:off x="3147225" y="4597675"/>
              <a:ext cx="151850" cy="198825"/>
            </a:xfrm>
            <a:custGeom>
              <a:avLst/>
              <a:gdLst/>
              <a:ahLst/>
              <a:cxnLst/>
              <a:rect l="l" t="t" r="r" b="b"/>
              <a:pathLst>
                <a:path w="6074" h="7953" extrusionOk="0">
                  <a:moveTo>
                    <a:pt x="2056" y="0"/>
                  </a:moveTo>
                  <a:cubicBezTo>
                    <a:pt x="1301" y="0"/>
                    <a:pt x="601" y="203"/>
                    <a:pt x="0" y="559"/>
                  </a:cubicBezTo>
                  <a:cubicBezTo>
                    <a:pt x="337" y="3286"/>
                    <a:pt x="1333" y="5807"/>
                    <a:pt x="2817" y="7953"/>
                  </a:cubicBezTo>
                  <a:cubicBezTo>
                    <a:pt x="4679" y="7599"/>
                    <a:pt x="6073" y="5971"/>
                    <a:pt x="6073" y="4018"/>
                  </a:cubicBezTo>
                  <a:cubicBezTo>
                    <a:pt x="6073" y="1790"/>
                    <a:pt x="4272" y="0"/>
                    <a:pt x="2056" y="0"/>
                  </a:cubicBezTo>
                  <a:close/>
                </a:path>
              </a:pathLst>
            </a:custGeom>
            <a:solidFill>
              <a:srgbClr val="FFB3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" name="Google Shape;3597;p80">
              <a:extLst>
                <a:ext uri="{FF2B5EF4-FFF2-40B4-BE49-F238E27FC236}">
                  <a16:creationId xmlns:a16="http://schemas.microsoft.com/office/drawing/2014/main" id="{66E5B241-9032-B12A-5053-BF455022CC7E}"/>
                </a:ext>
              </a:extLst>
            </p:cNvPr>
            <p:cNvSpPr/>
            <p:nvPr/>
          </p:nvSpPr>
          <p:spPr>
            <a:xfrm>
              <a:off x="3827825" y="4640400"/>
              <a:ext cx="134275" cy="185625"/>
            </a:xfrm>
            <a:custGeom>
              <a:avLst/>
              <a:gdLst/>
              <a:ahLst/>
              <a:cxnLst/>
              <a:rect l="l" t="t" r="r" b="b"/>
              <a:pathLst>
                <a:path w="5371" h="7425" extrusionOk="0">
                  <a:moveTo>
                    <a:pt x="4028" y="0"/>
                  </a:moveTo>
                  <a:cubicBezTo>
                    <a:pt x="1802" y="0"/>
                    <a:pt x="1" y="1801"/>
                    <a:pt x="1" y="4027"/>
                  </a:cubicBezTo>
                  <a:cubicBezTo>
                    <a:pt x="1" y="5450"/>
                    <a:pt x="755" y="6712"/>
                    <a:pt x="1883" y="7425"/>
                  </a:cubicBezTo>
                  <a:cubicBezTo>
                    <a:pt x="3591" y="5389"/>
                    <a:pt x="4812" y="2929"/>
                    <a:pt x="5371" y="234"/>
                  </a:cubicBezTo>
                  <a:cubicBezTo>
                    <a:pt x="4953" y="81"/>
                    <a:pt x="4497" y="0"/>
                    <a:pt x="4028" y="0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5" name="Google Shape;3598;p80">
            <a:extLst>
              <a:ext uri="{FF2B5EF4-FFF2-40B4-BE49-F238E27FC236}">
                <a16:creationId xmlns:a16="http://schemas.microsoft.com/office/drawing/2014/main" id="{9CEB6C4E-E72A-96E2-3A84-8C905483CE42}"/>
              </a:ext>
            </a:extLst>
          </p:cNvPr>
          <p:cNvGrpSpPr/>
          <p:nvPr/>
        </p:nvGrpSpPr>
        <p:grpSpPr>
          <a:xfrm>
            <a:off x="52694" y="2324479"/>
            <a:ext cx="959315" cy="926583"/>
            <a:chOff x="981025" y="4084100"/>
            <a:chExt cx="1055900" cy="1078400"/>
          </a:xfrm>
        </p:grpSpPr>
        <p:sp>
          <p:nvSpPr>
            <p:cNvPr id="43" name="Google Shape;3599;p80">
              <a:extLst>
                <a:ext uri="{FF2B5EF4-FFF2-40B4-BE49-F238E27FC236}">
                  <a16:creationId xmlns:a16="http://schemas.microsoft.com/office/drawing/2014/main" id="{1C013EDA-60CF-5F5B-AB3E-6D92A6953678}"/>
                </a:ext>
              </a:extLst>
            </p:cNvPr>
            <p:cNvSpPr/>
            <p:nvPr/>
          </p:nvSpPr>
          <p:spPr>
            <a:xfrm>
              <a:off x="1077375" y="4263075"/>
              <a:ext cx="911300" cy="898975"/>
            </a:xfrm>
            <a:custGeom>
              <a:avLst/>
              <a:gdLst/>
              <a:ahLst/>
              <a:cxnLst/>
              <a:rect l="l" t="t" r="r" b="b"/>
              <a:pathLst>
                <a:path w="36452" h="35959" extrusionOk="0">
                  <a:moveTo>
                    <a:pt x="10451" y="0"/>
                  </a:moveTo>
                  <a:cubicBezTo>
                    <a:pt x="8919" y="0"/>
                    <a:pt x="7375" y="297"/>
                    <a:pt x="5951" y="856"/>
                  </a:cubicBezTo>
                  <a:cubicBezTo>
                    <a:pt x="1" y="3184"/>
                    <a:pt x="938" y="10780"/>
                    <a:pt x="4558" y="14849"/>
                  </a:cubicBezTo>
                  <a:cubicBezTo>
                    <a:pt x="4709" y="15022"/>
                    <a:pt x="4882" y="15205"/>
                    <a:pt x="4914" y="15440"/>
                  </a:cubicBezTo>
                  <a:cubicBezTo>
                    <a:pt x="4965" y="15806"/>
                    <a:pt x="4660" y="16121"/>
                    <a:pt x="4384" y="16384"/>
                  </a:cubicBezTo>
                  <a:cubicBezTo>
                    <a:pt x="3093" y="17595"/>
                    <a:pt x="1963" y="18979"/>
                    <a:pt x="1060" y="20504"/>
                  </a:cubicBezTo>
                  <a:cubicBezTo>
                    <a:pt x="662" y="21175"/>
                    <a:pt x="296" y="21886"/>
                    <a:pt x="215" y="22659"/>
                  </a:cubicBezTo>
                  <a:cubicBezTo>
                    <a:pt x="132" y="23433"/>
                    <a:pt x="389" y="24287"/>
                    <a:pt x="1018" y="24734"/>
                  </a:cubicBezTo>
                  <a:cubicBezTo>
                    <a:pt x="1468" y="25047"/>
                    <a:pt x="2029" y="25128"/>
                    <a:pt x="2580" y="25128"/>
                  </a:cubicBezTo>
                  <a:cubicBezTo>
                    <a:pt x="2691" y="25128"/>
                    <a:pt x="2801" y="25125"/>
                    <a:pt x="2910" y="25120"/>
                  </a:cubicBezTo>
                  <a:cubicBezTo>
                    <a:pt x="6876" y="24949"/>
                    <a:pt x="10445" y="22823"/>
                    <a:pt x="13842" y="20758"/>
                  </a:cubicBezTo>
                  <a:cubicBezTo>
                    <a:pt x="14899" y="23616"/>
                    <a:pt x="15644" y="26584"/>
                    <a:pt x="16049" y="29606"/>
                  </a:cubicBezTo>
                  <a:cubicBezTo>
                    <a:pt x="16354" y="31803"/>
                    <a:pt x="16681" y="34356"/>
                    <a:pt x="18592" y="35483"/>
                  </a:cubicBezTo>
                  <a:cubicBezTo>
                    <a:pt x="19139" y="35809"/>
                    <a:pt x="19762" y="35958"/>
                    <a:pt x="20394" y="35958"/>
                  </a:cubicBezTo>
                  <a:cubicBezTo>
                    <a:pt x="21383" y="35958"/>
                    <a:pt x="22393" y="35593"/>
                    <a:pt x="23168" y="34966"/>
                  </a:cubicBezTo>
                  <a:cubicBezTo>
                    <a:pt x="24440" y="33938"/>
                    <a:pt x="25141" y="32320"/>
                    <a:pt x="25375" y="30704"/>
                  </a:cubicBezTo>
                  <a:cubicBezTo>
                    <a:pt x="25600" y="29076"/>
                    <a:pt x="25416" y="27429"/>
                    <a:pt x="25182" y="25813"/>
                  </a:cubicBezTo>
                  <a:cubicBezTo>
                    <a:pt x="25060" y="24917"/>
                    <a:pt x="25041" y="23768"/>
                    <a:pt x="25853" y="23382"/>
                  </a:cubicBezTo>
                  <a:cubicBezTo>
                    <a:pt x="27552" y="24978"/>
                    <a:pt x="29839" y="25925"/>
                    <a:pt x="32168" y="25986"/>
                  </a:cubicBezTo>
                  <a:cubicBezTo>
                    <a:pt x="32246" y="25989"/>
                    <a:pt x="32324" y="25990"/>
                    <a:pt x="32403" y="25990"/>
                  </a:cubicBezTo>
                  <a:cubicBezTo>
                    <a:pt x="33348" y="25990"/>
                    <a:pt x="34318" y="25819"/>
                    <a:pt x="35087" y="25274"/>
                  </a:cubicBezTo>
                  <a:cubicBezTo>
                    <a:pt x="35931" y="24683"/>
                    <a:pt x="36451" y="23575"/>
                    <a:pt x="36124" y="22608"/>
                  </a:cubicBezTo>
                  <a:cubicBezTo>
                    <a:pt x="35922" y="22030"/>
                    <a:pt x="35463" y="21581"/>
                    <a:pt x="34975" y="21205"/>
                  </a:cubicBezTo>
                  <a:cubicBezTo>
                    <a:pt x="33510" y="20055"/>
                    <a:pt x="31741" y="19335"/>
                    <a:pt x="30186" y="18298"/>
                  </a:cubicBezTo>
                  <a:cubicBezTo>
                    <a:pt x="27257" y="16345"/>
                    <a:pt x="25192" y="13355"/>
                    <a:pt x="23210" y="10446"/>
                  </a:cubicBezTo>
                  <a:lnTo>
                    <a:pt x="23210" y="10446"/>
                  </a:lnTo>
                  <a:cubicBezTo>
                    <a:pt x="23432" y="10608"/>
                    <a:pt x="23686" y="10674"/>
                    <a:pt x="23954" y="10674"/>
                  </a:cubicBezTo>
                  <a:cubicBezTo>
                    <a:pt x="24458" y="10674"/>
                    <a:pt x="25008" y="10441"/>
                    <a:pt x="25468" y="10182"/>
                  </a:cubicBezTo>
                  <a:cubicBezTo>
                    <a:pt x="28558" y="8422"/>
                    <a:pt x="31069" y="5655"/>
                    <a:pt x="32524" y="2401"/>
                  </a:cubicBezTo>
                  <a:cubicBezTo>
                    <a:pt x="32749" y="1884"/>
                    <a:pt x="32941" y="1232"/>
                    <a:pt x="32595" y="785"/>
                  </a:cubicBezTo>
                  <a:cubicBezTo>
                    <a:pt x="32373" y="503"/>
                    <a:pt x="32027" y="412"/>
                    <a:pt x="31657" y="412"/>
                  </a:cubicBezTo>
                  <a:cubicBezTo>
                    <a:pt x="31400" y="412"/>
                    <a:pt x="31132" y="455"/>
                    <a:pt x="30886" y="509"/>
                  </a:cubicBezTo>
                  <a:cubicBezTo>
                    <a:pt x="26444" y="1486"/>
                    <a:pt x="22141" y="3053"/>
                    <a:pt x="18114" y="5166"/>
                  </a:cubicBezTo>
                  <a:cubicBezTo>
                    <a:pt x="18377" y="3653"/>
                    <a:pt x="17179" y="2250"/>
                    <a:pt x="15856" y="1444"/>
                  </a:cubicBezTo>
                  <a:cubicBezTo>
                    <a:pt x="14239" y="459"/>
                    <a:pt x="12354" y="0"/>
                    <a:pt x="10451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4" name="Google Shape;3600;p80">
              <a:extLst>
                <a:ext uri="{FF2B5EF4-FFF2-40B4-BE49-F238E27FC236}">
                  <a16:creationId xmlns:a16="http://schemas.microsoft.com/office/drawing/2014/main" id="{637EC359-9A3B-2ED3-4CF2-C9EE206E0951}"/>
                </a:ext>
              </a:extLst>
            </p:cNvPr>
            <p:cNvSpPr/>
            <p:nvPr/>
          </p:nvSpPr>
          <p:spPr>
            <a:xfrm>
              <a:off x="1296325" y="4084100"/>
              <a:ext cx="168550" cy="184550"/>
            </a:xfrm>
            <a:custGeom>
              <a:avLst/>
              <a:gdLst/>
              <a:ahLst/>
              <a:cxnLst/>
              <a:rect l="l" t="t" r="r" b="b"/>
              <a:pathLst>
                <a:path w="6742" h="7382" extrusionOk="0">
                  <a:moveTo>
                    <a:pt x="3254" y="1"/>
                  </a:moveTo>
                  <a:cubicBezTo>
                    <a:pt x="3143" y="1"/>
                    <a:pt x="3032" y="7"/>
                    <a:pt x="2919" y="21"/>
                  </a:cubicBezTo>
                  <a:cubicBezTo>
                    <a:pt x="1199" y="234"/>
                    <a:pt x="0" y="2045"/>
                    <a:pt x="254" y="4068"/>
                  </a:cubicBezTo>
                  <a:cubicBezTo>
                    <a:pt x="483" y="5975"/>
                    <a:pt x="1910" y="7382"/>
                    <a:pt x="3504" y="7382"/>
                  </a:cubicBezTo>
                  <a:cubicBezTo>
                    <a:pt x="3610" y="7382"/>
                    <a:pt x="3716" y="7376"/>
                    <a:pt x="3822" y="7363"/>
                  </a:cubicBezTo>
                  <a:cubicBezTo>
                    <a:pt x="5553" y="7151"/>
                    <a:pt x="6742" y="5330"/>
                    <a:pt x="6497" y="3307"/>
                  </a:cubicBezTo>
                  <a:cubicBezTo>
                    <a:pt x="6260" y="1413"/>
                    <a:pt x="4849" y="1"/>
                    <a:pt x="3254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5" name="Google Shape;3601;p80">
              <a:extLst>
                <a:ext uri="{FF2B5EF4-FFF2-40B4-BE49-F238E27FC236}">
                  <a16:creationId xmlns:a16="http://schemas.microsoft.com/office/drawing/2014/main" id="{9AC511E4-1661-CDA1-35A8-969DB3DFC107}"/>
                </a:ext>
              </a:extLst>
            </p:cNvPr>
            <p:cNvSpPr/>
            <p:nvPr/>
          </p:nvSpPr>
          <p:spPr>
            <a:xfrm>
              <a:off x="1039475" y="4283600"/>
              <a:ext cx="203725" cy="160925"/>
            </a:xfrm>
            <a:custGeom>
              <a:avLst/>
              <a:gdLst/>
              <a:ahLst/>
              <a:cxnLst/>
              <a:rect l="l" t="t" r="r" b="b"/>
              <a:pathLst>
                <a:path w="8149" h="6437" extrusionOk="0">
                  <a:moveTo>
                    <a:pt x="3688" y="0"/>
                  </a:moveTo>
                  <a:cubicBezTo>
                    <a:pt x="2305" y="0"/>
                    <a:pt x="1074" y="712"/>
                    <a:pt x="623" y="1905"/>
                  </a:cubicBezTo>
                  <a:cubicBezTo>
                    <a:pt x="1" y="3533"/>
                    <a:pt x="1050" y="5434"/>
                    <a:pt x="2962" y="6156"/>
                  </a:cubicBezTo>
                  <a:cubicBezTo>
                    <a:pt x="3464" y="6346"/>
                    <a:pt x="3976" y="6436"/>
                    <a:pt x="4468" y="6436"/>
                  </a:cubicBezTo>
                  <a:cubicBezTo>
                    <a:pt x="5850" y="6436"/>
                    <a:pt x="7081" y="5728"/>
                    <a:pt x="7538" y="4528"/>
                  </a:cubicBezTo>
                  <a:cubicBezTo>
                    <a:pt x="8148" y="2913"/>
                    <a:pt x="7101" y="1002"/>
                    <a:pt x="5187" y="279"/>
                  </a:cubicBezTo>
                  <a:cubicBezTo>
                    <a:pt x="4687" y="90"/>
                    <a:pt x="4178" y="0"/>
                    <a:pt x="3688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6" name="Google Shape;3602;p80">
              <a:extLst>
                <a:ext uri="{FF2B5EF4-FFF2-40B4-BE49-F238E27FC236}">
                  <a16:creationId xmlns:a16="http://schemas.microsoft.com/office/drawing/2014/main" id="{350AC5BF-8561-FD44-0A46-BBDD02456DF4}"/>
                </a:ext>
              </a:extLst>
            </p:cNvPr>
            <p:cNvSpPr/>
            <p:nvPr/>
          </p:nvSpPr>
          <p:spPr>
            <a:xfrm>
              <a:off x="981025" y="4175425"/>
              <a:ext cx="1055900" cy="987075"/>
            </a:xfrm>
            <a:custGeom>
              <a:avLst/>
              <a:gdLst/>
              <a:ahLst/>
              <a:cxnLst/>
              <a:rect l="l" t="t" r="r" b="b"/>
              <a:pathLst>
                <a:path w="42236" h="39483" extrusionOk="0">
                  <a:moveTo>
                    <a:pt x="15384" y="1"/>
                  </a:moveTo>
                  <a:cubicBezTo>
                    <a:pt x="13735" y="1"/>
                    <a:pt x="11912" y="490"/>
                    <a:pt x="9966" y="1777"/>
                  </a:cubicBezTo>
                  <a:cubicBezTo>
                    <a:pt x="2461" y="7940"/>
                    <a:pt x="8797" y="16158"/>
                    <a:pt x="8797" y="16158"/>
                  </a:cubicBezTo>
                  <a:cubicBezTo>
                    <a:pt x="8797" y="16158"/>
                    <a:pt x="1" y="23725"/>
                    <a:pt x="3103" y="26959"/>
                  </a:cubicBezTo>
                  <a:cubicBezTo>
                    <a:pt x="3690" y="27573"/>
                    <a:pt x="4421" y="27822"/>
                    <a:pt x="5220" y="27822"/>
                  </a:cubicBezTo>
                  <a:cubicBezTo>
                    <a:pt x="8641" y="27822"/>
                    <a:pt x="13313" y="23256"/>
                    <a:pt x="13313" y="23256"/>
                  </a:cubicBezTo>
                  <a:cubicBezTo>
                    <a:pt x="13313" y="23256"/>
                    <a:pt x="16617" y="25555"/>
                    <a:pt x="18001" y="29441"/>
                  </a:cubicBezTo>
                  <a:cubicBezTo>
                    <a:pt x="19385" y="33315"/>
                    <a:pt x="19912" y="37525"/>
                    <a:pt x="21043" y="38604"/>
                  </a:cubicBezTo>
                  <a:cubicBezTo>
                    <a:pt x="21377" y="38928"/>
                    <a:pt x="21948" y="39214"/>
                    <a:pt x="22619" y="39365"/>
                  </a:cubicBezTo>
                  <a:cubicBezTo>
                    <a:pt x="22761" y="39407"/>
                    <a:pt x="22915" y="39426"/>
                    <a:pt x="23066" y="39448"/>
                  </a:cubicBezTo>
                  <a:cubicBezTo>
                    <a:pt x="23243" y="39471"/>
                    <a:pt x="23425" y="39483"/>
                    <a:pt x="23610" y="39483"/>
                  </a:cubicBezTo>
                  <a:cubicBezTo>
                    <a:pt x="24008" y="39483"/>
                    <a:pt x="24419" y="39426"/>
                    <a:pt x="24816" y="39294"/>
                  </a:cubicBezTo>
                  <a:cubicBezTo>
                    <a:pt x="24938" y="39255"/>
                    <a:pt x="25070" y="39204"/>
                    <a:pt x="25192" y="39153"/>
                  </a:cubicBezTo>
                  <a:cubicBezTo>
                    <a:pt x="26036" y="38767"/>
                    <a:pt x="26798" y="38023"/>
                    <a:pt x="27257" y="36722"/>
                  </a:cubicBezTo>
                  <a:cubicBezTo>
                    <a:pt x="28558" y="33041"/>
                    <a:pt x="26075" y="27132"/>
                    <a:pt x="26075" y="27132"/>
                  </a:cubicBezTo>
                  <a:cubicBezTo>
                    <a:pt x="26075" y="27132"/>
                    <a:pt x="27013" y="26959"/>
                    <a:pt x="28040" y="26165"/>
                  </a:cubicBezTo>
                  <a:cubicBezTo>
                    <a:pt x="29065" y="25382"/>
                    <a:pt x="29463" y="24620"/>
                    <a:pt x="29463" y="24620"/>
                  </a:cubicBezTo>
                  <a:cubicBezTo>
                    <a:pt x="29463" y="24620"/>
                    <a:pt x="34196" y="28570"/>
                    <a:pt x="38062" y="28570"/>
                  </a:cubicBezTo>
                  <a:cubicBezTo>
                    <a:pt x="38139" y="28570"/>
                    <a:pt x="38215" y="28568"/>
                    <a:pt x="38292" y="28565"/>
                  </a:cubicBezTo>
                  <a:cubicBezTo>
                    <a:pt x="39673" y="28516"/>
                    <a:pt x="40610" y="28006"/>
                    <a:pt x="41230" y="27296"/>
                  </a:cubicBezTo>
                  <a:cubicBezTo>
                    <a:pt x="41311" y="27193"/>
                    <a:pt x="41391" y="27091"/>
                    <a:pt x="41474" y="26978"/>
                  </a:cubicBezTo>
                  <a:cubicBezTo>
                    <a:pt x="41819" y="26480"/>
                    <a:pt x="42033" y="25902"/>
                    <a:pt x="42124" y="25343"/>
                  </a:cubicBezTo>
                  <a:cubicBezTo>
                    <a:pt x="42155" y="25189"/>
                    <a:pt x="42165" y="25048"/>
                    <a:pt x="42185" y="24904"/>
                  </a:cubicBezTo>
                  <a:lnTo>
                    <a:pt x="42185" y="24894"/>
                  </a:lnTo>
                  <a:cubicBezTo>
                    <a:pt x="42236" y="24213"/>
                    <a:pt x="42124" y="23593"/>
                    <a:pt x="41921" y="23185"/>
                  </a:cubicBezTo>
                  <a:cubicBezTo>
                    <a:pt x="41208" y="21782"/>
                    <a:pt x="37345" y="20044"/>
                    <a:pt x="34040" y="17581"/>
                  </a:cubicBezTo>
                  <a:cubicBezTo>
                    <a:pt x="30735" y="15121"/>
                    <a:pt x="29515" y="11286"/>
                    <a:pt x="29515" y="11286"/>
                  </a:cubicBezTo>
                  <a:cubicBezTo>
                    <a:pt x="29515" y="11286"/>
                    <a:pt x="38240" y="6537"/>
                    <a:pt x="36053" y="2612"/>
                  </a:cubicBezTo>
                  <a:cubicBezTo>
                    <a:pt x="35530" y="1672"/>
                    <a:pt x="34566" y="1314"/>
                    <a:pt x="33403" y="1314"/>
                  </a:cubicBezTo>
                  <a:cubicBezTo>
                    <a:pt x="29724" y="1314"/>
                    <a:pt x="24052" y="4889"/>
                    <a:pt x="24052" y="4889"/>
                  </a:cubicBezTo>
                  <a:cubicBezTo>
                    <a:pt x="24052" y="4889"/>
                    <a:pt x="20595" y="1"/>
                    <a:pt x="15384" y="1"/>
                  </a:cubicBezTo>
                  <a:close/>
                </a:path>
              </a:pathLst>
            </a:custGeom>
            <a:solidFill>
              <a:srgbClr val="8F3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7" name="Google Shape;3603;p80">
              <a:extLst>
                <a:ext uri="{FF2B5EF4-FFF2-40B4-BE49-F238E27FC236}">
                  <a16:creationId xmlns:a16="http://schemas.microsoft.com/office/drawing/2014/main" id="{F74709AD-954B-190A-DD97-7291B2560E17}"/>
                </a:ext>
              </a:extLst>
            </p:cNvPr>
            <p:cNvSpPr/>
            <p:nvPr/>
          </p:nvSpPr>
          <p:spPr>
            <a:xfrm>
              <a:off x="1536550" y="5062525"/>
              <a:ext cx="21125" cy="99125"/>
            </a:xfrm>
            <a:custGeom>
              <a:avLst/>
              <a:gdLst/>
              <a:ahLst/>
              <a:cxnLst/>
              <a:rect l="l" t="t" r="r" b="b"/>
              <a:pathLst>
                <a:path w="845" h="3965" extrusionOk="0">
                  <a:moveTo>
                    <a:pt x="224" y="0"/>
                  </a:moveTo>
                  <a:cubicBezTo>
                    <a:pt x="126" y="0"/>
                    <a:pt x="27" y="64"/>
                    <a:pt x="22" y="191"/>
                  </a:cubicBezTo>
                  <a:cubicBezTo>
                    <a:pt x="0" y="1421"/>
                    <a:pt x="52" y="2702"/>
                    <a:pt x="398" y="3881"/>
                  </a:cubicBezTo>
                  <a:cubicBezTo>
                    <a:pt x="540" y="3923"/>
                    <a:pt x="694" y="3942"/>
                    <a:pt x="845" y="3964"/>
                  </a:cubicBezTo>
                  <a:cubicBezTo>
                    <a:pt x="450" y="2763"/>
                    <a:pt x="398" y="1453"/>
                    <a:pt x="418" y="191"/>
                  </a:cubicBezTo>
                  <a:cubicBezTo>
                    <a:pt x="418" y="64"/>
                    <a:pt x="321" y="0"/>
                    <a:pt x="22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" name="Google Shape;3604;p80">
              <a:extLst>
                <a:ext uri="{FF2B5EF4-FFF2-40B4-BE49-F238E27FC236}">
                  <a16:creationId xmlns:a16="http://schemas.microsoft.com/office/drawing/2014/main" id="{B130F6FF-C911-87DF-0299-DAD2F0DE30CE}"/>
                </a:ext>
              </a:extLst>
            </p:cNvPr>
            <p:cNvSpPr/>
            <p:nvPr/>
          </p:nvSpPr>
          <p:spPr>
            <a:xfrm>
              <a:off x="1587125" y="5048000"/>
              <a:ext cx="23700" cy="109800"/>
            </a:xfrm>
            <a:custGeom>
              <a:avLst/>
              <a:gdLst/>
              <a:ahLst/>
              <a:cxnLst/>
              <a:rect l="l" t="t" r="r" b="b"/>
              <a:pathLst>
                <a:path w="948" h="4392" extrusionOk="0">
                  <a:moveTo>
                    <a:pt x="230" y="0"/>
                  </a:moveTo>
                  <a:cubicBezTo>
                    <a:pt x="131" y="0"/>
                    <a:pt x="33" y="64"/>
                    <a:pt x="33" y="191"/>
                  </a:cubicBezTo>
                  <a:cubicBezTo>
                    <a:pt x="1" y="1594"/>
                    <a:pt x="84" y="3071"/>
                    <a:pt x="572" y="4391"/>
                  </a:cubicBezTo>
                  <a:cubicBezTo>
                    <a:pt x="694" y="4352"/>
                    <a:pt x="826" y="4301"/>
                    <a:pt x="948" y="4250"/>
                  </a:cubicBezTo>
                  <a:cubicBezTo>
                    <a:pt x="470" y="2978"/>
                    <a:pt x="399" y="1555"/>
                    <a:pt x="428" y="191"/>
                  </a:cubicBezTo>
                  <a:cubicBezTo>
                    <a:pt x="428" y="64"/>
                    <a:pt x="329" y="0"/>
                    <a:pt x="230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" name="Google Shape;3605;p80">
              <a:extLst>
                <a:ext uri="{FF2B5EF4-FFF2-40B4-BE49-F238E27FC236}">
                  <a16:creationId xmlns:a16="http://schemas.microsoft.com/office/drawing/2014/main" id="{A90B252C-22D9-DF5F-A24F-DC5F41A28BE6}"/>
                </a:ext>
              </a:extLst>
            </p:cNvPr>
            <p:cNvSpPr/>
            <p:nvPr/>
          </p:nvSpPr>
          <p:spPr>
            <a:xfrm>
              <a:off x="1943625" y="4762200"/>
              <a:ext cx="92025" cy="46800"/>
            </a:xfrm>
            <a:custGeom>
              <a:avLst/>
              <a:gdLst/>
              <a:ahLst/>
              <a:cxnLst/>
              <a:rect l="l" t="t" r="r" b="b"/>
              <a:pathLst>
                <a:path w="3681" h="1872" extrusionOk="0">
                  <a:moveTo>
                    <a:pt x="279" y="1"/>
                  </a:moveTo>
                  <a:cubicBezTo>
                    <a:pt x="76" y="1"/>
                    <a:pt x="1" y="330"/>
                    <a:pt x="224" y="385"/>
                  </a:cubicBezTo>
                  <a:cubicBezTo>
                    <a:pt x="1403" y="742"/>
                    <a:pt x="2604" y="1169"/>
                    <a:pt x="3620" y="1872"/>
                  </a:cubicBezTo>
                  <a:cubicBezTo>
                    <a:pt x="3651" y="1718"/>
                    <a:pt x="3661" y="1577"/>
                    <a:pt x="3681" y="1433"/>
                  </a:cubicBezTo>
                  <a:lnTo>
                    <a:pt x="3681" y="1423"/>
                  </a:lnTo>
                  <a:cubicBezTo>
                    <a:pt x="2665" y="774"/>
                    <a:pt x="1484" y="356"/>
                    <a:pt x="337" y="10"/>
                  </a:cubicBezTo>
                  <a:cubicBezTo>
                    <a:pt x="316" y="4"/>
                    <a:pt x="297" y="1"/>
                    <a:pt x="279" y="1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" name="Google Shape;3606;p80">
              <a:extLst>
                <a:ext uri="{FF2B5EF4-FFF2-40B4-BE49-F238E27FC236}">
                  <a16:creationId xmlns:a16="http://schemas.microsoft.com/office/drawing/2014/main" id="{E0B14386-A7C9-9FA4-F8FC-A6FF51C2BAC8}"/>
                </a:ext>
              </a:extLst>
            </p:cNvPr>
            <p:cNvSpPr/>
            <p:nvPr/>
          </p:nvSpPr>
          <p:spPr>
            <a:xfrm>
              <a:off x="1914650" y="4806450"/>
              <a:ext cx="103250" cy="51375"/>
            </a:xfrm>
            <a:custGeom>
              <a:avLst/>
              <a:gdLst/>
              <a:ahLst/>
              <a:cxnLst/>
              <a:rect l="l" t="t" r="r" b="b"/>
              <a:pathLst>
                <a:path w="4130" h="2055" extrusionOk="0">
                  <a:moveTo>
                    <a:pt x="284" y="0"/>
                  </a:moveTo>
                  <a:cubicBezTo>
                    <a:pt x="76" y="0"/>
                    <a:pt x="1" y="320"/>
                    <a:pt x="224" y="385"/>
                  </a:cubicBezTo>
                  <a:cubicBezTo>
                    <a:pt x="1506" y="761"/>
                    <a:pt x="2816" y="1239"/>
                    <a:pt x="3885" y="2055"/>
                  </a:cubicBezTo>
                  <a:cubicBezTo>
                    <a:pt x="3966" y="1952"/>
                    <a:pt x="4046" y="1850"/>
                    <a:pt x="4129" y="1737"/>
                  </a:cubicBezTo>
                  <a:cubicBezTo>
                    <a:pt x="3031" y="895"/>
                    <a:pt x="1667" y="395"/>
                    <a:pt x="346" y="9"/>
                  </a:cubicBezTo>
                  <a:cubicBezTo>
                    <a:pt x="324" y="3"/>
                    <a:pt x="304" y="0"/>
                    <a:pt x="284" y="0"/>
                  </a:cubicBezTo>
                  <a:close/>
                </a:path>
              </a:pathLst>
            </a:custGeom>
            <a:solidFill>
              <a:srgbClr val="5235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" name="Google Shape;3607;p80">
              <a:extLst>
                <a:ext uri="{FF2B5EF4-FFF2-40B4-BE49-F238E27FC236}">
                  <a16:creationId xmlns:a16="http://schemas.microsoft.com/office/drawing/2014/main" id="{C704359B-2713-5C43-034D-5E02B61D5362}"/>
                </a:ext>
              </a:extLst>
            </p:cNvPr>
            <p:cNvSpPr/>
            <p:nvPr/>
          </p:nvSpPr>
          <p:spPr>
            <a:xfrm>
              <a:off x="1388575" y="4508175"/>
              <a:ext cx="351125" cy="329575"/>
            </a:xfrm>
            <a:custGeom>
              <a:avLst/>
              <a:gdLst/>
              <a:ahLst/>
              <a:cxnLst/>
              <a:rect l="l" t="t" r="r" b="b"/>
              <a:pathLst>
                <a:path w="14045" h="13183" extrusionOk="0">
                  <a:moveTo>
                    <a:pt x="6042" y="0"/>
                  </a:moveTo>
                  <a:cubicBezTo>
                    <a:pt x="4903" y="0"/>
                    <a:pt x="3799" y="332"/>
                    <a:pt x="2868" y="1027"/>
                  </a:cubicBezTo>
                  <a:cubicBezTo>
                    <a:pt x="254" y="2980"/>
                    <a:pt x="1" y="7049"/>
                    <a:pt x="2290" y="10119"/>
                  </a:cubicBezTo>
                  <a:cubicBezTo>
                    <a:pt x="3769" y="12098"/>
                    <a:pt x="5945" y="13182"/>
                    <a:pt x="8004" y="13182"/>
                  </a:cubicBezTo>
                  <a:cubicBezTo>
                    <a:pt x="9143" y="13182"/>
                    <a:pt x="10247" y="12850"/>
                    <a:pt x="11177" y="12155"/>
                  </a:cubicBezTo>
                  <a:cubicBezTo>
                    <a:pt x="13781" y="10212"/>
                    <a:pt x="14045" y="6134"/>
                    <a:pt x="11748" y="3063"/>
                  </a:cubicBezTo>
                  <a:cubicBezTo>
                    <a:pt x="10274" y="1084"/>
                    <a:pt x="8101" y="0"/>
                    <a:pt x="6042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" name="Google Shape;3608;p80">
              <a:extLst>
                <a:ext uri="{FF2B5EF4-FFF2-40B4-BE49-F238E27FC236}">
                  <a16:creationId xmlns:a16="http://schemas.microsoft.com/office/drawing/2014/main" id="{C64FF59A-ED1A-DFD5-DB24-82D1D26E7F42}"/>
                </a:ext>
              </a:extLst>
            </p:cNvPr>
            <p:cNvSpPr/>
            <p:nvPr/>
          </p:nvSpPr>
          <p:spPr>
            <a:xfrm>
              <a:off x="1268600" y="4325050"/>
              <a:ext cx="215375" cy="192275"/>
            </a:xfrm>
            <a:custGeom>
              <a:avLst/>
              <a:gdLst/>
              <a:ahLst/>
              <a:cxnLst/>
              <a:rect l="l" t="t" r="r" b="b"/>
              <a:pathLst>
                <a:path w="8615" h="7691" extrusionOk="0">
                  <a:moveTo>
                    <a:pt x="4194" y="1"/>
                  </a:moveTo>
                  <a:cubicBezTo>
                    <a:pt x="3419" y="1"/>
                    <a:pt x="2644" y="239"/>
                    <a:pt x="1983" y="735"/>
                  </a:cubicBezTo>
                  <a:cubicBezTo>
                    <a:pt x="306" y="1977"/>
                    <a:pt x="1" y="4386"/>
                    <a:pt x="1282" y="6104"/>
                  </a:cubicBezTo>
                  <a:cubicBezTo>
                    <a:pt x="2055" y="7142"/>
                    <a:pt x="3230" y="7690"/>
                    <a:pt x="4407" y="7690"/>
                  </a:cubicBezTo>
                  <a:cubicBezTo>
                    <a:pt x="5182" y="7690"/>
                    <a:pt x="5958" y="7452"/>
                    <a:pt x="6620" y="6959"/>
                  </a:cubicBezTo>
                  <a:cubicBezTo>
                    <a:pt x="8300" y="5709"/>
                    <a:pt x="8615" y="3310"/>
                    <a:pt x="7323" y="1589"/>
                  </a:cubicBezTo>
                  <a:cubicBezTo>
                    <a:pt x="6550" y="552"/>
                    <a:pt x="5373" y="1"/>
                    <a:pt x="4194" y="1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3" name="Google Shape;3609;p80">
              <a:extLst>
                <a:ext uri="{FF2B5EF4-FFF2-40B4-BE49-F238E27FC236}">
                  <a16:creationId xmlns:a16="http://schemas.microsoft.com/office/drawing/2014/main" id="{F4F77B45-164C-0AC4-8436-3B7E9D342C0C}"/>
                </a:ext>
              </a:extLst>
            </p:cNvPr>
            <p:cNvSpPr/>
            <p:nvPr/>
          </p:nvSpPr>
          <p:spPr>
            <a:xfrm>
              <a:off x="1333325" y="4393125"/>
              <a:ext cx="93975" cy="75200"/>
            </a:xfrm>
            <a:custGeom>
              <a:avLst/>
              <a:gdLst/>
              <a:ahLst/>
              <a:cxnLst/>
              <a:rect l="l" t="t" r="r" b="b"/>
              <a:pathLst>
                <a:path w="3759" h="3008" extrusionOk="0">
                  <a:moveTo>
                    <a:pt x="3460" y="1"/>
                  </a:moveTo>
                  <a:cubicBezTo>
                    <a:pt x="3351" y="1"/>
                    <a:pt x="3242" y="76"/>
                    <a:pt x="3258" y="208"/>
                  </a:cubicBezTo>
                  <a:cubicBezTo>
                    <a:pt x="3341" y="911"/>
                    <a:pt x="3126" y="1634"/>
                    <a:pt x="2618" y="2122"/>
                  </a:cubicBezTo>
                  <a:cubicBezTo>
                    <a:pt x="2181" y="1512"/>
                    <a:pt x="1754" y="892"/>
                    <a:pt x="1356" y="250"/>
                  </a:cubicBezTo>
                  <a:cubicBezTo>
                    <a:pt x="1326" y="197"/>
                    <a:pt x="1265" y="171"/>
                    <a:pt x="1203" y="171"/>
                  </a:cubicBezTo>
                  <a:cubicBezTo>
                    <a:pt x="1159" y="171"/>
                    <a:pt x="1116" y="183"/>
                    <a:pt x="1083" y="208"/>
                  </a:cubicBezTo>
                  <a:cubicBezTo>
                    <a:pt x="990" y="282"/>
                    <a:pt x="990" y="392"/>
                    <a:pt x="1041" y="484"/>
                  </a:cubicBezTo>
                  <a:cubicBezTo>
                    <a:pt x="1439" y="1124"/>
                    <a:pt x="1866" y="1756"/>
                    <a:pt x="2303" y="2356"/>
                  </a:cubicBezTo>
                  <a:cubicBezTo>
                    <a:pt x="2030" y="2526"/>
                    <a:pt x="1718" y="2614"/>
                    <a:pt x="1408" y="2614"/>
                  </a:cubicBezTo>
                  <a:cubicBezTo>
                    <a:pt x="1048" y="2614"/>
                    <a:pt x="691" y="2495"/>
                    <a:pt x="402" y="2244"/>
                  </a:cubicBezTo>
                  <a:cubicBezTo>
                    <a:pt x="362" y="2212"/>
                    <a:pt x="320" y="2198"/>
                    <a:pt x="281" y="2198"/>
                  </a:cubicBezTo>
                  <a:cubicBezTo>
                    <a:pt x="121" y="2198"/>
                    <a:pt x="1" y="2427"/>
                    <a:pt x="158" y="2559"/>
                  </a:cubicBezTo>
                  <a:cubicBezTo>
                    <a:pt x="514" y="2864"/>
                    <a:pt x="960" y="3008"/>
                    <a:pt x="1410" y="3008"/>
                  </a:cubicBezTo>
                  <a:cubicBezTo>
                    <a:pt x="1833" y="3008"/>
                    <a:pt x="2259" y="2881"/>
                    <a:pt x="2618" y="2639"/>
                  </a:cubicBezTo>
                  <a:cubicBezTo>
                    <a:pt x="3411" y="2090"/>
                    <a:pt x="3758" y="1104"/>
                    <a:pt x="3656" y="169"/>
                  </a:cubicBezTo>
                  <a:cubicBezTo>
                    <a:pt x="3641" y="54"/>
                    <a:pt x="3551" y="1"/>
                    <a:pt x="3460" y="1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4" name="Google Shape;3610;p80">
              <a:extLst>
                <a:ext uri="{FF2B5EF4-FFF2-40B4-BE49-F238E27FC236}">
                  <a16:creationId xmlns:a16="http://schemas.microsoft.com/office/drawing/2014/main" id="{8C17C585-6DCE-10E4-22C5-0D23EE3A98B9}"/>
                </a:ext>
              </a:extLst>
            </p:cNvPr>
            <p:cNvSpPr/>
            <p:nvPr/>
          </p:nvSpPr>
          <p:spPr>
            <a:xfrm>
              <a:off x="1360625" y="4240150"/>
              <a:ext cx="62575" cy="55875"/>
            </a:xfrm>
            <a:custGeom>
              <a:avLst/>
              <a:gdLst/>
              <a:ahLst/>
              <a:cxnLst/>
              <a:rect l="l" t="t" r="r" b="b"/>
              <a:pathLst>
                <a:path w="2503" h="2235" extrusionOk="0">
                  <a:moveTo>
                    <a:pt x="1222" y="0"/>
                  </a:moveTo>
                  <a:cubicBezTo>
                    <a:pt x="996" y="0"/>
                    <a:pt x="770" y="70"/>
                    <a:pt x="579" y="216"/>
                  </a:cubicBezTo>
                  <a:cubicBezTo>
                    <a:pt x="91" y="572"/>
                    <a:pt x="1" y="1275"/>
                    <a:pt x="377" y="1773"/>
                  </a:cubicBezTo>
                  <a:cubicBezTo>
                    <a:pt x="598" y="2075"/>
                    <a:pt x="944" y="2235"/>
                    <a:pt x="1288" y="2235"/>
                  </a:cubicBezTo>
                  <a:cubicBezTo>
                    <a:pt x="1511" y="2235"/>
                    <a:pt x="1734" y="2167"/>
                    <a:pt x="1922" y="2027"/>
                  </a:cubicBezTo>
                  <a:cubicBezTo>
                    <a:pt x="2410" y="1661"/>
                    <a:pt x="2502" y="958"/>
                    <a:pt x="2136" y="460"/>
                  </a:cubicBezTo>
                  <a:cubicBezTo>
                    <a:pt x="1910" y="160"/>
                    <a:pt x="1565" y="0"/>
                    <a:pt x="1222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5" name="Google Shape;3611;p80">
              <a:extLst>
                <a:ext uri="{FF2B5EF4-FFF2-40B4-BE49-F238E27FC236}">
                  <a16:creationId xmlns:a16="http://schemas.microsoft.com/office/drawing/2014/main" id="{9361FBEF-93EA-AF30-7D66-C8860CD1B550}"/>
                </a:ext>
              </a:extLst>
            </p:cNvPr>
            <p:cNvSpPr/>
            <p:nvPr/>
          </p:nvSpPr>
          <p:spPr>
            <a:xfrm>
              <a:off x="1313100" y="4358850"/>
              <a:ext cx="80075" cy="62800"/>
            </a:xfrm>
            <a:custGeom>
              <a:avLst/>
              <a:gdLst/>
              <a:ahLst/>
              <a:cxnLst/>
              <a:rect l="l" t="t" r="r" b="b"/>
              <a:pathLst>
                <a:path w="3203" h="2512" extrusionOk="0">
                  <a:moveTo>
                    <a:pt x="2037" y="0"/>
                  </a:moveTo>
                  <a:cubicBezTo>
                    <a:pt x="1700" y="0"/>
                    <a:pt x="1321" y="119"/>
                    <a:pt x="977" y="359"/>
                  </a:cubicBezTo>
                  <a:cubicBezTo>
                    <a:pt x="283" y="837"/>
                    <a:pt x="0" y="1631"/>
                    <a:pt x="335" y="2129"/>
                  </a:cubicBezTo>
                  <a:cubicBezTo>
                    <a:pt x="512" y="2384"/>
                    <a:pt x="818" y="2512"/>
                    <a:pt x="1170" y="2512"/>
                  </a:cubicBezTo>
                  <a:cubicBezTo>
                    <a:pt x="1506" y="2512"/>
                    <a:pt x="1883" y="2394"/>
                    <a:pt x="2226" y="2160"/>
                  </a:cubicBezTo>
                  <a:cubicBezTo>
                    <a:pt x="2919" y="1682"/>
                    <a:pt x="3203" y="879"/>
                    <a:pt x="2868" y="381"/>
                  </a:cubicBezTo>
                  <a:cubicBezTo>
                    <a:pt x="2692" y="128"/>
                    <a:pt x="2387" y="0"/>
                    <a:pt x="2037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6" name="Google Shape;3612;p80">
              <a:extLst>
                <a:ext uri="{FF2B5EF4-FFF2-40B4-BE49-F238E27FC236}">
                  <a16:creationId xmlns:a16="http://schemas.microsoft.com/office/drawing/2014/main" id="{08C332D5-0158-E895-FFD4-07E5D4609774}"/>
                </a:ext>
              </a:extLst>
            </p:cNvPr>
            <p:cNvSpPr/>
            <p:nvPr/>
          </p:nvSpPr>
          <p:spPr>
            <a:xfrm>
              <a:off x="1186225" y="4366025"/>
              <a:ext cx="62825" cy="55775"/>
            </a:xfrm>
            <a:custGeom>
              <a:avLst/>
              <a:gdLst/>
              <a:ahLst/>
              <a:cxnLst/>
              <a:rect l="l" t="t" r="r" b="b"/>
              <a:pathLst>
                <a:path w="2513" h="2231" extrusionOk="0">
                  <a:moveTo>
                    <a:pt x="1226" y="0"/>
                  </a:moveTo>
                  <a:cubicBezTo>
                    <a:pt x="1000" y="0"/>
                    <a:pt x="774" y="70"/>
                    <a:pt x="579" y="216"/>
                  </a:cubicBezTo>
                  <a:cubicBezTo>
                    <a:pt x="91" y="572"/>
                    <a:pt x="1" y="1273"/>
                    <a:pt x="377" y="1771"/>
                  </a:cubicBezTo>
                  <a:cubicBezTo>
                    <a:pt x="603" y="2071"/>
                    <a:pt x="943" y="2231"/>
                    <a:pt x="1285" y="2231"/>
                  </a:cubicBezTo>
                  <a:cubicBezTo>
                    <a:pt x="1511" y="2231"/>
                    <a:pt x="1737" y="2161"/>
                    <a:pt x="1932" y="2015"/>
                  </a:cubicBezTo>
                  <a:cubicBezTo>
                    <a:pt x="2420" y="1659"/>
                    <a:pt x="2512" y="958"/>
                    <a:pt x="2137" y="460"/>
                  </a:cubicBezTo>
                  <a:cubicBezTo>
                    <a:pt x="1909" y="160"/>
                    <a:pt x="1568" y="0"/>
                    <a:pt x="1226" y="0"/>
                  </a:cubicBezTo>
                  <a:close/>
                </a:path>
              </a:pathLst>
            </a:custGeom>
            <a:solidFill>
              <a:srgbClr val="0A263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7" name="Google Shape;3613;p80">
              <a:extLst>
                <a:ext uri="{FF2B5EF4-FFF2-40B4-BE49-F238E27FC236}">
                  <a16:creationId xmlns:a16="http://schemas.microsoft.com/office/drawing/2014/main" id="{0C9C8410-7A5B-B894-663E-42CBB1C83967}"/>
                </a:ext>
              </a:extLst>
            </p:cNvPr>
            <p:cNvSpPr/>
            <p:nvPr/>
          </p:nvSpPr>
          <p:spPr>
            <a:xfrm>
              <a:off x="1749375" y="4255375"/>
              <a:ext cx="97425" cy="77900"/>
            </a:xfrm>
            <a:custGeom>
              <a:avLst/>
              <a:gdLst/>
              <a:ahLst/>
              <a:cxnLst/>
              <a:rect l="l" t="t" r="r" b="b"/>
              <a:pathLst>
                <a:path w="3897" h="3116" extrusionOk="0">
                  <a:moveTo>
                    <a:pt x="2238" y="0"/>
                  </a:moveTo>
                  <a:cubicBezTo>
                    <a:pt x="1892" y="0"/>
                    <a:pt x="1525" y="101"/>
                    <a:pt x="1190" y="310"/>
                  </a:cubicBezTo>
                  <a:cubicBezTo>
                    <a:pt x="345" y="817"/>
                    <a:pt x="1" y="1794"/>
                    <a:pt x="418" y="2484"/>
                  </a:cubicBezTo>
                  <a:cubicBezTo>
                    <a:pt x="673" y="2898"/>
                    <a:pt x="1138" y="3115"/>
                    <a:pt x="1650" y="3115"/>
                  </a:cubicBezTo>
                  <a:cubicBezTo>
                    <a:pt x="1997" y="3115"/>
                    <a:pt x="2365" y="3016"/>
                    <a:pt x="2705" y="2811"/>
                  </a:cubicBezTo>
                  <a:cubicBezTo>
                    <a:pt x="3550" y="2292"/>
                    <a:pt x="3896" y="1315"/>
                    <a:pt x="3469" y="634"/>
                  </a:cubicBezTo>
                  <a:cubicBezTo>
                    <a:pt x="3220" y="221"/>
                    <a:pt x="2752" y="0"/>
                    <a:pt x="2238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8" name="Google Shape;3614;p80">
              <a:extLst>
                <a:ext uri="{FF2B5EF4-FFF2-40B4-BE49-F238E27FC236}">
                  <a16:creationId xmlns:a16="http://schemas.microsoft.com/office/drawing/2014/main" id="{CDE5DCE6-E885-6957-4283-380A9F829AC2}"/>
                </a:ext>
              </a:extLst>
            </p:cNvPr>
            <p:cNvSpPr/>
            <p:nvPr/>
          </p:nvSpPr>
          <p:spPr>
            <a:xfrm>
              <a:off x="1093425" y="4733150"/>
              <a:ext cx="94350" cy="80325"/>
            </a:xfrm>
            <a:custGeom>
              <a:avLst/>
              <a:gdLst/>
              <a:ahLst/>
              <a:cxnLst/>
              <a:rect l="l" t="t" r="r" b="b"/>
              <a:pathLst>
                <a:path w="3774" h="3213" extrusionOk="0">
                  <a:moveTo>
                    <a:pt x="2209" y="0"/>
                  </a:moveTo>
                  <a:cubicBezTo>
                    <a:pt x="1785" y="0"/>
                    <a:pt x="1330" y="163"/>
                    <a:pt x="945" y="491"/>
                  </a:cubicBezTo>
                  <a:cubicBezTo>
                    <a:pt x="193" y="1130"/>
                    <a:pt x="0" y="2148"/>
                    <a:pt x="528" y="2758"/>
                  </a:cubicBezTo>
                  <a:cubicBezTo>
                    <a:pt x="783" y="3062"/>
                    <a:pt x="1162" y="3212"/>
                    <a:pt x="1571" y="3212"/>
                  </a:cubicBezTo>
                  <a:cubicBezTo>
                    <a:pt x="1996" y="3212"/>
                    <a:pt x="2453" y="3050"/>
                    <a:pt x="2837" y="2729"/>
                  </a:cubicBezTo>
                  <a:cubicBezTo>
                    <a:pt x="3591" y="2087"/>
                    <a:pt x="3774" y="1069"/>
                    <a:pt x="3254" y="449"/>
                  </a:cubicBezTo>
                  <a:cubicBezTo>
                    <a:pt x="2995" y="150"/>
                    <a:pt x="2616" y="0"/>
                    <a:pt x="2209" y="0"/>
                  </a:cubicBezTo>
                  <a:close/>
                </a:path>
              </a:pathLst>
            </a:custGeom>
            <a:solidFill>
              <a:srgbClr val="FFEDD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6" name="Google Shape;3615;p80">
            <a:extLst>
              <a:ext uri="{FF2B5EF4-FFF2-40B4-BE49-F238E27FC236}">
                <a16:creationId xmlns:a16="http://schemas.microsoft.com/office/drawing/2014/main" id="{260EC4A8-EC5C-D263-1977-4CAEEE3D7E71}"/>
              </a:ext>
            </a:extLst>
          </p:cNvPr>
          <p:cNvGrpSpPr/>
          <p:nvPr/>
        </p:nvGrpSpPr>
        <p:grpSpPr>
          <a:xfrm>
            <a:off x="9340646" y="-21340"/>
            <a:ext cx="1028386" cy="940911"/>
            <a:chOff x="4821975" y="4185425"/>
            <a:chExt cx="1131925" cy="1095075"/>
          </a:xfrm>
        </p:grpSpPr>
        <p:sp>
          <p:nvSpPr>
            <p:cNvPr id="30" name="Google Shape;3616;p80">
              <a:extLst>
                <a:ext uri="{FF2B5EF4-FFF2-40B4-BE49-F238E27FC236}">
                  <a16:creationId xmlns:a16="http://schemas.microsoft.com/office/drawing/2014/main" id="{989C51D2-BE83-4282-805F-F13A18F385F6}"/>
                </a:ext>
              </a:extLst>
            </p:cNvPr>
            <p:cNvSpPr/>
            <p:nvPr/>
          </p:nvSpPr>
          <p:spPr>
            <a:xfrm>
              <a:off x="4874850" y="4196650"/>
              <a:ext cx="1030675" cy="1060150"/>
            </a:xfrm>
            <a:custGeom>
              <a:avLst/>
              <a:gdLst/>
              <a:ahLst/>
              <a:cxnLst/>
              <a:rect l="l" t="t" r="r" b="b"/>
              <a:pathLst>
                <a:path w="41227" h="42406" extrusionOk="0">
                  <a:moveTo>
                    <a:pt x="32249" y="0"/>
                  </a:moveTo>
                  <a:cubicBezTo>
                    <a:pt x="32226" y="0"/>
                    <a:pt x="32202" y="1"/>
                    <a:pt x="32178" y="3"/>
                  </a:cubicBezTo>
                  <a:cubicBezTo>
                    <a:pt x="28729" y="298"/>
                    <a:pt x="21275" y="14680"/>
                    <a:pt x="21275" y="14680"/>
                  </a:cubicBezTo>
                  <a:lnTo>
                    <a:pt x="651" y="4296"/>
                  </a:lnTo>
                  <a:cubicBezTo>
                    <a:pt x="649" y="4296"/>
                    <a:pt x="648" y="4296"/>
                    <a:pt x="646" y="4296"/>
                  </a:cubicBezTo>
                  <a:cubicBezTo>
                    <a:pt x="0" y="4296"/>
                    <a:pt x="2396" y="15145"/>
                    <a:pt x="13975" y="19002"/>
                  </a:cubicBezTo>
                  <a:lnTo>
                    <a:pt x="8442" y="32507"/>
                  </a:lnTo>
                  <a:lnTo>
                    <a:pt x="4739" y="31724"/>
                  </a:lnTo>
                  <a:lnTo>
                    <a:pt x="721" y="34704"/>
                  </a:lnTo>
                  <a:cubicBezTo>
                    <a:pt x="721" y="34704"/>
                    <a:pt x="5920" y="35111"/>
                    <a:pt x="7648" y="36891"/>
                  </a:cubicBezTo>
                  <a:cubicBezTo>
                    <a:pt x="9915" y="39210"/>
                    <a:pt x="12681" y="42405"/>
                    <a:pt x="14123" y="42405"/>
                  </a:cubicBezTo>
                  <a:cubicBezTo>
                    <a:pt x="14369" y="42405"/>
                    <a:pt x="14576" y="42312"/>
                    <a:pt x="14736" y="42107"/>
                  </a:cubicBezTo>
                  <a:cubicBezTo>
                    <a:pt x="15844" y="40693"/>
                    <a:pt x="13413" y="36310"/>
                    <a:pt x="13413" y="36310"/>
                  </a:cubicBezTo>
                  <a:lnTo>
                    <a:pt x="24836" y="26495"/>
                  </a:lnTo>
                  <a:cubicBezTo>
                    <a:pt x="24836" y="26495"/>
                    <a:pt x="35013" y="31588"/>
                    <a:pt x="39293" y="31588"/>
                  </a:cubicBezTo>
                  <a:cubicBezTo>
                    <a:pt x="40490" y="31588"/>
                    <a:pt x="41226" y="31189"/>
                    <a:pt x="41148" y="30169"/>
                  </a:cubicBezTo>
                  <a:cubicBezTo>
                    <a:pt x="40792" y="25500"/>
                    <a:pt x="30865" y="20576"/>
                    <a:pt x="30611" y="20242"/>
                  </a:cubicBezTo>
                  <a:cubicBezTo>
                    <a:pt x="30359" y="19898"/>
                    <a:pt x="35551" y="0"/>
                    <a:pt x="32249" y="0"/>
                  </a:cubicBezTo>
                  <a:close/>
                </a:path>
              </a:pathLst>
            </a:custGeom>
            <a:solidFill>
              <a:srgbClr val="0B47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1" name="Google Shape;3617;p80">
              <a:extLst>
                <a:ext uri="{FF2B5EF4-FFF2-40B4-BE49-F238E27FC236}">
                  <a16:creationId xmlns:a16="http://schemas.microsoft.com/office/drawing/2014/main" id="{89038D9D-CA96-5966-20CA-53AA3546251A}"/>
                </a:ext>
              </a:extLst>
            </p:cNvPr>
            <p:cNvSpPr/>
            <p:nvPr/>
          </p:nvSpPr>
          <p:spPr>
            <a:xfrm>
              <a:off x="5100100" y="5050025"/>
              <a:ext cx="209550" cy="230475"/>
            </a:xfrm>
            <a:custGeom>
              <a:avLst/>
              <a:gdLst/>
              <a:ahLst/>
              <a:cxnLst/>
              <a:rect l="l" t="t" r="r" b="b"/>
              <a:pathLst>
                <a:path w="8382" h="9219" extrusionOk="0">
                  <a:moveTo>
                    <a:pt x="4130" y="0"/>
                  </a:moveTo>
                  <a:cubicBezTo>
                    <a:pt x="4130" y="0"/>
                    <a:pt x="0" y="1799"/>
                    <a:pt x="1272" y="2419"/>
                  </a:cubicBezTo>
                  <a:cubicBezTo>
                    <a:pt x="5675" y="4555"/>
                    <a:pt x="2797" y="8338"/>
                    <a:pt x="3693" y="8970"/>
                  </a:cubicBezTo>
                  <a:cubicBezTo>
                    <a:pt x="3915" y="9128"/>
                    <a:pt x="4231" y="9219"/>
                    <a:pt x="4592" y="9219"/>
                  </a:cubicBezTo>
                  <a:cubicBezTo>
                    <a:pt x="5670" y="9219"/>
                    <a:pt x="7148" y="8410"/>
                    <a:pt x="7721" y="6163"/>
                  </a:cubicBezTo>
                  <a:cubicBezTo>
                    <a:pt x="8382" y="3549"/>
                    <a:pt x="4364" y="29"/>
                    <a:pt x="4130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2" name="Google Shape;3618;p80">
              <a:extLst>
                <a:ext uri="{FF2B5EF4-FFF2-40B4-BE49-F238E27FC236}">
                  <a16:creationId xmlns:a16="http://schemas.microsoft.com/office/drawing/2014/main" id="{B1864167-3AAE-929A-9018-A5B3B1B1A5B2}"/>
                </a:ext>
              </a:extLst>
            </p:cNvPr>
            <p:cNvSpPr/>
            <p:nvPr/>
          </p:nvSpPr>
          <p:spPr>
            <a:xfrm>
              <a:off x="5521375" y="4791400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70" y="1"/>
                  </a:moveTo>
                  <a:cubicBezTo>
                    <a:pt x="2319" y="1"/>
                    <a:pt x="1403" y="865"/>
                    <a:pt x="784" y="2137"/>
                  </a:cubicBezTo>
                  <a:cubicBezTo>
                    <a:pt x="61" y="3591"/>
                    <a:pt x="0" y="5036"/>
                    <a:pt x="652" y="5351"/>
                  </a:cubicBezTo>
                  <a:cubicBezTo>
                    <a:pt x="739" y="5395"/>
                    <a:pt x="834" y="5416"/>
                    <a:pt x="936" y="5416"/>
                  </a:cubicBezTo>
                  <a:cubicBezTo>
                    <a:pt x="1586" y="5416"/>
                    <a:pt x="2500" y="4553"/>
                    <a:pt x="3125" y="3286"/>
                  </a:cubicBezTo>
                  <a:cubicBezTo>
                    <a:pt x="3835" y="1822"/>
                    <a:pt x="3896" y="387"/>
                    <a:pt x="3247" y="62"/>
                  </a:cubicBezTo>
                  <a:cubicBezTo>
                    <a:pt x="3162" y="20"/>
                    <a:pt x="3069" y="1"/>
                    <a:pt x="2970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3" name="Google Shape;3619;p80">
              <a:extLst>
                <a:ext uri="{FF2B5EF4-FFF2-40B4-BE49-F238E27FC236}">
                  <a16:creationId xmlns:a16="http://schemas.microsoft.com/office/drawing/2014/main" id="{4EF45066-A362-51C7-FF7E-F4C8034DDDC4}"/>
                </a:ext>
              </a:extLst>
            </p:cNvPr>
            <p:cNvSpPr/>
            <p:nvPr/>
          </p:nvSpPr>
          <p:spPr>
            <a:xfrm>
              <a:off x="5638350" y="4841975"/>
              <a:ext cx="97400" cy="135425"/>
            </a:xfrm>
            <a:custGeom>
              <a:avLst/>
              <a:gdLst/>
              <a:ahLst/>
              <a:cxnLst/>
              <a:rect l="l" t="t" r="r" b="b"/>
              <a:pathLst>
                <a:path w="3896" h="5417" extrusionOk="0">
                  <a:moveTo>
                    <a:pt x="2969" y="1"/>
                  </a:moveTo>
                  <a:cubicBezTo>
                    <a:pt x="2319" y="1"/>
                    <a:pt x="1401" y="866"/>
                    <a:pt x="774" y="2137"/>
                  </a:cubicBezTo>
                  <a:cubicBezTo>
                    <a:pt x="61" y="3592"/>
                    <a:pt x="0" y="5037"/>
                    <a:pt x="652" y="5352"/>
                  </a:cubicBezTo>
                  <a:cubicBezTo>
                    <a:pt x="738" y="5395"/>
                    <a:pt x="832" y="5416"/>
                    <a:pt x="933" y="5416"/>
                  </a:cubicBezTo>
                  <a:cubicBezTo>
                    <a:pt x="1582" y="5416"/>
                    <a:pt x="2497" y="4546"/>
                    <a:pt x="3122" y="3287"/>
                  </a:cubicBezTo>
                  <a:cubicBezTo>
                    <a:pt x="3835" y="1822"/>
                    <a:pt x="3896" y="389"/>
                    <a:pt x="3244" y="62"/>
                  </a:cubicBezTo>
                  <a:cubicBezTo>
                    <a:pt x="3160" y="21"/>
                    <a:pt x="3067" y="1"/>
                    <a:pt x="2969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4" name="Google Shape;3620;p80">
              <a:extLst>
                <a:ext uri="{FF2B5EF4-FFF2-40B4-BE49-F238E27FC236}">
                  <a16:creationId xmlns:a16="http://schemas.microsoft.com/office/drawing/2014/main" id="{E880777F-CD37-95DE-FD36-AB1D4AF5D15D}"/>
                </a:ext>
              </a:extLst>
            </p:cNvPr>
            <p:cNvSpPr/>
            <p:nvPr/>
          </p:nvSpPr>
          <p:spPr>
            <a:xfrm>
              <a:off x="5453275" y="4591575"/>
              <a:ext cx="500625" cy="373700"/>
            </a:xfrm>
            <a:custGeom>
              <a:avLst/>
              <a:gdLst/>
              <a:ahLst/>
              <a:cxnLst/>
              <a:rect l="l" t="t" r="r" b="b"/>
              <a:pathLst>
                <a:path w="20025" h="14948" extrusionOk="0">
                  <a:moveTo>
                    <a:pt x="4933" y="0"/>
                  </a:moveTo>
                  <a:lnTo>
                    <a:pt x="1" y="7782"/>
                  </a:lnTo>
                  <a:cubicBezTo>
                    <a:pt x="1" y="7782"/>
                    <a:pt x="12867" y="14948"/>
                    <a:pt x="17301" y="14948"/>
                  </a:cubicBezTo>
                  <a:cubicBezTo>
                    <a:pt x="18020" y="14948"/>
                    <a:pt x="18518" y="14759"/>
                    <a:pt x="18702" y="14320"/>
                  </a:cubicBezTo>
                  <a:cubicBezTo>
                    <a:pt x="20025" y="11177"/>
                    <a:pt x="5075" y="52"/>
                    <a:pt x="4933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5" name="Google Shape;3621;p80">
              <a:extLst>
                <a:ext uri="{FF2B5EF4-FFF2-40B4-BE49-F238E27FC236}">
                  <a16:creationId xmlns:a16="http://schemas.microsoft.com/office/drawing/2014/main" id="{F015824C-BD24-8C03-DFB6-FA5F2D004EC1}"/>
                </a:ext>
              </a:extLst>
            </p:cNvPr>
            <p:cNvSpPr/>
            <p:nvPr/>
          </p:nvSpPr>
          <p:spPr>
            <a:xfrm>
              <a:off x="4849175" y="4940600"/>
              <a:ext cx="238775" cy="137375"/>
            </a:xfrm>
            <a:custGeom>
              <a:avLst/>
              <a:gdLst/>
              <a:ahLst/>
              <a:cxnLst/>
              <a:rect l="l" t="t" r="r" b="b"/>
              <a:pathLst>
                <a:path w="9551" h="5495" extrusionOk="0">
                  <a:moveTo>
                    <a:pt x="4595" y="0"/>
                  </a:moveTo>
                  <a:cubicBezTo>
                    <a:pt x="3768" y="0"/>
                    <a:pt x="2993" y="168"/>
                    <a:pt x="2420" y="623"/>
                  </a:cubicBezTo>
                  <a:cubicBezTo>
                    <a:pt x="1" y="2546"/>
                    <a:pt x="569" y="4894"/>
                    <a:pt x="1517" y="5444"/>
                  </a:cubicBezTo>
                  <a:cubicBezTo>
                    <a:pt x="1576" y="5478"/>
                    <a:pt x="1640" y="5494"/>
                    <a:pt x="1710" y="5494"/>
                  </a:cubicBezTo>
                  <a:cubicBezTo>
                    <a:pt x="2437" y="5494"/>
                    <a:pt x="3744" y="3782"/>
                    <a:pt x="5676" y="3782"/>
                  </a:cubicBezTo>
                  <a:cubicBezTo>
                    <a:pt x="6495" y="3782"/>
                    <a:pt x="7426" y="4089"/>
                    <a:pt x="8473" y="4965"/>
                  </a:cubicBezTo>
                  <a:cubicBezTo>
                    <a:pt x="8572" y="5048"/>
                    <a:pt x="8662" y="5086"/>
                    <a:pt x="8743" y="5086"/>
                  </a:cubicBezTo>
                  <a:cubicBezTo>
                    <a:pt x="9550" y="5086"/>
                    <a:pt x="9510" y="1365"/>
                    <a:pt x="9510" y="1365"/>
                  </a:cubicBezTo>
                  <a:cubicBezTo>
                    <a:pt x="9421" y="1217"/>
                    <a:pt x="6819" y="0"/>
                    <a:pt x="4595" y="0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6" name="Google Shape;3622;p80">
              <a:extLst>
                <a:ext uri="{FF2B5EF4-FFF2-40B4-BE49-F238E27FC236}">
                  <a16:creationId xmlns:a16="http://schemas.microsoft.com/office/drawing/2014/main" id="{C51BFF9E-9354-520D-9CDE-F31BE39DEECB}"/>
                </a:ext>
              </a:extLst>
            </p:cNvPr>
            <p:cNvSpPr/>
            <p:nvPr/>
          </p:nvSpPr>
          <p:spPr>
            <a:xfrm>
              <a:off x="5049750" y="4501475"/>
              <a:ext cx="121575" cy="121000"/>
            </a:xfrm>
            <a:custGeom>
              <a:avLst/>
              <a:gdLst/>
              <a:ahLst/>
              <a:cxnLst/>
              <a:rect l="l" t="t" r="r" b="b"/>
              <a:pathLst>
                <a:path w="4863" h="4840" extrusionOk="0">
                  <a:moveTo>
                    <a:pt x="3857" y="0"/>
                  </a:moveTo>
                  <a:cubicBezTo>
                    <a:pt x="3207" y="0"/>
                    <a:pt x="2239" y="612"/>
                    <a:pt x="1426" y="1591"/>
                  </a:cubicBezTo>
                  <a:cubicBezTo>
                    <a:pt x="389" y="2843"/>
                    <a:pt x="1" y="4234"/>
                    <a:pt x="550" y="4693"/>
                  </a:cubicBezTo>
                  <a:cubicBezTo>
                    <a:pt x="671" y="4792"/>
                    <a:pt x="827" y="4839"/>
                    <a:pt x="1008" y="4839"/>
                  </a:cubicBezTo>
                  <a:cubicBezTo>
                    <a:pt x="1658" y="4839"/>
                    <a:pt x="2628" y="4228"/>
                    <a:pt x="3440" y="3248"/>
                  </a:cubicBezTo>
                  <a:cubicBezTo>
                    <a:pt x="4477" y="1998"/>
                    <a:pt x="4863" y="614"/>
                    <a:pt x="4314" y="146"/>
                  </a:cubicBezTo>
                  <a:cubicBezTo>
                    <a:pt x="4192" y="47"/>
                    <a:pt x="4037" y="0"/>
                    <a:pt x="3857" y="0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7" name="Google Shape;3623;p80">
              <a:extLst>
                <a:ext uri="{FF2B5EF4-FFF2-40B4-BE49-F238E27FC236}">
                  <a16:creationId xmlns:a16="http://schemas.microsoft.com/office/drawing/2014/main" id="{C1A42A3B-AC36-16B9-8E25-24D5ECF62CFF}"/>
                </a:ext>
              </a:extLst>
            </p:cNvPr>
            <p:cNvSpPr/>
            <p:nvPr/>
          </p:nvSpPr>
          <p:spPr>
            <a:xfrm>
              <a:off x="4955725" y="4415650"/>
              <a:ext cx="121500" cy="120925"/>
            </a:xfrm>
            <a:custGeom>
              <a:avLst/>
              <a:gdLst/>
              <a:ahLst/>
              <a:cxnLst/>
              <a:rect l="l" t="t" r="r" b="b"/>
              <a:pathLst>
                <a:path w="4860" h="4837" extrusionOk="0">
                  <a:moveTo>
                    <a:pt x="3841" y="1"/>
                  </a:moveTo>
                  <a:cubicBezTo>
                    <a:pt x="3196" y="1"/>
                    <a:pt x="2232" y="611"/>
                    <a:pt x="1423" y="1587"/>
                  </a:cubicBezTo>
                  <a:cubicBezTo>
                    <a:pt x="386" y="2837"/>
                    <a:pt x="0" y="4231"/>
                    <a:pt x="550" y="4689"/>
                  </a:cubicBezTo>
                  <a:cubicBezTo>
                    <a:pt x="672" y="4789"/>
                    <a:pt x="829" y="4837"/>
                    <a:pt x="1011" y="4837"/>
                  </a:cubicBezTo>
                  <a:cubicBezTo>
                    <a:pt x="1661" y="4837"/>
                    <a:pt x="2626" y="4231"/>
                    <a:pt x="3437" y="3244"/>
                  </a:cubicBezTo>
                  <a:cubicBezTo>
                    <a:pt x="4474" y="1992"/>
                    <a:pt x="4860" y="611"/>
                    <a:pt x="4301" y="152"/>
                  </a:cubicBezTo>
                  <a:cubicBezTo>
                    <a:pt x="4180" y="49"/>
                    <a:pt x="4023" y="1"/>
                    <a:pt x="3841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3624;p80">
              <a:extLst>
                <a:ext uri="{FF2B5EF4-FFF2-40B4-BE49-F238E27FC236}">
                  <a16:creationId xmlns:a16="http://schemas.microsoft.com/office/drawing/2014/main" id="{ACD764ED-2456-93D6-8B11-2AACC4B6D8BC}"/>
                </a:ext>
              </a:extLst>
            </p:cNvPr>
            <p:cNvSpPr/>
            <p:nvPr/>
          </p:nvSpPr>
          <p:spPr>
            <a:xfrm>
              <a:off x="4821975" y="4271475"/>
              <a:ext cx="525525" cy="369975"/>
            </a:xfrm>
            <a:custGeom>
              <a:avLst/>
              <a:gdLst/>
              <a:ahLst/>
              <a:cxnLst/>
              <a:rect l="l" t="t" r="r" b="b"/>
              <a:pathLst>
                <a:path w="21021" h="14799" extrusionOk="0">
                  <a:moveTo>
                    <a:pt x="3722" y="1"/>
                  </a:moveTo>
                  <a:cubicBezTo>
                    <a:pt x="3085" y="1"/>
                    <a:pt x="2600" y="134"/>
                    <a:pt x="2319" y="437"/>
                  </a:cubicBezTo>
                  <a:cubicBezTo>
                    <a:pt x="0" y="2929"/>
                    <a:pt x="15956" y="14799"/>
                    <a:pt x="15956" y="14799"/>
                  </a:cubicBezTo>
                  <a:lnTo>
                    <a:pt x="21020" y="7120"/>
                  </a:lnTo>
                  <a:cubicBezTo>
                    <a:pt x="20932" y="7021"/>
                    <a:pt x="8343" y="1"/>
                    <a:pt x="3722" y="1"/>
                  </a:cubicBezTo>
                  <a:close/>
                </a:path>
              </a:pathLst>
            </a:custGeom>
            <a:solidFill>
              <a:srgbClr val="FFC8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9" name="Google Shape;3625;p80">
              <a:extLst>
                <a:ext uri="{FF2B5EF4-FFF2-40B4-BE49-F238E27FC236}">
                  <a16:creationId xmlns:a16="http://schemas.microsoft.com/office/drawing/2014/main" id="{9CAA13A2-7416-1B72-9AAE-49227F55526F}"/>
                </a:ext>
              </a:extLst>
            </p:cNvPr>
            <p:cNvSpPr/>
            <p:nvPr/>
          </p:nvSpPr>
          <p:spPr>
            <a:xfrm>
              <a:off x="5036400" y="4185425"/>
              <a:ext cx="687650" cy="972575"/>
            </a:xfrm>
            <a:custGeom>
              <a:avLst/>
              <a:gdLst/>
              <a:ahLst/>
              <a:cxnLst/>
              <a:rect l="l" t="t" r="r" b="b"/>
              <a:pathLst>
                <a:path w="27506" h="38903" extrusionOk="0">
                  <a:moveTo>
                    <a:pt x="24653" y="1"/>
                  </a:moveTo>
                  <a:cubicBezTo>
                    <a:pt x="22019" y="1"/>
                    <a:pt x="13893" y="5529"/>
                    <a:pt x="8538" y="14101"/>
                  </a:cubicBezTo>
                  <a:cubicBezTo>
                    <a:pt x="3932" y="21475"/>
                    <a:pt x="923" y="32631"/>
                    <a:pt x="139" y="37440"/>
                  </a:cubicBezTo>
                  <a:cubicBezTo>
                    <a:pt x="1" y="38264"/>
                    <a:pt x="655" y="38903"/>
                    <a:pt x="1374" y="38903"/>
                  </a:cubicBezTo>
                  <a:cubicBezTo>
                    <a:pt x="1604" y="38903"/>
                    <a:pt x="1841" y="38837"/>
                    <a:pt x="2060" y="38692"/>
                  </a:cubicBezTo>
                  <a:cubicBezTo>
                    <a:pt x="6129" y="35987"/>
                    <a:pt x="15057" y="28665"/>
                    <a:pt x="19888" y="21423"/>
                  </a:cubicBezTo>
                  <a:cubicBezTo>
                    <a:pt x="26073" y="12190"/>
                    <a:pt x="27505" y="1409"/>
                    <a:pt x="25716" y="452"/>
                  </a:cubicBezTo>
                  <a:lnTo>
                    <a:pt x="25270" y="169"/>
                  </a:lnTo>
                  <a:cubicBezTo>
                    <a:pt x="25124" y="56"/>
                    <a:pt x="24916" y="1"/>
                    <a:pt x="24653" y="1"/>
                  </a:cubicBezTo>
                  <a:close/>
                </a:path>
              </a:pathLst>
            </a:custGeom>
            <a:solidFill>
              <a:srgbClr val="F65C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0" name="Google Shape;3626;p80">
              <a:extLst>
                <a:ext uri="{FF2B5EF4-FFF2-40B4-BE49-F238E27FC236}">
                  <a16:creationId xmlns:a16="http://schemas.microsoft.com/office/drawing/2014/main" id="{B2A94955-D5B5-B1F1-450D-87C955E364E7}"/>
                </a:ext>
              </a:extLst>
            </p:cNvPr>
            <p:cNvSpPr/>
            <p:nvPr/>
          </p:nvSpPr>
          <p:spPr>
            <a:xfrm>
              <a:off x="5406225" y="4292475"/>
              <a:ext cx="231650" cy="262600"/>
            </a:xfrm>
            <a:custGeom>
              <a:avLst/>
              <a:gdLst/>
              <a:ahLst/>
              <a:cxnLst/>
              <a:rect l="l" t="t" r="r" b="b"/>
              <a:pathLst>
                <a:path w="9266" h="10504" extrusionOk="0">
                  <a:moveTo>
                    <a:pt x="6521" y="1"/>
                  </a:moveTo>
                  <a:cubicBezTo>
                    <a:pt x="4989" y="1"/>
                    <a:pt x="3068" y="1334"/>
                    <a:pt x="1751" y="3483"/>
                  </a:cubicBezTo>
                  <a:cubicBezTo>
                    <a:pt x="72" y="6209"/>
                    <a:pt x="1" y="9219"/>
                    <a:pt x="1587" y="10195"/>
                  </a:cubicBezTo>
                  <a:cubicBezTo>
                    <a:pt x="1928" y="10404"/>
                    <a:pt x="2318" y="10504"/>
                    <a:pt x="2736" y="10504"/>
                  </a:cubicBezTo>
                  <a:cubicBezTo>
                    <a:pt x="4268" y="10504"/>
                    <a:pt x="6187" y="9173"/>
                    <a:pt x="7506" y="7032"/>
                  </a:cubicBezTo>
                  <a:cubicBezTo>
                    <a:pt x="9195" y="4295"/>
                    <a:pt x="9266" y="1296"/>
                    <a:pt x="7670" y="310"/>
                  </a:cubicBezTo>
                  <a:cubicBezTo>
                    <a:pt x="7329" y="100"/>
                    <a:pt x="6940" y="1"/>
                    <a:pt x="6521" y="1"/>
                  </a:cubicBezTo>
                  <a:close/>
                </a:path>
              </a:pathLst>
            </a:custGeom>
            <a:solidFill>
              <a:srgbClr val="B1E9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1" name="Google Shape;3627;p80">
              <a:extLst>
                <a:ext uri="{FF2B5EF4-FFF2-40B4-BE49-F238E27FC236}">
                  <a16:creationId xmlns:a16="http://schemas.microsoft.com/office/drawing/2014/main" id="{CBE21533-CA52-0198-0F52-2A0B66D986FC}"/>
                </a:ext>
              </a:extLst>
            </p:cNvPr>
            <p:cNvSpPr/>
            <p:nvPr/>
          </p:nvSpPr>
          <p:spPr>
            <a:xfrm>
              <a:off x="5486300" y="4338850"/>
              <a:ext cx="91850" cy="57500"/>
            </a:xfrm>
            <a:custGeom>
              <a:avLst/>
              <a:gdLst/>
              <a:ahLst/>
              <a:cxnLst/>
              <a:rect l="l" t="t" r="r" b="b"/>
              <a:pathLst>
                <a:path w="3674" h="2300" extrusionOk="0">
                  <a:moveTo>
                    <a:pt x="2652" y="0"/>
                  </a:moveTo>
                  <a:cubicBezTo>
                    <a:pt x="2294" y="0"/>
                    <a:pt x="1862" y="105"/>
                    <a:pt x="1435" y="317"/>
                  </a:cubicBezTo>
                  <a:cubicBezTo>
                    <a:pt x="539" y="754"/>
                    <a:pt x="0" y="1486"/>
                    <a:pt x="225" y="1943"/>
                  </a:cubicBezTo>
                  <a:cubicBezTo>
                    <a:pt x="341" y="2180"/>
                    <a:pt x="639" y="2300"/>
                    <a:pt x="1023" y="2300"/>
                  </a:cubicBezTo>
                  <a:cubicBezTo>
                    <a:pt x="1382" y="2300"/>
                    <a:pt x="1817" y="2195"/>
                    <a:pt x="2248" y="1984"/>
                  </a:cubicBezTo>
                  <a:cubicBezTo>
                    <a:pt x="3134" y="1547"/>
                    <a:pt x="3673" y="825"/>
                    <a:pt x="3449" y="356"/>
                  </a:cubicBezTo>
                  <a:cubicBezTo>
                    <a:pt x="3333" y="120"/>
                    <a:pt x="3035" y="0"/>
                    <a:pt x="265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2" name="Google Shape;3628;p80">
              <a:extLst>
                <a:ext uri="{FF2B5EF4-FFF2-40B4-BE49-F238E27FC236}">
                  <a16:creationId xmlns:a16="http://schemas.microsoft.com/office/drawing/2014/main" id="{4500935C-EA41-5534-1609-B67ACEF68690}"/>
                </a:ext>
              </a:extLst>
            </p:cNvPr>
            <p:cNvSpPr/>
            <p:nvPr/>
          </p:nvSpPr>
          <p:spPr>
            <a:xfrm>
              <a:off x="5452250" y="4422500"/>
              <a:ext cx="43525" cy="43525"/>
            </a:xfrm>
            <a:custGeom>
              <a:avLst/>
              <a:gdLst/>
              <a:ahLst/>
              <a:cxnLst/>
              <a:rect l="l" t="t" r="r" b="b"/>
              <a:pathLst>
                <a:path w="1741" h="1741" extrusionOk="0">
                  <a:moveTo>
                    <a:pt x="864" y="0"/>
                  </a:moveTo>
                  <a:cubicBezTo>
                    <a:pt x="386" y="0"/>
                    <a:pt x="0" y="398"/>
                    <a:pt x="0" y="876"/>
                  </a:cubicBezTo>
                  <a:cubicBezTo>
                    <a:pt x="0" y="1352"/>
                    <a:pt x="386" y="1740"/>
                    <a:pt x="864" y="1740"/>
                  </a:cubicBezTo>
                  <a:cubicBezTo>
                    <a:pt x="1352" y="1740"/>
                    <a:pt x="1740" y="1352"/>
                    <a:pt x="1740" y="876"/>
                  </a:cubicBezTo>
                  <a:cubicBezTo>
                    <a:pt x="1740" y="398"/>
                    <a:pt x="1352" y="0"/>
                    <a:pt x="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1pPr>
              <a:lvl2pPr marR="0" lvl="1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2pPr>
              <a:lvl3pPr marR="0" lvl="2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3pPr>
              <a:lvl4pPr marR="0" lvl="3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4pPr>
              <a:lvl5pPr marR="0" lvl="4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5pPr>
              <a:lvl6pPr marR="0" lvl="5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6pPr>
              <a:lvl7pPr marR="0" lvl="6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7pPr>
              <a:lvl8pPr marR="0" lvl="7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8pPr>
              <a:lvl9pPr marR="0" lvl="8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Font typeface="Arial"/>
                <a:defRPr sz="140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7" name="组合 2">
            <a:extLst>
              <a:ext uri="{FF2B5EF4-FFF2-40B4-BE49-F238E27FC236}">
                <a16:creationId xmlns:a16="http://schemas.microsoft.com/office/drawing/2014/main" id="{E82CE5E5-7F38-40BF-7BB5-17EE8D612A5C}"/>
              </a:ext>
            </a:extLst>
          </p:cNvPr>
          <p:cNvGrpSpPr/>
          <p:nvPr/>
        </p:nvGrpSpPr>
        <p:grpSpPr>
          <a:xfrm flipH="1">
            <a:off x="6190184" y="897301"/>
            <a:ext cx="5763116" cy="4699734"/>
            <a:chOff x="-558688" y="0"/>
            <a:chExt cx="9239028" cy="6858000"/>
          </a:xfrm>
        </p:grpSpPr>
        <p:pic>
          <p:nvPicPr>
            <p:cNvPr id="19" name="图片 3">
              <a:extLst>
                <a:ext uri="{FF2B5EF4-FFF2-40B4-BE49-F238E27FC236}">
                  <a16:creationId xmlns:a16="http://schemas.microsoft.com/office/drawing/2014/main" id="{66AA775D-0E20-B0D9-62CB-E35C1BE0E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0" name="图片 4">
              <a:extLst>
                <a:ext uri="{FF2B5EF4-FFF2-40B4-BE49-F238E27FC236}">
                  <a16:creationId xmlns:a16="http://schemas.microsoft.com/office/drawing/2014/main" id="{4ED544BC-8182-BF8F-CF2F-8337247E4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4" y="279401"/>
              <a:ext cx="8864054" cy="6299199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grpSp>
        <p:nvGrpSpPr>
          <p:cNvPr id="198" name="组合 2">
            <a:extLst>
              <a:ext uri="{FF2B5EF4-FFF2-40B4-BE49-F238E27FC236}">
                <a16:creationId xmlns:a16="http://schemas.microsoft.com/office/drawing/2014/main" id="{E82CE5E5-7F38-40BF-7BB5-17EE8D612A5C}"/>
              </a:ext>
            </a:extLst>
          </p:cNvPr>
          <p:cNvGrpSpPr/>
          <p:nvPr/>
        </p:nvGrpSpPr>
        <p:grpSpPr>
          <a:xfrm flipH="1">
            <a:off x="239122" y="831041"/>
            <a:ext cx="6468443" cy="4960319"/>
            <a:chOff x="-558688" y="0"/>
            <a:chExt cx="9107943" cy="7746375"/>
          </a:xfrm>
        </p:grpSpPr>
        <p:pic>
          <p:nvPicPr>
            <p:cNvPr id="199" name="图片 3">
              <a:extLst>
                <a:ext uri="{FF2B5EF4-FFF2-40B4-BE49-F238E27FC236}">
                  <a16:creationId xmlns:a16="http://schemas.microsoft.com/office/drawing/2014/main" id="{66AA775D-0E20-B0D9-62CB-E35C1BE0E2D9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558688" y="0"/>
              <a:ext cx="9107943" cy="6858000"/>
            </a:xfrm>
            <a:prstGeom prst="rect">
              <a:avLst/>
            </a:prstGeom>
          </p:spPr>
        </p:pic>
        <p:pic>
          <p:nvPicPr>
            <p:cNvPr id="200" name="图片 4">
              <a:extLst>
                <a:ext uri="{FF2B5EF4-FFF2-40B4-BE49-F238E27FC236}">
                  <a16:creationId xmlns:a16="http://schemas.microsoft.com/office/drawing/2014/main" id="{4ED544BC-8182-BF8F-CF2F-8337247E4ADE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83717" y="279399"/>
              <a:ext cx="8362072" cy="7466976"/>
            </a:xfrm>
            <a:prstGeom prst="rect">
              <a:avLst/>
            </a:prstGeom>
            <a:effectLst>
              <a:innerShdw blurRad="114300">
                <a:prstClr val="black"/>
              </a:innerShdw>
            </a:effectLst>
          </p:spPr>
        </p:pic>
      </p:grpSp>
      <p:sp>
        <p:nvSpPr>
          <p:cNvPr id="201" name="Rectangle 200"/>
          <p:cNvSpPr/>
          <p:nvPr/>
        </p:nvSpPr>
        <p:spPr>
          <a:xfrm>
            <a:off x="1718084" y="2005235"/>
            <a:ext cx="399356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nhiên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khí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xuân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ở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Nội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Bắc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nhận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da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02" name="Rectangle 201"/>
          <p:cNvSpPr/>
          <p:nvPr/>
        </p:nvSpPr>
        <p:spPr>
          <a:xfrm>
            <a:off x="7816646" y="1770419"/>
            <a:ext cx="3255784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Văn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bản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sự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gắn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máu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giữa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con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người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quê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hương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xứ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sở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–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biểu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hiện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thể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yêu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đất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22876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750"/>
                            </p:stCondLst>
                            <p:childTnLst>
                              <p:par>
                                <p:cTn id="1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75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7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250"/>
                            </p:stCondLst>
                            <p:childTnLst>
                              <p:par>
                                <p:cTn id="22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75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304800" y="2855495"/>
            <a:ext cx="2261938" cy="1572126"/>
          </a:xfrm>
          <a:prstGeom prst="rect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2566738" y="1507958"/>
            <a:ext cx="1700463" cy="213360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flipV="1">
            <a:off x="2566739" y="3641556"/>
            <a:ext cx="1395663" cy="421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/>
          <p:cNvCxnSpPr/>
          <p:nvPr/>
        </p:nvCxnSpPr>
        <p:spPr>
          <a:xfrm>
            <a:off x="2566738" y="3737810"/>
            <a:ext cx="1395664" cy="199523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3994487" y="919414"/>
            <a:ext cx="190900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3962402" y="3184357"/>
            <a:ext cx="1909009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962402" y="5449301"/>
            <a:ext cx="1941094" cy="9144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nghệ</a:t>
            </a:r>
            <a:r>
              <a:rPr lang="en-US" sz="20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thuật</a:t>
            </a:r>
            <a:endParaRPr lang="en-US" sz="20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3" name="Straight Arrow Connector 32"/>
          <p:cNvCxnSpPr>
            <a:stCxn id="28" idx="3"/>
          </p:cNvCxnSpPr>
          <p:nvPr/>
        </p:nvCxnSpPr>
        <p:spPr>
          <a:xfrm flipV="1">
            <a:off x="5903496" y="430130"/>
            <a:ext cx="1203157" cy="94648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Arrow Connector 35"/>
          <p:cNvCxnSpPr>
            <a:endCxn id="49" idx="1"/>
          </p:cNvCxnSpPr>
          <p:nvPr/>
        </p:nvCxnSpPr>
        <p:spPr>
          <a:xfrm>
            <a:off x="5911516" y="1322125"/>
            <a:ext cx="1235240" cy="50742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Arrow Connector 38"/>
          <p:cNvCxnSpPr/>
          <p:nvPr/>
        </p:nvCxnSpPr>
        <p:spPr>
          <a:xfrm flipV="1">
            <a:off x="5911516" y="1184467"/>
            <a:ext cx="1387646" cy="13765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7146756" y="124231"/>
            <a:ext cx="4749818" cy="646449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Trích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(1972)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7146756" y="868982"/>
            <a:ext cx="4749818" cy="54286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tuỳ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9" name="Rectangle 48"/>
          <p:cNvSpPr/>
          <p:nvPr/>
        </p:nvSpPr>
        <p:spPr>
          <a:xfrm>
            <a:off x="7146756" y="1522493"/>
            <a:ext cx="4749818" cy="6141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Bố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cục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0" name="Rectangle 49"/>
          <p:cNvSpPr/>
          <p:nvPr/>
        </p:nvSpPr>
        <p:spPr>
          <a:xfrm>
            <a:off x="6733674" y="2247254"/>
            <a:ext cx="5162900" cy="1394303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ngòi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nói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riêng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" name="Rectangle 50"/>
          <p:cNvSpPr/>
          <p:nvPr/>
        </p:nvSpPr>
        <p:spPr>
          <a:xfrm>
            <a:off x="6637422" y="3927309"/>
            <a:ext cx="5259152" cy="1347187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đặc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gợi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niềm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mong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nhớ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endParaRPr lang="en-US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2" name="Google Shape;8177;p51">
            <a:extLst>
              <a:ext uri="{FF2B5EF4-FFF2-40B4-BE49-F238E27FC236}">
                <a16:creationId xmlns:a16="http://schemas.microsoft.com/office/drawing/2014/main" id="{6206A183-BC7B-E455-502D-739259A860FF}"/>
              </a:ext>
            </a:extLst>
          </p:cNvPr>
          <p:cNvSpPr/>
          <p:nvPr/>
        </p:nvSpPr>
        <p:spPr>
          <a:xfrm>
            <a:off x="6240384" y="5296901"/>
            <a:ext cx="5656190" cy="1280362"/>
          </a:xfrm>
          <a:custGeom>
            <a:avLst/>
            <a:gdLst/>
            <a:ahLst/>
            <a:cxnLst/>
            <a:rect l="l" t="t" r="r" b="b"/>
            <a:pathLst>
              <a:path w="22401" h="24636" extrusionOk="0">
                <a:moveTo>
                  <a:pt x="21608" y="0"/>
                </a:moveTo>
                <a:cubicBezTo>
                  <a:pt x="21593" y="0"/>
                  <a:pt x="21577" y="0"/>
                  <a:pt x="21561" y="1"/>
                </a:cubicBezTo>
                <a:lnTo>
                  <a:pt x="772" y="1282"/>
                </a:lnTo>
                <a:cubicBezTo>
                  <a:pt x="334" y="1310"/>
                  <a:pt x="1" y="1686"/>
                  <a:pt x="27" y="2124"/>
                </a:cubicBezTo>
                <a:lnTo>
                  <a:pt x="1949" y="23889"/>
                </a:lnTo>
                <a:cubicBezTo>
                  <a:pt x="1974" y="24311"/>
                  <a:pt x="2322" y="24635"/>
                  <a:pt x="2738" y="24635"/>
                </a:cubicBezTo>
                <a:cubicBezTo>
                  <a:pt x="2755" y="24635"/>
                  <a:pt x="2772" y="24634"/>
                  <a:pt x="2789" y="24633"/>
                </a:cubicBezTo>
                <a:lnTo>
                  <a:pt x="21615" y="23483"/>
                </a:lnTo>
                <a:cubicBezTo>
                  <a:pt x="22060" y="23456"/>
                  <a:pt x="22394" y="23067"/>
                  <a:pt x="22357" y="22624"/>
                </a:cubicBezTo>
                <a:lnTo>
                  <a:pt x="22400" y="730"/>
                </a:lnTo>
                <a:cubicBezTo>
                  <a:pt x="22365" y="316"/>
                  <a:pt x="22018" y="0"/>
                  <a:pt x="21608" y="0"/>
                </a:cubicBezTo>
                <a:close/>
              </a:path>
            </a:pathLst>
          </a:custGeom>
          <a:solidFill>
            <a:schemeClr val="accent2">
              <a:lumMod val="60000"/>
              <a:lumOff val="40000"/>
            </a:schemeClr>
          </a:solidFill>
          <a:ln>
            <a:noFill/>
          </a:ln>
          <a:effectLst>
            <a:outerShdw dist="85725" dir="3480000" algn="bl" rotWithShape="0">
              <a:srgbClr val="FCDB8B"/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Ngôn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ngữ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đầy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cảm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hứng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Lối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viết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trữ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,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giàu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chất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thơ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hướng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phong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cảnh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nhiên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bốn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mùa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xứ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sở</a:t>
            </a:r>
            <a:r>
              <a:rPr kumimoji="0" lang="en-US" sz="24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cxnSp>
        <p:nvCxnSpPr>
          <p:cNvPr id="63" name="Straight Arrow Connector 62"/>
          <p:cNvCxnSpPr>
            <a:endCxn id="50" idx="1"/>
          </p:cNvCxnSpPr>
          <p:nvPr/>
        </p:nvCxnSpPr>
        <p:spPr>
          <a:xfrm flipV="1">
            <a:off x="5871411" y="2944406"/>
            <a:ext cx="862263" cy="6747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64"/>
          <p:cNvCxnSpPr>
            <a:stCxn id="30" idx="3"/>
            <a:endCxn id="51" idx="1"/>
          </p:cNvCxnSpPr>
          <p:nvPr/>
        </p:nvCxnSpPr>
        <p:spPr>
          <a:xfrm>
            <a:off x="5871411" y="3641557"/>
            <a:ext cx="766011" cy="95934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5772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78569" y="1017676"/>
            <a:ext cx="9561094" cy="3816429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Giới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thiệu cảnh sắc và không khí mùa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mùa xuân tươi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endParaRPr lang="vi-VN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 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gian mùa xuân về: Đàn én, không khí trong lành, hoa xuân, cây cối nảy lộc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Cảm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xúc khi đứng trước cảnh sắc mùa xuân</a:t>
            </a:r>
          </a:p>
          <a:p>
            <a:pPr marL="457200" indent="-457200">
              <a:buFontTx/>
              <a:buChar char="-"/>
            </a:pP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Không </a:t>
            </a: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khí xuân cho em cảm giác hồi hộp, vui tươi</a:t>
            </a:r>
            <a:r>
              <a:rPr lang="vi-VN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,…</a:t>
            </a:r>
            <a:endParaRPr lang="en-US" sz="3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457200" indent="-457200">
              <a:buFontTx/>
              <a:buChar char="-"/>
            </a:pPr>
            <a:r>
              <a:rPr lang="vi-VN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Nhận xét, cảm nhận chung về mùa xuân.</a:t>
            </a:r>
          </a:p>
          <a:p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4232092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590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14:flythrough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\Desktop\ TO ONG.jpg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538" y1="15846" x2="38923" y2="26615"/>
                        <a14:foregroundMark x1="82615" y1="13385" x2="90923" y2="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47586">
            <a:off x="3253010" y="-830555"/>
            <a:ext cx="5334000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\Desktop\1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2333">
            <a:off x="1789531" y="172714"/>
            <a:ext cx="1045036" cy="1326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\Desktop\1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4464120" y="268068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C:\Users\ADMIN\Desktop\2.pn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36844" flipH="1">
            <a:off x="1126617" y="1945278"/>
            <a:ext cx="1119714" cy="156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4" descr="C:\Users\ADMIN\Desktop\2.pn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147976" flipH="1">
            <a:off x="1578105" y="3827517"/>
            <a:ext cx="1179242" cy="161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C:\Users\ADMIN\Desktop\2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0929">
            <a:off x="9470154" y="2546775"/>
            <a:ext cx="1214825" cy="1590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3" descr="C:\Users\ADMIN\Desktop\1.pn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919096">
            <a:off x="5467302" y="4658598"/>
            <a:ext cx="1170654" cy="1485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hlinkClick r:id="rId11" action="ppaction://hlinksldjump"/>
            <a:extLst>
              <a:ext uri="{FF2B5EF4-FFF2-40B4-BE49-F238E27FC236}">
                <a16:creationId xmlns:a16="http://schemas.microsoft.com/office/drawing/2014/main" id="{70C5A7E9-A3D4-475F-B8FA-69CF9DF50AFA}"/>
              </a:ext>
            </a:extLst>
          </p:cNvPr>
          <p:cNvSpPr/>
          <p:nvPr/>
        </p:nvSpPr>
        <p:spPr>
          <a:xfrm>
            <a:off x="1042522" y="182568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</a:p>
        </p:txBody>
      </p:sp>
      <p:sp>
        <p:nvSpPr>
          <p:cNvPr id="22" name="Speech Bubble: Rectangle with Corners Rounded 21">
            <a:hlinkClick r:id="rId12" action="ppaction://hlinksldjump"/>
            <a:extLst>
              <a:ext uri="{FF2B5EF4-FFF2-40B4-BE49-F238E27FC236}">
                <a16:creationId xmlns:a16="http://schemas.microsoft.com/office/drawing/2014/main" id="{AEB1942D-2469-47BF-8615-A7230412EC23}"/>
              </a:ext>
            </a:extLst>
          </p:cNvPr>
          <p:cNvSpPr/>
          <p:nvPr/>
        </p:nvSpPr>
        <p:spPr>
          <a:xfrm>
            <a:off x="554434" y="2166055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</a:p>
        </p:txBody>
      </p:sp>
      <p:sp>
        <p:nvSpPr>
          <p:cNvPr id="23" name="Speech Bubble: Rectangle with Corners Rounded 22">
            <a:hlinkClick r:id="rId13" action="ppaction://hlinksldjump"/>
            <a:extLst>
              <a:ext uri="{FF2B5EF4-FFF2-40B4-BE49-F238E27FC236}">
                <a16:creationId xmlns:a16="http://schemas.microsoft.com/office/drawing/2014/main" id="{E85F722D-42DA-4F22-A663-1704B5956D34}"/>
              </a:ext>
            </a:extLst>
          </p:cNvPr>
          <p:cNvSpPr/>
          <p:nvPr/>
        </p:nvSpPr>
        <p:spPr>
          <a:xfrm>
            <a:off x="3740421" y="400349"/>
            <a:ext cx="719931" cy="435561"/>
          </a:xfrm>
          <a:prstGeom prst="wedgeRoundRectCallout">
            <a:avLst>
              <a:gd name="adj1" fmla="val 54454"/>
              <a:gd name="adj2" fmla="val 78648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</a:t>
            </a:r>
          </a:p>
        </p:txBody>
      </p:sp>
      <p:sp>
        <p:nvSpPr>
          <p:cNvPr id="24" name="Speech Bubble: Rectangle with Corners Rounded 23">
            <a:hlinkClick r:id="rId14" action="ppaction://hlinksldjump"/>
            <a:extLst>
              <a:ext uri="{FF2B5EF4-FFF2-40B4-BE49-F238E27FC236}">
                <a16:creationId xmlns:a16="http://schemas.microsoft.com/office/drawing/2014/main" id="{CC781AEC-0CE5-4477-BC6E-C87BACCE45EC}"/>
              </a:ext>
            </a:extLst>
          </p:cNvPr>
          <p:cNvSpPr/>
          <p:nvPr/>
        </p:nvSpPr>
        <p:spPr>
          <a:xfrm>
            <a:off x="2720744" y="3891445"/>
            <a:ext cx="719931" cy="435561"/>
          </a:xfrm>
          <a:prstGeom prst="wedgeRoundRectCallout">
            <a:avLst>
              <a:gd name="adj1" fmla="val -72558"/>
              <a:gd name="adj2" fmla="val 49580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</a:t>
            </a:r>
          </a:p>
        </p:txBody>
      </p:sp>
      <p:sp>
        <p:nvSpPr>
          <p:cNvPr id="25" name="Speech Bubble: Rectangle with Corners Rounded 24">
            <a:hlinkClick r:id="rId15" action="ppaction://hlinksldjump"/>
            <a:extLst>
              <a:ext uri="{FF2B5EF4-FFF2-40B4-BE49-F238E27FC236}">
                <a16:creationId xmlns:a16="http://schemas.microsoft.com/office/drawing/2014/main" id="{EE367C36-9662-4581-924F-BD8351E83591}"/>
              </a:ext>
            </a:extLst>
          </p:cNvPr>
          <p:cNvSpPr/>
          <p:nvPr/>
        </p:nvSpPr>
        <p:spPr>
          <a:xfrm>
            <a:off x="4748027" y="5896746"/>
            <a:ext cx="719931" cy="435561"/>
          </a:xfrm>
          <a:prstGeom prst="wedgeRoundRectCallout">
            <a:avLst>
              <a:gd name="adj1" fmla="val 79857"/>
              <a:gd name="adj2" fmla="val -40854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</a:t>
            </a:r>
          </a:p>
        </p:txBody>
      </p:sp>
      <p:sp>
        <p:nvSpPr>
          <p:cNvPr id="26" name="Speech Bubble: Rectangle with Corners Rounded 25">
            <a:hlinkClick r:id="rId16" action="ppaction://hlinksldjump"/>
            <a:extLst>
              <a:ext uri="{FF2B5EF4-FFF2-40B4-BE49-F238E27FC236}">
                <a16:creationId xmlns:a16="http://schemas.microsoft.com/office/drawing/2014/main" id="{FA8CAA92-4B2E-4B49-B7DD-5733CA3D9ED0}"/>
              </a:ext>
            </a:extLst>
          </p:cNvPr>
          <p:cNvSpPr/>
          <p:nvPr/>
        </p:nvSpPr>
        <p:spPr>
          <a:xfrm>
            <a:off x="8678232" y="2919914"/>
            <a:ext cx="719931" cy="435561"/>
          </a:xfrm>
          <a:prstGeom prst="wedgeRoundRectCallout">
            <a:avLst>
              <a:gd name="adj1" fmla="val 79857"/>
              <a:gd name="adj2" fmla="val -5327"/>
              <a:gd name="adj3" fmla="val 16667"/>
            </a:avLst>
          </a:prstGeom>
          <a:solidFill>
            <a:schemeClr val="bg1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07190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6" dur="5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8" dur="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0" dur="5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2" dur="5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14" dur="5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16" dur="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35313 0.2791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3" y="13981"/>
                                    </p:animMotion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61111E-6 3.7037E-6 L 0.08142 0.22314 " pathEditMode="relative" rAng="0" ptsTypes="AA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62" y="11157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4 L 0.41805 -0.02662 " pathEditMode="relative" rAng="0" ptsTypes="AA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948" y="-1319"/>
                                    </p:animMotion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1 -0.00023 L 0.38021 -0.28009 " pathEditMode="relative" rAng="0" ptsTypes="AA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056" y="-14005"/>
                                    </p:animMotion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0.00023 L -0.11841 -0.3426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20" y="-17130"/>
                                    </p:animMotion>
                                  </p:childTnLst>
                                </p:cTn>
                              </p:par>
                              <p:par>
                                <p:cTn id="58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91 -0.00046 L 0.26007 -0.48518 " pathEditMode="relative" rAng="0" ptsTypes="AA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90" y="-24236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  <p:bldLst>
      <p:bldP spid="2" grpId="0" animBg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>
            <a:extLst>
              <a:ext uri="{FF2B5EF4-FFF2-40B4-BE49-F238E27FC236}">
                <a16:creationId xmlns:a16="http://schemas.microsoft.com/office/drawing/2014/main" id="{5E5ADD6C-6BF9-45DF-BF71-F2B00CD0724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347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025023" y="279468"/>
            <a:ext cx="9983992" cy="122139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loại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kumimoji="0" lang="vi-VN" sz="9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Tùy bút.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B. </a:t>
            </a:r>
            <a:r>
              <a:rPr kumimoji="0" lang="en-US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Du kí</a:t>
            </a:r>
            <a:endParaRPr kumimoji="0" lang="en-US" sz="1867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C.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>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Tản văn.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Hồi kí.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131882" y="1974821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2" name="Thought Bubble: Cloud 1">
            <a:hlinkClick r:id="rId9" action="ppaction://hlinksldjump"/>
            <a:extLst>
              <a:ext uri="{FF2B5EF4-FFF2-40B4-BE49-F238E27FC236}">
                <a16:creationId xmlns:a16="http://schemas.microsoft.com/office/drawing/2014/main" id="{9C29CD25-51F8-4449-A20E-19FF4AD15E0A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id="{23DDED79-3EF1-4DF5-8377-B5E1E3661F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id="{E4943FA5-DB47-4680-9915-237B6CC31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446292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E318E75-6956-4F59-B642-45C60F9A1E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8201" y="373548"/>
            <a:ext cx="10199214" cy="118292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914377">
              <a:defRPr/>
            </a:pPr>
            <a:r>
              <a:rPr lang="en-US" sz="3200" b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 bản nào sau đây là tùy bút?</a:t>
            </a:r>
            <a:endParaRPr kumimoji="0" lang="vi-VN" sz="138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 lấy mật.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  <a:t/>
            </a:r>
            <a:br>
              <a:rPr kumimoji="0" lang="vi-VN" sz="2400" b="0" i="0" u="none" strike="noStrike" kern="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rPr>
            </a:br>
            <a:endParaRPr kumimoji="0" lang="vi-VN" sz="24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49347"/>
            <a:ext cx="4906799" cy="775005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 Giêng, mơ về trăng non và nét ngọt</a:t>
            </a:r>
            <a:endParaRPr kumimoji="0" lang="en-US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Bầy chim chìa vôi.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Vừa nhắm mắt vừa mở cửa sổ.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372791" y="2886589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6118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3354" y="2026494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rId9" action="ppaction://hlinksldjump"/>
            <a:extLst>
              <a:ext uri="{FF2B5EF4-FFF2-40B4-BE49-F238E27FC236}">
                <a16:creationId xmlns:a16="http://schemas.microsoft.com/office/drawing/2014/main" id="{35FFB46E-2738-441B-A79C-FE444EDB4E98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id="{7F9F1BFF-1564-41D8-B608-1BDBED04C6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id="{C0B837C4-189C-4A09-B29A-DBA8D5AE84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1381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2312C864-84B7-47B6-8E4F-A0499F0B63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9"/>
            <a:ext cx="10526728" cy="1453400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đạt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 cảm.  	</a:t>
            </a:r>
            <a:endParaRPr kumimoji="0" lang="vi-VN" sz="320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Nghị luận.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38519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 sự</a:t>
            </a:r>
            <a:endParaRPr kumimoji="0" lang="vi-VN" sz="40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270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 tả.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 rotWithShape="1">
          <a:blip r:embed="rId6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485"/>
          <a:stretch/>
        </p:blipFill>
        <p:spPr>
          <a:xfrm>
            <a:off x="5320141" y="1957657"/>
            <a:ext cx="885137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7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1994792"/>
            <a:ext cx="804743" cy="707197"/>
          </a:xfrm>
          <a:prstGeom prst="rect">
            <a:avLst/>
          </a:prstGeom>
        </p:spPr>
      </p:pic>
      <p:sp>
        <p:nvSpPr>
          <p:cNvPr id="20" name="Thought Bubble: Cloud 19">
            <a:hlinkClick r:id="rId9" action="ppaction://hlinksldjump"/>
            <a:extLst>
              <a:ext uri="{FF2B5EF4-FFF2-40B4-BE49-F238E27FC236}">
                <a16:creationId xmlns:a16="http://schemas.microsoft.com/office/drawing/2014/main" id="{59A5C48A-5E6F-4EA8-846C-6B2C741A5FE1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id="{2236294C-ED1E-4AE7-9C8D-CA3208BD18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id="{094D0316-4578-4110-8D92-5AC6BD9AC7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08781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5897F16B-454D-4E22-B703-B2C6361E097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68"/>
            <a:ext cx="10526728" cy="1324131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6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837365"/>
            <a:ext cx="4906799" cy="9216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pPr defTabSz="914377">
              <a:defRPr/>
            </a:pP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đang tham gia vào lễ hội mùa xuân.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841553"/>
            <a:ext cx="4906799" cy="921684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được nghe người khác kể về mùa xuân miền Bắc và mơ ước được một lần đón gió Tết trong cảnh trăng non và rét ngọt. 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3157398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 nước chia cắt, tác giả ở miền Nam nhớ và nhớ về mùa xuân ở miền Bắc.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98426" y="3195022"/>
            <a:ext cx="4906799" cy="882798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6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D. </a:t>
            </a:r>
            <a:r>
              <a:rPr lang="en-US" sz="20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sống và làm việc ở nước ngoài và nhớ về mùa xuân đất Việt.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1085" y="3528746"/>
            <a:ext cx="804536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9761" y="3598797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821" y="2026494"/>
            <a:ext cx="732592" cy="643793"/>
          </a:xfrm>
          <a:prstGeom prst="rect">
            <a:avLst/>
          </a:prstGeom>
        </p:spPr>
      </p:pic>
      <p:sp>
        <p:nvSpPr>
          <p:cNvPr id="20" name="Thought Bubble: Cloud 19">
            <a:hlinkClick r:id="rId8" action="ppaction://hlinksldjump"/>
            <a:extLst>
              <a:ext uri="{FF2B5EF4-FFF2-40B4-BE49-F238E27FC236}">
                <a16:creationId xmlns:a16="http://schemas.microsoft.com/office/drawing/2014/main" id="{697D8B7A-C9CE-47C8-BB6A-DC5F9C7C226E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id="{B871CC5C-3435-41CD-B269-5E42FCD3A9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id="{E8441980-ED1E-4E8C-B05F-B7B79F60ED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058640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BDEBB6BD-C7F4-4680-B29A-EFD7010706E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94163" y="3769131"/>
            <a:ext cx="1086500" cy="11829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8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938" y="4515855"/>
            <a:ext cx="812889" cy="88503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0" cstate="print">
            <a:biLevel thresh="2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1979" y="5130390"/>
            <a:ext cx="520391" cy="566575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832636" y="199870"/>
            <a:ext cx="10526728" cy="1604597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8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8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cảnh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sắc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miền</a:t>
            </a:r>
            <a:r>
              <a:rPr lang="en-US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28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7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rả rích, gió lồng lộng, đêm xanh</a:t>
            </a: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0" name="Cloud 39"/>
          <p:cNvSpPr/>
          <p:nvPr/>
        </p:nvSpPr>
        <p:spPr>
          <a:xfrm>
            <a:off x="-683346" y="4902196"/>
            <a:ext cx="567115" cy="349211"/>
          </a:xfrm>
          <a:prstGeom prst="cloud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5"/>
            <a:ext cx="4906799" cy="770816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riêu riêu, gió lành lạnh, đêm xanh.</a:t>
            </a:r>
            <a:endParaRPr kumimoji="0" lang="en-US" sz="240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2876128"/>
            <a:ext cx="4906799" cy="947957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kumimoji="0" lang="vi-VN" sz="3733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 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nhẹ nhẹ, sương rơi, đêm xanh.	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30615" y="2848619"/>
            <a:ext cx="4951165" cy="100226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Mưa riêu riêu, gió rì rào, đêm xanh.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13" cstate="print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72"/>
          <a:stretch/>
        </p:blipFill>
        <p:spPr>
          <a:xfrm>
            <a:off x="5212483" y="2871883"/>
            <a:ext cx="804536" cy="70408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883480"/>
            <a:ext cx="804743" cy="707197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2671" y="2026494"/>
            <a:ext cx="804743" cy="643793"/>
          </a:xfrm>
          <a:prstGeom prst="rect">
            <a:avLst/>
          </a:prstGeom>
        </p:spPr>
      </p:pic>
      <p:sp>
        <p:nvSpPr>
          <p:cNvPr id="20" name="Thought Bubble: Cloud 19">
            <a:hlinkClick r:id="rId15" action="ppaction://hlinksldjump"/>
            <a:extLst>
              <a:ext uri="{FF2B5EF4-FFF2-40B4-BE49-F238E27FC236}">
                <a16:creationId xmlns:a16="http://schemas.microsoft.com/office/drawing/2014/main" id="{253192BA-372B-4383-94DD-9327CCDAE34B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21" name="Picture 3" descr="C:\Users\ADMIN\Desktop\1.png">
            <a:extLst>
              <a:ext uri="{FF2B5EF4-FFF2-40B4-BE49-F238E27FC236}">
                <a16:creationId xmlns:a16="http://schemas.microsoft.com/office/drawing/2014/main" id="{8A3AE2D5-FAD1-4C49-8203-148536D140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4" descr="C:\Users\ADMIN\Desktop\2.png">
            <a:extLst>
              <a:ext uri="{FF2B5EF4-FFF2-40B4-BE49-F238E27FC236}">
                <a16:creationId xmlns:a16="http://schemas.microsoft.com/office/drawing/2014/main" id="{5FAA0053-16C8-4A3B-A01A-F9A14270F5E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99736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1" dur="2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3" dur="2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6" presetID="2" presetClass="entr" presetSubtype="2" repeatCount="indefinite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20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41" dur="5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43" dur="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7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8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0" fill="hold">
                      <p:stCondLst>
                        <p:cond delay="0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10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10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0" grpId="0" animBg="1"/>
      <p:bldP spid="42" grpId="0" animBg="1"/>
      <p:bldP spid="43" grpId="0" animBg="1"/>
      <p:bldP spid="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F52E7FA4-7442-4BA0-B851-16FBDF0D992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674"/>
            <a:ext cx="12192000" cy="6854653"/>
          </a:xfrm>
          <a:prstGeom prst="rect">
            <a:avLst/>
          </a:prstGeom>
        </p:spPr>
      </p:pic>
      <p:sp>
        <p:nvSpPr>
          <p:cNvPr id="4" name="Snip Diagonal Corner Rectangle 3"/>
          <p:cNvSpPr/>
          <p:nvPr/>
        </p:nvSpPr>
        <p:spPr>
          <a:xfrm>
            <a:off x="1110221" y="231749"/>
            <a:ext cx="10398761" cy="1257244"/>
          </a:xfrm>
          <a:prstGeom prst="snip2DiagRect">
            <a:avLst/>
          </a:prstGeom>
          <a:solidFill>
            <a:schemeClr val="bg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Giêng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mơ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trăng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400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rét</a:t>
            </a:r>
            <a:r>
              <a:rPr lang="en-US" sz="2400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i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giả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thần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–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400" b="1" dirty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en-US" sz="2400" dirty="0">
              <a:solidFill>
                <a:schemeClr val="tx1">
                  <a:lumMod val="95000"/>
                  <a:lumOff val="5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en-US" sz="8000" b="1" i="0" u="none" strike="noStrike" kern="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1110221" y="1949346"/>
            <a:ext cx="4906799" cy="944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A.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thấy được sức mạnh tinh thần của mùa xuân đất Bắc. 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2" name="Rectangle 41"/>
          <p:cNvSpPr/>
          <p:nvPr/>
        </p:nvSpPr>
        <p:spPr>
          <a:xfrm>
            <a:off x="6130615" y="1953534"/>
            <a:ext cx="5531995" cy="944631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B</a:t>
            </a:r>
            <a:r>
              <a:rPr kumimoji="0" lang="en-US" sz="3733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nhỏ về mùa xuân đất Bắc với tình yêu mãnh liệt.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133" b="0" i="0" u="none" strike="noStrike" kern="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  <a:sym typeface="Arial"/>
            </a:endParaRP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3" name="Rectangle 42"/>
          <p:cNvSpPr/>
          <p:nvPr/>
        </p:nvSpPr>
        <p:spPr>
          <a:xfrm>
            <a:off x="1110221" y="3218730"/>
            <a:ext cx="4906799" cy="1024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377"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C.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rất yêu mùa xuân đất Bắc. 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6106666" y="3222918"/>
            <a:ext cx="5531995" cy="1024330"/>
          </a:xfrm>
          <a:prstGeom prst="rect">
            <a:avLst/>
          </a:prstGeom>
          <a:solidFill>
            <a:schemeClr val="bg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  <a:sym typeface="Arial"/>
            </a:endParaRPr>
          </a:p>
          <a:p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  <a:sym typeface="Arial"/>
              </a:rPr>
              <a:t>D</a:t>
            </a:r>
            <a:r>
              <a:rPr kumimoji="0" lang="vi-VN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.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240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cảm nhận được sức mạnh thiêng liêng kỳ diệu của mùa xuân đất Bắc.</a:t>
            </a:r>
          </a:p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95000"/>
                  <a:lumOff val="5000"/>
                </a:schemeClr>
              </a:solidFill>
              <a:effectLst/>
              <a:uLnTx/>
              <a:uFillTx/>
              <a:latin typeface="Times New Roman" panose="02020603050405020304" pitchFamily="18" charset="0"/>
              <a:cs typeface="Times New Roman" pitchFamily="18" charset="0"/>
              <a:sym typeface="Arial"/>
            </a:endParaRP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11296" y="1974821"/>
            <a:ext cx="805723" cy="708059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212" y="3533010"/>
            <a:ext cx="732404" cy="643628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4982" y="3182128"/>
            <a:ext cx="804743" cy="643793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0018" y="2328850"/>
            <a:ext cx="732592" cy="643793"/>
          </a:xfrm>
          <a:prstGeom prst="rect">
            <a:avLst/>
          </a:prstGeom>
        </p:spPr>
      </p:pic>
      <p:sp>
        <p:nvSpPr>
          <p:cNvPr id="16" name="Thought Bubble: Cloud 15">
            <a:hlinkClick r:id="rId8" action="ppaction://hlinksldjump"/>
            <a:extLst>
              <a:ext uri="{FF2B5EF4-FFF2-40B4-BE49-F238E27FC236}">
                <a16:creationId xmlns:a16="http://schemas.microsoft.com/office/drawing/2014/main" id="{44739E9D-BCD1-49B0-BE95-9978AD6E5626}"/>
              </a:ext>
            </a:extLst>
          </p:cNvPr>
          <p:cNvSpPr/>
          <p:nvPr/>
        </p:nvSpPr>
        <p:spPr>
          <a:xfrm>
            <a:off x="6629400" y="4572000"/>
            <a:ext cx="1371600" cy="1024330"/>
          </a:xfrm>
          <a:prstGeom prst="cloudCallout">
            <a:avLst/>
          </a:prstGeom>
          <a:solidFill>
            <a:schemeClr val="accent2">
              <a:lumMod val="40000"/>
              <a:lumOff val="60000"/>
            </a:schemeClr>
          </a:solidFill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chemeClr val="tx1">
                    <a:lumMod val="95000"/>
                    <a:lumOff val="5000"/>
                  </a:schemeClr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Quay lại</a:t>
            </a:r>
          </a:p>
        </p:txBody>
      </p:sp>
      <p:pic>
        <p:nvPicPr>
          <p:cNvPr id="17" name="Picture 3" descr="C:\Users\ADMIN\Desktop\1.png">
            <a:extLst>
              <a:ext uri="{FF2B5EF4-FFF2-40B4-BE49-F238E27FC236}">
                <a16:creationId xmlns:a16="http://schemas.microsoft.com/office/drawing/2014/main" id="{4DE52631-9EED-4AA3-9379-6B434311C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322962">
            <a:off x="2108695" y="4058511"/>
            <a:ext cx="894787" cy="11356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4" descr="C:\Users\ADMIN\Desktop\2.png">
            <a:extLst>
              <a:ext uri="{FF2B5EF4-FFF2-40B4-BE49-F238E27FC236}">
                <a16:creationId xmlns:a16="http://schemas.microsoft.com/office/drawing/2014/main" id="{35282B24-71C5-4597-B1F3-DAFB3205F5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93505">
            <a:off x="9096945" y="3728602"/>
            <a:ext cx="1174464" cy="1537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39366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441 0 C 0.0151 -0.02176 0.00868 -0.04074 0.00035 -0.04213 C -0.00781 -0.04352 -0.01528 -0.02917 -0.0158 -0.00787 C -0.01632 0.01181 -0.01129 0.02986 -0.00365 0.03125 C 0.0033 0.03241 0.0099 0.02014 0.01024 0.00185 C 0.01076 -0.01481 0.00642 -0.03032 8.33333E-7 -0.03148 C -0.0059 -0.03264 -0.01146 -0.02245 -0.01181 -0.00718 C -0.01215 0.00648 -0.00868 0.01991 -0.0033 0.02037 C 0.00139 0.02153 0.0059 0.01366 0.00625 0.00116 C 0.0066 -0.00995 0.00399 -0.0206 -0.00017 -0.0213 C -0.00382 -0.02176 -0.00764 -0.0162 -0.00781 -0.00648 C -0.00799 0.00162 -0.00625 0.00949 -0.00313 0.01019 C -0.00052 0.01065 0.00208 0.00718 0.00208 0.00046 C 0.00243 -0.00463 0.00139 -0.01019 -0.00052 -0.01088 C -0.00191 -0.01088 -0.00347 -0.00949 -0.00382 -0.00602 C -0.00382 -0.0037 -0.00365 -0.00139 -0.00278 -0.00046 C -0.00243 0 -0.00226 0 -0.00191 -0.00046 " pathEditMode="relative" rAng="0" ptsTypes="fffffffffffffffff">
                                      <p:cBhvr>
                                        <p:cTn id="31" dur="5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510" y="-556"/>
                                    </p:animMotion>
                                  </p:childTnLst>
                                </p:cTn>
                              </p:par>
                              <p:par>
                                <p:cTn id="32" presetID="46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4444E-6 -4.44444E-6 C -0.00035 -0.01481 0.00695 -0.028 0.01667 -0.02893 C 0.02604 -0.02986 0.0349 -0.0199 0.03542 -0.00532 C 0.03629 0.00811 0.02986 0.02084 0.02118 0.02153 C 0.0132 0.02246 0.00556 0.01389 0.00486 0.00139 C 0.00434 -0.00995 0.00938 -0.02083 0.01702 -0.02175 C 0.02379 -0.02245 0.03021 -0.0155 0.03073 -0.00486 C 0.03108 0.00463 0.02709 0.01366 0.02084 0.01412 C 0.01528 0.01482 0.0099 0.0095 0.00955 0.00093 C 0.0092 -0.00671 0.01233 -0.01412 0.01736 -0.01458 C 0.02153 -0.01481 0.0257 -0.01111 0.02604 -0.00439 C 0.02639 0.00116 0.02413 0.00649 0.02049 0.00695 C 0.01771 0.00741 0.01459 0.0051 0.01441 0.00047 C 0.01424 -0.003 0.01528 -0.00694 0.01754 -0.0074 C 0.01927 -0.0074 0.02101 -0.00648 0.02136 -0.00416 C 0.02153 -0.00254 0.02118 -0.00092 0.02031 -0.00023 C 0.01979 -4.44444E-6 0.01945 -4.44444E-6 0.0191 -0.00023 " pathEditMode="relative" rAng="0" ptsTypes="fffffffffffffffff">
                                      <p:cBhvr>
                                        <p:cTn id="33" dur="5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88" y="-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1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4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5" fill="hold">
                      <p:stCondLst>
                        <p:cond delay="0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1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5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76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6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0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1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</p:childTnLst>
        </p:cTn>
      </p:par>
    </p:tnLst>
    <p:bldLst>
      <p:bldP spid="4" grpId="0" animBg="1"/>
      <p:bldP spid="26" grpId="0" animBg="1"/>
      <p:bldP spid="42" grpId="0" animBg="1"/>
      <p:bldP spid="43" grpId="0" animBg="1"/>
      <p:bldP spid="4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894" y="-136358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40F2F42-B331-D304-FB90-E8506C8E03F9}"/>
              </a:ext>
            </a:extLst>
          </p:cNvPr>
          <p:cNvSpPr txBox="1"/>
          <p:nvPr/>
        </p:nvSpPr>
        <p:spPr>
          <a:xfrm>
            <a:off x="1155032" y="568326"/>
            <a:ext cx="8373979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Tiết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57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Giêng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,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mơ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trăng</a:t>
            </a: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non </a:t>
            </a:r>
            <a:r>
              <a:rPr kumimoji="0" lang="en-US" sz="6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rét</a:t>
            </a:r>
            <a:r>
              <a:rPr kumimoji="0" lang="en-US" sz="6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ngọt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7" name="Rectangle: Rounded Corners 10">
            <a:extLst>
              <a:ext uri="{FF2B5EF4-FFF2-40B4-BE49-F238E27FC236}">
                <a16:creationId xmlns:a16="http://schemas.microsoft.com/office/drawing/2014/main" id="{E0338343-298B-3DA9-523B-F5F80643DCF3}"/>
              </a:ext>
            </a:extLst>
          </p:cNvPr>
          <p:cNvSpPr/>
          <p:nvPr/>
        </p:nvSpPr>
        <p:spPr>
          <a:xfrm>
            <a:off x="6271894" y="3576297"/>
            <a:ext cx="2711685" cy="1156124"/>
          </a:xfrm>
          <a:prstGeom prst="round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Vũ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Bằng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图片 11">
            <a:extLst>
              <a:ext uri="{FF2B5EF4-FFF2-40B4-BE49-F238E27FC236}">
                <a16:creationId xmlns:a16="http://schemas.microsoft.com/office/drawing/2014/main" id="{45756410-0394-4C01-9387-48DEE583FFE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0463" y="2165911"/>
            <a:ext cx="2662990" cy="45557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413375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theme/theme1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451</TotalTime>
  <Words>1059</Words>
  <Application>Microsoft Office PowerPoint</Application>
  <PresentationFormat>Widescreen</PresentationFormat>
  <Paragraphs>134</Paragraphs>
  <Slides>18</Slides>
  <Notes>5</Notes>
  <HiddenSlides>0</HiddenSlides>
  <MMClips>1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32" baseType="lpstr">
      <vt:lpstr>Archivo Black</vt:lpstr>
      <vt:lpstr>Arial</vt:lpstr>
      <vt:lpstr>Baloo 2</vt:lpstr>
      <vt:lpstr>Calibri</vt:lpstr>
      <vt:lpstr>Calibri Light</vt:lpstr>
      <vt:lpstr>等线</vt:lpstr>
      <vt:lpstr>等线 Light</vt:lpstr>
      <vt:lpstr>SimSun</vt:lpstr>
      <vt:lpstr>Times New Roman</vt:lpstr>
      <vt:lpstr>印品天逸黑</vt:lpstr>
      <vt:lpstr>1_Office 主题​​</vt:lpstr>
      <vt:lpstr>Office Theme</vt:lpstr>
      <vt:lpstr>4_Office Theme</vt:lpstr>
      <vt:lpstr>3_Office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Administrator</dc:creator>
  <cp:lastModifiedBy>Administrator</cp:lastModifiedBy>
  <cp:revision>155</cp:revision>
  <dcterms:created xsi:type="dcterms:W3CDTF">2019-01-02T06:40:00Z</dcterms:created>
  <dcterms:modified xsi:type="dcterms:W3CDTF">2024-12-19T02:27:09Z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2052-11.1.0.8214</vt:lpwstr>
  </property>
</Properties>
</file>