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15"/>
  </p:notesMasterIdLst>
  <p:sldIdLst>
    <p:sldId id="256" r:id="rId2"/>
    <p:sldId id="339" r:id="rId3"/>
    <p:sldId id="266" r:id="rId4"/>
    <p:sldId id="259" r:id="rId5"/>
    <p:sldId id="336" r:id="rId6"/>
    <p:sldId id="335" r:id="rId7"/>
    <p:sldId id="337" r:id="rId8"/>
    <p:sldId id="338" r:id="rId9"/>
    <p:sldId id="260" r:id="rId10"/>
    <p:sldId id="333" r:id="rId11"/>
    <p:sldId id="263" r:id="rId12"/>
    <p:sldId id="334" r:id="rId13"/>
    <p:sldId id="340" r:id="rId14"/>
  </p:sldIdLst>
  <p:sldSz cx="12192000" cy="6858000"/>
  <p:notesSz cx="6858000" cy="9144000"/>
  <p:embeddedFontLst>
    <p:embeddedFont>
      <p:font typeface="Arial Rounded MT Bold" panose="020F0704030504030204" pitchFamily="34" charset="0"/>
      <p:regular r:id="rId16"/>
    </p:embeddedFont>
    <p:embeddedFont>
      <p:font typeface="Arial-SGK-TV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58220"/>
    <a:srgbClr val="E8F6F4"/>
    <a:srgbClr val="DFF0E1"/>
    <a:srgbClr val="B5E1DD"/>
    <a:srgbClr val="96D09D"/>
    <a:srgbClr val="F7931C"/>
    <a:srgbClr val="00CC99"/>
    <a:srgbClr val="FFFF66"/>
    <a:srgbClr val="00D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FDFB0-C2C5-4BF1-B54B-D28454E1B1F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80EF-8C96-4E40-A55B-397D51B9F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D1605-B576-4031-88A9-AF30A47FE6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4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7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6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29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686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83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7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70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40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724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78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6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92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19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86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4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6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5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6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0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89B-8FC2-49C8-B672-E11AC4F9A84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1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8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5" r:id="rId21"/>
    <p:sldLayoutId id="214748369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bin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0" y="989274"/>
            <a:ext cx="625584" cy="603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" y="117001"/>
            <a:ext cx="714375" cy="7143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A4C209D-C332-4BB5-B476-EEB537F31F8F}"/>
              </a:ext>
            </a:extLst>
          </p:cNvPr>
          <p:cNvGrpSpPr/>
          <p:nvPr/>
        </p:nvGrpSpPr>
        <p:grpSpPr>
          <a:xfrm>
            <a:off x="842218" y="1895423"/>
            <a:ext cx="4136215" cy="3128330"/>
            <a:chOff x="339220" y="1750677"/>
            <a:chExt cx="4136215" cy="31283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150EA15-ED01-4439-BE12-4C906D5BD887}"/>
                </a:ext>
              </a:extLst>
            </p:cNvPr>
            <p:cNvSpPr/>
            <p:nvPr/>
          </p:nvSpPr>
          <p:spPr>
            <a:xfrm>
              <a:off x="339220" y="1750677"/>
              <a:ext cx="4136215" cy="3128330"/>
            </a:xfrm>
            <a:prstGeom prst="roundRect">
              <a:avLst>
                <a:gd name="adj" fmla="val 11057"/>
              </a:avLst>
            </a:prstGeom>
            <a:solidFill>
              <a:srgbClr val="DFF0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69DE842-D191-4FCE-A9C4-166797D04E46}"/>
                </a:ext>
              </a:extLst>
            </p:cNvPr>
            <p:cNvSpPr/>
            <p:nvPr/>
          </p:nvSpPr>
          <p:spPr>
            <a:xfrm>
              <a:off x="615895" y="2020558"/>
              <a:ext cx="1440873" cy="591127"/>
            </a:xfrm>
            <a:prstGeom prst="roundRect">
              <a:avLst/>
            </a:prstGeom>
            <a:solidFill>
              <a:srgbClr val="96D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máy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F936151-C24C-4D55-8903-C7B58E95A095}"/>
                </a:ext>
              </a:extLst>
            </p:cNvPr>
            <p:cNvSpPr/>
            <p:nvPr/>
          </p:nvSpPr>
          <p:spPr>
            <a:xfrm>
              <a:off x="615895" y="3039465"/>
              <a:ext cx="1440873" cy="591127"/>
            </a:xfrm>
            <a:prstGeom prst="roundRect">
              <a:avLst/>
            </a:prstGeom>
            <a:solidFill>
              <a:srgbClr val="96D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nồi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56802CA-B262-4F73-8AAB-14BA37165328}"/>
                </a:ext>
              </a:extLst>
            </p:cNvPr>
            <p:cNvSpPr/>
            <p:nvPr/>
          </p:nvSpPr>
          <p:spPr>
            <a:xfrm>
              <a:off x="615895" y="4058372"/>
              <a:ext cx="1440873" cy="591127"/>
            </a:xfrm>
            <a:prstGeom prst="roundRect">
              <a:avLst/>
            </a:prstGeom>
            <a:solidFill>
              <a:srgbClr val="96D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chè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23DCC5A-EFA9-42C2-BA45-271D05995990}"/>
                </a:ext>
              </a:extLst>
            </p:cNvPr>
            <p:cNvSpPr/>
            <p:nvPr/>
          </p:nvSpPr>
          <p:spPr>
            <a:xfrm>
              <a:off x="2761672" y="4058661"/>
              <a:ext cx="1440873" cy="591127"/>
            </a:xfrm>
            <a:prstGeom prst="roundRect">
              <a:avLst/>
            </a:prstGeom>
            <a:solidFill>
              <a:srgbClr val="96D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cốm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760AF62-C9F0-4DE0-B955-9BAF36B1A843}"/>
                </a:ext>
              </a:extLst>
            </p:cNvPr>
            <p:cNvSpPr/>
            <p:nvPr/>
          </p:nvSpPr>
          <p:spPr>
            <a:xfrm>
              <a:off x="2761673" y="3039464"/>
              <a:ext cx="1440873" cy="591127"/>
            </a:xfrm>
            <a:prstGeom prst="roundRect">
              <a:avLst/>
            </a:prstGeom>
            <a:solidFill>
              <a:srgbClr val="96D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</a:t>
              </a:r>
              <a:r>
                <a:rPr lang="vi-VN" sz="2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6E50AB1-EF22-42F4-8E38-53D8D2AC79FD}"/>
                </a:ext>
              </a:extLst>
            </p:cNvPr>
            <p:cNvSpPr/>
            <p:nvPr/>
          </p:nvSpPr>
          <p:spPr>
            <a:xfrm>
              <a:off x="2761673" y="2020557"/>
              <a:ext cx="1440873" cy="591127"/>
            </a:xfrm>
            <a:prstGeom prst="roundRect">
              <a:avLst/>
            </a:prstGeom>
            <a:solidFill>
              <a:srgbClr val="96D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</a:t>
              </a:r>
              <a:r>
                <a:rPr lang="vi-VN" sz="2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53AF24-3D63-4F95-8C14-42410E71DD6B}"/>
              </a:ext>
            </a:extLst>
          </p:cNvPr>
          <p:cNvGrpSpPr/>
          <p:nvPr/>
        </p:nvGrpSpPr>
        <p:grpSpPr>
          <a:xfrm>
            <a:off x="6900139" y="1895423"/>
            <a:ext cx="4024529" cy="3090076"/>
            <a:chOff x="4530024" y="1788931"/>
            <a:chExt cx="4024529" cy="309007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C688499-0531-441A-AB79-B96BE576EF47}"/>
                </a:ext>
              </a:extLst>
            </p:cNvPr>
            <p:cNvSpPr/>
            <p:nvPr/>
          </p:nvSpPr>
          <p:spPr>
            <a:xfrm>
              <a:off x="4530024" y="1788931"/>
              <a:ext cx="4024529" cy="3090076"/>
            </a:xfrm>
            <a:prstGeom prst="roundRect">
              <a:avLst>
                <a:gd name="adj" fmla="val 11287"/>
              </a:avLst>
            </a:prstGeom>
            <a:solidFill>
              <a:srgbClr val="E8F6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2122A7B-1B2E-47B0-BD95-C8AD5D72F080}"/>
                </a:ext>
              </a:extLst>
            </p:cNvPr>
            <p:cNvSpPr/>
            <p:nvPr/>
          </p:nvSpPr>
          <p:spPr>
            <a:xfrm>
              <a:off x="4752110" y="2020556"/>
              <a:ext cx="1440873" cy="591127"/>
            </a:xfrm>
            <a:prstGeom prst="roundRect">
              <a:avLst/>
            </a:prstGeom>
            <a:solidFill>
              <a:srgbClr val="B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gầy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032D62B-15C9-4D6C-AD54-7086C3D93FBA}"/>
                </a:ext>
              </a:extLst>
            </p:cNvPr>
            <p:cNvSpPr/>
            <p:nvPr/>
          </p:nvSpPr>
          <p:spPr>
            <a:xfrm>
              <a:off x="6897888" y="2020556"/>
              <a:ext cx="1440873" cy="591127"/>
            </a:xfrm>
            <a:prstGeom prst="roundRect">
              <a:avLst/>
            </a:prstGeom>
            <a:solidFill>
              <a:srgbClr val="B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xóm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111AE4-4D1E-4FA7-A0FB-523A4C1CC34E}"/>
                </a:ext>
              </a:extLst>
            </p:cNvPr>
            <p:cNvSpPr/>
            <p:nvPr/>
          </p:nvSpPr>
          <p:spPr>
            <a:xfrm>
              <a:off x="4752109" y="3019278"/>
              <a:ext cx="1440873" cy="591127"/>
            </a:xfrm>
            <a:prstGeom prst="roundRect">
              <a:avLst/>
            </a:prstGeom>
            <a:solidFill>
              <a:srgbClr val="B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thôn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FD11997-26C1-409E-9D6D-E8F58D1399F2}"/>
                </a:ext>
              </a:extLst>
            </p:cNvPr>
            <p:cNvSpPr/>
            <p:nvPr/>
          </p:nvSpPr>
          <p:spPr>
            <a:xfrm>
              <a:off x="4752109" y="4061980"/>
              <a:ext cx="1440873" cy="591127"/>
            </a:xfrm>
            <a:prstGeom prst="roundRect">
              <a:avLst/>
            </a:prstGeom>
            <a:solidFill>
              <a:srgbClr val="B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đom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E69971D-D0EE-4C9F-9163-6EF6D13CEC51}"/>
                </a:ext>
              </a:extLst>
            </p:cNvPr>
            <p:cNvSpPr/>
            <p:nvPr/>
          </p:nvSpPr>
          <p:spPr>
            <a:xfrm>
              <a:off x="6897887" y="3019278"/>
              <a:ext cx="1440873" cy="591127"/>
            </a:xfrm>
            <a:prstGeom prst="roundRect">
              <a:avLst/>
            </a:prstGeom>
            <a:solidFill>
              <a:srgbClr val="B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đóm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C8A1C20-E848-437B-9206-F66A2F914EDA}"/>
                </a:ext>
              </a:extLst>
            </p:cNvPr>
            <p:cNvSpPr/>
            <p:nvPr/>
          </p:nvSpPr>
          <p:spPr>
            <a:xfrm>
              <a:off x="6897887" y="4058371"/>
              <a:ext cx="1440873" cy="591127"/>
            </a:xfrm>
            <a:prstGeom prst="roundRect">
              <a:avLst/>
            </a:prstGeom>
            <a:solidFill>
              <a:srgbClr val="B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còm</a:t>
              </a:r>
              <a:endPara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184220-F4DD-4E0F-BB73-49140168F91B}"/>
              </a:ext>
            </a:extLst>
          </p:cNvPr>
          <p:cNvCxnSpPr/>
          <p:nvPr/>
        </p:nvCxnSpPr>
        <p:spPr>
          <a:xfrm>
            <a:off x="2547801" y="2516859"/>
            <a:ext cx="704904" cy="101890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E945C2-B803-4398-85B0-F1C8EA3F1054}"/>
              </a:ext>
            </a:extLst>
          </p:cNvPr>
          <p:cNvCxnSpPr>
            <a:cxnSpLocks/>
          </p:cNvCxnSpPr>
          <p:nvPr/>
        </p:nvCxnSpPr>
        <p:spPr>
          <a:xfrm flipV="1">
            <a:off x="2541213" y="2523967"/>
            <a:ext cx="706797" cy="98524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8309E9-5ACD-4BFD-8F8E-051E9D2B19CD}"/>
              </a:ext>
            </a:extLst>
          </p:cNvPr>
          <p:cNvCxnSpPr>
            <a:cxnSpLocks/>
          </p:cNvCxnSpPr>
          <p:nvPr/>
        </p:nvCxnSpPr>
        <p:spPr>
          <a:xfrm>
            <a:off x="2559766" y="4498681"/>
            <a:ext cx="706797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B102AE-AA23-4C46-AEBF-B3C1885D36A4}"/>
              </a:ext>
            </a:extLst>
          </p:cNvPr>
          <p:cNvCxnSpPr>
            <a:cxnSpLocks/>
          </p:cNvCxnSpPr>
          <p:nvPr/>
        </p:nvCxnSpPr>
        <p:spPr>
          <a:xfrm>
            <a:off x="8563095" y="2440986"/>
            <a:ext cx="680975" cy="1998949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73C4266-D290-41B6-A43E-48BD3859D3F6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8563096" y="2422612"/>
            <a:ext cx="704906" cy="99383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AF5253-F365-4817-ABDC-C2F166702898}"/>
              </a:ext>
            </a:extLst>
          </p:cNvPr>
          <p:cNvCxnSpPr>
            <a:cxnSpLocks/>
          </p:cNvCxnSpPr>
          <p:nvPr/>
        </p:nvCxnSpPr>
        <p:spPr>
          <a:xfrm flipV="1">
            <a:off x="8551131" y="3440460"/>
            <a:ext cx="704906" cy="99383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1E140A7-BDB5-4240-B285-75ADF33E1363}"/>
              </a:ext>
            </a:extLst>
          </p:cNvPr>
          <p:cNvSpPr txBox="1"/>
          <p:nvPr/>
        </p:nvSpPr>
        <p:spPr>
          <a:xfrm>
            <a:off x="962566" y="243355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6340" y="115274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14031" y="1147337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24422" y="114733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07959" y="11550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</a:t>
            </a:r>
          </a:p>
        </p:txBody>
      </p:sp>
      <p:pic>
        <p:nvPicPr>
          <p:cNvPr id="5" name="20-1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4861" y="0"/>
            <a:ext cx="1207139" cy="679016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4705543" y="578224"/>
            <a:ext cx="1560786" cy="4110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943" y="730624"/>
            <a:ext cx="1560786" cy="4110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324" y="5226875"/>
            <a:ext cx="1125520" cy="1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1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57" y="498863"/>
            <a:ext cx="10246659" cy="6015856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7045" y="268031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0" y="141677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1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A6E26-FB23-4BC0-A54C-DF72B7786402}"/>
              </a:ext>
            </a:extLst>
          </p:cNvPr>
          <p:cNvSpPr txBox="1"/>
          <p:nvPr/>
        </p:nvSpPr>
        <p:spPr>
          <a:xfrm>
            <a:off x="2505433" y="765617"/>
            <a:ext cx="306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DDA73-CD70-4AE4-A048-0FFE56BA84B5}"/>
              </a:ext>
            </a:extLst>
          </p:cNvPr>
          <p:cNvSpPr txBox="1"/>
          <p:nvPr/>
        </p:nvSpPr>
        <p:spPr>
          <a:xfrm>
            <a:off x="906652" y="1528771"/>
            <a:ext cx="6179948" cy="359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  <a:spcAft>
                <a:spcPts val="600"/>
              </a:spcAft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con ra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rơm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. Ở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sót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74320" algn="just">
              <a:lnSpc>
                <a:spcPct val="110000"/>
              </a:lnSpc>
              <a:spcAft>
                <a:spcPts val="600"/>
              </a:spcAft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con ra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khóm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bới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74320" algn="just">
              <a:lnSpc>
                <a:spcPct val="110000"/>
              </a:lnSpc>
              <a:spcAft>
                <a:spcPts val="600"/>
              </a:spcAft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C83C4E1-E0C7-48EE-8AFD-F61531D1DF4A}"/>
              </a:ext>
            </a:extLst>
          </p:cNvPr>
          <p:cNvSpPr/>
          <p:nvPr/>
        </p:nvSpPr>
        <p:spPr>
          <a:xfrm>
            <a:off x="3302037" y="4883207"/>
            <a:ext cx="4527698" cy="751185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E6B70-810A-4ECD-B110-4F52276B0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16" y="4867728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942B71-6B46-4DE1-A349-06DB1C6DFD47}"/>
              </a:ext>
            </a:extLst>
          </p:cNvPr>
          <p:cNvSpPr/>
          <p:nvPr/>
        </p:nvSpPr>
        <p:spPr>
          <a:xfrm>
            <a:off x="3459982" y="5020208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dạy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21BAF-43CA-4435-A6C0-703E5026D7A5}"/>
              </a:ext>
            </a:extLst>
          </p:cNvPr>
          <p:cNvSpPr txBox="1"/>
          <p:nvPr/>
        </p:nvSpPr>
        <p:spPr>
          <a:xfrm>
            <a:off x="833598" y="268031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44DE0-7401-497E-8A9D-ADBD631B2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3" y="141677"/>
            <a:ext cx="714375" cy="71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CE0D0-BCAD-4642-8968-144BD5BDA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41" y="1288837"/>
            <a:ext cx="3485944" cy="375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90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 build="allAtOnce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5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17566"/>
            <a:ext cx="12192000" cy="6975566"/>
          </a:xfrm>
          <a:prstGeom prst="rect">
            <a:avLst/>
          </a:prstGeom>
          <a:solidFill>
            <a:srgbClr val="00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5" y="297040"/>
            <a:ext cx="2986459" cy="5996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64" y="-302216"/>
            <a:ext cx="9568476" cy="68778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722558" y="3159054"/>
            <a:ext cx="2347353" cy="905787"/>
            <a:chOff x="4810635" y="3703985"/>
            <a:chExt cx="2347353" cy="905787"/>
          </a:xfrm>
        </p:grpSpPr>
        <p:sp>
          <p:nvSpPr>
            <p:cNvPr id="17" name="Rounded Rectangle 16"/>
            <p:cNvSpPr/>
            <p:nvPr/>
          </p:nvSpPr>
          <p:spPr>
            <a:xfrm>
              <a:off x="4810635" y="3703985"/>
              <a:ext cx="2347353" cy="905787"/>
            </a:xfrm>
            <a:prstGeom prst="roundRect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49363" y="3802935"/>
              <a:ext cx="2269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 Rounded MT Bold" panose="020F0704030504030204" pitchFamily="34" charset="0"/>
                  <a:cs typeface="Arial-SGK-TV" pitchFamily="2" charset="0"/>
                </a:rPr>
                <a:t>Bài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 Rounded MT Bold" panose="020F0704030504030204" pitchFamily="34" charset="0"/>
                  <a:cs typeface="Arial-SGK-TV" pitchFamily="2" charset="0"/>
                </a:rPr>
                <a:t> 11C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89902" y="3857918"/>
            <a:ext cx="69685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</a:rPr>
              <a:t>om </a:t>
            </a:r>
            <a:r>
              <a:rPr lang="en-US" sz="11500" b="1" dirty="0" err="1">
                <a:solidFill>
                  <a:schemeClr val="bg1"/>
                </a:solidFill>
              </a:rPr>
              <a:t>ôm</a:t>
            </a:r>
            <a:r>
              <a:rPr lang="en-US" sz="11500" b="1" dirty="0">
                <a:solidFill>
                  <a:schemeClr val="bg1"/>
                </a:solidFill>
              </a:rPr>
              <a:t> </a:t>
            </a:r>
            <a:r>
              <a:rPr lang="en-US" sz="11500" b="1" dirty="0" err="1">
                <a:solidFill>
                  <a:schemeClr val="bg1"/>
                </a:solidFill>
              </a:rPr>
              <a:t>ơm</a:t>
            </a:r>
            <a:endParaRPr lang="en-US" sz="115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8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88E17E-EB10-4C7E-A9FD-635285EB4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7" y="15008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885" y="316668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15CDD-81E3-43C9-84EF-97598C5B06D8}"/>
              </a:ext>
            </a:extLst>
          </p:cNvPr>
          <p:cNvSpPr txBox="1"/>
          <p:nvPr/>
        </p:nvSpPr>
        <p:spPr>
          <a:xfrm>
            <a:off x="3616959" y="2148774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36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endParaRPr lang="en-US" sz="36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4FB45-DD83-4D8F-9498-D3F4C87487D2}"/>
              </a:ext>
            </a:extLst>
          </p:cNvPr>
          <p:cNvSpPr txBox="1"/>
          <p:nvPr/>
        </p:nvSpPr>
        <p:spPr>
          <a:xfrm>
            <a:off x="740125" y="3538065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vi-VN" sz="36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6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EBE7D9-7B52-4210-9325-EDB7790D5645}"/>
              </a:ext>
            </a:extLst>
          </p:cNvPr>
          <p:cNvSpPr txBox="1"/>
          <p:nvPr/>
        </p:nvSpPr>
        <p:spPr>
          <a:xfrm>
            <a:off x="7937370" y="4556796"/>
            <a:ext cx="170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7931C"/>
                </a:solidFill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3600" b="1" dirty="0">
                <a:solidFill>
                  <a:srgbClr val="F7931C"/>
                </a:solidFill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600" b="1" dirty="0">
                <a:solidFill>
                  <a:srgbClr val="F7931C"/>
                </a:solidFill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he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4447" y="4184396"/>
            <a:ext cx="3126582" cy="22468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52265" y="2834638"/>
            <a:ext cx="2791781" cy="30958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125097" y="5270863"/>
            <a:ext cx="2965269" cy="873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" y="0"/>
            <a:ext cx="6076450" cy="6869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69006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2" y="-11213"/>
            <a:ext cx="12208852" cy="6910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141">
            <a:off x="8108177" y="1084777"/>
            <a:ext cx="4268522" cy="323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33" y="-22426"/>
            <a:ext cx="12217533" cy="69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9" grpId="0"/>
      <p:bldP spid="13" grpId="0"/>
      <p:bldP spid="6" grpId="0" animBg="1"/>
      <p:bldP spid="6" grpId="1" animBg="1"/>
      <p:bldP spid="10" grpId="0" animBg="1"/>
      <p:bldP spid="10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7" y="1015400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9097" y="1315298"/>
            <a:ext cx="4499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óm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chuối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4405" y="2718920"/>
            <a:ext cx="2714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he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8381" y="4122542"/>
            <a:ext cx="3166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9" y="11700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0607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3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062705" y="4517000"/>
            <a:ext cx="2066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6000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5" y="919140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6025" y="1518936"/>
            <a:ext cx="4499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óm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chuối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93639"/>
              </p:ext>
            </p:extLst>
          </p:nvPr>
        </p:nvGraphicFramePr>
        <p:xfrm>
          <a:off x="4319587" y="3022881"/>
          <a:ext cx="3552826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4742132" y="3017970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87518" y="3017969"/>
            <a:ext cx="1253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om</a:t>
            </a:r>
            <a:endParaRPr lang="en-US" sz="6000" dirty="0">
              <a:solidFill>
                <a:srgbClr val="F58220"/>
              </a:solidFill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6636912" y="2652984"/>
            <a:ext cx="202039" cy="2416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" y="11700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0607" y="243355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42132" y="3017968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6387472" y="3009321"/>
            <a:ext cx="1253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om</a:t>
            </a:r>
            <a:endParaRPr lang="en-US" sz="6000" dirty="0">
              <a:solidFill>
                <a:srgbClr val="F5822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454B6D6-94ED-4633-88CF-2D01B029C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12" y="2681998"/>
            <a:ext cx="175754" cy="182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4D3DEC-E4C8-4AE4-AC40-F0FAFB745AAC}"/>
              </a:ext>
            </a:extLst>
          </p:cNvPr>
          <p:cNvSpPr/>
          <p:nvPr/>
        </p:nvSpPr>
        <p:spPr>
          <a:xfrm>
            <a:off x="6387517" y="3013645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5822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EC9BA1-7BC7-4B45-9A36-920CF686C04E}"/>
              </a:ext>
            </a:extLst>
          </p:cNvPr>
          <p:cNvSpPr/>
          <p:nvPr/>
        </p:nvSpPr>
        <p:spPr>
          <a:xfrm>
            <a:off x="6815474" y="3013645"/>
            <a:ext cx="825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6000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58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2239 0.2173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516 0.2224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4727 0.2877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/>
      <p:bldP spid="34" grpId="0"/>
      <p:bldP spid="34" grpId="1"/>
      <p:bldP spid="34" grpId="2"/>
      <p:bldP spid="3" grpId="0"/>
      <p:bldP spid="3" grpId="1"/>
      <p:bldP spid="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47" y="989274"/>
            <a:ext cx="621740" cy="599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8899" y="1554608"/>
            <a:ext cx="2714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he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10721"/>
              </p:ext>
            </p:extLst>
          </p:nvPr>
        </p:nvGraphicFramePr>
        <p:xfrm>
          <a:off x="4495800" y="3060981"/>
          <a:ext cx="320040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5045365" y="3048452"/>
            <a:ext cx="397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5103" y="3063689"/>
            <a:ext cx="1253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ôm</a:t>
            </a:r>
            <a:endParaRPr lang="en-US" sz="6000" dirty="0">
              <a:solidFill>
                <a:srgbClr val="F5822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11700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64794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45365" y="305607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t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7BE8C-8A32-42FA-BDCA-E1756BAFA782}"/>
              </a:ext>
            </a:extLst>
          </p:cNvPr>
          <p:cNvSpPr/>
          <p:nvPr/>
        </p:nvSpPr>
        <p:spPr>
          <a:xfrm>
            <a:off x="6285103" y="3063688"/>
            <a:ext cx="1253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ôm</a:t>
            </a:r>
            <a:endParaRPr lang="en-US" sz="6000" dirty="0">
              <a:solidFill>
                <a:srgbClr val="F5822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62466" y="4554826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ôm</a:t>
            </a:r>
            <a:endParaRPr lang="en-US" sz="6000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006CC-AAD5-4CB1-8D7B-156C81994D6C}"/>
              </a:ext>
            </a:extLst>
          </p:cNvPr>
          <p:cNvSpPr/>
          <p:nvPr/>
        </p:nvSpPr>
        <p:spPr>
          <a:xfrm>
            <a:off x="6285102" y="3063808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6000" dirty="0">
              <a:solidFill>
                <a:srgbClr val="F5822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B1233A-6AEE-4218-A39E-43A05AD97A21}"/>
              </a:ext>
            </a:extLst>
          </p:cNvPr>
          <p:cNvSpPr/>
          <p:nvPr/>
        </p:nvSpPr>
        <p:spPr>
          <a:xfrm>
            <a:off x="6709584" y="3063689"/>
            <a:ext cx="825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6000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31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2435 0.2175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5144 0.2203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5" grpId="2"/>
      <p:bldP spid="4" grpId="0"/>
      <p:bldP spid="4" grpId="1"/>
      <p:bldP spid="4" grpId="2"/>
      <p:bldP spid="37" grpId="0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47" y="989274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2876" y="1500390"/>
            <a:ext cx="3166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154313"/>
              </p:ext>
            </p:extLst>
          </p:nvPr>
        </p:nvGraphicFramePr>
        <p:xfrm>
          <a:off x="4358640" y="2870481"/>
          <a:ext cx="347472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6364989" y="2823829"/>
            <a:ext cx="12618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dirty="0">
              <a:solidFill>
                <a:srgbClr val="F5822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117001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64794" y="369711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6364989" y="2809394"/>
            <a:ext cx="1261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0CC4F5-67F1-4831-AA41-D208DA43AE1C}"/>
              </a:ext>
            </a:extLst>
          </p:cNvPr>
          <p:cNvSpPr/>
          <p:nvPr/>
        </p:nvSpPr>
        <p:spPr>
          <a:xfrm>
            <a:off x="4953275" y="2823830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r</a:t>
            </a:r>
            <a:endParaRPr lang="en-US" sz="6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A57837-5DB4-45C6-B817-B367D44CA103}"/>
              </a:ext>
            </a:extLst>
          </p:cNvPr>
          <p:cNvSpPr/>
          <p:nvPr/>
        </p:nvSpPr>
        <p:spPr>
          <a:xfrm>
            <a:off x="4953275" y="2823830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r</a:t>
            </a:r>
            <a:endParaRPr lang="en-US" sz="6000" dirty="0"/>
          </a:p>
        </p:txBody>
      </p:sp>
      <p:sp>
        <p:nvSpPr>
          <p:cNvPr id="37" name="TextBox 36"/>
          <p:cNvSpPr txBox="1"/>
          <p:nvPr/>
        </p:nvSpPr>
        <p:spPr>
          <a:xfrm>
            <a:off x="5348569" y="4230751"/>
            <a:ext cx="1518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B3DC7-45FA-46A7-A848-CB7B0872B57F}"/>
              </a:ext>
            </a:extLst>
          </p:cNvPr>
          <p:cNvSpPr/>
          <p:nvPr/>
        </p:nvSpPr>
        <p:spPr>
          <a:xfrm>
            <a:off x="6364990" y="2823829"/>
            <a:ext cx="6206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lang="en-US" sz="6000" dirty="0">
              <a:solidFill>
                <a:srgbClr val="F5822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CCFA10-1E57-4B01-978C-47A3DE37F7EF}"/>
              </a:ext>
            </a:extLst>
          </p:cNvPr>
          <p:cNvSpPr/>
          <p:nvPr/>
        </p:nvSpPr>
        <p:spPr>
          <a:xfrm>
            <a:off x="6799102" y="2823829"/>
            <a:ext cx="825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6000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28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03112 0.2083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06081 0.2067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  <p:bldP spid="41" grpId="1"/>
      <p:bldP spid="41" grpId="2"/>
      <p:bldP spid="40" grpId="0"/>
      <p:bldP spid="40" grpId="1"/>
      <p:bldP spid="40" grpId="2"/>
      <p:bldP spid="37" grpId="0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0" y="962380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4566" y="1957085"/>
            <a:ext cx="30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óm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chuối</a:t>
            </a:r>
            <a:endParaRPr lang="en-US" sz="4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5960" y="1955632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he</a:t>
            </a:r>
            <a:endParaRPr lang="en-US" sz="4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4243" y="1948064"/>
            <a:ext cx="2173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4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91469"/>
              </p:ext>
            </p:extLst>
          </p:nvPr>
        </p:nvGraphicFramePr>
        <p:xfrm>
          <a:off x="2261752" y="3144106"/>
          <a:ext cx="212930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34398"/>
              </p:ext>
            </p:extLst>
          </p:nvPr>
        </p:nvGraphicFramePr>
        <p:xfrm>
          <a:off x="5194437" y="3144106"/>
          <a:ext cx="212930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21353"/>
              </p:ext>
            </p:extLst>
          </p:nvPr>
        </p:nvGraphicFramePr>
        <p:xfrm>
          <a:off x="7935023" y="3125345"/>
          <a:ext cx="212930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431953" y="3125793"/>
            <a:ext cx="726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5243" y="3125793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om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5525309" y="3118112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54349" y="3125793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ôm</a:t>
            </a:r>
            <a:endParaRPr lang="en-US" sz="4000" dirty="0"/>
          </a:p>
        </p:txBody>
      </p:sp>
      <p:sp>
        <p:nvSpPr>
          <p:cNvPr id="28" name="Rectangle 27"/>
          <p:cNvSpPr/>
          <p:nvPr/>
        </p:nvSpPr>
        <p:spPr>
          <a:xfrm>
            <a:off x="9095084" y="3100967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4000" dirty="0"/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3684161" y="2840395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5" y="7387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86049" y="20023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60CC4F5-67F1-4831-AA41-D208DA43AE1C}"/>
              </a:ext>
            </a:extLst>
          </p:cNvPr>
          <p:cNvSpPr/>
          <p:nvPr/>
        </p:nvSpPr>
        <p:spPr>
          <a:xfrm>
            <a:off x="8252675" y="3116557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r</a:t>
            </a:r>
            <a:endParaRPr lang="en-US" sz="4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98A970-A64D-4604-9A6B-B58E181CB5BE}"/>
              </a:ext>
            </a:extLst>
          </p:cNvPr>
          <p:cNvSpPr txBox="1"/>
          <p:nvPr/>
        </p:nvSpPr>
        <p:spPr>
          <a:xfrm>
            <a:off x="2563646" y="4312814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4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62071F-6853-4DAD-B202-E89F25120264}"/>
              </a:ext>
            </a:extLst>
          </p:cNvPr>
          <p:cNvSpPr txBox="1"/>
          <p:nvPr/>
        </p:nvSpPr>
        <p:spPr>
          <a:xfrm>
            <a:off x="5824664" y="4314267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ôm</a:t>
            </a:r>
            <a:endParaRPr lang="en-US" sz="4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BEEE2C-E35D-44D2-AA74-65CF446DB992}"/>
              </a:ext>
            </a:extLst>
          </p:cNvPr>
          <p:cNvSpPr txBox="1"/>
          <p:nvPr/>
        </p:nvSpPr>
        <p:spPr>
          <a:xfrm>
            <a:off x="8472156" y="4317665"/>
            <a:ext cx="1074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4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1421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0" y="1043062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" y="11700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3293" y="367369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A429648D-1189-4334-86C9-CD8D70AC3234}"/>
              </a:ext>
            </a:extLst>
          </p:cNvPr>
          <p:cNvSpPr/>
          <p:nvPr/>
        </p:nvSpPr>
        <p:spPr>
          <a:xfrm>
            <a:off x="1385047" y="3769838"/>
            <a:ext cx="4008928" cy="1057656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46746127-0EB0-492D-B4C5-75B0E23FEF3B}"/>
              </a:ext>
            </a:extLst>
          </p:cNvPr>
          <p:cNvSpPr/>
          <p:nvPr/>
        </p:nvSpPr>
        <p:spPr>
          <a:xfrm>
            <a:off x="6634803" y="1835995"/>
            <a:ext cx="3894243" cy="1114104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1385046" y="1847441"/>
            <a:ext cx="4008929" cy="1110911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chòm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18B7D2F3-1AA5-4751-A017-691902EE9670}"/>
              </a:ext>
            </a:extLst>
          </p:cNvPr>
          <p:cNvSpPr/>
          <p:nvPr/>
        </p:nvSpPr>
        <p:spPr>
          <a:xfrm>
            <a:off x="6648880" y="3774166"/>
            <a:ext cx="3866087" cy="1053327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530" y="1979144"/>
            <a:ext cx="16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7537" y="1990995"/>
            <a:ext cx="16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endParaRPr lang="en-US" sz="48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2963" y="3874088"/>
            <a:ext cx="16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54990" y="3896614"/>
            <a:ext cx="17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ơm</a:t>
            </a:r>
            <a:endParaRPr lang="en-US" sz="48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3141" y="1987397"/>
            <a:ext cx="16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endParaRPr lang="en-US" sz="48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63" y="993858"/>
            <a:ext cx="9506419" cy="4754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30" y="993857"/>
            <a:ext cx="9519951" cy="474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9" y="996202"/>
            <a:ext cx="9519951" cy="4746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4" y="726141"/>
            <a:ext cx="9572005" cy="54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47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305"/>
  <p:tag name="TIMING" val="|11.739"/>
  <p:tag name="ISPRING_SLIDE_ID_2" val="{7A8D14B3-6616-4A2E-B2CB-48D914F5DA5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776"/>
  <p:tag name="ISPRING_SLIDE_ID_2" val="{06D1C622-26CD-4F20-844E-36707C5C26A5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2722</TotalTime>
  <Words>197</Words>
  <Application>Microsoft Office PowerPoint</Application>
  <PresentationFormat>Widescreen</PresentationFormat>
  <Paragraphs>87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Arial-SGK-TV</vt:lpstr>
      <vt:lpstr>Calibri</vt:lpstr>
      <vt:lpstr>Arial Rounded MT Bold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Administrator</cp:lastModifiedBy>
  <cp:revision>97</cp:revision>
  <dcterms:created xsi:type="dcterms:W3CDTF">2019-12-10T02:20:27Z</dcterms:created>
  <dcterms:modified xsi:type="dcterms:W3CDTF">2025-12-03T02:45:46Z</dcterms:modified>
</cp:coreProperties>
</file>