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8" r:id="rId1"/>
    <p:sldMasterId id="2147484079" r:id="rId2"/>
  </p:sldMasterIdLst>
  <p:notesMasterIdLst>
    <p:notesMasterId r:id="rId21"/>
  </p:notesMasterIdLst>
  <p:sldIdLst>
    <p:sldId id="256" r:id="rId3"/>
    <p:sldId id="257" r:id="rId4"/>
    <p:sldId id="258" r:id="rId5"/>
    <p:sldId id="262" r:id="rId6"/>
    <p:sldId id="322" r:id="rId7"/>
    <p:sldId id="259" r:id="rId8"/>
    <p:sldId id="260" r:id="rId9"/>
    <p:sldId id="261" r:id="rId10"/>
    <p:sldId id="317" r:id="rId11"/>
    <p:sldId id="264" r:id="rId12"/>
    <p:sldId id="263" r:id="rId13"/>
    <p:sldId id="269" r:id="rId14"/>
    <p:sldId id="321" r:id="rId15"/>
    <p:sldId id="266" r:id="rId16"/>
    <p:sldId id="267" r:id="rId17"/>
    <p:sldId id="318" r:id="rId18"/>
    <p:sldId id="319" r:id="rId19"/>
    <p:sldId id="32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06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B295D3-35E1-4B9F-AF7F-89AE6A911AFF}" v="1337" dt="2021-10-08T12:51:14.1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VD Hang" userId="695115d2079323cc" providerId="LiveId" clId="{59B295D3-35E1-4B9F-AF7F-89AE6A911AFF}"/>
    <pc:docChg chg="undo custSel addSld delSld modSld sldOrd delMainMaster modMainMaster">
      <pc:chgData name="BVD Hang" userId="695115d2079323cc" providerId="LiveId" clId="{59B295D3-35E1-4B9F-AF7F-89AE6A911AFF}" dt="2021-10-08T12:53:33.244" v="7302" actId="1076"/>
      <pc:docMkLst>
        <pc:docMk/>
      </pc:docMkLst>
      <pc:sldChg chg="modTransition setBg">
        <pc:chgData name="BVD Hang" userId="695115d2079323cc" providerId="LiveId" clId="{59B295D3-35E1-4B9F-AF7F-89AE6A911AFF}" dt="2021-10-08T12:33:43.594" v="6962"/>
        <pc:sldMkLst>
          <pc:docMk/>
          <pc:sldMk cId="1801364518" sldId="256"/>
        </pc:sldMkLst>
      </pc:sldChg>
      <pc:sldChg chg="addSp delSp modSp mod modTransition setBg setClrOvrMap">
        <pc:chgData name="BVD Hang" userId="695115d2079323cc" providerId="LiveId" clId="{59B295D3-35E1-4B9F-AF7F-89AE6A911AFF}" dt="2021-10-08T12:33:43.594" v="6962"/>
        <pc:sldMkLst>
          <pc:docMk/>
          <pc:sldMk cId="2684661019" sldId="257"/>
        </pc:sldMkLst>
        <pc:spChg chg="mod ord">
          <ac:chgData name="BVD Hang" userId="695115d2079323cc" providerId="LiveId" clId="{59B295D3-35E1-4B9F-AF7F-89AE6A911AFF}" dt="2021-10-08T00:47:32.814" v="158" actId="1076"/>
          <ac:spMkLst>
            <pc:docMk/>
            <pc:sldMk cId="2684661019" sldId="257"/>
            <ac:spMk id="2" creationId="{98E460A5-8ABC-481D-97C9-46E4F25A466F}"/>
          </ac:spMkLst>
        </pc:spChg>
        <pc:spChg chg="del">
          <ac:chgData name="BVD Hang" userId="695115d2079323cc" providerId="LiveId" clId="{59B295D3-35E1-4B9F-AF7F-89AE6A911AFF}" dt="2021-10-08T00:43:24.208" v="0" actId="22"/>
          <ac:spMkLst>
            <pc:docMk/>
            <pc:sldMk cId="2684661019" sldId="257"/>
            <ac:spMk id="3" creationId="{D4DA7DA8-D23B-4180-9085-1D97B91568AA}"/>
          </ac:spMkLst>
        </pc:spChg>
        <pc:spChg chg="add del">
          <ac:chgData name="BVD Hang" userId="695115d2079323cc" providerId="LiveId" clId="{59B295D3-35E1-4B9F-AF7F-89AE6A911AFF}" dt="2021-10-08T00:44:58.101" v="5" actId="26606"/>
          <ac:spMkLst>
            <pc:docMk/>
            <pc:sldMk cId="2684661019" sldId="257"/>
            <ac:spMk id="10" creationId="{904DB13E-F722-4ED6-BB00-556651E95281}"/>
          </ac:spMkLst>
        </pc:spChg>
        <pc:spChg chg="add del">
          <ac:chgData name="BVD Hang" userId="695115d2079323cc" providerId="LiveId" clId="{59B295D3-35E1-4B9F-AF7F-89AE6A911AFF}" dt="2021-10-08T00:44:58.101" v="5" actId="26606"/>
          <ac:spMkLst>
            <pc:docMk/>
            <pc:sldMk cId="2684661019" sldId="257"/>
            <ac:spMk id="12" creationId="{1419E3D9-C5FB-41A9-B6D2-DFB210BB6211}"/>
          </ac:spMkLst>
        </pc:spChg>
        <pc:spChg chg="add del">
          <ac:chgData name="BVD Hang" userId="695115d2079323cc" providerId="LiveId" clId="{59B295D3-35E1-4B9F-AF7F-89AE6A911AFF}" dt="2021-10-08T00:44:58.101" v="5" actId="26606"/>
          <ac:spMkLst>
            <pc:docMk/>
            <pc:sldMk cId="2684661019" sldId="257"/>
            <ac:spMk id="14" creationId="{367909BF-1DF7-4ACE-8F58-6CF719BB27E5}"/>
          </ac:spMkLst>
        </pc:spChg>
        <pc:spChg chg="add del">
          <ac:chgData name="BVD Hang" userId="695115d2079323cc" providerId="LiveId" clId="{59B295D3-35E1-4B9F-AF7F-89AE6A911AFF}" dt="2021-10-08T00:44:58.101" v="5" actId="26606"/>
          <ac:spMkLst>
            <pc:docMk/>
            <pc:sldMk cId="2684661019" sldId="257"/>
            <ac:spMk id="16" creationId="{89E8BEDB-0BBC-4F21-9CFB-8530D664C343}"/>
          </ac:spMkLst>
        </pc:spChg>
        <pc:spChg chg="add del">
          <ac:chgData name="BVD Hang" userId="695115d2079323cc" providerId="LiveId" clId="{59B295D3-35E1-4B9F-AF7F-89AE6A911AFF}" dt="2021-10-08T00:44:58.101" v="5" actId="26606"/>
          <ac:spMkLst>
            <pc:docMk/>
            <pc:sldMk cId="2684661019" sldId="257"/>
            <ac:spMk id="23" creationId="{420551B3-B4DA-48EE-988C-4FAEAEB5CE98}"/>
          </ac:spMkLst>
        </pc:spChg>
        <pc:spChg chg="add del">
          <ac:chgData name="BVD Hang" userId="695115d2079323cc" providerId="LiveId" clId="{59B295D3-35E1-4B9F-AF7F-89AE6A911AFF}" dt="2021-10-08T00:44:58.101" v="5" actId="26606"/>
          <ac:spMkLst>
            <pc:docMk/>
            <pc:sldMk cId="2684661019" sldId="257"/>
            <ac:spMk id="25" creationId="{2644B391-9BFE-445C-A9EC-F544BB85FBC7}"/>
          </ac:spMkLst>
        </pc:spChg>
        <pc:spChg chg="add del">
          <ac:chgData name="BVD Hang" userId="695115d2079323cc" providerId="LiveId" clId="{59B295D3-35E1-4B9F-AF7F-89AE6A911AFF}" dt="2021-10-08T00:44:58.101" v="5" actId="26606"/>
          <ac:spMkLst>
            <pc:docMk/>
            <pc:sldMk cId="2684661019" sldId="257"/>
            <ac:spMk id="27" creationId="{80F26E69-87D9-4655-AE7B-280A87AA3CAD}"/>
          </ac:spMkLst>
        </pc:spChg>
        <pc:spChg chg="add mod">
          <ac:chgData name="BVD Hang" userId="695115d2079323cc" providerId="LiveId" clId="{59B295D3-35E1-4B9F-AF7F-89AE6A911AFF}" dt="2021-10-08T00:47:27.685" v="157" actId="122"/>
          <ac:spMkLst>
            <pc:docMk/>
            <pc:sldMk cId="2684661019" sldId="257"/>
            <ac:spMk id="31" creationId="{E633E2B9-CD94-43DD-BA73-EC2F152E0F48}"/>
          </ac:spMkLst>
        </pc:spChg>
        <pc:spChg chg="add del">
          <ac:chgData name="BVD Hang" userId="695115d2079323cc" providerId="LiveId" clId="{59B295D3-35E1-4B9F-AF7F-89AE6A911AFF}" dt="2021-10-08T00:46:04.676" v="116" actId="26606"/>
          <ac:spMkLst>
            <pc:docMk/>
            <pc:sldMk cId="2684661019" sldId="257"/>
            <ac:spMk id="34" creationId="{D5851415-CF4E-4C41-9E36-04E444B517EB}"/>
          </ac:spMkLst>
        </pc:spChg>
        <pc:spChg chg="add del">
          <ac:chgData name="BVD Hang" userId="695115d2079323cc" providerId="LiveId" clId="{59B295D3-35E1-4B9F-AF7F-89AE6A911AFF}" dt="2021-10-08T00:46:04.676" v="116" actId="26606"/>
          <ac:spMkLst>
            <pc:docMk/>
            <pc:sldMk cId="2684661019" sldId="257"/>
            <ac:spMk id="36" creationId="{4B516B89-DEA0-4832-8C56-F048168DAD88}"/>
          </ac:spMkLst>
        </pc:spChg>
        <pc:spChg chg="add del">
          <ac:chgData name="BVD Hang" userId="695115d2079323cc" providerId="LiveId" clId="{59B295D3-35E1-4B9F-AF7F-89AE6A911AFF}" dt="2021-10-08T00:46:04.676" v="116" actId="26606"/>
          <ac:spMkLst>
            <pc:docMk/>
            <pc:sldMk cId="2684661019" sldId="257"/>
            <ac:spMk id="38" creationId="{3EA2D33E-BAA2-467B-80B0-8887D9A99FBE}"/>
          </ac:spMkLst>
        </pc:spChg>
        <pc:spChg chg="add del">
          <ac:chgData name="BVD Hang" userId="695115d2079323cc" providerId="LiveId" clId="{59B295D3-35E1-4B9F-AF7F-89AE6A911AFF}" dt="2021-10-08T00:46:04.676" v="116" actId="26606"/>
          <ac:spMkLst>
            <pc:docMk/>
            <pc:sldMk cId="2684661019" sldId="257"/>
            <ac:spMk id="40" creationId="{6067C508-2065-42E3-98D2-F3A9B8339BA0}"/>
          </ac:spMkLst>
        </pc:spChg>
        <pc:spChg chg="add">
          <ac:chgData name="BVD Hang" userId="695115d2079323cc" providerId="LiveId" clId="{59B295D3-35E1-4B9F-AF7F-89AE6A911AFF}" dt="2021-10-08T00:46:04.676" v="116" actId="26606"/>
          <ac:spMkLst>
            <pc:docMk/>
            <pc:sldMk cId="2684661019" sldId="257"/>
            <ac:spMk id="45" creationId="{904DB13E-F722-4ED6-BB00-556651E95281}"/>
          </ac:spMkLst>
        </pc:spChg>
        <pc:spChg chg="add">
          <ac:chgData name="BVD Hang" userId="695115d2079323cc" providerId="LiveId" clId="{59B295D3-35E1-4B9F-AF7F-89AE6A911AFF}" dt="2021-10-08T00:46:04.676" v="116" actId="26606"/>
          <ac:spMkLst>
            <pc:docMk/>
            <pc:sldMk cId="2684661019" sldId="257"/>
            <ac:spMk id="47" creationId="{1E8D93C5-28EB-42D0-86CE-D804955653CC}"/>
          </ac:spMkLst>
        </pc:spChg>
        <pc:spChg chg="add">
          <ac:chgData name="BVD Hang" userId="695115d2079323cc" providerId="LiveId" clId="{59B295D3-35E1-4B9F-AF7F-89AE6A911AFF}" dt="2021-10-08T00:46:04.676" v="116" actId="26606"/>
          <ac:spMkLst>
            <pc:docMk/>
            <pc:sldMk cId="2684661019" sldId="257"/>
            <ac:spMk id="49" creationId="{AB1B1E7D-F76D-4744-AF85-239E6998A4C5}"/>
          </ac:spMkLst>
        </pc:spChg>
        <pc:spChg chg="add">
          <ac:chgData name="BVD Hang" userId="695115d2079323cc" providerId="LiveId" clId="{59B295D3-35E1-4B9F-AF7F-89AE6A911AFF}" dt="2021-10-08T00:46:04.676" v="116" actId="26606"/>
          <ac:spMkLst>
            <pc:docMk/>
            <pc:sldMk cId="2684661019" sldId="257"/>
            <ac:spMk id="51" creationId="{3BB65211-00DB-45B6-A223-033B2D19CBE8}"/>
          </ac:spMkLst>
        </pc:spChg>
        <pc:spChg chg="add">
          <ac:chgData name="BVD Hang" userId="695115d2079323cc" providerId="LiveId" clId="{59B295D3-35E1-4B9F-AF7F-89AE6A911AFF}" dt="2021-10-08T00:46:04.676" v="116" actId="26606"/>
          <ac:spMkLst>
            <pc:docMk/>
            <pc:sldMk cId="2684661019" sldId="257"/>
            <ac:spMk id="58" creationId="{1C3E817E-E139-426E-89E5-9DD346EC7514}"/>
          </ac:spMkLst>
        </pc:spChg>
        <pc:spChg chg="add">
          <ac:chgData name="BVD Hang" userId="695115d2079323cc" providerId="LiveId" clId="{59B295D3-35E1-4B9F-AF7F-89AE6A911AFF}" dt="2021-10-08T00:46:04.676" v="116" actId="26606"/>
          <ac:spMkLst>
            <pc:docMk/>
            <pc:sldMk cId="2684661019" sldId="257"/>
            <ac:spMk id="60" creationId="{E2ADD2F6-F7FC-464F-8F18-5BDBD27A732F}"/>
          </ac:spMkLst>
        </pc:spChg>
        <pc:spChg chg="add">
          <ac:chgData name="BVD Hang" userId="695115d2079323cc" providerId="LiveId" clId="{59B295D3-35E1-4B9F-AF7F-89AE6A911AFF}" dt="2021-10-08T00:46:04.676" v="116" actId="26606"/>
          <ac:spMkLst>
            <pc:docMk/>
            <pc:sldMk cId="2684661019" sldId="257"/>
            <ac:spMk id="62" creationId="{5A3A31F1-FA83-497F-98FF-9A5621DC5560}"/>
          </ac:spMkLst>
        </pc:spChg>
        <pc:spChg chg="add">
          <ac:chgData name="BVD Hang" userId="695115d2079323cc" providerId="LiveId" clId="{59B295D3-35E1-4B9F-AF7F-89AE6A911AFF}" dt="2021-10-08T00:46:04.676" v="116" actId="26606"/>
          <ac:spMkLst>
            <pc:docMk/>
            <pc:sldMk cId="2684661019" sldId="257"/>
            <ac:spMk id="64" creationId="{343FF9E2-8F7E-4BCC-9A50-C41AD8A56DD9}"/>
          </ac:spMkLst>
        </pc:spChg>
        <pc:spChg chg="add">
          <ac:chgData name="BVD Hang" userId="695115d2079323cc" providerId="LiveId" clId="{59B295D3-35E1-4B9F-AF7F-89AE6A911AFF}" dt="2021-10-08T00:46:04.676" v="116" actId="26606"/>
          <ac:spMkLst>
            <pc:docMk/>
            <pc:sldMk cId="2684661019" sldId="257"/>
            <ac:spMk id="66" creationId="{47751BC8-250F-493B-BDF9-D45BA5991D8A}"/>
          </ac:spMkLst>
        </pc:spChg>
        <pc:grpChg chg="add del">
          <ac:chgData name="BVD Hang" userId="695115d2079323cc" providerId="LiveId" clId="{59B295D3-35E1-4B9F-AF7F-89AE6A911AFF}" dt="2021-10-08T00:44:58.101" v="5" actId="26606"/>
          <ac:grpSpMkLst>
            <pc:docMk/>
            <pc:sldMk cId="2684661019" sldId="257"/>
            <ac:grpSpMk id="18" creationId="{E26428D7-C6F3-473D-A360-A3F5C3E8728C}"/>
          </ac:grpSpMkLst>
        </pc:grpChg>
        <pc:grpChg chg="add">
          <ac:chgData name="BVD Hang" userId="695115d2079323cc" providerId="LiveId" clId="{59B295D3-35E1-4B9F-AF7F-89AE6A911AFF}" dt="2021-10-08T00:46:04.676" v="116" actId="26606"/>
          <ac:grpSpMkLst>
            <pc:docMk/>
            <pc:sldMk cId="2684661019" sldId="257"/>
            <ac:grpSpMk id="53" creationId="{E26428D7-C6F3-473D-A360-A3F5C3E8728C}"/>
          </ac:grpSpMkLst>
        </pc:grpChg>
        <pc:picChg chg="add mod ord">
          <ac:chgData name="BVD Hang" userId="695115d2079323cc" providerId="LiveId" clId="{59B295D3-35E1-4B9F-AF7F-89AE6A911AFF}" dt="2021-10-08T01:51:37.439" v="400" actId="1076"/>
          <ac:picMkLst>
            <pc:docMk/>
            <pc:sldMk cId="2684661019" sldId="257"/>
            <ac:picMk id="5" creationId="{9DE613ED-15CC-4397-AB45-9F1D3277AEC6}"/>
          </ac:picMkLst>
        </pc:picChg>
        <pc:cxnChg chg="add">
          <ac:chgData name="BVD Hang" userId="695115d2079323cc" providerId="LiveId" clId="{59B295D3-35E1-4B9F-AF7F-89AE6A911AFF}" dt="2021-10-08T00:46:04.676" v="116" actId="26606"/>
          <ac:cxnSpMkLst>
            <pc:docMk/>
            <pc:sldMk cId="2684661019" sldId="257"/>
            <ac:cxnSpMk id="68" creationId="{BF0F044C-8394-47CB-8E3D-FA56B0693961}"/>
          </ac:cxnSpMkLst>
        </pc:cxnChg>
        <pc:cxnChg chg="add">
          <ac:chgData name="BVD Hang" userId="695115d2079323cc" providerId="LiveId" clId="{59B295D3-35E1-4B9F-AF7F-89AE6A911AFF}" dt="2021-10-08T00:46:04.676" v="116" actId="26606"/>
          <ac:cxnSpMkLst>
            <pc:docMk/>
            <pc:sldMk cId="2684661019" sldId="257"/>
            <ac:cxnSpMk id="70" creationId="{6B2DCD75-B707-4C51-8ADC-813834C09A87}"/>
          </ac:cxnSpMkLst>
        </pc:cxnChg>
        <pc:cxnChg chg="add">
          <ac:chgData name="BVD Hang" userId="695115d2079323cc" providerId="LiveId" clId="{59B295D3-35E1-4B9F-AF7F-89AE6A911AFF}" dt="2021-10-08T00:46:04.676" v="116" actId="26606"/>
          <ac:cxnSpMkLst>
            <pc:docMk/>
            <pc:sldMk cId="2684661019" sldId="257"/>
            <ac:cxnSpMk id="72" creationId="{F4851414-8BB1-42EF-912B-608FCE07B247}"/>
          </ac:cxnSpMkLst>
        </pc:cxnChg>
      </pc:sldChg>
      <pc:sldChg chg="addSp delSp modSp new mod modTransition setBg">
        <pc:chgData name="BVD Hang" userId="695115d2079323cc" providerId="LiveId" clId="{59B295D3-35E1-4B9F-AF7F-89AE6A911AFF}" dt="2021-10-08T12:33:43.594" v="6962"/>
        <pc:sldMkLst>
          <pc:docMk/>
          <pc:sldMk cId="899122280" sldId="258"/>
        </pc:sldMkLst>
        <pc:spChg chg="mod">
          <ac:chgData name="BVD Hang" userId="695115d2079323cc" providerId="LiveId" clId="{59B295D3-35E1-4B9F-AF7F-89AE6A911AFF}" dt="2021-10-08T10:36:08.462" v="952" actId="2710"/>
          <ac:spMkLst>
            <pc:docMk/>
            <pc:sldMk cId="899122280" sldId="258"/>
            <ac:spMk id="2" creationId="{FCC76076-E8CB-461A-9C3E-B3DBADB76708}"/>
          </ac:spMkLst>
        </pc:spChg>
        <pc:spChg chg="del mod">
          <ac:chgData name="BVD Hang" userId="695115d2079323cc" providerId="LiveId" clId="{59B295D3-35E1-4B9F-AF7F-89AE6A911AFF}" dt="2021-10-08T01:49:02.558" v="380" actId="26606"/>
          <ac:spMkLst>
            <pc:docMk/>
            <pc:sldMk cId="899122280" sldId="258"/>
            <ac:spMk id="3" creationId="{ADF384F7-4F67-423F-8BDA-2FF930D0769E}"/>
          </ac:spMkLst>
        </pc:spChg>
        <pc:spChg chg="add">
          <ac:chgData name="BVD Hang" userId="695115d2079323cc" providerId="LiveId" clId="{59B295D3-35E1-4B9F-AF7F-89AE6A911AFF}" dt="2021-10-08T01:49:02.558" v="380" actId="26606"/>
          <ac:spMkLst>
            <pc:docMk/>
            <pc:sldMk cId="899122280" sldId="258"/>
            <ac:spMk id="9" creationId="{A2AD6B69-E0A0-476D-9EE1-6B69F04C59F8}"/>
          </ac:spMkLst>
        </pc:spChg>
        <pc:spChg chg="add">
          <ac:chgData name="BVD Hang" userId="695115d2079323cc" providerId="LiveId" clId="{59B295D3-35E1-4B9F-AF7F-89AE6A911AFF}" dt="2021-10-08T01:49:02.558" v="380" actId="26606"/>
          <ac:spMkLst>
            <pc:docMk/>
            <pc:sldMk cId="899122280" sldId="258"/>
            <ac:spMk id="11" creationId="{16BE10A1-AD5F-4AB3-8A94-41D62B494ADB}"/>
          </ac:spMkLst>
        </pc:spChg>
        <pc:spChg chg="add">
          <ac:chgData name="BVD Hang" userId="695115d2079323cc" providerId="LiveId" clId="{59B295D3-35E1-4B9F-AF7F-89AE6A911AFF}" dt="2021-10-08T01:49:02.558" v="380" actId="26606"/>
          <ac:spMkLst>
            <pc:docMk/>
            <pc:sldMk cId="899122280" sldId="258"/>
            <ac:spMk id="13" creationId="{5684BFFE-6A90-4311-ACD5-B34177D46462}"/>
          </ac:spMkLst>
        </pc:spChg>
        <pc:graphicFrameChg chg="add mod modGraphic">
          <ac:chgData name="BVD Hang" userId="695115d2079323cc" providerId="LiveId" clId="{59B295D3-35E1-4B9F-AF7F-89AE6A911AFF}" dt="2021-10-08T10:53:18.958" v="2794" actId="20577"/>
          <ac:graphicFrameMkLst>
            <pc:docMk/>
            <pc:sldMk cId="899122280" sldId="258"/>
            <ac:graphicFrameMk id="5" creationId="{133EDD4C-F4B0-4167-BBE5-CD49C139AD7D}"/>
          </ac:graphicFrameMkLst>
        </pc:graphicFrameChg>
      </pc:sldChg>
      <pc:sldChg chg="addSp delSp modSp new mod modTransition setBg">
        <pc:chgData name="BVD Hang" userId="695115d2079323cc" providerId="LiveId" clId="{59B295D3-35E1-4B9F-AF7F-89AE6A911AFF}" dt="2021-10-08T12:33:43.594" v="6962"/>
        <pc:sldMkLst>
          <pc:docMk/>
          <pc:sldMk cId="1235696409" sldId="259"/>
        </pc:sldMkLst>
        <pc:spChg chg="mod">
          <ac:chgData name="BVD Hang" userId="695115d2079323cc" providerId="LiveId" clId="{59B295D3-35E1-4B9F-AF7F-89AE6A911AFF}" dt="2021-10-08T11:34:45.404" v="4549" actId="20577"/>
          <ac:spMkLst>
            <pc:docMk/>
            <pc:sldMk cId="1235696409" sldId="259"/>
            <ac:spMk id="2" creationId="{5520F55C-BA40-4D7B-8354-675E587FE98D}"/>
          </ac:spMkLst>
        </pc:spChg>
        <pc:spChg chg="del mod">
          <ac:chgData name="BVD Hang" userId="695115d2079323cc" providerId="LiveId" clId="{59B295D3-35E1-4B9F-AF7F-89AE6A911AFF}" dt="2021-10-08T10:32:12.276" v="937" actId="26606"/>
          <ac:spMkLst>
            <pc:docMk/>
            <pc:sldMk cId="1235696409" sldId="259"/>
            <ac:spMk id="3" creationId="{C8DA35BF-5BCA-44FE-8979-371CD477CB4C}"/>
          </ac:spMkLst>
        </pc:spChg>
        <pc:spChg chg="add mod">
          <ac:chgData name="BVD Hang" userId="695115d2079323cc" providerId="LiveId" clId="{59B295D3-35E1-4B9F-AF7F-89AE6A911AFF}" dt="2021-10-08T10:59:58.552" v="3557" actId="1076"/>
          <ac:spMkLst>
            <pc:docMk/>
            <pc:sldMk cId="1235696409" sldId="259"/>
            <ac:spMk id="4" creationId="{5440C9EB-3D35-445A-A5C7-1870A5EF702A}"/>
          </ac:spMkLst>
        </pc:spChg>
        <pc:spChg chg="add del mod ord">
          <ac:chgData name="BVD Hang" userId="695115d2079323cc" providerId="LiveId" clId="{59B295D3-35E1-4B9F-AF7F-89AE6A911AFF}" dt="2021-10-08T11:34:37.463" v="4548" actId="478"/>
          <ac:spMkLst>
            <pc:docMk/>
            <pc:sldMk cId="1235696409" sldId="259"/>
            <ac:spMk id="6" creationId="{8D4819BB-112E-4409-86FA-B6678F85BDCD}"/>
          </ac:spMkLst>
        </pc:spChg>
        <pc:spChg chg="add">
          <ac:chgData name="BVD Hang" userId="695115d2079323cc" providerId="LiveId" clId="{59B295D3-35E1-4B9F-AF7F-89AE6A911AFF}" dt="2021-10-08T10:32:12.276" v="937" actId="26606"/>
          <ac:spMkLst>
            <pc:docMk/>
            <pc:sldMk cId="1235696409" sldId="259"/>
            <ac:spMk id="9" creationId="{A2AD6B69-E0A0-476D-9EE1-6B69F04C59F8}"/>
          </ac:spMkLst>
        </pc:spChg>
        <pc:spChg chg="add">
          <ac:chgData name="BVD Hang" userId="695115d2079323cc" providerId="LiveId" clId="{59B295D3-35E1-4B9F-AF7F-89AE6A911AFF}" dt="2021-10-08T10:32:12.276" v="937" actId="26606"/>
          <ac:spMkLst>
            <pc:docMk/>
            <pc:sldMk cId="1235696409" sldId="259"/>
            <ac:spMk id="11" creationId="{16BE10A1-AD5F-4AB3-8A94-41D62B494ADB}"/>
          </ac:spMkLst>
        </pc:spChg>
        <pc:spChg chg="add">
          <ac:chgData name="BVD Hang" userId="695115d2079323cc" providerId="LiveId" clId="{59B295D3-35E1-4B9F-AF7F-89AE6A911AFF}" dt="2021-10-08T10:32:12.276" v="937" actId="26606"/>
          <ac:spMkLst>
            <pc:docMk/>
            <pc:sldMk cId="1235696409" sldId="259"/>
            <ac:spMk id="13" creationId="{5684BFFE-6A90-4311-ACD5-B34177D46462}"/>
          </ac:spMkLst>
        </pc:spChg>
        <pc:graphicFrameChg chg="add mod">
          <ac:chgData name="BVD Hang" userId="695115d2079323cc" providerId="LiveId" clId="{59B295D3-35E1-4B9F-AF7F-89AE6A911AFF}" dt="2021-10-08T10:58:52.224" v="3525"/>
          <ac:graphicFrameMkLst>
            <pc:docMk/>
            <pc:sldMk cId="1235696409" sldId="259"/>
            <ac:graphicFrameMk id="5" creationId="{99055EA6-90B4-4276-91F2-420752A10628}"/>
          </ac:graphicFrameMkLst>
        </pc:graphicFrameChg>
      </pc:sldChg>
      <pc:sldChg chg="addSp delSp modSp new mod modTransition modAnim">
        <pc:chgData name="BVD Hang" userId="695115d2079323cc" providerId="LiveId" clId="{59B295D3-35E1-4B9F-AF7F-89AE6A911AFF}" dt="2021-10-08T12:33:43.594" v="6962"/>
        <pc:sldMkLst>
          <pc:docMk/>
          <pc:sldMk cId="1121108373" sldId="260"/>
        </pc:sldMkLst>
        <pc:spChg chg="mod">
          <ac:chgData name="BVD Hang" userId="695115d2079323cc" providerId="LiveId" clId="{59B295D3-35E1-4B9F-AF7F-89AE6A911AFF}" dt="2021-10-08T12:28:07.959" v="6959" actId="20577"/>
          <ac:spMkLst>
            <pc:docMk/>
            <pc:sldMk cId="1121108373" sldId="260"/>
            <ac:spMk id="2" creationId="{0279AAD6-8045-48AE-BBD9-0DC962D3DDDE}"/>
          </ac:spMkLst>
        </pc:spChg>
        <pc:spChg chg="del">
          <ac:chgData name="BVD Hang" userId="695115d2079323cc" providerId="LiveId" clId="{59B295D3-35E1-4B9F-AF7F-89AE6A911AFF}" dt="2021-10-08T12:28:04.101" v="6955" actId="478"/>
          <ac:spMkLst>
            <pc:docMk/>
            <pc:sldMk cId="1121108373" sldId="260"/>
            <ac:spMk id="3" creationId="{D8ECFECD-3044-46AE-8F79-7914183C56D5}"/>
          </ac:spMkLst>
        </pc:spChg>
        <pc:picChg chg="add mod">
          <ac:chgData name="BVD Hang" userId="695115d2079323cc" providerId="LiveId" clId="{59B295D3-35E1-4B9F-AF7F-89AE6A911AFF}" dt="2021-10-08T12:28:48.701" v="6960"/>
          <ac:picMkLst>
            <pc:docMk/>
            <pc:sldMk cId="1121108373" sldId="260"/>
            <ac:picMk id="4" creationId="{126669BE-7048-41C5-A7C2-03A546A16D44}"/>
          </ac:picMkLst>
        </pc:picChg>
      </pc:sldChg>
      <pc:sldChg chg="addSp delSp modSp new mod modTransition setBg modAnim">
        <pc:chgData name="BVD Hang" userId="695115d2079323cc" providerId="LiveId" clId="{59B295D3-35E1-4B9F-AF7F-89AE6A911AFF}" dt="2021-10-08T12:35:09.921" v="6968"/>
        <pc:sldMkLst>
          <pc:docMk/>
          <pc:sldMk cId="2106131197" sldId="261"/>
        </pc:sldMkLst>
        <pc:spChg chg="del mod">
          <ac:chgData name="BVD Hang" userId="695115d2079323cc" providerId="LiveId" clId="{59B295D3-35E1-4B9F-AF7F-89AE6A911AFF}" dt="2021-10-08T10:31:40.578" v="897" actId="478"/>
          <ac:spMkLst>
            <pc:docMk/>
            <pc:sldMk cId="2106131197" sldId="261"/>
            <ac:spMk id="2" creationId="{0D87752E-7901-4DA6-AA28-8DC12100BE8D}"/>
          </ac:spMkLst>
        </pc:spChg>
        <pc:spChg chg="mod">
          <ac:chgData name="BVD Hang" userId="695115d2079323cc" providerId="LiveId" clId="{59B295D3-35E1-4B9F-AF7F-89AE6A911AFF}" dt="2021-10-08T11:54:26.524" v="5348" actId="1076"/>
          <ac:spMkLst>
            <pc:docMk/>
            <pc:sldMk cId="2106131197" sldId="261"/>
            <ac:spMk id="3" creationId="{2F04BE62-6912-4724-AA8D-C9F0EEC379AA}"/>
          </ac:spMkLst>
        </pc:spChg>
        <pc:spChg chg="add del mod">
          <ac:chgData name="BVD Hang" userId="695115d2079323cc" providerId="LiveId" clId="{59B295D3-35E1-4B9F-AF7F-89AE6A911AFF}" dt="2021-10-08T10:31:43.017" v="898" actId="478"/>
          <ac:spMkLst>
            <pc:docMk/>
            <pc:sldMk cId="2106131197" sldId="261"/>
            <ac:spMk id="5" creationId="{513E490C-6A23-4549-A319-9BF3E664F2AE}"/>
          </ac:spMkLst>
        </pc:spChg>
        <pc:spChg chg="add">
          <ac:chgData name="BVD Hang" userId="695115d2079323cc" providerId="LiveId" clId="{59B295D3-35E1-4B9F-AF7F-89AE6A911AFF}" dt="2021-10-08T11:00:54.349" v="3572" actId="26606"/>
          <ac:spMkLst>
            <pc:docMk/>
            <pc:sldMk cId="2106131197" sldId="261"/>
            <ac:spMk id="8" creationId="{70120F84-A866-4D9F-8B1C-9120A013D654}"/>
          </ac:spMkLst>
        </pc:spChg>
        <pc:spChg chg="add">
          <ac:chgData name="BVD Hang" userId="695115d2079323cc" providerId="LiveId" clId="{59B295D3-35E1-4B9F-AF7F-89AE6A911AFF}" dt="2021-10-08T11:00:54.349" v="3572" actId="26606"/>
          <ac:spMkLst>
            <pc:docMk/>
            <pc:sldMk cId="2106131197" sldId="261"/>
            <ac:spMk id="10" creationId="{252FEFEF-6AC0-46B6-AC09-11FC56196FA4}"/>
          </ac:spMkLst>
        </pc:spChg>
      </pc:sldChg>
      <pc:sldChg chg="addSp delSp modSp new mod modTransition setBg">
        <pc:chgData name="BVD Hang" userId="695115d2079323cc" providerId="LiveId" clId="{59B295D3-35E1-4B9F-AF7F-89AE6A911AFF}" dt="2021-10-08T12:33:43.594" v="6962"/>
        <pc:sldMkLst>
          <pc:docMk/>
          <pc:sldMk cId="1498761185" sldId="262"/>
        </pc:sldMkLst>
        <pc:spChg chg="mod ord">
          <ac:chgData name="BVD Hang" userId="695115d2079323cc" providerId="LiveId" clId="{59B295D3-35E1-4B9F-AF7F-89AE6A911AFF}" dt="2021-10-08T10:45:59.036" v="1586" actId="1076"/>
          <ac:spMkLst>
            <pc:docMk/>
            <pc:sldMk cId="1498761185" sldId="262"/>
            <ac:spMk id="2" creationId="{7407370A-6AE1-4FB0-8E1F-5558EC25D84E}"/>
          </ac:spMkLst>
        </pc:spChg>
        <pc:spChg chg="mod ord">
          <ac:chgData name="BVD Hang" userId="695115d2079323cc" providerId="LiveId" clId="{59B295D3-35E1-4B9F-AF7F-89AE6A911AFF}" dt="2021-10-08T11:53:36.397" v="5341" actId="14100"/>
          <ac:spMkLst>
            <pc:docMk/>
            <pc:sldMk cId="1498761185" sldId="262"/>
            <ac:spMk id="3" creationId="{011ECE3A-8435-427B-83A7-2476A48D8DC3}"/>
          </ac:spMkLst>
        </pc:spChg>
        <pc:spChg chg="add del">
          <ac:chgData name="BVD Hang" userId="695115d2079323cc" providerId="LiveId" clId="{59B295D3-35E1-4B9F-AF7F-89AE6A911AFF}" dt="2021-10-08T10:45:13.520" v="1577" actId="26606"/>
          <ac:spMkLst>
            <pc:docMk/>
            <pc:sldMk cId="1498761185" sldId="262"/>
            <ac:spMk id="73" creationId="{D5851415-CF4E-4C41-9E36-04E444B517EB}"/>
          </ac:spMkLst>
        </pc:spChg>
        <pc:spChg chg="add del">
          <ac:chgData name="BVD Hang" userId="695115d2079323cc" providerId="LiveId" clId="{59B295D3-35E1-4B9F-AF7F-89AE6A911AFF}" dt="2021-10-08T10:45:13.520" v="1577" actId="26606"/>
          <ac:spMkLst>
            <pc:docMk/>
            <pc:sldMk cId="1498761185" sldId="262"/>
            <ac:spMk id="75" creationId="{3EA2D33E-BAA2-467B-80B0-8887D9A99FBE}"/>
          </ac:spMkLst>
        </pc:spChg>
        <pc:spChg chg="add del">
          <ac:chgData name="BVD Hang" userId="695115d2079323cc" providerId="LiveId" clId="{59B295D3-35E1-4B9F-AF7F-89AE6A911AFF}" dt="2021-10-08T10:45:13.520" v="1577" actId="26606"/>
          <ac:spMkLst>
            <pc:docMk/>
            <pc:sldMk cId="1498761185" sldId="262"/>
            <ac:spMk id="77" creationId="{6067C508-2065-42E3-98D2-F3A9B8339BA0}"/>
          </ac:spMkLst>
        </pc:spChg>
        <pc:spChg chg="add">
          <ac:chgData name="BVD Hang" userId="695115d2079323cc" providerId="LiveId" clId="{59B295D3-35E1-4B9F-AF7F-89AE6A911AFF}" dt="2021-10-08T10:45:13.520" v="1577" actId="26606"/>
          <ac:spMkLst>
            <pc:docMk/>
            <pc:sldMk cId="1498761185" sldId="262"/>
            <ac:spMk id="137" creationId="{CD7B8A97-A55C-4B63-9224-277C84F4B6BD}"/>
          </ac:spMkLst>
        </pc:spChg>
        <pc:spChg chg="add">
          <ac:chgData name="BVD Hang" userId="695115d2079323cc" providerId="LiveId" clId="{59B295D3-35E1-4B9F-AF7F-89AE6A911AFF}" dt="2021-10-08T10:45:13.520" v="1577" actId="26606"/>
          <ac:spMkLst>
            <pc:docMk/>
            <pc:sldMk cId="1498761185" sldId="262"/>
            <ac:spMk id="139" creationId="{64E8C82B-29EE-43B6-90D9-4C3463486DBF}"/>
          </ac:spMkLst>
        </pc:spChg>
        <pc:spChg chg="add">
          <ac:chgData name="BVD Hang" userId="695115d2079323cc" providerId="LiveId" clId="{59B295D3-35E1-4B9F-AF7F-89AE6A911AFF}" dt="2021-10-08T10:45:13.520" v="1577" actId="26606"/>
          <ac:spMkLst>
            <pc:docMk/>
            <pc:sldMk cId="1498761185" sldId="262"/>
            <ac:spMk id="141" creationId="{C6E2D67D-01A2-4277-8EA0-1560E7E95275}"/>
          </ac:spMkLst>
        </pc:spChg>
        <pc:spChg chg="add">
          <ac:chgData name="BVD Hang" userId="695115d2079323cc" providerId="LiveId" clId="{59B295D3-35E1-4B9F-AF7F-89AE6A911AFF}" dt="2021-10-08T10:45:13.520" v="1577" actId="26606"/>
          <ac:spMkLst>
            <pc:docMk/>
            <pc:sldMk cId="1498761185" sldId="262"/>
            <ac:spMk id="143" creationId="{66A5D548-4865-4D5F-97A6-2D8C1657B26C}"/>
          </ac:spMkLst>
        </pc:spChg>
        <pc:spChg chg="add">
          <ac:chgData name="BVD Hang" userId="695115d2079323cc" providerId="LiveId" clId="{59B295D3-35E1-4B9F-AF7F-89AE6A911AFF}" dt="2021-10-08T10:45:13.520" v="1577" actId="26606"/>
          <ac:spMkLst>
            <pc:docMk/>
            <pc:sldMk cId="1498761185" sldId="262"/>
            <ac:spMk id="145" creationId="{EFFB280C-BA0C-49DC-926F-5BB41ADF0A23}"/>
          </ac:spMkLst>
        </pc:spChg>
        <pc:picChg chg="add mod">
          <ac:chgData name="BVD Hang" userId="695115d2079323cc" providerId="LiveId" clId="{59B295D3-35E1-4B9F-AF7F-89AE6A911AFF}" dt="2021-10-08T10:45:13.520" v="1577" actId="26606"/>
          <ac:picMkLst>
            <pc:docMk/>
            <pc:sldMk cId="1498761185" sldId="262"/>
            <ac:picMk id="1026" creationId="{B25DB2CC-29DC-41CC-9300-F2413B6FE0B5}"/>
          </ac:picMkLst>
        </pc:picChg>
        <pc:picChg chg="add mod ord">
          <ac:chgData name="BVD Hang" userId="695115d2079323cc" providerId="LiveId" clId="{59B295D3-35E1-4B9F-AF7F-89AE6A911AFF}" dt="2021-10-08T10:45:13.520" v="1577" actId="26606"/>
          <ac:picMkLst>
            <pc:docMk/>
            <pc:sldMk cId="1498761185" sldId="262"/>
            <ac:picMk id="1028" creationId="{AA058C31-2DC8-48C2-9ED4-2B500D2D1060}"/>
          </ac:picMkLst>
        </pc:picChg>
      </pc:sldChg>
      <pc:sldChg chg="addSp delSp modSp new mod modTransition setBg delAnim modAnim setClrOvrMap">
        <pc:chgData name="BVD Hang" userId="695115d2079323cc" providerId="LiveId" clId="{59B295D3-35E1-4B9F-AF7F-89AE6A911AFF}" dt="2021-10-08T12:39:57.100" v="7091" actId="20577"/>
        <pc:sldMkLst>
          <pc:docMk/>
          <pc:sldMk cId="2579079835" sldId="263"/>
        </pc:sldMkLst>
        <pc:spChg chg="del">
          <ac:chgData name="BVD Hang" userId="695115d2079323cc" providerId="LiveId" clId="{59B295D3-35E1-4B9F-AF7F-89AE6A911AFF}" dt="2021-10-08T11:05:39.866" v="3752" actId="478"/>
          <ac:spMkLst>
            <pc:docMk/>
            <pc:sldMk cId="2579079835" sldId="263"/>
            <ac:spMk id="2" creationId="{5CA512E0-C101-4CBB-995D-BFEB91106551}"/>
          </ac:spMkLst>
        </pc:spChg>
        <pc:spChg chg="del">
          <ac:chgData name="BVD Hang" userId="695115d2079323cc" providerId="LiveId" clId="{59B295D3-35E1-4B9F-AF7F-89AE6A911AFF}" dt="2021-10-08T11:05:37.962" v="3751" actId="478"/>
          <ac:spMkLst>
            <pc:docMk/>
            <pc:sldMk cId="2579079835" sldId="263"/>
            <ac:spMk id="3" creationId="{FF4BBA1D-F098-49A9-AB37-DD9D678E45F3}"/>
          </ac:spMkLst>
        </pc:spChg>
        <pc:spChg chg="add del mod">
          <ac:chgData name="BVD Hang" userId="695115d2079323cc" providerId="LiveId" clId="{59B295D3-35E1-4B9F-AF7F-89AE6A911AFF}" dt="2021-10-08T11:07:37.545" v="3770" actId="478"/>
          <ac:spMkLst>
            <pc:docMk/>
            <pc:sldMk cId="2579079835" sldId="263"/>
            <ac:spMk id="6" creationId="{CA59B8FA-CF9B-4DF9-8E4B-23B5EE9F5151}"/>
          </ac:spMkLst>
        </pc:spChg>
        <pc:spChg chg="add del">
          <ac:chgData name="BVD Hang" userId="695115d2079323cc" providerId="LiveId" clId="{59B295D3-35E1-4B9F-AF7F-89AE6A911AFF}" dt="2021-10-08T11:07:50.077" v="3772" actId="478"/>
          <ac:spMkLst>
            <pc:docMk/>
            <pc:sldMk cId="2579079835" sldId="263"/>
            <ac:spMk id="7" creationId="{CFAAA015-3CCE-4326-9E77-C671E0D721B3}"/>
          </ac:spMkLst>
        </pc:spChg>
        <pc:spChg chg="add del mod">
          <ac:chgData name="BVD Hang" userId="695115d2079323cc" providerId="LiveId" clId="{59B295D3-35E1-4B9F-AF7F-89AE6A911AFF}" dt="2021-10-08T11:11:05.608" v="3776" actId="478"/>
          <ac:spMkLst>
            <pc:docMk/>
            <pc:sldMk cId="2579079835" sldId="263"/>
            <ac:spMk id="8" creationId="{16127CCC-2582-4EF8-88C3-D9EA6FD214B4}"/>
          </ac:spMkLst>
        </pc:spChg>
        <pc:spChg chg="add del">
          <ac:chgData name="BVD Hang" userId="695115d2079323cc" providerId="LiveId" clId="{59B295D3-35E1-4B9F-AF7F-89AE6A911AFF}" dt="2021-10-08T11:05:49.445" v="3756" actId="26606"/>
          <ac:spMkLst>
            <pc:docMk/>
            <pc:sldMk cId="2579079835" sldId="263"/>
            <ac:spMk id="10" creationId="{1E94681D-2A4C-4A8D-B9B5-31D440D0328D}"/>
          </ac:spMkLst>
        </pc:spChg>
        <pc:spChg chg="add del">
          <ac:chgData name="BVD Hang" userId="695115d2079323cc" providerId="LiveId" clId="{59B295D3-35E1-4B9F-AF7F-89AE6A911AFF}" dt="2021-10-08T11:05:49.445" v="3756" actId="26606"/>
          <ac:spMkLst>
            <pc:docMk/>
            <pc:sldMk cId="2579079835" sldId="263"/>
            <ac:spMk id="12" creationId="{4EC7E010-C712-408D-9787-0842AFC9F4BB}"/>
          </ac:spMkLst>
        </pc:spChg>
        <pc:spChg chg="add del">
          <ac:chgData name="BVD Hang" userId="695115d2079323cc" providerId="LiveId" clId="{59B295D3-35E1-4B9F-AF7F-89AE6A911AFF}" dt="2021-10-08T11:05:49.445" v="3756" actId="26606"/>
          <ac:spMkLst>
            <pc:docMk/>
            <pc:sldMk cId="2579079835" sldId="263"/>
            <ac:spMk id="14" creationId="{0503FCEF-A9BA-4991-9220-E36615FB8B53}"/>
          </ac:spMkLst>
        </pc:spChg>
        <pc:spChg chg="add del">
          <ac:chgData name="BVD Hang" userId="695115d2079323cc" providerId="LiveId" clId="{59B295D3-35E1-4B9F-AF7F-89AE6A911AFF}" dt="2021-10-08T11:05:49.445" v="3756" actId="26606"/>
          <ac:spMkLst>
            <pc:docMk/>
            <pc:sldMk cId="2579079835" sldId="263"/>
            <ac:spMk id="16" creationId="{9664D085-C814-4D74-BCE0-2059F0DC0434}"/>
          </ac:spMkLst>
        </pc:spChg>
        <pc:spChg chg="add del mod">
          <ac:chgData name="BVD Hang" userId="695115d2079323cc" providerId="LiveId" clId="{59B295D3-35E1-4B9F-AF7F-89AE6A911AFF}" dt="2021-10-08T11:18:11.842" v="3844" actId="478"/>
          <ac:spMkLst>
            <pc:docMk/>
            <pc:sldMk cId="2579079835" sldId="263"/>
            <ac:spMk id="17" creationId="{B82E011B-8535-4D06-84EE-5497572B3E4E}"/>
          </ac:spMkLst>
        </pc:spChg>
        <pc:spChg chg="add del">
          <ac:chgData name="BVD Hang" userId="695115d2079323cc" providerId="LiveId" clId="{59B295D3-35E1-4B9F-AF7F-89AE6A911AFF}" dt="2021-10-08T11:05:49.445" v="3756" actId="26606"/>
          <ac:spMkLst>
            <pc:docMk/>
            <pc:sldMk cId="2579079835" sldId="263"/>
            <ac:spMk id="18" creationId="{DDA5539E-D8B4-4F5A-B46F-C304F5D7A847}"/>
          </ac:spMkLst>
        </pc:spChg>
        <pc:spChg chg="add mod">
          <ac:chgData name="BVD Hang" userId="695115d2079323cc" providerId="LiveId" clId="{59B295D3-35E1-4B9F-AF7F-89AE6A911AFF}" dt="2021-10-08T12:38:18.958" v="7075" actId="20577"/>
          <ac:spMkLst>
            <pc:docMk/>
            <pc:sldMk cId="2579079835" sldId="263"/>
            <ac:spMk id="19" creationId="{CF3B3CE4-1816-4E78-873B-96576CD669D4}"/>
          </ac:spMkLst>
        </pc:spChg>
        <pc:spChg chg="add mod">
          <ac:chgData name="BVD Hang" userId="695115d2079323cc" providerId="LiveId" clId="{59B295D3-35E1-4B9F-AF7F-89AE6A911AFF}" dt="2021-10-08T11:30:06.324" v="4442" actId="14100"/>
          <ac:spMkLst>
            <pc:docMk/>
            <pc:sldMk cId="2579079835" sldId="263"/>
            <ac:spMk id="21" creationId="{CF087B9D-7B7B-4C82-91E1-2E7D68E8F31C}"/>
          </ac:spMkLst>
        </pc:spChg>
        <pc:spChg chg="add mod">
          <ac:chgData name="BVD Hang" userId="695115d2079323cc" providerId="LiveId" clId="{59B295D3-35E1-4B9F-AF7F-89AE6A911AFF}" dt="2021-10-08T11:29:37.538" v="4437" actId="207"/>
          <ac:spMkLst>
            <pc:docMk/>
            <pc:sldMk cId="2579079835" sldId="263"/>
            <ac:spMk id="22" creationId="{C8BB2A08-DCDD-4D29-8785-95001A30AA9D}"/>
          </ac:spMkLst>
        </pc:spChg>
        <pc:spChg chg="add del">
          <ac:chgData name="BVD Hang" userId="695115d2079323cc" providerId="LiveId" clId="{59B295D3-35E1-4B9F-AF7F-89AE6A911AFF}" dt="2021-10-08T11:06:20.651" v="3760" actId="26606"/>
          <ac:spMkLst>
            <pc:docMk/>
            <pc:sldMk cId="2579079835" sldId="263"/>
            <ac:spMk id="23" creationId="{1E94681D-2A4C-4A8D-B9B5-31D440D0328D}"/>
          </ac:spMkLst>
        </pc:spChg>
        <pc:spChg chg="add del">
          <ac:chgData name="BVD Hang" userId="695115d2079323cc" providerId="LiveId" clId="{59B295D3-35E1-4B9F-AF7F-89AE6A911AFF}" dt="2021-10-08T11:06:20.651" v="3760" actId="26606"/>
          <ac:spMkLst>
            <pc:docMk/>
            <pc:sldMk cId="2579079835" sldId="263"/>
            <ac:spMk id="25" creationId="{239EC50A-248F-46D1-97CD-65A2766F758B}"/>
          </ac:spMkLst>
        </pc:spChg>
        <pc:spChg chg="add del">
          <ac:chgData name="BVD Hang" userId="695115d2079323cc" providerId="LiveId" clId="{59B295D3-35E1-4B9F-AF7F-89AE6A911AFF}" dt="2021-10-08T11:06:20.651" v="3760" actId="26606"/>
          <ac:spMkLst>
            <pc:docMk/>
            <pc:sldMk cId="2579079835" sldId="263"/>
            <ac:spMk id="27" creationId="{B4C843F0-96F8-4DFC-93E8-E3533F223874}"/>
          </ac:spMkLst>
        </pc:spChg>
        <pc:spChg chg="add del mod">
          <ac:chgData name="BVD Hang" userId="695115d2079323cc" providerId="LiveId" clId="{59B295D3-35E1-4B9F-AF7F-89AE6A911AFF}" dt="2021-10-08T11:18:19.614" v="3850" actId="478"/>
          <ac:spMkLst>
            <pc:docMk/>
            <pc:sldMk cId="2579079835" sldId="263"/>
            <ac:spMk id="28" creationId="{06DBC6E5-1287-4D2A-AF73-19B96257EA37}"/>
          </ac:spMkLst>
        </pc:spChg>
        <pc:spChg chg="add del">
          <ac:chgData name="BVD Hang" userId="695115d2079323cc" providerId="LiveId" clId="{59B295D3-35E1-4B9F-AF7F-89AE6A911AFF}" dt="2021-10-08T11:06:20.651" v="3760" actId="26606"/>
          <ac:spMkLst>
            <pc:docMk/>
            <pc:sldMk cId="2579079835" sldId="263"/>
            <ac:spMk id="29" creationId="{ABFA8CD2-9DD1-463F-94B6-F2A390BC9FD0}"/>
          </ac:spMkLst>
        </pc:spChg>
        <pc:spChg chg="add del mod">
          <ac:chgData name="BVD Hang" userId="695115d2079323cc" providerId="LiveId" clId="{59B295D3-35E1-4B9F-AF7F-89AE6A911AFF}" dt="2021-10-08T11:18:12.739" v="3845" actId="478"/>
          <ac:spMkLst>
            <pc:docMk/>
            <pc:sldMk cId="2579079835" sldId="263"/>
            <ac:spMk id="30" creationId="{4526B9C1-F9BF-42F3-A94A-8397CB9F9FD6}"/>
          </ac:spMkLst>
        </pc:spChg>
        <pc:spChg chg="add del">
          <ac:chgData name="BVD Hang" userId="695115d2079323cc" providerId="LiveId" clId="{59B295D3-35E1-4B9F-AF7F-89AE6A911AFF}" dt="2021-10-08T11:06:20.651" v="3760" actId="26606"/>
          <ac:spMkLst>
            <pc:docMk/>
            <pc:sldMk cId="2579079835" sldId="263"/>
            <ac:spMk id="31" creationId="{92B53684-2A8B-4C6B-8F55-3B5CE3994312}"/>
          </ac:spMkLst>
        </pc:spChg>
        <pc:spChg chg="add del mod">
          <ac:chgData name="BVD Hang" userId="695115d2079323cc" providerId="LiveId" clId="{59B295D3-35E1-4B9F-AF7F-89AE6A911AFF}" dt="2021-10-08T11:18:13.580" v="3846" actId="478"/>
          <ac:spMkLst>
            <pc:docMk/>
            <pc:sldMk cId="2579079835" sldId="263"/>
            <ac:spMk id="32" creationId="{1C266CDA-D019-437E-A669-405C8197F409}"/>
          </ac:spMkLst>
        </pc:spChg>
        <pc:spChg chg="add">
          <ac:chgData name="BVD Hang" userId="695115d2079323cc" providerId="LiveId" clId="{59B295D3-35E1-4B9F-AF7F-89AE6A911AFF}" dt="2021-10-08T11:06:20.651" v="3760" actId="26606"/>
          <ac:spMkLst>
            <pc:docMk/>
            <pc:sldMk cId="2579079835" sldId="263"/>
            <ac:spMk id="36" creationId="{1E94681D-2A4C-4A8D-B9B5-31D440D0328D}"/>
          </ac:spMkLst>
        </pc:spChg>
        <pc:spChg chg="add mod">
          <ac:chgData name="BVD Hang" userId="695115d2079323cc" providerId="LiveId" clId="{59B295D3-35E1-4B9F-AF7F-89AE6A911AFF}" dt="2021-10-08T12:37:41.895" v="6995" actId="20577"/>
          <ac:spMkLst>
            <pc:docMk/>
            <pc:sldMk cId="2579079835" sldId="263"/>
            <ac:spMk id="37" creationId="{B1868437-C5A7-44AB-A2C8-8CF0CED6A164}"/>
          </ac:spMkLst>
        </pc:spChg>
        <pc:spChg chg="add">
          <ac:chgData name="BVD Hang" userId="695115d2079323cc" providerId="LiveId" clId="{59B295D3-35E1-4B9F-AF7F-89AE6A911AFF}" dt="2021-10-08T11:06:20.651" v="3760" actId="26606"/>
          <ac:spMkLst>
            <pc:docMk/>
            <pc:sldMk cId="2579079835" sldId="263"/>
            <ac:spMk id="38" creationId="{239EC50A-248F-46D1-97CD-65A2766F758B}"/>
          </ac:spMkLst>
        </pc:spChg>
        <pc:spChg chg="add mod">
          <ac:chgData name="BVD Hang" userId="695115d2079323cc" providerId="LiveId" clId="{59B295D3-35E1-4B9F-AF7F-89AE6A911AFF}" dt="2021-10-08T12:39:57.100" v="7091" actId="20577"/>
          <ac:spMkLst>
            <pc:docMk/>
            <pc:sldMk cId="2579079835" sldId="263"/>
            <ac:spMk id="39" creationId="{866D6857-EF58-4FC9-9972-D0123D79CBFA}"/>
          </ac:spMkLst>
        </pc:spChg>
        <pc:spChg chg="add">
          <ac:chgData name="BVD Hang" userId="695115d2079323cc" providerId="LiveId" clId="{59B295D3-35E1-4B9F-AF7F-89AE6A911AFF}" dt="2021-10-08T11:06:20.651" v="3760" actId="26606"/>
          <ac:spMkLst>
            <pc:docMk/>
            <pc:sldMk cId="2579079835" sldId="263"/>
            <ac:spMk id="40" creationId="{B4C843F0-96F8-4DFC-93E8-E3533F223874}"/>
          </ac:spMkLst>
        </pc:spChg>
        <pc:spChg chg="add mod">
          <ac:chgData name="BVD Hang" userId="695115d2079323cc" providerId="LiveId" clId="{59B295D3-35E1-4B9F-AF7F-89AE6A911AFF}" dt="2021-10-08T11:29:37.538" v="4437" actId="207"/>
          <ac:spMkLst>
            <pc:docMk/>
            <pc:sldMk cId="2579079835" sldId="263"/>
            <ac:spMk id="41" creationId="{DC1BCC78-699F-4089-9C8F-4FEEF14D6E76}"/>
          </ac:spMkLst>
        </pc:spChg>
        <pc:spChg chg="add mod">
          <ac:chgData name="BVD Hang" userId="695115d2079323cc" providerId="LiveId" clId="{59B295D3-35E1-4B9F-AF7F-89AE6A911AFF}" dt="2021-10-08T11:29:37.538" v="4437" actId="207"/>
          <ac:spMkLst>
            <pc:docMk/>
            <pc:sldMk cId="2579079835" sldId="263"/>
            <ac:spMk id="42" creationId="{6E500D8C-5B28-4655-B148-90C6F165FDF4}"/>
          </ac:spMkLst>
        </pc:spChg>
        <pc:picChg chg="add mod modCrop">
          <ac:chgData name="BVD Hang" userId="695115d2079323cc" providerId="LiveId" clId="{59B295D3-35E1-4B9F-AF7F-89AE6A911AFF}" dt="2021-10-08T11:07:02.768" v="3767" actId="14100"/>
          <ac:picMkLst>
            <pc:docMk/>
            <pc:sldMk cId="2579079835" sldId="263"/>
            <ac:picMk id="5" creationId="{0EBE382C-F1BD-4612-B884-09A4AEA00372}"/>
          </ac:picMkLst>
        </pc:picChg>
        <pc:picChg chg="add mod">
          <ac:chgData name="BVD Hang" userId="695115d2079323cc" providerId="LiveId" clId="{59B295D3-35E1-4B9F-AF7F-89AE6A911AFF}" dt="2021-10-08T12:39:32.571" v="7085" actId="207"/>
          <ac:picMkLst>
            <pc:docMk/>
            <pc:sldMk cId="2579079835" sldId="263"/>
            <ac:picMk id="11" creationId="{ACFA3F6E-7E23-4CF1-80C0-698A15EEFC1A}"/>
          </ac:picMkLst>
        </pc:picChg>
        <pc:picChg chg="add del mod ord">
          <ac:chgData name="BVD Hang" userId="695115d2079323cc" providerId="LiveId" clId="{59B295D3-35E1-4B9F-AF7F-89AE6A911AFF}" dt="2021-10-08T12:39:32.571" v="7085" actId="207"/>
          <ac:picMkLst>
            <pc:docMk/>
            <pc:sldMk cId="2579079835" sldId="263"/>
            <ac:picMk id="15" creationId="{A08B963F-D526-4FEF-9D55-787795ACF782}"/>
          </ac:picMkLst>
        </pc:picChg>
        <pc:picChg chg="add del mod">
          <ac:chgData name="BVD Hang" userId="695115d2079323cc" providerId="LiveId" clId="{59B295D3-35E1-4B9F-AF7F-89AE6A911AFF}" dt="2021-10-08T12:37:15.814" v="6983" actId="478"/>
          <ac:picMkLst>
            <pc:docMk/>
            <pc:sldMk cId="2579079835" sldId="263"/>
            <ac:picMk id="17" creationId="{48978A75-843B-40CD-BD45-4D6CB179B1F3}"/>
          </ac:picMkLst>
        </pc:picChg>
        <pc:picChg chg="add del mod">
          <ac:chgData name="BVD Hang" userId="695115d2079323cc" providerId="LiveId" clId="{59B295D3-35E1-4B9F-AF7F-89AE6A911AFF}" dt="2021-10-08T12:37:30.412" v="6987"/>
          <ac:picMkLst>
            <pc:docMk/>
            <pc:sldMk cId="2579079835" sldId="263"/>
            <ac:picMk id="18" creationId="{A833BB24-9D9D-4317-A232-337010DC7B23}"/>
          </ac:picMkLst>
        </pc:picChg>
        <pc:picChg chg="add mod">
          <ac:chgData name="BVD Hang" userId="695115d2079323cc" providerId="LiveId" clId="{59B295D3-35E1-4B9F-AF7F-89AE6A911AFF}" dt="2021-10-08T11:27:26.161" v="4141" actId="1076"/>
          <ac:picMkLst>
            <pc:docMk/>
            <pc:sldMk cId="2579079835" sldId="263"/>
            <ac:picMk id="20" creationId="{217B449C-2505-4D8B-9F47-9C877832A8C3}"/>
          </ac:picMkLst>
        </pc:picChg>
        <pc:picChg chg="add mod">
          <ac:chgData name="BVD Hang" userId="695115d2079323cc" providerId="LiveId" clId="{59B295D3-35E1-4B9F-AF7F-89AE6A911AFF}" dt="2021-10-08T12:39:32.571" v="7085" actId="207"/>
          <ac:picMkLst>
            <pc:docMk/>
            <pc:sldMk cId="2579079835" sldId="263"/>
            <ac:picMk id="26" creationId="{14DE5147-130C-448D-A3D5-BBBC64ABB570}"/>
          </ac:picMkLst>
        </pc:picChg>
        <pc:picChg chg="add del mod">
          <ac:chgData name="BVD Hang" userId="695115d2079323cc" providerId="LiveId" clId="{59B295D3-35E1-4B9F-AF7F-89AE6A911AFF}" dt="2021-10-08T11:23:19.709" v="3886" actId="478"/>
          <ac:picMkLst>
            <pc:docMk/>
            <pc:sldMk cId="2579079835" sldId="263"/>
            <ac:picMk id="33" creationId="{71764BA6-F043-46EF-AFEF-0DB686ADA548}"/>
          </ac:picMkLst>
        </pc:picChg>
        <pc:picChg chg="add mod">
          <ac:chgData name="BVD Hang" userId="695115d2079323cc" providerId="LiveId" clId="{59B295D3-35E1-4B9F-AF7F-89AE6A911AFF}" dt="2021-10-08T12:39:32.571" v="7085" actId="207"/>
          <ac:picMkLst>
            <pc:docMk/>
            <pc:sldMk cId="2579079835" sldId="263"/>
            <ac:picMk id="34" creationId="{F11BB56F-4DAB-4F6A-9D6C-0364BC3B6500}"/>
          </ac:picMkLst>
        </pc:picChg>
      </pc:sldChg>
      <pc:sldChg chg="addSp delSp add del setBg delDesignElem">
        <pc:chgData name="BVD Hang" userId="695115d2079323cc" providerId="LiveId" clId="{59B295D3-35E1-4B9F-AF7F-89AE6A911AFF}" dt="2021-10-08T11:02:21.086" v="3599"/>
        <pc:sldMkLst>
          <pc:docMk/>
          <pc:sldMk cId="700051239" sldId="264"/>
        </pc:sldMkLst>
        <pc:spChg chg="add del">
          <ac:chgData name="BVD Hang" userId="695115d2079323cc" providerId="LiveId" clId="{59B295D3-35E1-4B9F-AF7F-89AE6A911AFF}" dt="2021-10-08T11:02:21.086" v="3599"/>
          <ac:spMkLst>
            <pc:docMk/>
            <pc:sldMk cId="700051239" sldId="264"/>
            <ac:spMk id="9" creationId="{A2AD6B69-E0A0-476D-9EE1-6B69F04C59F8}"/>
          </ac:spMkLst>
        </pc:spChg>
        <pc:spChg chg="add del">
          <ac:chgData name="BVD Hang" userId="695115d2079323cc" providerId="LiveId" clId="{59B295D3-35E1-4B9F-AF7F-89AE6A911AFF}" dt="2021-10-08T11:02:21.086" v="3599"/>
          <ac:spMkLst>
            <pc:docMk/>
            <pc:sldMk cId="700051239" sldId="264"/>
            <ac:spMk id="11" creationId="{16BE10A1-AD5F-4AB3-8A94-41D62B494ADB}"/>
          </ac:spMkLst>
        </pc:spChg>
        <pc:spChg chg="add del">
          <ac:chgData name="BVD Hang" userId="695115d2079323cc" providerId="LiveId" clId="{59B295D3-35E1-4B9F-AF7F-89AE6A911AFF}" dt="2021-10-08T11:02:21.086" v="3599"/>
          <ac:spMkLst>
            <pc:docMk/>
            <pc:sldMk cId="700051239" sldId="264"/>
            <ac:spMk id="13" creationId="{5684BFFE-6A90-4311-ACD5-B34177D46462}"/>
          </ac:spMkLst>
        </pc:spChg>
      </pc:sldChg>
      <pc:sldChg chg="delSp modSp mod modTransition">
        <pc:chgData name="BVD Hang" userId="695115d2079323cc" providerId="LiveId" clId="{59B295D3-35E1-4B9F-AF7F-89AE6A911AFF}" dt="2021-10-08T12:33:43.594" v="6962"/>
        <pc:sldMkLst>
          <pc:docMk/>
          <pc:sldMk cId="1177201400" sldId="264"/>
        </pc:sldMkLst>
        <pc:spChg chg="mod">
          <ac:chgData name="BVD Hang" userId="695115d2079323cc" providerId="LiveId" clId="{59B295D3-35E1-4B9F-AF7F-89AE6A911AFF}" dt="2021-10-08T11:02:38.344" v="3623" actId="20577"/>
          <ac:spMkLst>
            <pc:docMk/>
            <pc:sldMk cId="1177201400" sldId="264"/>
            <ac:spMk id="2" creationId="{5520F55C-BA40-4D7B-8354-675E587FE98D}"/>
          </ac:spMkLst>
        </pc:spChg>
        <pc:spChg chg="del">
          <ac:chgData name="BVD Hang" userId="695115d2079323cc" providerId="LiveId" clId="{59B295D3-35E1-4B9F-AF7F-89AE6A911AFF}" dt="2021-10-08T11:04:00.176" v="3735" actId="478"/>
          <ac:spMkLst>
            <pc:docMk/>
            <pc:sldMk cId="1177201400" sldId="264"/>
            <ac:spMk id="4" creationId="{5440C9EB-3D35-445A-A5C7-1870A5EF702A}"/>
          </ac:spMkLst>
        </pc:spChg>
        <pc:graphicFrameChg chg="mod modGraphic">
          <ac:chgData name="BVD Hang" userId="695115d2079323cc" providerId="LiveId" clId="{59B295D3-35E1-4B9F-AF7F-89AE6A911AFF}" dt="2021-10-08T11:05:05.156" v="3749"/>
          <ac:graphicFrameMkLst>
            <pc:docMk/>
            <pc:sldMk cId="1177201400" sldId="264"/>
            <ac:graphicFrameMk id="5" creationId="{99055EA6-90B4-4276-91F2-420752A10628}"/>
          </ac:graphicFrameMkLst>
        </pc:graphicFrameChg>
      </pc:sldChg>
      <pc:sldChg chg="addSp delSp modSp new del mod setBg modAnim setClrOvrMap">
        <pc:chgData name="BVD Hang" userId="695115d2079323cc" providerId="LiveId" clId="{59B295D3-35E1-4B9F-AF7F-89AE6A911AFF}" dt="2021-10-08T12:18:30.964" v="6258" actId="47"/>
        <pc:sldMkLst>
          <pc:docMk/>
          <pc:sldMk cId="1093390606" sldId="265"/>
        </pc:sldMkLst>
        <pc:spChg chg="add del mod ord">
          <ac:chgData name="BVD Hang" userId="695115d2079323cc" providerId="LiveId" clId="{59B295D3-35E1-4B9F-AF7F-89AE6A911AFF}" dt="2021-10-08T12:05:36.820" v="6082"/>
          <ac:spMkLst>
            <pc:docMk/>
            <pc:sldMk cId="1093390606" sldId="265"/>
            <ac:spMk id="2" creationId="{864F321F-D85B-4B5A-B8EF-0FE19AAB6710}"/>
          </ac:spMkLst>
        </pc:spChg>
        <pc:spChg chg="del">
          <ac:chgData name="BVD Hang" userId="695115d2079323cc" providerId="LiveId" clId="{59B295D3-35E1-4B9F-AF7F-89AE6A911AFF}" dt="2021-10-08T12:05:18.513" v="6078" actId="478"/>
          <ac:spMkLst>
            <pc:docMk/>
            <pc:sldMk cId="1093390606" sldId="265"/>
            <ac:spMk id="3" creationId="{221B986D-1761-4D42-950B-2CB7E83AD50F}"/>
          </ac:spMkLst>
        </pc:spChg>
        <pc:spChg chg="add">
          <ac:chgData name="BVD Hang" userId="695115d2079323cc" providerId="LiveId" clId="{59B295D3-35E1-4B9F-AF7F-89AE6A911AFF}" dt="2021-10-08T12:05:27.749" v="6081" actId="26606"/>
          <ac:spMkLst>
            <pc:docMk/>
            <pc:sldMk cId="1093390606" sldId="265"/>
            <ac:spMk id="9" creationId="{904DB13E-F722-4ED6-BB00-556651E95281}"/>
          </ac:spMkLst>
        </pc:spChg>
        <pc:spChg chg="add">
          <ac:chgData name="BVD Hang" userId="695115d2079323cc" providerId="LiveId" clId="{59B295D3-35E1-4B9F-AF7F-89AE6A911AFF}" dt="2021-10-08T12:05:27.749" v="6081" actId="26606"/>
          <ac:spMkLst>
            <pc:docMk/>
            <pc:sldMk cId="1093390606" sldId="265"/>
            <ac:spMk id="11" creationId="{1419E3D9-C5FB-41A9-B6D2-DFB210BB6211}"/>
          </ac:spMkLst>
        </pc:spChg>
        <pc:spChg chg="add">
          <ac:chgData name="BVD Hang" userId="695115d2079323cc" providerId="LiveId" clId="{59B295D3-35E1-4B9F-AF7F-89AE6A911AFF}" dt="2021-10-08T12:05:27.749" v="6081" actId="26606"/>
          <ac:spMkLst>
            <pc:docMk/>
            <pc:sldMk cId="1093390606" sldId="265"/>
            <ac:spMk id="13" creationId="{367909BF-1DF7-4ACE-8F58-6CF719BB27E5}"/>
          </ac:spMkLst>
        </pc:spChg>
        <pc:spChg chg="add">
          <ac:chgData name="BVD Hang" userId="695115d2079323cc" providerId="LiveId" clId="{59B295D3-35E1-4B9F-AF7F-89AE6A911AFF}" dt="2021-10-08T12:05:27.749" v="6081" actId="26606"/>
          <ac:spMkLst>
            <pc:docMk/>
            <pc:sldMk cId="1093390606" sldId="265"/>
            <ac:spMk id="15" creationId="{89E8BEDB-0BBC-4F21-9CFB-8530D664C343}"/>
          </ac:spMkLst>
        </pc:spChg>
        <pc:spChg chg="add mod">
          <ac:chgData name="BVD Hang" userId="695115d2079323cc" providerId="LiveId" clId="{59B295D3-35E1-4B9F-AF7F-89AE6A911AFF}" dt="2021-10-08T12:07:50.894" v="6122" actId="1076"/>
          <ac:spMkLst>
            <pc:docMk/>
            <pc:sldMk cId="1093390606" sldId="265"/>
            <ac:spMk id="16" creationId="{E0F3CEA7-4DFC-4BBD-BDDB-AE94C6A4C454}"/>
          </ac:spMkLst>
        </pc:spChg>
        <pc:spChg chg="add">
          <ac:chgData name="BVD Hang" userId="695115d2079323cc" providerId="LiveId" clId="{59B295D3-35E1-4B9F-AF7F-89AE6A911AFF}" dt="2021-10-08T12:05:27.749" v="6081" actId="26606"/>
          <ac:spMkLst>
            <pc:docMk/>
            <pc:sldMk cId="1093390606" sldId="265"/>
            <ac:spMk id="22" creationId="{420551B3-B4DA-48EE-988C-4FAEAEB5CE98}"/>
          </ac:spMkLst>
        </pc:spChg>
        <pc:spChg chg="add">
          <ac:chgData name="BVD Hang" userId="695115d2079323cc" providerId="LiveId" clId="{59B295D3-35E1-4B9F-AF7F-89AE6A911AFF}" dt="2021-10-08T12:05:27.749" v="6081" actId="26606"/>
          <ac:spMkLst>
            <pc:docMk/>
            <pc:sldMk cId="1093390606" sldId="265"/>
            <ac:spMk id="24" creationId="{0B121716-8B64-478F-ABDB-17030AD1B711}"/>
          </ac:spMkLst>
        </pc:spChg>
        <pc:grpChg chg="add">
          <ac:chgData name="BVD Hang" userId="695115d2079323cc" providerId="LiveId" clId="{59B295D3-35E1-4B9F-AF7F-89AE6A911AFF}" dt="2021-10-08T12:05:27.749" v="6081" actId="26606"/>
          <ac:grpSpMkLst>
            <pc:docMk/>
            <pc:sldMk cId="1093390606" sldId="265"/>
            <ac:grpSpMk id="17" creationId="{E26428D7-C6F3-473D-A360-A3F5C3E8728C}"/>
          </ac:grpSpMkLst>
        </pc:grpChg>
        <pc:picChg chg="add mod">
          <ac:chgData name="BVD Hang" userId="695115d2079323cc" providerId="LiveId" clId="{59B295D3-35E1-4B9F-AF7F-89AE6A911AFF}" dt="2021-10-08T12:07:40.727" v="6118" actId="1076"/>
          <ac:picMkLst>
            <pc:docMk/>
            <pc:sldMk cId="1093390606" sldId="265"/>
            <ac:picMk id="4" creationId="{3D408F2C-7F45-4D35-B320-8BD5C0F0954A}"/>
          </ac:picMkLst>
        </pc:picChg>
        <pc:picChg chg="add del mod">
          <ac:chgData name="BVD Hang" userId="695115d2079323cc" providerId="LiveId" clId="{59B295D3-35E1-4B9F-AF7F-89AE6A911AFF}" dt="2021-10-08T12:05:09.462" v="6077" actId="478"/>
          <ac:picMkLst>
            <pc:docMk/>
            <pc:sldMk cId="1093390606" sldId="265"/>
            <ac:picMk id="5" creationId="{2DADFC5A-ACDC-42CD-813B-C6004EC56AF3}"/>
          </ac:picMkLst>
        </pc:picChg>
      </pc:sldChg>
      <pc:sldChg chg="addSp delSp modSp mod ord modTransition">
        <pc:chgData name="BVD Hang" userId="695115d2079323cc" providerId="LiveId" clId="{59B295D3-35E1-4B9F-AF7F-89AE6A911AFF}" dt="2021-10-08T12:33:43.594" v="6962"/>
        <pc:sldMkLst>
          <pc:docMk/>
          <pc:sldMk cId="268247865" sldId="266"/>
        </pc:sldMkLst>
        <pc:spChg chg="mod">
          <ac:chgData name="BVD Hang" userId="695115d2079323cc" providerId="LiveId" clId="{59B295D3-35E1-4B9F-AF7F-89AE6A911AFF}" dt="2021-10-08T11:31:52.098" v="4505" actId="20577"/>
          <ac:spMkLst>
            <pc:docMk/>
            <pc:sldMk cId="268247865" sldId="266"/>
            <ac:spMk id="2" creationId="{5520F55C-BA40-4D7B-8354-675E587FE98D}"/>
          </ac:spMkLst>
        </pc:spChg>
        <pc:spChg chg="add del mod">
          <ac:chgData name="BVD Hang" userId="695115d2079323cc" providerId="LiveId" clId="{59B295D3-35E1-4B9F-AF7F-89AE6A911AFF}" dt="2021-10-08T11:55:35.639" v="5362" actId="478"/>
          <ac:spMkLst>
            <pc:docMk/>
            <pc:sldMk cId="268247865" sldId="266"/>
            <ac:spMk id="4" creationId="{4345C257-B883-4B11-A37F-79A5211F5220}"/>
          </ac:spMkLst>
        </pc:spChg>
        <pc:spChg chg="add mod">
          <ac:chgData name="BVD Hang" userId="695115d2079323cc" providerId="LiveId" clId="{59B295D3-35E1-4B9F-AF7F-89AE6A911AFF}" dt="2021-10-08T12:03:54.347" v="6069" actId="207"/>
          <ac:spMkLst>
            <pc:docMk/>
            <pc:sldMk cId="268247865" sldId="266"/>
            <ac:spMk id="6" creationId="{00C77B5D-ACA4-4C98-B976-AC6892C1A029}"/>
          </ac:spMkLst>
        </pc:spChg>
        <pc:spChg chg="add mod">
          <ac:chgData name="BVD Hang" userId="695115d2079323cc" providerId="LiveId" clId="{59B295D3-35E1-4B9F-AF7F-89AE6A911AFF}" dt="2021-10-08T12:02:05.251" v="6066" actId="1037"/>
          <ac:spMkLst>
            <pc:docMk/>
            <pc:sldMk cId="268247865" sldId="266"/>
            <ac:spMk id="7" creationId="{FB5D03C0-4A95-4696-B552-965430D71ECB}"/>
          </ac:spMkLst>
        </pc:spChg>
        <pc:spChg chg="add mod">
          <ac:chgData name="BVD Hang" userId="695115d2079323cc" providerId="LiveId" clId="{59B295D3-35E1-4B9F-AF7F-89AE6A911AFF}" dt="2021-10-08T12:03:54.347" v="6069" actId="207"/>
          <ac:spMkLst>
            <pc:docMk/>
            <pc:sldMk cId="268247865" sldId="266"/>
            <ac:spMk id="10" creationId="{A9D755BB-B0A4-471F-AFDE-2C311FEC9BB4}"/>
          </ac:spMkLst>
        </pc:spChg>
        <pc:spChg chg="add mod">
          <ac:chgData name="BVD Hang" userId="695115d2079323cc" providerId="LiveId" clId="{59B295D3-35E1-4B9F-AF7F-89AE6A911AFF}" dt="2021-10-08T12:03:54.347" v="6069" actId="207"/>
          <ac:spMkLst>
            <pc:docMk/>
            <pc:sldMk cId="268247865" sldId="266"/>
            <ac:spMk id="12" creationId="{ABA32F43-29B5-4C7B-9735-F1FD2B96A745}"/>
          </ac:spMkLst>
        </pc:spChg>
        <pc:spChg chg="add mod">
          <ac:chgData name="BVD Hang" userId="695115d2079323cc" providerId="LiveId" clId="{59B295D3-35E1-4B9F-AF7F-89AE6A911AFF}" dt="2021-10-08T12:03:54.347" v="6069" actId="207"/>
          <ac:spMkLst>
            <pc:docMk/>
            <pc:sldMk cId="268247865" sldId="266"/>
            <ac:spMk id="14" creationId="{6DE8F5E2-810B-4F97-82B8-D7FE6DE82CCB}"/>
          </ac:spMkLst>
        </pc:spChg>
        <pc:spChg chg="add mod">
          <ac:chgData name="BVD Hang" userId="695115d2079323cc" providerId="LiveId" clId="{59B295D3-35E1-4B9F-AF7F-89AE6A911AFF}" dt="2021-10-08T12:02:05.251" v="6066" actId="1037"/>
          <ac:spMkLst>
            <pc:docMk/>
            <pc:sldMk cId="268247865" sldId="266"/>
            <ac:spMk id="15" creationId="{394FDB5B-6007-487F-877C-E9B836D20BE4}"/>
          </ac:spMkLst>
        </pc:spChg>
        <pc:graphicFrameChg chg="del">
          <ac:chgData name="BVD Hang" userId="695115d2079323cc" providerId="LiveId" clId="{59B295D3-35E1-4B9F-AF7F-89AE6A911AFF}" dt="2021-10-08T11:55:29.250" v="5361" actId="478"/>
          <ac:graphicFrameMkLst>
            <pc:docMk/>
            <pc:sldMk cId="268247865" sldId="266"/>
            <ac:graphicFrameMk id="5" creationId="{99055EA6-90B4-4276-91F2-420752A10628}"/>
          </ac:graphicFrameMkLst>
        </pc:graphicFrameChg>
      </pc:sldChg>
      <pc:sldChg chg="addSp delSp modSp new mod modTransition setBg modAnim">
        <pc:chgData name="BVD Hang" userId="695115d2079323cc" providerId="LiveId" clId="{59B295D3-35E1-4B9F-AF7F-89AE6A911AFF}" dt="2021-10-08T12:33:43.594" v="6962"/>
        <pc:sldMkLst>
          <pc:docMk/>
          <pc:sldMk cId="1537042226" sldId="267"/>
        </pc:sldMkLst>
        <pc:spChg chg="del mod">
          <ac:chgData name="BVD Hang" userId="695115d2079323cc" providerId="LiveId" clId="{59B295D3-35E1-4B9F-AF7F-89AE6A911AFF}" dt="2021-10-08T11:36:10.054" v="4565" actId="478"/>
          <ac:spMkLst>
            <pc:docMk/>
            <pc:sldMk cId="1537042226" sldId="267"/>
            <ac:spMk id="2" creationId="{E3E3E707-9E07-47A5-AB08-3ED4F9EFC8B5}"/>
          </ac:spMkLst>
        </pc:spChg>
        <pc:spChg chg="del mod">
          <ac:chgData name="BVD Hang" userId="695115d2079323cc" providerId="LiveId" clId="{59B295D3-35E1-4B9F-AF7F-89AE6A911AFF}" dt="2021-10-08T11:36:11.943" v="4566" actId="478"/>
          <ac:spMkLst>
            <pc:docMk/>
            <pc:sldMk cId="1537042226" sldId="267"/>
            <ac:spMk id="3" creationId="{4D783091-B2BD-4F1C-814F-A2815D02CCA0}"/>
          </ac:spMkLst>
        </pc:spChg>
        <pc:spChg chg="add mod">
          <ac:chgData name="BVD Hang" userId="695115d2079323cc" providerId="LiveId" clId="{59B295D3-35E1-4B9F-AF7F-89AE6A911AFF}" dt="2021-10-08T12:18:35.918" v="6259" actId="1076"/>
          <ac:spMkLst>
            <pc:docMk/>
            <pc:sldMk cId="1537042226" sldId="267"/>
            <ac:spMk id="5" creationId="{45A8FC51-F362-4C46-855B-A85AACEDD06B}"/>
          </ac:spMkLst>
        </pc:spChg>
        <pc:spChg chg="add mod">
          <ac:chgData name="BVD Hang" userId="695115d2079323cc" providerId="LiveId" clId="{59B295D3-35E1-4B9F-AF7F-89AE6A911AFF}" dt="2021-10-08T12:18:50.273" v="6263" actId="1076"/>
          <ac:spMkLst>
            <pc:docMk/>
            <pc:sldMk cId="1537042226" sldId="267"/>
            <ac:spMk id="7" creationId="{3F88ED78-34D3-4F2B-A1A7-6A58F547DD4D}"/>
          </ac:spMkLst>
        </pc:spChg>
        <pc:spChg chg="add">
          <ac:chgData name="BVD Hang" userId="695115d2079323cc" providerId="LiveId" clId="{59B295D3-35E1-4B9F-AF7F-89AE6A911AFF}" dt="2021-10-08T11:35:10.693" v="4552" actId="26606"/>
          <ac:spMkLst>
            <pc:docMk/>
            <pc:sldMk cId="1537042226" sldId="267"/>
            <ac:spMk id="8" creationId="{70120F84-A866-4D9F-8B1C-9120A013D654}"/>
          </ac:spMkLst>
        </pc:spChg>
        <pc:spChg chg="add">
          <ac:chgData name="BVD Hang" userId="695115d2079323cc" providerId="LiveId" clId="{59B295D3-35E1-4B9F-AF7F-89AE6A911AFF}" dt="2021-10-08T11:35:10.693" v="4552" actId="26606"/>
          <ac:spMkLst>
            <pc:docMk/>
            <pc:sldMk cId="1537042226" sldId="267"/>
            <ac:spMk id="10" creationId="{252FEFEF-6AC0-46B6-AC09-11FC56196FA4}"/>
          </ac:spMkLst>
        </pc:spChg>
        <pc:picChg chg="add mod">
          <ac:chgData name="BVD Hang" userId="695115d2079323cc" providerId="LiveId" clId="{59B295D3-35E1-4B9F-AF7F-89AE6A911AFF}" dt="2021-10-08T12:18:42.994" v="6261" actId="1076"/>
          <ac:picMkLst>
            <pc:docMk/>
            <pc:sldMk cId="1537042226" sldId="267"/>
            <ac:picMk id="4" creationId="{048CF5DA-DA2F-42CF-9D4B-C0CC8198A4AD}"/>
          </ac:picMkLst>
        </pc:picChg>
        <pc:picChg chg="add mod">
          <ac:chgData name="BVD Hang" userId="695115d2079323cc" providerId="LiveId" clId="{59B295D3-35E1-4B9F-AF7F-89AE6A911AFF}" dt="2021-10-08T12:18:47.025" v="6262" actId="1076"/>
          <ac:picMkLst>
            <pc:docMk/>
            <pc:sldMk cId="1537042226" sldId="267"/>
            <ac:picMk id="6" creationId="{3E86859F-E9A0-4E9C-8E1F-2F47C67048C5}"/>
          </ac:picMkLst>
        </pc:picChg>
      </pc:sldChg>
      <pc:sldChg chg="addSp delSp modSp new del mod modAnim">
        <pc:chgData name="BVD Hang" userId="695115d2079323cc" providerId="LiveId" clId="{59B295D3-35E1-4B9F-AF7F-89AE6A911AFF}" dt="2021-10-08T12:07:25.547" v="6115" actId="47"/>
        <pc:sldMkLst>
          <pc:docMk/>
          <pc:sldMk cId="2976688125" sldId="268"/>
        </pc:sldMkLst>
        <pc:spChg chg="del">
          <ac:chgData name="BVD Hang" userId="695115d2079323cc" providerId="LiveId" clId="{59B295D3-35E1-4B9F-AF7F-89AE6A911AFF}" dt="2021-10-08T12:06:23.869" v="6095" actId="478"/>
          <ac:spMkLst>
            <pc:docMk/>
            <pc:sldMk cId="2976688125" sldId="268"/>
            <ac:spMk id="2" creationId="{4B6AE5EF-E572-4AA4-AE60-E6578584D5DA}"/>
          </ac:spMkLst>
        </pc:spChg>
        <pc:spChg chg="del mod">
          <ac:chgData name="BVD Hang" userId="695115d2079323cc" providerId="LiveId" clId="{59B295D3-35E1-4B9F-AF7F-89AE6A911AFF}" dt="2021-10-08T12:06:32.705" v="6097" actId="478"/>
          <ac:spMkLst>
            <pc:docMk/>
            <pc:sldMk cId="2976688125" sldId="268"/>
            <ac:spMk id="3" creationId="{91F15BFE-227B-426D-AD3E-1CC761340D44}"/>
          </ac:spMkLst>
        </pc:spChg>
        <pc:picChg chg="add mod">
          <ac:chgData name="BVD Hang" userId="695115d2079323cc" providerId="LiveId" clId="{59B295D3-35E1-4B9F-AF7F-89AE6A911AFF}" dt="2021-10-08T12:06:46.944" v="6102" actId="1076"/>
          <ac:picMkLst>
            <pc:docMk/>
            <pc:sldMk cId="2976688125" sldId="268"/>
            <ac:picMk id="4" creationId="{3E75E641-0C9F-4AD0-9B18-7FCFB72A003F}"/>
          </ac:picMkLst>
        </pc:picChg>
        <pc:picChg chg="add del mod">
          <ac:chgData name="BVD Hang" userId="695115d2079323cc" providerId="LiveId" clId="{59B295D3-35E1-4B9F-AF7F-89AE6A911AFF}" dt="2021-10-08T12:04:55.425" v="6074" actId="478"/>
          <ac:picMkLst>
            <pc:docMk/>
            <pc:sldMk cId="2976688125" sldId="268"/>
            <ac:picMk id="5" creationId="{25D43F61-4687-4900-A71A-A2C1C7CAF091}"/>
          </ac:picMkLst>
        </pc:picChg>
      </pc:sldChg>
      <pc:sldChg chg="delSp modSp mod modTransition delAnim modAnim">
        <pc:chgData name="BVD Hang" userId="695115d2079323cc" providerId="LiveId" clId="{59B295D3-35E1-4B9F-AF7F-89AE6A911AFF}" dt="2021-10-08T12:41:33.679" v="7097"/>
        <pc:sldMkLst>
          <pc:docMk/>
          <pc:sldMk cId="3966658365" sldId="269"/>
        </pc:sldMkLst>
        <pc:spChg chg="mod">
          <ac:chgData name="BVD Hang" userId="695115d2079323cc" providerId="LiveId" clId="{59B295D3-35E1-4B9F-AF7F-89AE6A911AFF}" dt="2021-10-08T11:40:50.842" v="4658" actId="1076"/>
          <ac:spMkLst>
            <pc:docMk/>
            <pc:sldMk cId="3966658365" sldId="269"/>
            <ac:spMk id="20" creationId="{00000000-0000-0000-0000-000000000000}"/>
          </ac:spMkLst>
        </pc:spChg>
        <pc:spChg chg="mod">
          <ac:chgData name="BVD Hang" userId="695115d2079323cc" providerId="LiveId" clId="{59B295D3-35E1-4B9F-AF7F-89AE6A911AFF}" dt="2021-10-08T11:50:29.961" v="5252" actId="1076"/>
          <ac:spMkLst>
            <pc:docMk/>
            <pc:sldMk cId="3966658365" sldId="269"/>
            <ac:spMk id="21" creationId="{605A3DF2-C0B9-4FE0-B3CD-A9042A9F1B03}"/>
          </ac:spMkLst>
        </pc:spChg>
        <pc:spChg chg="mod">
          <ac:chgData name="BVD Hang" userId="695115d2079323cc" providerId="LiveId" clId="{59B295D3-35E1-4B9F-AF7F-89AE6A911AFF}" dt="2021-10-08T11:50:16.372" v="5250" actId="1076"/>
          <ac:spMkLst>
            <pc:docMk/>
            <pc:sldMk cId="3966658365" sldId="269"/>
            <ac:spMk id="23" creationId="{DA0B8E58-C0C8-420B-B01F-64FBFD831DB4}"/>
          </ac:spMkLst>
        </pc:spChg>
        <pc:spChg chg="mod">
          <ac:chgData name="BVD Hang" userId="695115d2079323cc" providerId="LiveId" clId="{59B295D3-35E1-4B9F-AF7F-89AE6A911AFF}" dt="2021-10-08T11:50:16.372" v="5250" actId="1076"/>
          <ac:spMkLst>
            <pc:docMk/>
            <pc:sldMk cId="3966658365" sldId="269"/>
            <ac:spMk id="25" creationId="{05939011-DA33-42DA-9349-F79D31B8DAE0}"/>
          </ac:spMkLst>
        </pc:spChg>
        <pc:spChg chg="mod">
          <ac:chgData name="BVD Hang" userId="695115d2079323cc" providerId="LiveId" clId="{59B295D3-35E1-4B9F-AF7F-89AE6A911AFF}" dt="2021-10-08T11:50:37.453" v="5253" actId="14100"/>
          <ac:spMkLst>
            <pc:docMk/>
            <pc:sldMk cId="3966658365" sldId="269"/>
            <ac:spMk id="32" creationId="{EBA013FE-3AF6-4FEF-B742-5B129C5EBA3C}"/>
          </ac:spMkLst>
        </pc:spChg>
        <pc:spChg chg="mod">
          <ac:chgData name="BVD Hang" userId="695115d2079323cc" providerId="LiveId" clId="{59B295D3-35E1-4B9F-AF7F-89AE6A911AFF}" dt="2021-10-08T11:50:37.453" v="5253" actId="14100"/>
          <ac:spMkLst>
            <pc:docMk/>
            <pc:sldMk cId="3966658365" sldId="269"/>
            <ac:spMk id="33" creationId="{93DC38A1-C718-4BB0-B494-BF90BC462CA0}"/>
          </ac:spMkLst>
        </pc:spChg>
        <pc:spChg chg="mod">
          <ac:chgData name="BVD Hang" userId="695115d2079323cc" providerId="LiveId" clId="{59B295D3-35E1-4B9F-AF7F-89AE6A911AFF}" dt="2021-10-08T11:50:37.453" v="5253" actId="14100"/>
          <ac:spMkLst>
            <pc:docMk/>
            <pc:sldMk cId="3966658365" sldId="269"/>
            <ac:spMk id="35" creationId="{3BF2172B-1054-421B-B4BD-30B52ADD87FB}"/>
          </ac:spMkLst>
        </pc:spChg>
        <pc:spChg chg="mod">
          <ac:chgData name="BVD Hang" userId="695115d2079323cc" providerId="LiveId" clId="{59B295D3-35E1-4B9F-AF7F-89AE6A911AFF}" dt="2021-10-08T11:52:12.121" v="5340" actId="1037"/>
          <ac:spMkLst>
            <pc:docMk/>
            <pc:sldMk cId="3966658365" sldId="269"/>
            <ac:spMk id="37" creationId="{50B8A3B5-E4D3-4056-B947-45D3B91A5917}"/>
          </ac:spMkLst>
        </pc:spChg>
        <pc:spChg chg="mod">
          <ac:chgData name="BVD Hang" userId="695115d2079323cc" providerId="LiveId" clId="{59B295D3-35E1-4B9F-AF7F-89AE6A911AFF}" dt="2021-10-08T11:52:12.121" v="5340" actId="1037"/>
          <ac:spMkLst>
            <pc:docMk/>
            <pc:sldMk cId="3966658365" sldId="269"/>
            <ac:spMk id="38" creationId="{FA104821-A72D-4C01-A0CA-C04AFDB3FF72}"/>
          </ac:spMkLst>
        </pc:spChg>
        <pc:spChg chg="mod">
          <ac:chgData name="BVD Hang" userId="695115d2079323cc" providerId="LiveId" clId="{59B295D3-35E1-4B9F-AF7F-89AE6A911AFF}" dt="2021-10-08T11:52:12.121" v="5340" actId="1037"/>
          <ac:spMkLst>
            <pc:docMk/>
            <pc:sldMk cId="3966658365" sldId="269"/>
            <ac:spMk id="39" creationId="{2078276C-E8B8-4361-995E-E40A458DD499}"/>
          </ac:spMkLst>
        </pc:spChg>
        <pc:spChg chg="mod">
          <ac:chgData name="BVD Hang" userId="695115d2079323cc" providerId="LiveId" clId="{59B295D3-35E1-4B9F-AF7F-89AE6A911AFF}" dt="2021-10-08T11:52:06.920" v="5329" actId="1037"/>
          <ac:spMkLst>
            <pc:docMk/>
            <pc:sldMk cId="3966658365" sldId="269"/>
            <ac:spMk id="41" creationId="{E491A27C-287F-460C-82FE-8DA6F1AF6E93}"/>
          </ac:spMkLst>
        </pc:spChg>
        <pc:spChg chg="mod">
          <ac:chgData name="BVD Hang" userId="695115d2079323cc" providerId="LiveId" clId="{59B295D3-35E1-4B9F-AF7F-89AE6A911AFF}" dt="2021-10-08T11:52:06.920" v="5329" actId="1037"/>
          <ac:spMkLst>
            <pc:docMk/>
            <pc:sldMk cId="3966658365" sldId="269"/>
            <ac:spMk id="42" creationId="{4FF4191A-E8D3-4F5A-9880-25423B6CA991}"/>
          </ac:spMkLst>
        </pc:spChg>
        <pc:spChg chg="mod">
          <ac:chgData name="BVD Hang" userId="695115d2079323cc" providerId="LiveId" clId="{59B295D3-35E1-4B9F-AF7F-89AE6A911AFF}" dt="2021-10-08T11:52:06.920" v="5329" actId="1037"/>
          <ac:spMkLst>
            <pc:docMk/>
            <pc:sldMk cId="3966658365" sldId="269"/>
            <ac:spMk id="43" creationId="{33DAAE54-1278-4790-9C65-AE0999320431}"/>
          </ac:spMkLst>
        </pc:spChg>
        <pc:grpChg chg="mod">
          <ac:chgData name="BVD Hang" userId="695115d2079323cc" providerId="LiveId" clId="{59B295D3-35E1-4B9F-AF7F-89AE6A911AFF}" dt="2021-10-08T11:50:16.372" v="5250" actId="1076"/>
          <ac:grpSpMkLst>
            <pc:docMk/>
            <pc:sldMk cId="3966658365" sldId="269"/>
            <ac:grpSpMk id="17" creationId="{4148CEF6-6D83-4C14-94BC-45E3F7D15F2C}"/>
          </ac:grpSpMkLst>
        </pc:grpChg>
        <pc:grpChg chg="mod">
          <ac:chgData name="BVD Hang" userId="695115d2079323cc" providerId="LiveId" clId="{59B295D3-35E1-4B9F-AF7F-89AE6A911AFF}" dt="2021-10-08T11:50:16.372" v="5250" actId="1076"/>
          <ac:grpSpMkLst>
            <pc:docMk/>
            <pc:sldMk cId="3966658365" sldId="269"/>
            <ac:grpSpMk id="18" creationId="{5A0193A8-C05E-4B29-9CC7-7A5C5ADDBCC4}"/>
          </ac:grpSpMkLst>
        </pc:grpChg>
        <pc:grpChg chg="del">
          <ac:chgData name="BVD Hang" userId="695115d2079323cc" providerId="LiveId" clId="{59B295D3-35E1-4B9F-AF7F-89AE6A911AFF}" dt="2021-10-08T11:41:52.353" v="4659" actId="478"/>
          <ac:grpSpMkLst>
            <pc:docMk/>
            <pc:sldMk cId="3966658365" sldId="269"/>
            <ac:grpSpMk id="26" creationId="{A26A4415-5161-4C8C-9E18-FD1F4A874BFA}"/>
          </ac:grpSpMkLst>
        </pc:grpChg>
        <pc:grpChg chg="mod">
          <ac:chgData name="BVD Hang" userId="695115d2079323cc" providerId="LiveId" clId="{59B295D3-35E1-4B9F-AF7F-89AE6A911AFF}" dt="2021-10-08T11:50:37.453" v="5253" actId="14100"/>
          <ac:grpSpMkLst>
            <pc:docMk/>
            <pc:sldMk cId="3966658365" sldId="269"/>
            <ac:grpSpMk id="31" creationId="{907F9597-6BDB-49A2-90B4-15EF4AD103D4}"/>
          </ac:grpSpMkLst>
        </pc:grpChg>
        <pc:grpChg chg="mod">
          <ac:chgData name="BVD Hang" userId="695115d2079323cc" providerId="LiveId" clId="{59B295D3-35E1-4B9F-AF7F-89AE6A911AFF}" dt="2021-10-08T11:52:12.121" v="5340" actId="1037"/>
          <ac:grpSpMkLst>
            <pc:docMk/>
            <pc:sldMk cId="3966658365" sldId="269"/>
            <ac:grpSpMk id="36" creationId="{0CD68AE9-D055-4B99-9061-5BE63161F742}"/>
          </ac:grpSpMkLst>
        </pc:grpChg>
        <pc:grpChg chg="mod">
          <ac:chgData name="BVD Hang" userId="695115d2079323cc" providerId="LiveId" clId="{59B295D3-35E1-4B9F-AF7F-89AE6A911AFF}" dt="2021-10-08T11:52:06.920" v="5329" actId="1037"/>
          <ac:grpSpMkLst>
            <pc:docMk/>
            <pc:sldMk cId="3966658365" sldId="269"/>
            <ac:grpSpMk id="40" creationId="{97BC07F2-657F-4530-9728-33372D873642}"/>
          </ac:grpSpMkLst>
        </pc:grpChg>
        <pc:grpChg chg="del">
          <ac:chgData name="BVD Hang" userId="695115d2079323cc" providerId="LiveId" clId="{59B295D3-35E1-4B9F-AF7F-89AE6A911AFF}" dt="2021-10-08T11:45:22.506" v="4985" actId="478"/>
          <ac:grpSpMkLst>
            <pc:docMk/>
            <pc:sldMk cId="3966658365" sldId="269"/>
            <ac:grpSpMk id="46" creationId="{88E21799-B2BF-4C08-AF41-C797306C8502}"/>
          </ac:grpSpMkLst>
        </pc:grpChg>
        <pc:picChg chg="mod">
          <ac:chgData name="BVD Hang" userId="695115d2079323cc" providerId="LiveId" clId="{59B295D3-35E1-4B9F-AF7F-89AE6A911AFF}" dt="2021-10-08T11:45:07.338" v="4982" actId="1076"/>
          <ac:picMkLst>
            <pc:docMk/>
            <pc:sldMk cId="3966658365" sldId="269"/>
            <ac:picMk id="3" creationId="{00000000-0000-0000-0000-000000000000}"/>
          </ac:picMkLst>
        </pc:picChg>
        <pc:picChg chg="del">
          <ac:chgData name="BVD Hang" userId="695115d2079323cc" providerId="LiveId" clId="{59B295D3-35E1-4B9F-AF7F-89AE6A911AFF}" dt="2021-10-08T11:40:22.975" v="4567" actId="478"/>
          <ac:picMkLst>
            <pc:docMk/>
            <pc:sldMk cId="3966658365" sldId="269"/>
            <ac:picMk id="44" creationId="{00000000-0000-0000-0000-000000000000}"/>
          </ac:picMkLst>
        </pc:picChg>
        <pc:picChg chg="del">
          <ac:chgData name="BVD Hang" userId="695115d2079323cc" providerId="LiveId" clId="{59B295D3-35E1-4B9F-AF7F-89AE6A911AFF}" dt="2021-10-08T11:41:52.353" v="4659" actId="478"/>
          <ac:picMkLst>
            <pc:docMk/>
            <pc:sldMk cId="3966658365" sldId="269"/>
            <ac:picMk id="81" creationId="{00000000-0000-0000-0000-000000000000}"/>
          </ac:picMkLst>
        </pc:picChg>
        <pc:picChg chg="mod">
          <ac:chgData name="BVD Hang" userId="695115d2079323cc" providerId="LiveId" clId="{59B295D3-35E1-4B9F-AF7F-89AE6A911AFF}" dt="2021-10-08T11:47:09.788" v="5003" actId="1076"/>
          <ac:picMkLst>
            <pc:docMk/>
            <pc:sldMk cId="3966658365" sldId="269"/>
            <ac:picMk id="82" creationId="{00000000-0000-0000-0000-000000000000}"/>
          </ac:picMkLst>
        </pc:picChg>
        <pc:picChg chg="mod">
          <ac:chgData name="BVD Hang" userId="695115d2079323cc" providerId="LiveId" clId="{59B295D3-35E1-4B9F-AF7F-89AE6A911AFF}" dt="2021-10-08T11:52:06.920" v="5329" actId="1037"/>
          <ac:picMkLst>
            <pc:docMk/>
            <pc:sldMk cId="3966658365" sldId="269"/>
            <ac:picMk id="83" creationId="{00000000-0000-0000-0000-000000000000}"/>
          </ac:picMkLst>
        </pc:picChg>
        <pc:picChg chg="mod">
          <ac:chgData name="BVD Hang" userId="695115d2079323cc" providerId="LiveId" clId="{59B295D3-35E1-4B9F-AF7F-89AE6A911AFF}" dt="2021-10-08T11:52:12.121" v="5340" actId="1037"/>
          <ac:picMkLst>
            <pc:docMk/>
            <pc:sldMk cId="3966658365" sldId="269"/>
            <ac:picMk id="84" creationId="{00000000-0000-0000-0000-000000000000}"/>
          </ac:picMkLst>
        </pc:picChg>
        <pc:picChg chg="del">
          <ac:chgData name="BVD Hang" userId="695115d2079323cc" providerId="LiveId" clId="{59B295D3-35E1-4B9F-AF7F-89AE6A911AFF}" dt="2021-10-08T11:45:24.538" v="4986" actId="478"/>
          <ac:picMkLst>
            <pc:docMk/>
            <pc:sldMk cId="3966658365" sldId="269"/>
            <ac:picMk id="85" creationId="{00000000-0000-0000-0000-000000000000}"/>
          </ac:picMkLst>
        </pc:picChg>
      </pc:sldChg>
      <pc:sldChg chg="del">
        <pc:chgData name="BVD Hang" userId="695115d2079323cc" providerId="LiveId" clId="{59B295D3-35E1-4B9F-AF7F-89AE6A911AFF}" dt="2021-10-08T11:42:00.340" v="4660" actId="47"/>
        <pc:sldMkLst>
          <pc:docMk/>
          <pc:sldMk cId="1518573394" sldId="270"/>
        </pc:sldMkLst>
      </pc:sldChg>
      <pc:sldChg chg="modSp add ord modTransition">
        <pc:chgData name="BVD Hang" userId="695115d2079323cc" providerId="LiveId" clId="{59B295D3-35E1-4B9F-AF7F-89AE6A911AFF}" dt="2021-10-08T12:33:43.594" v="6962"/>
        <pc:sldMkLst>
          <pc:docMk/>
          <pc:sldMk cId="0" sldId="317"/>
        </pc:sldMkLst>
        <pc:spChg chg="mod">
          <ac:chgData name="BVD Hang" userId="695115d2079323cc" providerId="LiveId" clId="{59B295D3-35E1-4B9F-AF7F-89AE6A911AFF}" dt="2021-10-08T11:55:02.041" v="5358" actId="1076"/>
          <ac:spMkLst>
            <pc:docMk/>
            <pc:sldMk cId="0" sldId="317"/>
            <ac:spMk id="28678" creationId="{6FA29F93-F0E1-4F15-9D0F-E54FF6BE87D8}"/>
          </ac:spMkLst>
        </pc:spChg>
        <pc:grpChg chg="mod">
          <ac:chgData name="BVD Hang" userId="695115d2079323cc" providerId="LiveId" clId="{59B295D3-35E1-4B9F-AF7F-89AE6A911AFF}" dt="2021-10-08T11:55:02.041" v="5358" actId="1076"/>
          <ac:grpSpMkLst>
            <pc:docMk/>
            <pc:sldMk cId="0" sldId="317"/>
            <ac:grpSpMk id="2" creationId="{AE93C79A-6F59-4898-B0FA-1EA4AC76BDE5}"/>
          </ac:grpSpMkLst>
        </pc:grpChg>
        <pc:picChg chg="mod">
          <ac:chgData name="BVD Hang" userId="695115d2079323cc" providerId="LiveId" clId="{59B295D3-35E1-4B9F-AF7F-89AE6A911AFF}" dt="2021-10-08T11:55:02.041" v="5358" actId="1076"/>
          <ac:picMkLst>
            <pc:docMk/>
            <pc:sldMk cId="0" sldId="317"/>
            <ac:picMk id="28677" creationId="{20999248-81B9-40FE-A310-3C656C1E6BAE}"/>
          </ac:picMkLst>
        </pc:picChg>
      </pc:sldChg>
      <pc:sldChg chg="addSp delSp modSp new mod modTransition setBg setClrOvrMap">
        <pc:chgData name="BVD Hang" userId="695115d2079323cc" providerId="LiveId" clId="{59B295D3-35E1-4B9F-AF7F-89AE6A911AFF}" dt="2021-10-08T12:33:43.594" v="6962"/>
        <pc:sldMkLst>
          <pc:docMk/>
          <pc:sldMk cId="392469554" sldId="318"/>
        </pc:sldMkLst>
        <pc:spChg chg="mod ord">
          <ac:chgData name="BVD Hang" userId="695115d2079323cc" providerId="LiveId" clId="{59B295D3-35E1-4B9F-AF7F-89AE6A911AFF}" dt="2021-10-08T12:11:36.694" v="6220" actId="1076"/>
          <ac:spMkLst>
            <pc:docMk/>
            <pc:sldMk cId="392469554" sldId="318"/>
            <ac:spMk id="2" creationId="{F74F5498-57D1-4455-85F2-6286C1CD4C57}"/>
          </ac:spMkLst>
        </pc:spChg>
        <pc:spChg chg="del">
          <ac:chgData name="BVD Hang" userId="695115d2079323cc" providerId="LiveId" clId="{59B295D3-35E1-4B9F-AF7F-89AE6A911AFF}" dt="2021-10-08T12:10:33.761" v="6127" actId="26606"/>
          <ac:spMkLst>
            <pc:docMk/>
            <pc:sldMk cId="392469554" sldId="318"/>
            <ac:spMk id="3" creationId="{0938BB3B-3652-44E9-AB72-6B78A3AFCE49}"/>
          </ac:spMkLst>
        </pc:spChg>
        <pc:spChg chg="add">
          <ac:chgData name="BVD Hang" userId="695115d2079323cc" providerId="LiveId" clId="{59B295D3-35E1-4B9F-AF7F-89AE6A911AFF}" dt="2021-10-08T12:10:33.761" v="6127" actId="26606"/>
          <ac:spMkLst>
            <pc:docMk/>
            <pc:sldMk cId="392469554" sldId="318"/>
            <ac:spMk id="71" creationId="{904DB13E-F722-4ED6-BB00-556651E95281}"/>
          </ac:spMkLst>
        </pc:spChg>
        <pc:spChg chg="add">
          <ac:chgData name="BVD Hang" userId="695115d2079323cc" providerId="LiveId" clId="{59B295D3-35E1-4B9F-AF7F-89AE6A911AFF}" dt="2021-10-08T12:10:33.761" v="6127" actId="26606"/>
          <ac:spMkLst>
            <pc:docMk/>
            <pc:sldMk cId="392469554" sldId="318"/>
            <ac:spMk id="73" creationId="{1419E3D9-C5FB-41A9-B6D2-DFB210BB6211}"/>
          </ac:spMkLst>
        </pc:spChg>
        <pc:spChg chg="add">
          <ac:chgData name="BVD Hang" userId="695115d2079323cc" providerId="LiveId" clId="{59B295D3-35E1-4B9F-AF7F-89AE6A911AFF}" dt="2021-10-08T12:10:33.761" v="6127" actId="26606"/>
          <ac:spMkLst>
            <pc:docMk/>
            <pc:sldMk cId="392469554" sldId="318"/>
            <ac:spMk id="75" creationId="{367909BF-1DF7-4ACE-8F58-6CF719BB27E5}"/>
          </ac:spMkLst>
        </pc:spChg>
        <pc:spChg chg="add">
          <ac:chgData name="BVD Hang" userId="695115d2079323cc" providerId="LiveId" clId="{59B295D3-35E1-4B9F-AF7F-89AE6A911AFF}" dt="2021-10-08T12:10:33.761" v="6127" actId="26606"/>
          <ac:spMkLst>
            <pc:docMk/>
            <pc:sldMk cId="392469554" sldId="318"/>
            <ac:spMk id="77" creationId="{89E8BEDB-0BBC-4F21-9CFB-8530D664C343}"/>
          </ac:spMkLst>
        </pc:spChg>
        <pc:spChg chg="add">
          <ac:chgData name="BVD Hang" userId="695115d2079323cc" providerId="LiveId" clId="{59B295D3-35E1-4B9F-AF7F-89AE6A911AFF}" dt="2021-10-08T12:10:33.761" v="6127" actId="26606"/>
          <ac:spMkLst>
            <pc:docMk/>
            <pc:sldMk cId="392469554" sldId="318"/>
            <ac:spMk id="84" creationId="{420551B3-B4DA-48EE-988C-4FAEAEB5CE98}"/>
          </ac:spMkLst>
        </pc:spChg>
        <pc:spChg chg="add">
          <ac:chgData name="BVD Hang" userId="695115d2079323cc" providerId="LiveId" clId="{59B295D3-35E1-4B9F-AF7F-89AE6A911AFF}" dt="2021-10-08T12:10:33.761" v="6127" actId="26606"/>
          <ac:spMkLst>
            <pc:docMk/>
            <pc:sldMk cId="392469554" sldId="318"/>
            <ac:spMk id="86" creationId="{0B121716-8B64-478F-ABDB-17030AD1B711}"/>
          </ac:spMkLst>
        </pc:spChg>
        <pc:grpChg chg="add">
          <ac:chgData name="BVD Hang" userId="695115d2079323cc" providerId="LiveId" clId="{59B295D3-35E1-4B9F-AF7F-89AE6A911AFF}" dt="2021-10-08T12:10:33.761" v="6127" actId="26606"/>
          <ac:grpSpMkLst>
            <pc:docMk/>
            <pc:sldMk cId="392469554" sldId="318"/>
            <ac:grpSpMk id="79" creationId="{E26428D7-C6F3-473D-A360-A3F5C3E8728C}"/>
          </ac:grpSpMkLst>
        </pc:grpChg>
        <pc:picChg chg="add mod">
          <ac:chgData name="BVD Hang" userId="695115d2079323cc" providerId="LiveId" clId="{59B295D3-35E1-4B9F-AF7F-89AE6A911AFF}" dt="2021-10-08T12:11:26.843" v="6217" actId="1076"/>
          <ac:picMkLst>
            <pc:docMk/>
            <pc:sldMk cId="392469554" sldId="318"/>
            <ac:picMk id="1026" creationId="{AA40E0A7-2269-496B-BDFB-71E5B35EB819}"/>
          </ac:picMkLst>
        </pc:picChg>
      </pc:sldChg>
      <pc:sldChg chg="del">
        <pc:chgData name="BVD Hang" userId="695115d2079323cc" providerId="LiveId" clId="{59B295D3-35E1-4B9F-AF7F-89AE6A911AFF}" dt="2021-10-08T12:07:53.713" v="6123" actId="47"/>
        <pc:sldMkLst>
          <pc:docMk/>
          <pc:sldMk cId="1548383395" sldId="319"/>
        </pc:sldMkLst>
      </pc:sldChg>
      <pc:sldChg chg="addSp delSp modSp new mod modTransition setBg">
        <pc:chgData name="BVD Hang" userId="695115d2079323cc" providerId="LiveId" clId="{59B295D3-35E1-4B9F-AF7F-89AE6A911AFF}" dt="2021-10-08T12:53:33.244" v="7302" actId="1076"/>
        <pc:sldMkLst>
          <pc:docMk/>
          <pc:sldMk cId="1548383395" sldId="319"/>
        </pc:sldMkLst>
        <pc:spChg chg="del mod">
          <ac:chgData name="BVD Hang" userId="695115d2079323cc" providerId="LiveId" clId="{59B295D3-35E1-4B9F-AF7F-89AE6A911AFF}" dt="2021-10-08T12:52:44.059" v="7289" actId="478"/>
          <ac:spMkLst>
            <pc:docMk/>
            <pc:sldMk cId="1548383395" sldId="319"/>
            <ac:spMk id="2" creationId="{20AE7301-A13B-42CE-8AEA-1FD437B5EAF6}"/>
          </ac:spMkLst>
        </pc:spChg>
        <pc:spChg chg="add del">
          <ac:chgData name="BVD Hang" userId="695115d2079323cc" providerId="LiveId" clId="{59B295D3-35E1-4B9F-AF7F-89AE6A911AFF}" dt="2021-10-08T12:42:32.586" v="7103" actId="26606"/>
          <ac:spMkLst>
            <pc:docMk/>
            <pc:sldMk cId="1548383395" sldId="319"/>
            <ac:spMk id="3" creationId="{7744B75B-636D-44BA-BA62-FEFDE1BD8C5A}"/>
          </ac:spMkLst>
        </pc:spChg>
        <pc:spChg chg="add mod">
          <ac:chgData name="BVD Hang" userId="695115d2079323cc" providerId="LiveId" clId="{59B295D3-35E1-4B9F-AF7F-89AE6A911AFF}" dt="2021-10-08T12:53:33.244" v="7302" actId="1076"/>
          <ac:spMkLst>
            <pc:docMk/>
            <pc:sldMk cId="1548383395" sldId="319"/>
            <ac:spMk id="5" creationId="{2A2D23D1-DD65-499A-A75F-D2353CF06F7D}"/>
          </ac:spMkLst>
        </pc:spChg>
        <pc:spChg chg="add del mod">
          <ac:chgData name="BVD Hang" userId="695115d2079323cc" providerId="LiveId" clId="{59B295D3-35E1-4B9F-AF7F-89AE6A911AFF}" dt="2021-10-08T12:52:45.911" v="7290" actId="478"/>
          <ac:spMkLst>
            <pc:docMk/>
            <pc:sldMk cId="1548383395" sldId="319"/>
            <ac:spMk id="7" creationId="{59F66755-2164-4A44-887E-2D3298F8BB24}"/>
          </ac:spMkLst>
        </pc:spChg>
        <pc:spChg chg="add del">
          <ac:chgData name="BVD Hang" userId="695115d2079323cc" providerId="LiveId" clId="{59B295D3-35E1-4B9F-AF7F-89AE6A911AFF}" dt="2021-10-08T12:42:32.560" v="7102" actId="26606"/>
          <ac:spMkLst>
            <pc:docMk/>
            <pc:sldMk cId="1548383395" sldId="319"/>
            <ac:spMk id="8" creationId="{904DB13E-F722-4ED6-BB00-556651E95281}"/>
          </ac:spMkLst>
        </pc:spChg>
        <pc:spChg chg="add del">
          <ac:chgData name="BVD Hang" userId="695115d2079323cc" providerId="LiveId" clId="{59B295D3-35E1-4B9F-AF7F-89AE6A911AFF}" dt="2021-10-08T12:42:32.560" v="7102" actId="26606"/>
          <ac:spMkLst>
            <pc:docMk/>
            <pc:sldMk cId="1548383395" sldId="319"/>
            <ac:spMk id="10" creationId="{7B58A187-A4B1-42EB-A4C7-8635BA507BCE}"/>
          </ac:spMkLst>
        </pc:spChg>
        <pc:spChg chg="add del">
          <ac:chgData name="BVD Hang" userId="695115d2079323cc" providerId="LiveId" clId="{59B295D3-35E1-4B9F-AF7F-89AE6A911AFF}" dt="2021-10-08T12:42:32.560" v="7102" actId="26606"/>
          <ac:spMkLst>
            <pc:docMk/>
            <pc:sldMk cId="1548383395" sldId="319"/>
            <ac:spMk id="12" creationId="{37F14E7F-3054-458C-ACF9-A8DA1757C65C}"/>
          </ac:spMkLst>
        </pc:spChg>
        <pc:spChg chg="add del">
          <ac:chgData name="BVD Hang" userId="695115d2079323cc" providerId="LiveId" clId="{59B295D3-35E1-4B9F-AF7F-89AE6A911AFF}" dt="2021-10-08T12:42:32.560" v="7102" actId="26606"/>
          <ac:spMkLst>
            <pc:docMk/>
            <pc:sldMk cId="1548383395" sldId="319"/>
            <ac:spMk id="14" creationId="{93747C1C-97FC-4D70-A6C8-A01FBCF5A9DC}"/>
          </ac:spMkLst>
        </pc:spChg>
        <pc:spChg chg="add del">
          <ac:chgData name="BVD Hang" userId="695115d2079323cc" providerId="LiveId" clId="{59B295D3-35E1-4B9F-AF7F-89AE6A911AFF}" dt="2021-10-08T12:42:32.560" v="7102" actId="26606"/>
          <ac:spMkLst>
            <pc:docMk/>
            <pc:sldMk cId="1548383395" sldId="319"/>
            <ac:spMk id="21" creationId="{D071C0CD-5EFD-45A1-AAFD-61C3D4A65188}"/>
          </ac:spMkLst>
        </pc:spChg>
        <pc:spChg chg="add del">
          <ac:chgData name="BVD Hang" userId="695115d2079323cc" providerId="LiveId" clId="{59B295D3-35E1-4B9F-AF7F-89AE6A911AFF}" dt="2021-10-08T12:42:32.560" v="7102" actId="26606"/>
          <ac:spMkLst>
            <pc:docMk/>
            <pc:sldMk cId="1548383395" sldId="319"/>
            <ac:spMk id="23" creationId="{8A03302C-20A2-4C4F-9760-E85AE1041385}"/>
          </ac:spMkLst>
        </pc:spChg>
        <pc:spChg chg="add del">
          <ac:chgData name="BVD Hang" userId="695115d2079323cc" providerId="LiveId" clId="{59B295D3-35E1-4B9F-AF7F-89AE6A911AFF}" dt="2021-10-08T12:42:32.560" v="7102" actId="26606"/>
          <ac:spMkLst>
            <pc:docMk/>
            <pc:sldMk cId="1548383395" sldId="319"/>
            <ac:spMk id="25" creationId="{D00F093B-0739-4429-B30D-D72924D08871}"/>
          </ac:spMkLst>
        </pc:spChg>
        <pc:spChg chg="add del">
          <ac:chgData name="BVD Hang" userId="695115d2079323cc" providerId="LiveId" clId="{59B295D3-35E1-4B9F-AF7F-89AE6A911AFF}" dt="2021-10-08T12:42:32.560" v="7102" actId="26606"/>
          <ac:spMkLst>
            <pc:docMk/>
            <pc:sldMk cId="1548383395" sldId="319"/>
            <ac:spMk id="27" creationId="{1BB92999-6A40-480A-8965-2F20DFB032B5}"/>
          </ac:spMkLst>
        </pc:spChg>
        <pc:spChg chg="add">
          <ac:chgData name="BVD Hang" userId="695115d2079323cc" providerId="LiveId" clId="{59B295D3-35E1-4B9F-AF7F-89AE6A911AFF}" dt="2021-10-08T12:42:32.586" v="7103" actId="26606"/>
          <ac:spMkLst>
            <pc:docMk/>
            <pc:sldMk cId="1548383395" sldId="319"/>
            <ac:spMk id="35" creationId="{70120F84-A866-4D9F-8B1C-9120A013D654}"/>
          </ac:spMkLst>
        </pc:spChg>
        <pc:spChg chg="add">
          <ac:chgData name="BVD Hang" userId="695115d2079323cc" providerId="LiveId" clId="{59B295D3-35E1-4B9F-AF7F-89AE6A911AFF}" dt="2021-10-08T12:42:32.586" v="7103" actId="26606"/>
          <ac:spMkLst>
            <pc:docMk/>
            <pc:sldMk cId="1548383395" sldId="319"/>
            <ac:spMk id="36" creationId="{252FEFEF-6AC0-46B6-AC09-11FC56196FA4}"/>
          </ac:spMkLst>
        </pc:spChg>
        <pc:spChg chg="add del">
          <ac:chgData name="BVD Hang" userId="695115d2079323cc" providerId="LiveId" clId="{59B295D3-35E1-4B9F-AF7F-89AE6A911AFF}" dt="2021-10-08T12:43:17.314" v="7131" actId="478"/>
          <ac:spMkLst>
            <pc:docMk/>
            <pc:sldMk cId="1548383395" sldId="319"/>
            <ac:spMk id="37" creationId="{7744B75B-636D-44BA-BA62-FEFDE1BD8C5A}"/>
          </ac:spMkLst>
        </pc:spChg>
        <pc:grpChg chg="add del">
          <ac:chgData name="BVD Hang" userId="695115d2079323cc" providerId="LiveId" clId="{59B295D3-35E1-4B9F-AF7F-89AE6A911AFF}" dt="2021-10-08T12:42:32.560" v="7102" actId="26606"/>
          <ac:grpSpMkLst>
            <pc:docMk/>
            <pc:sldMk cId="1548383395" sldId="319"/>
            <ac:grpSpMk id="16" creationId="{E26428D7-C6F3-473D-A360-A3F5C3E8728C}"/>
          </ac:grpSpMkLst>
        </pc:grpChg>
        <pc:picChg chg="add mod modCrop">
          <ac:chgData name="BVD Hang" userId="695115d2079323cc" providerId="LiveId" clId="{59B295D3-35E1-4B9F-AF7F-89AE6A911AFF}" dt="2021-10-08T12:53:25.184" v="7301" actId="14100"/>
          <ac:picMkLst>
            <pc:docMk/>
            <pc:sldMk cId="1548383395" sldId="319"/>
            <ac:picMk id="4" creationId="{F28050EC-68FE-4102-B4BC-728E0C0B6491}"/>
          </ac:picMkLst>
        </pc:picChg>
        <pc:cxnChg chg="add del">
          <ac:chgData name="BVD Hang" userId="695115d2079323cc" providerId="LiveId" clId="{59B295D3-35E1-4B9F-AF7F-89AE6A911AFF}" dt="2021-10-08T12:42:32.560" v="7102" actId="26606"/>
          <ac:cxnSpMkLst>
            <pc:docMk/>
            <pc:sldMk cId="1548383395" sldId="319"/>
            <ac:cxnSpMk id="29" creationId="{15573B87-7D61-460C-9ADA-EF63674E3A97}"/>
          </ac:cxnSpMkLst>
        </pc:cxnChg>
        <pc:cxnChg chg="add del">
          <ac:chgData name="BVD Hang" userId="695115d2079323cc" providerId="LiveId" clId="{59B295D3-35E1-4B9F-AF7F-89AE6A911AFF}" dt="2021-10-08T12:42:32.560" v="7102" actId="26606"/>
          <ac:cxnSpMkLst>
            <pc:docMk/>
            <pc:sldMk cId="1548383395" sldId="319"/>
            <ac:cxnSpMk id="31" creationId="{0AAF6B7C-985D-4351-9564-8DBDF5BB03EA}"/>
          </ac:cxnSpMkLst>
        </pc:cxnChg>
        <pc:cxnChg chg="add del">
          <ac:chgData name="BVD Hang" userId="695115d2079323cc" providerId="LiveId" clId="{59B295D3-35E1-4B9F-AF7F-89AE6A911AFF}" dt="2021-10-08T12:42:32.560" v="7102" actId="26606"/>
          <ac:cxnSpMkLst>
            <pc:docMk/>
            <pc:sldMk cId="1548383395" sldId="319"/>
            <ac:cxnSpMk id="33" creationId="{F88433F4-33AB-4CE1-9DE3-72A8403654F1}"/>
          </ac:cxnSpMkLst>
        </pc:cxnChg>
      </pc:sldChg>
      <pc:sldChg chg="addSp delSp modSp new mod modTransition setBg">
        <pc:chgData name="BVD Hang" userId="695115d2079323cc" providerId="LiveId" clId="{59B295D3-35E1-4B9F-AF7F-89AE6A911AFF}" dt="2021-10-08T12:49:15.360" v="7266" actId="207"/>
        <pc:sldMkLst>
          <pc:docMk/>
          <pc:sldMk cId="2489666970" sldId="320"/>
        </pc:sldMkLst>
        <pc:spChg chg="mod">
          <ac:chgData name="BVD Hang" userId="695115d2079323cc" providerId="LiveId" clId="{59B295D3-35E1-4B9F-AF7F-89AE6A911AFF}" dt="2021-10-08T12:48:41.298" v="7253" actId="207"/>
          <ac:spMkLst>
            <pc:docMk/>
            <pc:sldMk cId="2489666970" sldId="320"/>
            <ac:spMk id="2" creationId="{68C46C58-BD53-4624-B4CA-41D5443BB392}"/>
          </ac:spMkLst>
        </pc:spChg>
        <pc:spChg chg="mod">
          <ac:chgData name="BVD Hang" userId="695115d2079323cc" providerId="LiveId" clId="{59B295D3-35E1-4B9F-AF7F-89AE6A911AFF}" dt="2021-10-08T12:49:15.360" v="7266" actId="207"/>
          <ac:spMkLst>
            <pc:docMk/>
            <pc:sldMk cId="2489666970" sldId="320"/>
            <ac:spMk id="3" creationId="{78E17A64-B912-44FC-8547-91ACA9995085}"/>
          </ac:spMkLst>
        </pc:spChg>
        <pc:spChg chg="add del">
          <ac:chgData name="BVD Hang" userId="695115d2079323cc" providerId="LiveId" clId="{59B295D3-35E1-4B9F-AF7F-89AE6A911AFF}" dt="2021-10-08T12:48:14.223" v="7247" actId="26606"/>
          <ac:spMkLst>
            <pc:docMk/>
            <pc:sldMk cId="2489666970" sldId="320"/>
            <ac:spMk id="8" creationId="{70120F84-A866-4D9F-8B1C-9120A013D654}"/>
          </ac:spMkLst>
        </pc:spChg>
        <pc:spChg chg="add del">
          <ac:chgData name="BVD Hang" userId="695115d2079323cc" providerId="LiveId" clId="{59B295D3-35E1-4B9F-AF7F-89AE6A911AFF}" dt="2021-10-08T12:48:14.223" v="7247" actId="26606"/>
          <ac:spMkLst>
            <pc:docMk/>
            <pc:sldMk cId="2489666970" sldId="320"/>
            <ac:spMk id="10" creationId="{252FEFEF-6AC0-46B6-AC09-11FC56196FA4}"/>
          </ac:spMkLst>
        </pc:spChg>
        <pc:spChg chg="add">
          <ac:chgData name="BVD Hang" userId="695115d2079323cc" providerId="LiveId" clId="{59B295D3-35E1-4B9F-AF7F-89AE6A911AFF}" dt="2021-10-08T12:48:14.223" v="7247" actId="26606"/>
          <ac:spMkLst>
            <pc:docMk/>
            <pc:sldMk cId="2489666970" sldId="320"/>
            <ac:spMk id="71" creationId="{23EBFBD2-DA69-40F0-9B41-6AA12C08FC85}"/>
          </ac:spMkLst>
        </pc:spChg>
        <pc:spChg chg="add">
          <ac:chgData name="BVD Hang" userId="695115d2079323cc" providerId="LiveId" clId="{59B295D3-35E1-4B9F-AF7F-89AE6A911AFF}" dt="2021-10-08T12:48:14.223" v="7247" actId="26606"/>
          <ac:spMkLst>
            <pc:docMk/>
            <pc:sldMk cId="2489666970" sldId="320"/>
            <ac:spMk id="73" creationId="{66E085B8-E6D9-4530-9AE3-4C2B79CE418B}"/>
          </ac:spMkLst>
        </pc:spChg>
        <pc:spChg chg="add">
          <ac:chgData name="BVD Hang" userId="695115d2079323cc" providerId="LiveId" clId="{59B295D3-35E1-4B9F-AF7F-89AE6A911AFF}" dt="2021-10-08T12:48:14.223" v="7247" actId="26606"/>
          <ac:spMkLst>
            <pc:docMk/>
            <pc:sldMk cId="2489666970" sldId="320"/>
            <ac:spMk id="75" creationId="{4F2304C2-1AD0-4AFD-93A0-BB1D998E0F97}"/>
          </ac:spMkLst>
        </pc:spChg>
        <pc:picChg chg="add mod ord">
          <ac:chgData name="BVD Hang" userId="695115d2079323cc" providerId="LiveId" clId="{59B295D3-35E1-4B9F-AF7F-89AE6A911AFF}" dt="2021-10-08T12:48:14.223" v="7247" actId="26606"/>
          <ac:picMkLst>
            <pc:docMk/>
            <pc:sldMk cId="2489666970" sldId="320"/>
            <ac:picMk id="4" creationId="{52A2844A-E3CA-48F0-8AE1-E4E1B66489DD}"/>
          </ac:picMkLst>
        </pc:picChg>
        <pc:picChg chg="add mod">
          <ac:chgData name="BVD Hang" userId="695115d2079323cc" providerId="LiveId" clId="{59B295D3-35E1-4B9F-AF7F-89AE6A911AFF}" dt="2021-10-08T12:48:22.450" v="7248" actId="1076"/>
          <ac:picMkLst>
            <pc:docMk/>
            <pc:sldMk cId="2489666970" sldId="320"/>
            <ac:picMk id="5" creationId="{C7530040-1682-41D6-83B7-8E1A45ED4120}"/>
          </ac:picMkLst>
        </pc:picChg>
        <pc:picChg chg="add mod ord">
          <ac:chgData name="BVD Hang" userId="695115d2079323cc" providerId="LiveId" clId="{59B295D3-35E1-4B9F-AF7F-89AE6A911AFF}" dt="2021-10-08T12:48:28.043" v="7249" actId="14100"/>
          <ac:picMkLst>
            <pc:docMk/>
            <pc:sldMk cId="2489666970" sldId="320"/>
            <ac:picMk id="22530" creationId="{AD011135-FA41-419C-9DA4-34C057D9DACA}"/>
          </ac:picMkLst>
        </pc:picChg>
      </pc:sldChg>
      <pc:sldChg chg="del">
        <pc:chgData name="BVD Hang" userId="695115d2079323cc" providerId="LiveId" clId="{59B295D3-35E1-4B9F-AF7F-89AE6A911AFF}" dt="2021-10-08T12:07:56.116" v="6124" actId="47"/>
        <pc:sldMkLst>
          <pc:docMk/>
          <pc:sldMk cId="2489666970" sldId="320"/>
        </pc:sldMkLst>
      </pc:sldChg>
      <pc:sldChg chg="new del">
        <pc:chgData name="BVD Hang" userId="695115d2079323cc" providerId="LiveId" clId="{59B295D3-35E1-4B9F-AF7F-89AE6A911AFF}" dt="2021-10-08T12:13:19.304" v="6223" actId="47"/>
        <pc:sldMkLst>
          <pc:docMk/>
          <pc:sldMk cId="4143727335" sldId="320"/>
        </pc:sldMkLst>
      </pc:sldChg>
      <pc:sldMasterChg chg="setBg modSldLayout">
        <pc:chgData name="BVD Hang" userId="695115d2079323cc" providerId="LiveId" clId="{59B295D3-35E1-4B9F-AF7F-89AE6A911AFF}" dt="2021-10-08T10:32:41.411" v="941"/>
        <pc:sldMasterMkLst>
          <pc:docMk/>
          <pc:sldMasterMk cId="3300583195" sldId="2147484078"/>
        </pc:sldMasterMkLst>
        <pc:sldLayoutChg chg="setBg">
          <pc:chgData name="BVD Hang" userId="695115d2079323cc" providerId="LiveId" clId="{59B295D3-35E1-4B9F-AF7F-89AE6A911AFF}" dt="2021-10-08T10:32:41.411" v="941"/>
          <pc:sldLayoutMkLst>
            <pc:docMk/>
            <pc:sldMasterMk cId="3300583195" sldId="2147484078"/>
            <pc:sldLayoutMk cId="1462316954" sldId="2147484067"/>
          </pc:sldLayoutMkLst>
        </pc:sldLayoutChg>
        <pc:sldLayoutChg chg="setBg">
          <pc:chgData name="BVD Hang" userId="695115d2079323cc" providerId="LiveId" clId="{59B295D3-35E1-4B9F-AF7F-89AE6A911AFF}" dt="2021-10-08T10:32:41.411" v="941"/>
          <pc:sldLayoutMkLst>
            <pc:docMk/>
            <pc:sldMasterMk cId="3300583195" sldId="2147484078"/>
            <pc:sldLayoutMk cId="3332642876" sldId="2147484068"/>
          </pc:sldLayoutMkLst>
        </pc:sldLayoutChg>
        <pc:sldLayoutChg chg="setBg">
          <pc:chgData name="BVD Hang" userId="695115d2079323cc" providerId="LiveId" clId="{59B295D3-35E1-4B9F-AF7F-89AE6A911AFF}" dt="2021-10-08T10:32:41.411" v="941"/>
          <pc:sldLayoutMkLst>
            <pc:docMk/>
            <pc:sldMasterMk cId="3300583195" sldId="2147484078"/>
            <pc:sldLayoutMk cId="812969617" sldId="2147484069"/>
          </pc:sldLayoutMkLst>
        </pc:sldLayoutChg>
        <pc:sldLayoutChg chg="setBg">
          <pc:chgData name="BVD Hang" userId="695115d2079323cc" providerId="LiveId" clId="{59B295D3-35E1-4B9F-AF7F-89AE6A911AFF}" dt="2021-10-08T10:32:41.411" v="941"/>
          <pc:sldLayoutMkLst>
            <pc:docMk/>
            <pc:sldMasterMk cId="3300583195" sldId="2147484078"/>
            <pc:sldLayoutMk cId="3284424779" sldId="2147484070"/>
          </pc:sldLayoutMkLst>
        </pc:sldLayoutChg>
        <pc:sldLayoutChg chg="setBg">
          <pc:chgData name="BVD Hang" userId="695115d2079323cc" providerId="LiveId" clId="{59B295D3-35E1-4B9F-AF7F-89AE6A911AFF}" dt="2021-10-08T10:32:41.411" v="941"/>
          <pc:sldLayoutMkLst>
            <pc:docMk/>
            <pc:sldMasterMk cId="3300583195" sldId="2147484078"/>
            <pc:sldLayoutMk cId="4088884477" sldId="2147484071"/>
          </pc:sldLayoutMkLst>
        </pc:sldLayoutChg>
        <pc:sldLayoutChg chg="setBg">
          <pc:chgData name="BVD Hang" userId="695115d2079323cc" providerId="LiveId" clId="{59B295D3-35E1-4B9F-AF7F-89AE6A911AFF}" dt="2021-10-08T10:32:41.411" v="941"/>
          <pc:sldLayoutMkLst>
            <pc:docMk/>
            <pc:sldMasterMk cId="3300583195" sldId="2147484078"/>
            <pc:sldLayoutMk cId="3113345528" sldId="2147484072"/>
          </pc:sldLayoutMkLst>
        </pc:sldLayoutChg>
        <pc:sldLayoutChg chg="setBg">
          <pc:chgData name="BVD Hang" userId="695115d2079323cc" providerId="LiveId" clId="{59B295D3-35E1-4B9F-AF7F-89AE6A911AFF}" dt="2021-10-08T10:32:41.411" v="941"/>
          <pc:sldLayoutMkLst>
            <pc:docMk/>
            <pc:sldMasterMk cId="3300583195" sldId="2147484078"/>
            <pc:sldLayoutMk cId="2729788581" sldId="2147484073"/>
          </pc:sldLayoutMkLst>
        </pc:sldLayoutChg>
        <pc:sldLayoutChg chg="setBg">
          <pc:chgData name="BVD Hang" userId="695115d2079323cc" providerId="LiveId" clId="{59B295D3-35E1-4B9F-AF7F-89AE6A911AFF}" dt="2021-10-08T10:32:41.411" v="941"/>
          <pc:sldLayoutMkLst>
            <pc:docMk/>
            <pc:sldMasterMk cId="3300583195" sldId="2147484078"/>
            <pc:sldLayoutMk cId="729120700" sldId="2147484074"/>
          </pc:sldLayoutMkLst>
        </pc:sldLayoutChg>
        <pc:sldLayoutChg chg="setBg">
          <pc:chgData name="BVD Hang" userId="695115d2079323cc" providerId="LiveId" clId="{59B295D3-35E1-4B9F-AF7F-89AE6A911AFF}" dt="2021-10-08T10:32:41.411" v="941"/>
          <pc:sldLayoutMkLst>
            <pc:docMk/>
            <pc:sldMasterMk cId="3300583195" sldId="2147484078"/>
            <pc:sldLayoutMk cId="351477927" sldId="2147484075"/>
          </pc:sldLayoutMkLst>
        </pc:sldLayoutChg>
        <pc:sldLayoutChg chg="setBg">
          <pc:chgData name="BVD Hang" userId="695115d2079323cc" providerId="LiveId" clId="{59B295D3-35E1-4B9F-AF7F-89AE6A911AFF}" dt="2021-10-08T10:32:41.411" v="941"/>
          <pc:sldLayoutMkLst>
            <pc:docMk/>
            <pc:sldMasterMk cId="3300583195" sldId="2147484078"/>
            <pc:sldLayoutMk cId="3679375497" sldId="2147484076"/>
          </pc:sldLayoutMkLst>
        </pc:sldLayoutChg>
        <pc:sldLayoutChg chg="setBg">
          <pc:chgData name="BVD Hang" userId="695115d2079323cc" providerId="LiveId" clId="{59B295D3-35E1-4B9F-AF7F-89AE6A911AFF}" dt="2021-10-08T10:32:41.411" v="941"/>
          <pc:sldLayoutMkLst>
            <pc:docMk/>
            <pc:sldMasterMk cId="3300583195" sldId="2147484078"/>
            <pc:sldLayoutMk cId="1422580848" sldId="2147484077"/>
          </pc:sldLayoutMkLst>
        </pc:sldLayoutChg>
      </pc:sldMasterChg>
      <pc:sldMasterChg chg="del delSldLayout">
        <pc:chgData name="BVD Hang" userId="695115d2079323cc" providerId="LiveId" clId="{59B295D3-35E1-4B9F-AF7F-89AE6A911AFF}" dt="2021-10-08T12:07:56.116" v="6124" actId="47"/>
        <pc:sldMasterMkLst>
          <pc:docMk/>
          <pc:sldMasterMk cId="39038930" sldId="2147484091"/>
        </pc:sldMasterMkLst>
        <pc:sldLayoutChg chg="del">
          <pc:chgData name="BVD Hang" userId="695115d2079323cc" providerId="LiveId" clId="{59B295D3-35E1-4B9F-AF7F-89AE6A911AFF}" dt="2021-10-08T12:07:56.116" v="6124" actId="47"/>
          <pc:sldLayoutMkLst>
            <pc:docMk/>
            <pc:sldMasterMk cId="39038930" sldId="2147484091"/>
            <pc:sldLayoutMk cId="2914903867" sldId="2147484092"/>
          </pc:sldLayoutMkLst>
        </pc:sldLayoutChg>
        <pc:sldLayoutChg chg="del">
          <pc:chgData name="BVD Hang" userId="695115d2079323cc" providerId="LiveId" clId="{59B295D3-35E1-4B9F-AF7F-89AE6A911AFF}" dt="2021-10-08T12:07:56.116" v="6124" actId="47"/>
          <pc:sldLayoutMkLst>
            <pc:docMk/>
            <pc:sldMasterMk cId="39038930" sldId="2147484091"/>
            <pc:sldLayoutMk cId="3037946507" sldId="2147484093"/>
          </pc:sldLayoutMkLst>
        </pc:sldLayoutChg>
        <pc:sldLayoutChg chg="del">
          <pc:chgData name="BVD Hang" userId="695115d2079323cc" providerId="LiveId" clId="{59B295D3-35E1-4B9F-AF7F-89AE6A911AFF}" dt="2021-10-08T12:07:56.116" v="6124" actId="47"/>
          <pc:sldLayoutMkLst>
            <pc:docMk/>
            <pc:sldMasterMk cId="39038930" sldId="2147484091"/>
            <pc:sldLayoutMk cId="340196377" sldId="2147484094"/>
          </pc:sldLayoutMkLst>
        </pc:sldLayoutChg>
        <pc:sldLayoutChg chg="del">
          <pc:chgData name="BVD Hang" userId="695115d2079323cc" providerId="LiveId" clId="{59B295D3-35E1-4B9F-AF7F-89AE6A911AFF}" dt="2021-10-08T12:07:56.116" v="6124" actId="47"/>
          <pc:sldLayoutMkLst>
            <pc:docMk/>
            <pc:sldMasterMk cId="39038930" sldId="2147484091"/>
            <pc:sldLayoutMk cId="3163239862" sldId="2147484095"/>
          </pc:sldLayoutMkLst>
        </pc:sldLayoutChg>
        <pc:sldLayoutChg chg="del">
          <pc:chgData name="BVD Hang" userId="695115d2079323cc" providerId="LiveId" clId="{59B295D3-35E1-4B9F-AF7F-89AE6A911AFF}" dt="2021-10-08T12:07:56.116" v="6124" actId="47"/>
          <pc:sldLayoutMkLst>
            <pc:docMk/>
            <pc:sldMasterMk cId="39038930" sldId="2147484091"/>
            <pc:sldLayoutMk cId="1090491274" sldId="2147484096"/>
          </pc:sldLayoutMkLst>
        </pc:sldLayoutChg>
        <pc:sldLayoutChg chg="del">
          <pc:chgData name="BVD Hang" userId="695115d2079323cc" providerId="LiveId" clId="{59B295D3-35E1-4B9F-AF7F-89AE6A911AFF}" dt="2021-10-08T12:07:56.116" v="6124" actId="47"/>
          <pc:sldLayoutMkLst>
            <pc:docMk/>
            <pc:sldMasterMk cId="39038930" sldId="2147484091"/>
            <pc:sldLayoutMk cId="1010344940" sldId="2147484097"/>
          </pc:sldLayoutMkLst>
        </pc:sldLayoutChg>
        <pc:sldLayoutChg chg="del">
          <pc:chgData name="BVD Hang" userId="695115d2079323cc" providerId="LiveId" clId="{59B295D3-35E1-4B9F-AF7F-89AE6A911AFF}" dt="2021-10-08T12:07:56.116" v="6124" actId="47"/>
          <pc:sldLayoutMkLst>
            <pc:docMk/>
            <pc:sldMasterMk cId="39038930" sldId="2147484091"/>
            <pc:sldLayoutMk cId="1184820016" sldId="2147484098"/>
          </pc:sldLayoutMkLst>
        </pc:sldLayoutChg>
        <pc:sldLayoutChg chg="del">
          <pc:chgData name="BVD Hang" userId="695115d2079323cc" providerId="LiveId" clId="{59B295D3-35E1-4B9F-AF7F-89AE6A911AFF}" dt="2021-10-08T12:07:56.116" v="6124" actId="47"/>
          <pc:sldLayoutMkLst>
            <pc:docMk/>
            <pc:sldMasterMk cId="39038930" sldId="2147484091"/>
            <pc:sldLayoutMk cId="609506240" sldId="2147484099"/>
          </pc:sldLayoutMkLst>
        </pc:sldLayoutChg>
        <pc:sldLayoutChg chg="del">
          <pc:chgData name="BVD Hang" userId="695115d2079323cc" providerId="LiveId" clId="{59B295D3-35E1-4B9F-AF7F-89AE6A911AFF}" dt="2021-10-08T12:07:56.116" v="6124" actId="47"/>
          <pc:sldLayoutMkLst>
            <pc:docMk/>
            <pc:sldMasterMk cId="39038930" sldId="2147484091"/>
            <pc:sldLayoutMk cId="2234451255" sldId="2147484100"/>
          </pc:sldLayoutMkLst>
        </pc:sldLayoutChg>
        <pc:sldLayoutChg chg="del">
          <pc:chgData name="BVD Hang" userId="695115d2079323cc" providerId="LiveId" clId="{59B295D3-35E1-4B9F-AF7F-89AE6A911AFF}" dt="2021-10-08T12:07:56.116" v="6124" actId="47"/>
          <pc:sldLayoutMkLst>
            <pc:docMk/>
            <pc:sldMasterMk cId="39038930" sldId="2147484091"/>
            <pc:sldLayoutMk cId="428118194" sldId="2147484101"/>
          </pc:sldLayoutMkLst>
        </pc:sldLayoutChg>
        <pc:sldLayoutChg chg="del">
          <pc:chgData name="BVD Hang" userId="695115d2079323cc" providerId="LiveId" clId="{59B295D3-35E1-4B9F-AF7F-89AE6A911AFF}" dt="2021-10-08T12:07:56.116" v="6124" actId="47"/>
          <pc:sldLayoutMkLst>
            <pc:docMk/>
            <pc:sldMasterMk cId="39038930" sldId="2147484091"/>
            <pc:sldLayoutMk cId="2906529717" sldId="2147484102"/>
          </pc:sldLayoutMkLst>
        </pc:sldLayoutChg>
        <pc:sldLayoutChg chg="del">
          <pc:chgData name="BVD Hang" userId="695115d2079323cc" providerId="LiveId" clId="{59B295D3-35E1-4B9F-AF7F-89AE6A911AFF}" dt="2021-10-08T12:07:56.116" v="6124" actId="47"/>
          <pc:sldLayoutMkLst>
            <pc:docMk/>
            <pc:sldMasterMk cId="39038930" sldId="2147484091"/>
            <pc:sldLayoutMk cId="3845995027" sldId="2147484103"/>
          </pc:sldLayoutMkLst>
        </pc:sldLayoutChg>
      </pc:sldMasterChg>
      <pc:sldMasterChg chg="del delSldLayout">
        <pc:chgData name="BVD Hang" userId="695115d2079323cc" providerId="LiveId" clId="{59B295D3-35E1-4B9F-AF7F-89AE6A911AFF}" dt="2021-10-08T11:42:00.340" v="4660" actId="47"/>
        <pc:sldMasterMkLst>
          <pc:docMk/>
          <pc:sldMasterMk cId="2815459835" sldId="2147484091"/>
        </pc:sldMasterMkLst>
        <pc:sldLayoutChg chg="del">
          <pc:chgData name="BVD Hang" userId="695115d2079323cc" providerId="LiveId" clId="{59B295D3-35E1-4B9F-AF7F-89AE6A911AFF}" dt="2021-10-08T11:42:00.340" v="4660" actId="47"/>
          <pc:sldLayoutMkLst>
            <pc:docMk/>
            <pc:sldMasterMk cId="2815459835" sldId="2147484091"/>
            <pc:sldLayoutMk cId="2022091118" sldId="2147484092"/>
          </pc:sldLayoutMkLst>
        </pc:sldLayoutChg>
        <pc:sldLayoutChg chg="del">
          <pc:chgData name="BVD Hang" userId="695115d2079323cc" providerId="LiveId" clId="{59B295D3-35E1-4B9F-AF7F-89AE6A911AFF}" dt="2021-10-08T11:42:00.340" v="4660" actId="47"/>
          <pc:sldLayoutMkLst>
            <pc:docMk/>
            <pc:sldMasterMk cId="2815459835" sldId="2147484091"/>
            <pc:sldLayoutMk cId="1408025209" sldId="2147484093"/>
          </pc:sldLayoutMkLst>
        </pc:sldLayoutChg>
        <pc:sldLayoutChg chg="del">
          <pc:chgData name="BVD Hang" userId="695115d2079323cc" providerId="LiveId" clId="{59B295D3-35E1-4B9F-AF7F-89AE6A911AFF}" dt="2021-10-08T11:42:00.340" v="4660" actId="47"/>
          <pc:sldLayoutMkLst>
            <pc:docMk/>
            <pc:sldMasterMk cId="2815459835" sldId="2147484091"/>
            <pc:sldLayoutMk cId="578099538" sldId="2147484094"/>
          </pc:sldLayoutMkLst>
        </pc:sldLayoutChg>
        <pc:sldLayoutChg chg="del">
          <pc:chgData name="BVD Hang" userId="695115d2079323cc" providerId="LiveId" clId="{59B295D3-35E1-4B9F-AF7F-89AE6A911AFF}" dt="2021-10-08T11:42:00.340" v="4660" actId="47"/>
          <pc:sldLayoutMkLst>
            <pc:docMk/>
            <pc:sldMasterMk cId="2815459835" sldId="2147484091"/>
            <pc:sldLayoutMk cId="1041032225" sldId="2147484095"/>
          </pc:sldLayoutMkLst>
        </pc:sldLayoutChg>
        <pc:sldLayoutChg chg="del">
          <pc:chgData name="BVD Hang" userId="695115d2079323cc" providerId="LiveId" clId="{59B295D3-35E1-4B9F-AF7F-89AE6A911AFF}" dt="2021-10-08T11:42:00.340" v="4660" actId="47"/>
          <pc:sldLayoutMkLst>
            <pc:docMk/>
            <pc:sldMasterMk cId="2815459835" sldId="2147484091"/>
            <pc:sldLayoutMk cId="2891990974" sldId="2147484096"/>
          </pc:sldLayoutMkLst>
        </pc:sldLayoutChg>
        <pc:sldLayoutChg chg="del">
          <pc:chgData name="BVD Hang" userId="695115d2079323cc" providerId="LiveId" clId="{59B295D3-35E1-4B9F-AF7F-89AE6A911AFF}" dt="2021-10-08T11:42:00.340" v="4660" actId="47"/>
          <pc:sldLayoutMkLst>
            <pc:docMk/>
            <pc:sldMasterMk cId="2815459835" sldId="2147484091"/>
            <pc:sldLayoutMk cId="1429656246" sldId="2147484097"/>
          </pc:sldLayoutMkLst>
        </pc:sldLayoutChg>
        <pc:sldLayoutChg chg="del">
          <pc:chgData name="BVD Hang" userId="695115d2079323cc" providerId="LiveId" clId="{59B295D3-35E1-4B9F-AF7F-89AE6A911AFF}" dt="2021-10-08T11:42:00.340" v="4660" actId="47"/>
          <pc:sldLayoutMkLst>
            <pc:docMk/>
            <pc:sldMasterMk cId="2815459835" sldId="2147484091"/>
            <pc:sldLayoutMk cId="999987802" sldId="2147484098"/>
          </pc:sldLayoutMkLst>
        </pc:sldLayoutChg>
        <pc:sldLayoutChg chg="del">
          <pc:chgData name="BVD Hang" userId="695115d2079323cc" providerId="LiveId" clId="{59B295D3-35E1-4B9F-AF7F-89AE6A911AFF}" dt="2021-10-08T11:42:00.340" v="4660" actId="47"/>
          <pc:sldLayoutMkLst>
            <pc:docMk/>
            <pc:sldMasterMk cId="2815459835" sldId="2147484091"/>
            <pc:sldLayoutMk cId="3819351572" sldId="2147484099"/>
          </pc:sldLayoutMkLst>
        </pc:sldLayoutChg>
        <pc:sldLayoutChg chg="del">
          <pc:chgData name="BVD Hang" userId="695115d2079323cc" providerId="LiveId" clId="{59B295D3-35E1-4B9F-AF7F-89AE6A911AFF}" dt="2021-10-08T11:42:00.340" v="4660" actId="47"/>
          <pc:sldLayoutMkLst>
            <pc:docMk/>
            <pc:sldMasterMk cId="2815459835" sldId="2147484091"/>
            <pc:sldLayoutMk cId="35792871" sldId="2147484100"/>
          </pc:sldLayoutMkLst>
        </pc:sldLayoutChg>
        <pc:sldLayoutChg chg="del">
          <pc:chgData name="BVD Hang" userId="695115d2079323cc" providerId="LiveId" clId="{59B295D3-35E1-4B9F-AF7F-89AE6A911AFF}" dt="2021-10-08T11:42:00.340" v="4660" actId="47"/>
          <pc:sldLayoutMkLst>
            <pc:docMk/>
            <pc:sldMasterMk cId="2815459835" sldId="2147484091"/>
            <pc:sldLayoutMk cId="1172599316" sldId="2147484101"/>
          </pc:sldLayoutMkLst>
        </pc:sldLayoutChg>
        <pc:sldLayoutChg chg="del">
          <pc:chgData name="BVD Hang" userId="695115d2079323cc" providerId="LiveId" clId="{59B295D3-35E1-4B9F-AF7F-89AE6A911AFF}" dt="2021-10-08T11:42:00.340" v="4660" actId="47"/>
          <pc:sldLayoutMkLst>
            <pc:docMk/>
            <pc:sldMasterMk cId="2815459835" sldId="2147484091"/>
            <pc:sldLayoutMk cId="3860187086" sldId="2147484102"/>
          </pc:sldLayoutMkLst>
        </pc:sldLayoutChg>
      </pc:sldMaster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image" Target="../media/image1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D2898E-1C17-4F2C-8852-302F17CFE68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D12D932-4960-4100-9E75-3830B89FBD0F}">
      <dgm:prSet custT="1"/>
      <dgm:spPr/>
      <dgm:t>
        <a:bodyPr/>
        <a:lstStyle/>
        <a:p>
          <a:r>
            <a:rPr lang="en-US" sz="3600">
              <a:latin typeface="Cambria" panose="02040503050406030204" pitchFamily="18" charset="0"/>
              <a:ea typeface="Cambria" panose="02040503050406030204" pitchFamily="18" charset="0"/>
            </a:rPr>
            <a:t>1. Nguyên nhân, mục đích</a:t>
          </a:r>
        </a:p>
      </dgm:t>
    </dgm:pt>
    <dgm:pt modelId="{7F7EAD6D-8C8F-4E50-AB10-E7954DEF04E9}" type="parTrans" cxnId="{A8F00AB5-C0AA-4CD6-9037-D2A222D4A351}">
      <dgm:prSet/>
      <dgm:spPr/>
      <dgm:t>
        <a:bodyPr/>
        <a:lstStyle/>
        <a:p>
          <a:endParaRPr lang="en-US"/>
        </a:p>
      </dgm:t>
    </dgm:pt>
    <dgm:pt modelId="{DA88812F-BB6D-4C36-827E-6D6060A41DE3}" type="sibTrans" cxnId="{A8F00AB5-C0AA-4CD6-9037-D2A222D4A351}">
      <dgm:prSet/>
      <dgm:spPr/>
      <dgm:t>
        <a:bodyPr/>
        <a:lstStyle/>
        <a:p>
          <a:endParaRPr lang="en-US"/>
        </a:p>
      </dgm:t>
    </dgm:pt>
    <dgm:pt modelId="{B98DD361-CD3E-449E-92A6-0D1282F61DBB}">
      <dgm:prSet custT="1"/>
      <dgm:spPr/>
      <dgm:t>
        <a:bodyPr/>
        <a:lstStyle/>
        <a:p>
          <a:r>
            <a:rPr lang="en-US" sz="3600">
              <a:latin typeface="Cambria" panose="02040503050406030204" pitchFamily="18" charset="0"/>
              <a:ea typeface="Cambria" panose="02040503050406030204" pitchFamily="18" charset="0"/>
            </a:rPr>
            <a:t>2. Diễn biến cuộc khởi nghĩa</a:t>
          </a:r>
        </a:p>
      </dgm:t>
    </dgm:pt>
    <dgm:pt modelId="{9B7DA243-FC28-4E88-A5D9-55F8E8C559D8}" type="parTrans" cxnId="{63C2BEF5-735A-4CBE-8FE2-6528D08FBDF2}">
      <dgm:prSet/>
      <dgm:spPr/>
      <dgm:t>
        <a:bodyPr/>
        <a:lstStyle/>
        <a:p>
          <a:endParaRPr lang="en-US"/>
        </a:p>
      </dgm:t>
    </dgm:pt>
    <dgm:pt modelId="{BBD04776-8AD9-43FF-86DE-38F39CB188C7}" type="sibTrans" cxnId="{63C2BEF5-735A-4CBE-8FE2-6528D08FBDF2}">
      <dgm:prSet/>
      <dgm:spPr/>
      <dgm:t>
        <a:bodyPr/>
        <a:lstStyle/>
        <a:p>
          <a:endParaRPr lang="en-US"/>
        </a:p>
      </dgm:t>
    </dgm:pt>
    <dgm:pt modelId="{D4A12CD4-DF64-452B-AD9E-2888AAE82C6C}">
      <dgm:prSet custT="1"/>
      <dgm:spPr/>
      <dgm:t>
        <a:bodyPr/>
        <a:lstStyle/>
        <a:p>
          <a:r>
            <a:rPr lang="en-US" sz="3600">
              <a:latin typeface="Cambria" panose="02040503050406030204" pitchFamily="18" charset="0"/>
              <a:ea typeface="Cambria" panose="02040503050406030204" pitchFamily="18" charset="0"/>
            </a:rPr>
            <a:t>3. Kết quả và ý nghĩa</a:t>
          </a:r>
        </a:p>
      </dgm:t>
    </dgm:pt>
    <dgm:pt modelId="{D568E1DD-646F-4A08-B127-E2E430CF0B63}" type="parTrans" cxnId="{FC368A99-0C2C-4CC1-93BC-2CEFAE0351B7}">
      <dgm:prSet/>
      <dgm:spPr/>
      <dgm:t>
        <a:bodyPr/>
        <a:lstStyle/>
        <a:p>
          <a:endParaRPr lang="en-US"/>
        </a:p>
      </dgm:t>
    </dgm:pt>
    <dgm:pt modelId="{973E70D8-02F2-47BA-BEC5-80CAF84E4D8C}" type="sibTrans" cxnId="{FC368A99-0C2C-4CC1-93BC-2CEFAE0351B7}">
      <dgm:prSet/>
      <dgm:spPr/>
      <dgm:t>
        <a:bodyPr/>
        <a:lstStyle/>
        <a:p>
          <a:endParaRPr lang="en-US"/>
        </a:p>
      </dgm:t>
    </dgm:pt>
    <dgm:pt modelId="{A811F79D-F63D-474E-826A-9D9F3B3D60C3}" type="pres">
      <dgm:prSet presAssocID="{3AD2898E-1C17-4F2C-8852-302F17CFE68F}" presName="linear" presStyleCnt="0">
        <dgm:presLayoutVars>
          <dgm:animLvl val="lvl"/>
          <dgm:resizeHandles val="exact"/>
        </dgm:presLayoutVars>
      </dgm:prSet>
      <dgm:spPr/>
    </dgm:pt>
    <dgm:pt modelId="{C51B5AE2-E86B-4695-B4B1-7F837E186BCC}" type="pres">
      <dgm:prSet presAssocID="{AD12D932-4960-4100-9E75-3830B89FBD0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FD295B2-95A2-480C-A4E5-5F184CB7D0C8}" type="pres">
      <dgm:prSet presAssocID="{DA88812F-BB6D-4C36-827E-6D6060A41DE3}" presName="spacer" presStyleCnt="0"/>
      <dgm:spPr/>
    </dgm:pt>
    <dgm:pt modelId="{CF21D98B-0B73-42DC-A185-6122ABA2F646}" type="pres">
      <dgm:prSet presAssocID="{B98DD361-CD3E-449E-92A6-0D1282F61DB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99AE83D-A443-4FDB-BDAF-F29C28536502}" type="pres">
      <dgm:prSet presAssocID="{BBD04776-8AD9-43FF-86DE-38F39CB188C7}" presName="spacer" presStyleCnt="0"/>
      <dgm:spPr/>
    </dgm:pt>
    <dgm:pt modelId="{05EF1879-12E8-4329-8FD0-5F1BBC48DA56}" type="pres">
      <dgm:prSet presAssocID="{D4A12CD4-DF64-452B-AD9E-2888AAE82C6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0A83737-A0DB-4329-9EC9-7BB7360A443B}" type="presOf" srcId="{B98DD361-CD3E-449E-92A6-0D1282F61DBB}" destId="{CF21D98B-0B73-42DC-A185-6122ABA2F646}" srcOrd="0" destOrd="0" presId="urn:microsoft.com/office/officeart/2005/8/layout/vList2"/>
    <dgm:cxn modelId="{84B87971-0394-4262-A552-364A64E94FA4}" type="presOf" srcId="{D4A12CD4-DF64-452B-AD9E-2888AAE82C6C}" destId="{05EF1879-12E8-4329-8FD0-5F1BBC48DA56}" srcOrd="0" destOrd="0" presId="urn:microsoft.com/office/officeart/2005/8/layout/vList2"/>
    <dgm:cxn modelId="{D441FC73-F6B6-4E7E-B959-2870C7D0513E}" type="presOf" srcId="{AD12D932-4960-4100-9E75-3830B89FBD0F}" destId="{C51B5AE2-E86B-4695-B4B1-7F837E186BCC}" srcOrd="0" destOrd="0" presId="urn:microsoft.com/office/officeart/2005/8/layout/vList2"/>
    <dgm:cxn modelId="{FC368A99-0C2C-4CC1-93BC-2CEFAE0351B7}" srcId="{3AD2898E-1C17-4F2C-8852-302F17CFE68F}" destId="{D4A12CD4-DF64-452B-AD9E-2888AAE82C6C}" srcOrd="2" destOrd="0" parTransId="{D568E1DD-646F-4A08-B127-E2E430CF0B63}" sibTransId="{973E70D8-02F2-47BA-BEC5-80CAF84E4D8C}"/>
    <dgm:cxn modelId="{A1974EA2-4C5D-4FD0-A1AF-2C0BC39F3B58}" type="presOf" srcId="{3AD2898E-1C17-4F2C-8852-302F17CFE68F}" destId="{A811F79D-F63D-474E-826A-9D9F3B3D60C3}" srcOrd="0" destOrd="0" presId="urn:microsoft.com/office/officeart/2005/8/layout/vList2"/>
    <dgm:cxn modelId="{A8F00AB5-C0AA-4CD6-9037-D2A222D4A351}" srcId="{3AD2898E-1C17-4F2C-8852-302F17CFE68F}" destId="{AD12D932-4960-4100-9E75-3830B89FBD0F}" srcOrd="0" destOrd="0" parTransId="{7F7EAD6D-8C8F-4E50-AB10-E7954DEF04E9}" sibTransId="{DA88812F-BB6D-4C36-827E-6D6060A41DE3}"/>
    <dgm:cxn modelId="{63C2BEF5-735A-4CBE-8FE2-6528D08FBDF2}" srcId="{3AD2898E-1C17-4F2C-8852-302F17CFE68F}" destId="{B98DD361-CD3E-449E-92A6-0D1282F61DBB}" srcOrd="1" destOrd="0" parTransId="{9B7DA243-FC28-4E88-A5D9-55F8E8C559D8}" sibTransId="{BBD04776-8AD9-43FF-86DE-38F39CB188C7}"/>
    <dgm:cxn modelId="{5D7710EA-3D53-4160-87B8-2CB0D7D640AA}" type="presParOf" srcId="{A811F79D-F63D-474E-826A-9D9F3B3D60C3}" destId="{C51B5AE2-E86B-4695-B4B1-7F837E186BCC}" srcOrd="0" destOrd="0" presId="urn:microsoft.com/office/officeart/2005/8/layout/vList2"/>
    <dgm:cxn modelId="{D13F3B92-7907-4DCB-B8ED-8A04F27030EA}" type="presParOf" srcId="{A811F79D-F63D-474E-826A-9D9F3B3D60C3}" destId="{CFD295B2-95A2-480C-A4E5-5F184CB7D0C8}" srcOrd="1" destOrd="0" presId="urn:microsoft.com/office/officeart/2005/8/layout/vList2"/>
    <dgm:cxn modelId="{1921D6FF-91F6-49F4-AD34-2974A69DE058}" type="presParOf" srcId="{A811F79D-F63D-474E-826A-9D9F3B3D60C3}" destId="{CF21D98B-0B73-42DC-A185-6122ABA2F646}" srcOrd="2" destOrd="0" presId="urn:microsoft.com/office/officeart/2005/8/layout/vList2"/>
    <dgm:cxn modelId="{51E96122-1585-4349-9AC1-A1879058B1E5}" type="presParOf" srcId="{A811F79D-F63D-474E-826A-9D9F3B3D60C3}" destId="{D99AE83D-A443-4FDB-BDAF-F29C28536502}" srcOrd="3" destOrd="0" presId="urn:microsoft.com/office/officeart/2005/8/layout/vList2"/>
    <dgm:cxn modelId="{2FB17C7C-8C1D-4FB3-9809-639E9C60E3C7}" type="presParOf" srcId="{A811F79D-F63D-474E-826A-9D9F3B3D60C3}" destId="{05EF1879-12E8-4329-8FD0-5F1BBC48DA5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CD009D-EC05-4FA4-A455-616166D7DD3C}" type="doc">
      <dgm:prSet loTypeId="urn:microsoft.com/office/officeart/2018/2/layout/IconVerticalSolidList" loCatId="icon" qsTypeId="urn:microsoft.com/office/officeart/2005/8/quickstyle/3d1" qsCatId="3D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4FC83F3C-FD60-4BCE-BE9A-413D33BA3765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en-US" sz="2400" i="1">
              <a:latin typeface="Cambria" panose="02040503050406030204" pitchFamily="18" charset="0"/>
              <a:ea typeface="Cambria" panose="02040503050406030204" pitchFamily="18" charset="0"/>
            </a:rPr>
            <a:t>Đọc các câu thơ dưới đây, kết hợp quan sát phim tư liệu, em hãy chỉ ra nguyên nhân và mục đích của cuộc khởi nghĩa Hai Bà Trưng</a:t>
          </a:r>
        </a:p>
      </dgm:t>
    </dgm:pt>
    <dgm:pt modelId="{0BA175E7-ED62-41F0-9C7B-5C75D412B801}" type="parTrans" cxnId="{FADACDF3-963E-425C-87AB-BFF36BFFA6D9}">
      <dgm:prSet/>
      <dgm:spPr/>
      <dgm:t>
        <a:bodyPr/>
        <a:lstStyle/>
        <a:p>
          <a:endParaRPr lang="en-US"/>
        </a:p>
      </dgm:t>
    </dgm:pt>
    <dgm:pt modelId="{73B0F97A-06EC-4CA4-A0CF-E07BA91C22C5}" type="sibTrans" cxnId="{FADACDF3-963E-425C-87AB-BFF36BFFA6D9}">
      <dgm:prSet/>
      <dgm:spPr/>
      <dgm:t>
        <a:bodyPr/>
        <a:lstStyle/>
        <a:p>
          <a:endParaRPr lang="en-US"/>
        </a:p>
      </dgm:t>
    </dgm:pt>
    <dgm:pt modelId="{0BEBA79F-71F0-4A94-B0D1-06E184A5A16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1E88AA2-30C7-49AE-8A8E-D977E8D0C6AF}" type="parTrans" cxnId="{E77CF41B-A111-4573-A337-EDD1495ED8C3}">
      <dgm:prSet/>
      <dgm:spPr/>
      <dgm:t>
        <a:bodyPr/>
        <a:lstStyle/>
        <a:p>
          <a:endParaRPr lang="en-US"/>
        </a:p>
      </dgm:t>
    </dgm:pt>
    <dgm:pt modelId="{C5F17C76-CAFD-4E14-9D94-242B269DA99B}" type="sibTrans" cxnId="{E77CF41B-A111-4573-A337-EDD1495ED8C3}">
      <dgm:prSet/>
      <dgm:spPr/>
      <dgm:t>
        <a:bodyPr/>
        <a:lstStyle/>
        <a:p>
          <a:endParaRPr lang="en-US"/>
        </a:p>
      </dgm:t>
    </dgm:pt>
    <dgm:pt modelId="{4DD84533-E15D-4CD1-8F67-08269F70B97C}" type="pres">
      <dgm:prSet presAssocID="{56CD009D-EC05-4FA4-A455-616166D7DD3C}" presName="root" presStyleCnt="0">
        <dgm:presLayoutVars>
          <dgm:dir/>
          <dgm:resizeHandles val="exact"/>
        </dgm:presLayoutVars>
      </dgm:prSet>
      <dgm:spPr/>
    </dgm:pt>
    <dgm:pt modelId="{396D1094-30A9-4445-901E-32D9E24F1C15}" type="pres">
      <dgm:prSet presAssocID="{4FC83F3C-FD60-4BCE-BE9A-413D33BA3765}" presName="compNode" presStyleCnt="0"/>
      <dgm:spPr/>
    </dgm:pt>
    <dgm:pt modelId="{EA1DFBA7-6C5B-42C2-97BA-21D5AA54FB08}" type="pres">
      <dgm:prSet presAssocID="{4FC83F3C-FD60-4BCE-BE9A-413D33BA3765}" presName="bgRect" presStyleLbl="bgShp" presStyleIdx="0" presStyleCnt="2" custLinFactNeighborX="9247" custLinFactNeighborY="-40219"/>
      <dgm:spPr/>
    </dgm:pt>
    <dgm:pt modelId="{204C4C6E-DB6D-4FDE-B0DD-287C2F1F4BD0}" type="pres">
      <dgm:prSet presAssocID="{4FC83F3C-FD60-4BCE-BE9A-413D33BA3765}" presName="iconRect" presStyleLbl="node1" presStyleIdx="0" presStyleCnt="2" custLinFactNeighborX="-2331" custLinFactNeighborY="-4624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yramid with Levels"/>
        </a:ext>
      </dgm:extLst>
    </dgm:pt>
    <dgm:pt modelId="{7A65FF23-9457-43E0-ACE0-D6E1BD75350C}" type="pres">
      <dgm:prSet presAssocID="{4FC83F3C-FD60-4BCE-BE9A-413D33BA3765}" presName="spaceRect" presStyleCnt="0"/>
      <dgm:spPr/>
    </dgm:pt>
    <dgm:pt modelId="{1F481271-43E8-4BA9-88FF-EC638A905047}" type="pres">
      <dgm:prSet presAssocID="{4FC83F3C-FD60-4BCE-BE9A-413D33BA3765}" presName="parTx" presStyleLbl="revTx" presStyleIdx="0" presStyleCnt="2" custScaleX="131539" custScaleY="82535" custLinFactNeighborX="-4382" custLinFactNeighborY="-23050">
        <dgm:presLayoutVars>
          <dgm:chMax val="0"/>
          <dgm:chPref val="0"/>
        </dgm:presLayoutVars>
      </dgm:prSet>
      <dgm:spPr/>
    </dgm:pt>
    <dgm:pt modelId="{0B47FE21-71F7-4A33-9AED-3CC022E65490}" type="pres">
      <dgm:prSet presAssocID="{73B0F97A-06EC-4CA4-A0CF-E07BA91C22C5}" presName="sibTrans" presStyleCnt="0"/>
      <dgm:spPr/>
    </dgm:pt>
    <dgm:pt modelId="{A565CB9F-6673-4FE3-9632-E73FD9EBDBAD}" type="pres">
      <dgm:prSet presAssocID="{0BEBA79F-71F0-4A94-B0D1-06E184A5A163}" presName="compNode" presStyleCnt="0"/>
      <dgm:spPr/>
    </dgm:pt>
    <dgm:pt modelId="{1376D87B-2948-4E2E-BCEA-6FBB4AD5293B}" type="pres">
      <dgm:prSet presAssocID="{0BEBA79F-71F0-4A94-B0D1-06E184A5A163}" presName="bgRect" presStyleLbl="bgShp" presStyleIdx="1" presStyleCnt="2" custScaleY="166816" custLinFactNeighborX="5851" custLinFactNeighborY="-21895"/>
      <dgm:spPr/>
    </dgm:pt>
    <dgm:pt modelId="{EE0B1574-3BF9-4A1E-89F3-04A8CB67FA96}" type="pres">
      <dgm:prSet presAssocID="{0BEBA79F-71F0-4A94-B0D1-06E184A5A163}" presName="iconRect" presStyleLbl="node1" presStyleIdx="1" presStyleCnt="2" custLinFactNeighborX="-2331" custLinFactNeighborY="-4237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2FD710A-C318-4623-9C39-C552940F037D}" type="pres">
      <dgm:prSet presAssocID="{0BEBA79F-71F0-4A94-B0D1-06E184A5A163}" presName="spaceRect" presStyleCnt="0"/>
      <dgm:spPr/>
    </dgm:pt>
    <dgm:pt modelId="{E2A8CE4C-1ABF-4A2E-929D-A901AE46ECA1}" type="pres">
      <dgm:prSet presAssocID="{0BEBA79F-71F0-4A94-B0D1-06E184A5A163}" presName="parTx" presStyleLbl="revTx" presStyleIdx="1" presStyleCnt="2" custScaleX="111248">
        <dgm:presLayoutVars>
          <dgm:chMax val="0"/>
          <dgm:chPref val="0"/>
        </dgm:presLayoutVars>
      </dgm:prSet>
      <dgm:spPr/>
    </dgm:pt>
  </dgm:ptLst>
  <dgm:cxnLst>
    <dgm:cxn modelId="{E77CF41B-A111-4573-A337-EDD1495ED8C3}" srcId="{56CD009D-EC05-4FA4-A455-616166D7DD3C}" destId="{0BEBA79F-71F0-4A94-B0D1-06E184A5A163}" srcOrd="1" destOrd="0" parTransId="{C1E88AA2-30C7-49AE-8A8E-D977E8D0C6AF}" sibTransId="{C5F17C76-CAFD-4E14-9D94-242B269DA99B}"/>
    <dgm:cxn modelId="{81C8E786-E04C-4776-ADE0-2EFD23E55C7A}" type="presOf" srcId="{0BEBA79F-71F0-4A94-B0D1-06E184A5A163}" destId="{E2A8CE4C-1ABF-4A2E-929D-A901AE46ECA1}" srcOrd="0" destOrd="0" presId="urn:microsoft.com/office/officeart/2018/2/layout/IconVerticalSolidList"/>
    <dgm:cxn modelId="{FC2A14ED-D27A-48B6-BFF9-F7C459B0E4CB}" type="presOf" srcId="{56CD009D-EC05-4FA4-A455-616166D7DD3C}" destId="{4DD84533-E15D-4CD1-8F67-08269F70B97C}" srcOrd="0" destOrd="0" presId="urn:microsoft.com/office/officeart/2018/2/layout/IconVerticalSolidList"/>
    <dgm:cxn modelId="{FADACDF3-963E-425C-87AB-BFF36BFFA6D9}" srcId="{56CD009D-EC05-4FA4-A455-616166D7DD3C}" destId="{4FC83F3C-FD60-4BCE-BE9A-413D33BA3765}" srcOrd="0" destOrd="0" parTransId="{0BA175E7-ED62-41F0-9C7B-5C75D412B801}" sibTransId="{73B0F97A-06EC-4CA4-A0CF-E07BA91C22C5}"/>
    <dgm:cxn modelId="{857E8FFB-9416-4EC5-A7C7-B8043DBAABD2}" type="presOf" srcId="{4FC83F3C-FD60-4BCE-BE9A-413D33BA3765}" destId="{1F481271-43E8-4BA9-88FF-EC638A905047}" srcOrd="0" destOrd="0" presId="urn:microsoft.com/office/officeart/2018/2/layout/IconVerticalSolidList"/>
    <dgm:cxn modelId="{4E41A586-399A-4631-B9C1-945AD99FD3C6}" type="presParOf" srcId="{4DD84533-E15D-4CD1-8F67-08269F70B97C}" destId="{396D1094-30A9-4445-901E-32D9E24F1C15}" srcOrd="0" destOrd="0" presId="urn:microsoft.com/office/officeart/2018/2/layout/IconVerticalSolidList"/>
    <dgm:cxn modelId="{84149C82-C945-46A9-B837-895A8D0EA34A}" type="presParOf" srcId="{396D1094-30A9-4445-901E-32D9E24F1C15}" destId="{EA1DFBA7-6C5B-42C2-97BA-21D5AA54FB08}" srcOrd="0" destOrd="0" presId="urn:microsoft.com/office/officeart/2018/2/layout/IconVerticalSolidList"/>
    <dgm:cxn modelId="{66AF03DF-37BB-4318-A6BC-35B7CBD7D0E3}" type="presParOf" srcId="{396D1094-30A9-4445-901E-32D9E24F1C15}" destId="{204C4C6E-DB6D-4FDE-B0DD-287C2F1F4BD0}" srcOrd="1" destOrd="0" presId="urn:microsoft.com/office/officeart/2018/2/layout/IconVerticalSolidList"/>
    <dgm:cxn modelId="{CDC783A5-502E-4F9C-B335-CE61BC66705D}" type="presParOf" srcId="{396D1094-30A9-4445-901E-32D9E24F1C15}" destId="{7A65FF23-9457-43E0-ACE0-D6E1BD75350C}" srcOrd="2" destOrd="0" presId="urn:microsoft.com/office/officeart/2018/2/layout/IconVerticalSolidList"/>
    <dgm:cxn modelId="{D9FB66F7-F8F6-4D2C-8F52-12D2C680B07C}" type="presParOf" srcId="{396D1094-30A9-4445-901E-32D9E24F1C15}" destId="{1F481271-43E8-4BA9-88FF-EC638A905047}" srcOrd="3" destOrd="0" presId="urn:microsoft.com/office/officeart/2018/2/layout/IconVerticalSolidList"/>
    <dgm:cxn modelId="{DB3E6649-7BAE-4EB4-A9DA-7CEB0E79F929}" type="presParOf" srcId="{4DD84533-E15D-4CD1-8F67-08269F70B97C}" destId="{0B47FE21-71F7-4A33-9AED-3CC022E65490}" srcOrd="1" destOrd="0" presId="urn:microsoft.com/office/officeart/2018/2/layout/IconVerticalSolidList"/>
    <dgm:cxn modelId="{2B9FBEB6-26C8-41C8-9C41-4ECACF154E96}" type="presParOf" srcId="{4DD84533-E15D-4CD1-8F67-08269F70B97C}" destId="{A565CB9F-6673-4FE3-9632-E73FD9EBDBAD}" srcOrd="2" destOrd="0" presId="urn:microsoft.com/office/officeart/2018/2/layout/IconVerticalSolidList"/>
    <dgm:cxn modelId="{071E4EB3-0FEB-40C1-BD06-B2E18A9B5FBA}" type="presParOf" srcId="{A565CB9F-6673-4FE3-9632-E73FD9EBDBAD}" destId="{1376D87B-2948-4E2E-BCEA-6FBB4AD5293B}" srcOrd="0" destOrd="0" presId="urn:microsoft.com/office/officeart/2018/2/layout/IconVerticalSolidList"/>
    <dgm:cxn modelId="{172B5C87-0CB9-48F8-9870-2DE22622EB69}" type="presParOf" srcId="{A565CB9F-6673-4FE3-9632-E73FD9EBDBAD}" destId="{EE0B1574-3BF9-4A1E-89F3-04A8CB67FA96}" srcOrd="1" destOrd="0" presId="urn:microsoft.com/office/officeart/2018/2/layout/IconVerticalSolidList"/>
    <dgm:cxn modelId="{F7BB626A-D909-4A79-A16C-81D1DDF8C62E}" type="presParOf" srcId="{A565CB9F-6673-4FE3-9632-E73FD9EBDBAD}" destId="{22FD710A-C318-4623-9C39-C552940F037D}" srcOrd="2" destOrd="0" presId="urn:microsoft.com/office/officeart/2018/2/layout/IconVerticalSolidList"/>
    <dgm:cxn modelId="{648A97B1-2F1B-4C49-978F-A396E6C25573}" type="presParOf" srcId="{A565CB9F-6673-4FE3-9632-E73FD9EBDBAD}" destId="{E2A8CE4C-1ABF-4A2E-929D-A901AE46ECA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6CD009D-EC05-4FA4-A455-616166D7DD3C}" type="doc">
      <dgm:prSet loTypeId="urn:microsoft.com/office/officeart/2018/2/layout/IconVerticalSolidList" loCatId="icon" qsTypeId="urn:microsoft.com/office/officeart/2005/8/quickstyle/3d1" qsCatId="3D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4FC83F3C-FD60-4BCE-BE9A-413D33BA3765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en-US" sz="3200" i="1">
              <a:latin typeface="Cambria" panose="02040503050406030204" pitchFamily="18" charset="0"/>
              <a:ea typeface="Cambria" panose="02040503050406030204" pitchFamily="18" charset="0"/>
            </a:rPr>
            <a:t>Quan sát lược đồ, theo dõi diễn biến cuộc khởi nghĩa, hoàn thành sơ đồ diễn biến</a:t>
          </a:r>
        </a:p>
      </dgm:t>
    </dgm:pt>
    <dgm:pt modelId="{73B0F97A-06EC-4CA4-A0CF-E07BA91C22C5}" type="sibTrans" cxnId="{FADACDF3-963E-425C-87AB-BFF36BFFA6D9}">
      <dgm:prSet/>
      <dgm:spPr/>
      <dgm:t>
        <a:bodyPr/>
        <a:lstStyle/>
        <a:p>
          <a:endParaRPr lang="en-US"/>
        </a:p>
      </dgm:t>
    </dgm:pt>
    <dgm:pt modelId="{0BA175E7-ED62-41F0-9C7B-5C75D412B801}" type="parTrans" cxnId="{FADACDF3-963E-425C-87AB-BFF36BFFA6D9}">
      <dgm:prSet/>
      <dgm:spPr/>
      <dgm:t>
        <a:bodyPr/>
        <a:lstStyle/>
        <a:p>
          <a:endParaRPr lang="en-US"/>
        </a:p>
      </dgm:t>
    </dgm:pt>
    <dgm:pt modelId="{4DD84533-E15D-4CD1-8F67-08269F70B97C}" type="pres">
      <dgm:prSet presAssocID="{56CD009D-EC05-4FA4-A455-616166D7DD3C}" presName="root" presStyleCnt="0">
        <dgm:presLayoutVars>
          <dgm:dir/>
          <dgm:resizeHandles val="exact"/>
        </dgm:presLayoutVars>
      </dgm:prSet>
      <dgm:spPr/>
    </dgm:pt>
    <dgm:pt modelId="{396D1094-30A9-4445-901E-32D9E24F1C15}" type="pres">
      <dgm:prSet presAssocID="{4FC83F3C-FD60-4BCE-BE9A-413D33BA3765}" presName="compNode" presStyleCnt="0"/>
      <dgm:spPr/>
    </dgm:pt>
    <dgm:pt modelId="{EA1DFBA7-6C5B-42C2-97BA-21D5AA54FB08}" type="pres">
      <dgm:prSet presAssocID="{4FC83F3C-FD60-4BCE-BE9A-413D33BA3765}" presName="bgRect" presStyleLbl="bgShp" presStyleIdx="0" presStyleCnt="1" custLinFactNeighborX="1575" custLinFactNeighborY="-32008"/>
      <dgm:spPr/>
    </dgm:pt>
    <dgm:pt modelId="{204C4C6E-DB6D-4FDE-B0DD-287C2F1F4BD0}" type="pres">
      <dgm:prSet presAssocID="{4FC83F3C-FD60-4BCE-BE9A-413D33BA3765}" presName="iconRect" presStyleLbl="node1" presStyleIdx="0" presStyleCnt="1" custLinFactNeighborX="-8948" custLinFactNeighborY="-6743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yramid with Levels"/>
        </a:ext>
      </dgm:extLst>
    </dgm:pt>
    <dgm:pt modelId="{7A65FF23-9457-43E0-ACE0-D6E1BD75350C}" type="pres">
      <dgm:prSet presAssocID="{4FC83F3C-FD60-4BCE-BE9A-413D33BA3765}" presName="spaceRect" presStyleCnt="0"/>
      <dgm:spPr/>
    </dgm:pt>
    <dgm:pt modelId="{1F481271-43E8-4BA9-88FF-EC638A905047}" type="pres">
      <dgm:prSet presAssocID="{4FC83F3C-FD60-4BCE-BE9A-413D33BA3765}" presName="parTx" presStyleLbl="revTx" presStyleIdx="0" presStyleCnt="1" custScaleX="106654" custScaleY="169339" custLinFactNeighborX="-7625" custLinFactNeighborY="-35817">
        <dgm:presLayoutVars>
          <dgm:chMax val="0"/>
          <dgm:chPref val="0"/>
        </dgm:presLayoutVars>
      </dgm:prSet>
      <dgm:spPr/>
    </dgm:pt>
  </dgm:ptLst>
  <dgm:cxnLst>
    <dgm:cxn modelId="{FC2A14ED-D27A-48B6-BFF9-F7C459B0E4CB}" type="presOf" srcId="{56CD009D-EC05-4FA4-A455-616166D7DD3C}" destId="{4DD84533-E15D-4CD1-8F67-08269F70B97C}" srcOrd="0" destOrd="0" presId="urn:microsoft.com/office/officeart/2018/2/layout/IconVerticalSolidList"/>
    <dgm:cxn modelId="{FADACDF3-963E-425C-87AB-BFF36BFFA6D9}" srcId="{56CD009D-EC05-4FA4-A455-616166D7DD3C}" destId="{4FC83F3C-FD60-4BCE-BE9A-413D33BA3765}" srcOrd="0" destOrd="0" parTransId="{0BA175E7-ED62-41F0-9C7B-5C75D412B801}" sibTransId="{73B0F97A-06EC-4CA4-A0CF-E07BA91C22C5}"/>
    <dgm:cxn modelId="{857E8FFB-9416-4EC5-A7C7-B8043DBAABD2}" type="presOf" srcId="{4FC83F3C-FD60-4BCE-BE9A-413D33BA3765}" destId="{1F481271-43E8-4BA9-88FF-EC638A905047}" srcOrd="0" destOrd="0" presId="urn:microsoft.com/office/officeart/2018/2/layout/IconVerticalSolidList"/>
    <dgm:cxn modelId="{4E41A586-399A-4631-B9C1-945AD99FD3C6}" type="presParOf" srcId="{4DD84533-E15D-4CD1-8F67-08269F70B97C}" destId="{396D1094-30A9-4445-901E-32D9E24F1C15}" srcOrd="0" destOrd="0" presId="urn:microsoft.com/office/officeart/2018/2/layout/IconVerticalSolidList"/>
    <dgm:cxn modelId="{84149C82-C945-46A9-B837-895A8D0EA34A}" type="presParOf" srcId="{396D1094-30A9-4445-901E-32D9E24F1C15}" destId="{EA1DFBA7-6C5B-42C2-97BA-21D5AA54FB08}" srcOrd="0" destOrd="0" presId="urn:microsoft.com/office/officeart/2018/2/layout/IconVerticalSolidList"/>
    <dgm:cxn modelId="{66AF03DF-37BB-4318-A6BC-35B7CBD7D0E3}" type="presParOf" srcId="{396D1094-30A9-4445-901E-32D9E24F1C15}" destId="{204C4C6E-DB6D-4FDE-B0DD-287C2F1F4BD0}" srcOrd="1" destOrd="0" presId="urn:microsoft.com/office/officeart/2018/2/layout/IconVerticalSolidList"/>
    <dgm:cxn modelId="{CDC783A5-502E-4F9C-B335-CE61BC66705D}" type="presParOf" srcId="{396D1094-30A9-4445-901E-32D9E24F1C15}" destId="{7A65FF23-9457-43E0-ACE0-D6E1BD75350C}" srcOrd="2" destOrd="0" presId="urn:microsoft.com/office/officeart/2018/2/layout/IconVerticalSolidList"/>
    <dgm:cxn modelId="{D9FB66F7-F8F6-4D2C-8F52-12D2C680B07C}" type="presParOf" srcId="{396D1094-30A9-4445-901E-32D9E24F1C15}" destId="{1F481271-43E8-4BA9-88FF-EC638A90504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1B5AE2-E86B-4695-B4B1-7F837E186BCC}">
      <dsp:nvSpPr>
        <dsp:cNvPr id="0" name=""/>
        <dsp:cNvSpPr/>
      </dsp:nvSpPr>
      <dsp:spPr>
        <a:xfrm>
          <a:off x="0" y="829606"/>
          <a:ext cx="6140467" cy="1216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>
              <a:latin typeface="Cambria" panose="02040503050406030204" pitchFamily="18" charset="0"/>
              <a:ea typeface="Cambria" panose="02040503050406030204" pitchFamily="18" charset="0"/>
            </a:rPr>
            <a:t>1. Nguyên nhân, mục đích</a:t>
          </a:r>
        </a:p>
      </dsp:txBody>
      <dsp:txXfrm>
        <a:off x="59399" y="889005"/>
        <a:ext cx="6021669" cy="1098002"/>
      </dsp:txXfrm>
    </dsp:sp>
    <dsp:sp modelId="{CF21D98B-0B73-42DC-A185-6122ABA2F646}">
      <dsp:nvSpPr>
        <dsp:cNvPr id="0" name=""/>
        <dsp:cNvSpPr/>
      </dsp:nvSpPr>
      <dsp:spPr>
        <a:xfrm>
          <a:off x="0" y="2233606"/>
          <a:ext cx="6140467" cy="1216800"/>
        </a:xfrm>
        <a:prstGeom prst="roundRect">
          <a:avLst/>
        </a:prstGeom>
        <a:solidFill>
          <a:schemeClr val="accent2">
            <a:hueOff val="560596"/>
            <a:satOff val="-25182"/>
            <a:lumOff val="33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>
              <a:latin typeface="Cambria" panose="02040503050406030204" pitchFamily="18" charset="0"/>
              <a:ea typeface="Cambria" panose="02040503050406030204" pitchFamily="18" charset="0"/>
            </a:rPr>
            <a:t>2. Diễn biến cuộc khởi nghĩa</a:t>
          </a:r>
        </a:p>
      </dsp:txBody>
      <dsp:txXfrm>
        <a:off x="59399" y="2293005"/>
        <a:ext cx="6021669" cy="1098002"/>
      </dsp:txXfrm>
    </dsp:sp>
    <dsp:sp modelId="{05EF1879-12E8-4329-8FD0-5F1BBC48DA56}">
      <dsp:nvSpPr>
        <dsp:cNvPr id="0" name=""/>
        <dsp:cNvSpPr/>
      </dsp:nvSpPr>
      <dsp:spPr>
        <a:xfrm>
          <a:off x="0" y="3637606"/>
          <a:ext cx="6140467" cy="1216800"/>
        </a:xfrm>
        <a:prstGeom prst="roundRect">
          <a:avLst/>
        </a:prstGeom>
        <a:solidFill>
          <a:schemeClr val="accent2">
            <a:hueOff val="1121191"/>
            <a:satOff val="-50365"/>
            <a:lumOff val="666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>
              <a:latin typeface="Cambria" panose="02040503050406030204" pitchFamily="18" charset="0"/>
              <a:ea typeface="Cambria" panose="02040503050406030204" pitchFamily="18" charset="0"/>
            </a:rPr>
            <a:t>3. Kết quả và ý nghĩa</a:t>
          </a:r>
        </a:p>
      </dsp:txBody>
      <dsp:txXfrm>
        <a:off x="59399" y="3697005"/>
        <a:ext cx="6021669" cy="10980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DFBA7-6C5B-42C2-97BA-21D5AA54FB08}">
      <dsp:nvSpPr>
        <dsp:cNvPr id="0" name=""/>
        <dsp:cNvSpPr/>
      </dsp:nvSpPr>
      <dsp:spPr>
        <a:xfrm>
          <a:off x="0" y="0"/>
          <a:ext cx="7165848" cy="19367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04C4C6E-DB6D-4FDE-B0DD-287C2F1F4BD0}">
      <dsp:nvSpPr>
        <dsp:cNvPr id="0" name=""/>
        <dsp:cNvSpPr/>
      </dsp:nvSpPr>
      <dsp:spPr>
        <a:xfrm>
          <a:off x="174937" y="357812"/>
          <a:ext cx="1065211" cy="10652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F481271-43E8-4BA9-88FF-EC638A905047}">
      <dsp:nvSpPr>
        <dsp:cNvPr id="0" name=""/>
        <dsp:cNvSpPr/>
      </dsp:nvSpPr>
      <dsp:spPr>
        <a:xfrm>
          <a:off x="858479" y="185370"/>
          <a:ext cx="6477674" cy="13218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505" tIns="169505" rIns="169505" bIns="169505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kern="1200">
              <a:latin typeface="Cambria" panose="02040503050406030204" pitchFamily="18" charset="0"/>
              <a:ea typeface="Cambria" panose="02040503050406030204" pitchFamily="18" charset="0"/>
            </a:rPr>
            <a:t>Đọc các câu thơ dưới đây, kết hợp quan sát phim tư liệu, em hãy chỉ ra nguyên nhân và mục đích của cuộc khởi nghĩa Hai Bà Trưng</a:t>
          </a:r>
        </a:p>
      </dsp:txBody>
      <dsp:txXfrm>
        <a:off x="858479" y="185370"/>
        <a:ext cx="6477674" cy="1321898"/>
      </dsp:txXfrm>
    </dsp:sp>
    <dsp:sp modelId="{1376D87B-2948-4E2E-BCEA-6FBB4AD5293B}">
      <dsp:nvSpPr>
        <dsp:cNvPr id="0" name=""/>
        <dsp:cNvSpPr/>
      </dsp:nvSpPr>
      <dsp:spPr>
        <a:xfrm>
          <a:off x="0" y="2411567"/>
          <a:ext cx="7165848" cy="32308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EE0B1574-3BF9-4A1E-89F3-04A8CB67FA96}">
      <dsp:nvSpPr>
        <dsp:cNvPr id="0" name=""/>
        <dsp:cNvSpPr/>
      </dsp:nvSpPr>
      <dsp:spPr>
        <a:xfrm>
          <a:off x="174937" y="3467011"/>
          <a:ext cx="1065211" cy="10652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A8CE4C-1ABF-4A2E-929D-A901AE46ECA1}">
      <dsp:nvSpPr>
        <dsp:cNvPr id="0" name=""/>
        <dsp:cNvSpPr/>
      </dsp:nvSpPr>
      <dsp:spPr>
        <a:xfrm>
          <a:off x="1573890" y="3482647"/>
          <a:ext cx="5478438" cy="16016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505" tIns="169505" rIns="169505" bIns="16950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1573890" y="3482647"/>
        <a:ext cx="5478438" cy="16016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DFBA7-6C5B-42C2-97BA-21D5AA54FB08}">
      <dsp:nvSpPr>
        <dsp:cNvPr id="0" name=""/>
        <dsp:cNvSpPr/>
      </dsp:nvSpPr>
      <dsp:spPr>
        <a:xfrm>
          <a:off x="0" y="1619607"/>
          <a:ext cx="7165848" cy="19188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04C4C6E-DB6D-4FDE-B0DD-287C2F1F4BD0}">
      <dsp:nvSpPr>
        <dsp:cNvPr id="0" name=""/>
        <dsp:cNvSpPr/>
      </dsp:nvSpPr>
      <dsp:spPr>
        <a:xfrm>
          <a:off x="436440" y="1953906"/>
          <a:ext cx="1086057" cy="10553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F481271-43E8-4BA9-88FF-EC638A905047}">
      <dsp:nvSpPr>
        <dsp:cNvPr id="0" name=""/>
        <dsp:cNvSpPr/>
      </dsp:nvSpPr>
      <dsp:spPr>
        <a:xfrm>
          <a:off x="1685128" y="814560"/>
          <a:ext cx="5173946" cy="34096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095" tIns="213095" rIns="213095" bIns="213095" numCol="1" spcCol="1270" anchor="ctr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kern="1200">
              <a:latin typeface="Cambria" panose="02040503050406030204" pitchFamily="18" charset="0"/>
              <a:ea typeface="Cambria" panose="02040503050406030204" pitchFamily="18" charset="0"/>
            </a:rPr>
            <a:t>Quan sát lược đồ, theo dõi diễn biến cuộc khởi nghĩa, hoàn thành sơ đồ diễn biến</a:t>
          </a:r>
        </a:p>
      </dsp:txBody>
      <dsp:txXfrm>
        <a:off x="1685128" y="814560"/>
        <a:ext cx="5173946" cy="34096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A8FC0-5CBB-4967-83F8-384214BDE825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76C49-E052-4EAE-97F1-A5AC7A622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66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8F00AA2B-371F-4D9F-9B5E-97D2A29C2F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83960C7F-A889-4952-9C3E-683E7CF6968B}" type="slidenum">
              <a:rPr lang="en-US" altLang="en-US">
                <a:latin typeface="Arial" panose="020B0604020202020204" pitchFamily="34" charset="0"/>
              </a:rPr>
              <a:pPr/>
              <a:t>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AF20598E-F50E-4625-A1A6-92B7F6E828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DB55DCB7-B53A-4369-9514-D62CCDB9B4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436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981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11/9/2021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120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84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345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92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19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59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24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518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67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71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62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779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24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49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0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375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8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11/9/2021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16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11/9/2021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788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4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11/9/2021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69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11/9/2021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4424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83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67" r:id="rId5"/>
    <p:sldLayoutId id="2147484073" r:id="rId6"/>
    <p:sldLayoutId id="2147484068" r:id="rId7"/>
    <p:sldLayoutId id="2147484069" r:id="rId8"/>
    <p:sldLayoutId id="2147484070" r:id="rId9"/>
    <p:sldLayoutId id="2147484071" r:id="rId10"/>
    <p:sldLayoutId id="21474840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0512-9EB9-49FF-BFB3-EBC69D97D886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2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id="{391159B2-3847-4541-BAAE-D93F71723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93BDF953-B1FC-408F-A14E-33A8C1DC1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8F31DB-CC42-45D2-8A54-1C8314F7A6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5195" y="3543563"/>
            <a:ext cx="9732773" cy="249861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4400" b="1">
                <a:latin typeface="Cambria" panose="02040503050406030204" pitchFamily="18" charset="0"/>
                <a:ea typeface="Cambria" panose="02040503050406030204" pitchFamily="18" charset="0"/>
              </a:rPr>
              <a:t>BÀI 16</a:t>
            </a:r>
            <a:br>
              <a:rPr lang="en-US" sz="4400" b="1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400" b="1">
                <a:latin typeface="Cambria" panose="02040503050406030204" pitchFamily="18" charset="0"/>
                <a:ea typeface="Cambria" panose="02040503050406030204" pitchFamily="18" charset="0"/>
              </a:rPr>
              <a:t>CÁC CUỘC KHỞI NGHĨA TIÊU BIỂU GIÀNH ĐỘC LẬP TRƯỚC THẾ KỈ X</a:t>
            </a:r>
            <a:br>
              <a:rPr lang="en-US" sz="3800"/>
            </a:br>
            <a:r>
              <a:rPr lang="en-US" sz="3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 1: KHỞI NGHĨA HAI BÀ TRƯNG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7C4AC30-431E-4860-8128-139F9F61E2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D0C35C70-8DD1-457D-85E7-728F1B0C5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B71691B1-EF90-41BA-A886-9331EB03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BEB77709-9ED2-4392-8D1E-91E4AB964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A4D5182-E532-4511-A0C2-A748734B90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923"/>
          <a:stretch/>
        </p:blipFill>
        <p:spPr>
          <a:xfrm>
            <a:off x="1014401" y="1280867"/>
            <a:ext cx="3046507" cy="2263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A group of people riding elephants&#10;&#10;Description automatically generated with low confidence">
            <a:extLst>
              <a:ext uri="{FF2B5EF4-FFF2-40B4-BE49-F238E27FC236}">
                <a16:creationId xmlns:a16="http://schemas.microsoft.com/office/drawing/2014/main" id="{59173414-A4E4-4053-BD31-931DC1B1AB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21" r="13577" b="-4"/>
          <a:stretch/>
        </p:blipFill>
        <p:spPr>
          <a:xfrm>
            <a:off x="4458571" y="1280866"/>
            <a:ext cx="3221469" cy="2263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BDB0BD-5E36-4397-887E-7A5BC2DB03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8" t="13899" r="-996" b="38359"/>
          <a:stretch/>
        </p:blipFill>
        <p:spPr>
          <a:xfrm>
            <a:off x="8102391" y="1280309"/>
            <a:ext cx="3046507" cy="2263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0136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20F55C-BA40-4D7B-8354-675E587FE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559477"/>
            <a:ext cx="3896139" cy="5709931"/>
          </a:xfrm>
        </p:spPr>
        <p:txBody>
          <a:bodyPr>
            <a:norm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br>
              <a:rPr lang="en-US" sz="6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6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Diễn biến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9055EA6-90B4-4276-91F2-420752A106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7330263"/>
              </p:ext>
            </p:extLst>
          </p:nvPr>
        </p:nvGraphicFramePr>
        <p:xfrm>
          <a:off x="4855848" y="374109"/>
          <a:ext cx="7165848" cy="6481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7720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39EC50A-248F-46D1-97CD-65A2766F7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4C843F0-96F8-4DFC-93E8-E3533F223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BE382C-F1BD-4612-B884-09A4AEA003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59" b="-268"/>
          <a:stretch/>
        </p:blipFill>
        <p:spPr>
          <a:xfrm>
            <a:off x="371856" y="374904"/>
            <a:ext cx="11448287" cy="6108192"/>
          </a:xfrm>
          <a:prstGeom prst="rect">
            <a:avLst/>
          </a:prstGeom>
        </p:spPr>
      </p:pic>
      <p:pic>
        <p:nvPicPr>
          <p:cNvPr id="11" name="Graphic 10" descr="Back with solid fill">
            <a:extLst>
              <a:ext uri="{FF2B5EF4-FFF2-40B4-BE49-F238E27FC236}">
                <a16:creationId xmlns:a16="http://schemas.microsoft.com/office/drawing/2014/main" id="{ACFA3F6E-7E23-4CF1-80C0-698A15EEF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31198">
            <a:off x="5416465" y="2137090"/>
            <a:ext cx="1185644" cy="1064600"/>
          </a:xfrm>
          <a:prstGeom prst="rect">
            <a:avLst/>
          </a:prstGeom>
        </p:spPr>
      </p:pic>
      <p:pic>
        <p:nvPicPr>
          <p:cNvPr id="26" name="Graphic 25" descr="Back with solid fill">
            <a:extLst>
              <a:ext uri="{FF2B5EF4-FFF2-40B4-BE49-F238E27FC236}">
                <a16:creationId xmlns:a16="http://schemas.microsoft.com/office/drawing/2014/main" id="{14DE5147-130C-448D-A3D5-BBBC64ABB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427953">
            <a:off x="7193436" y="2714793"/>
            <a:ext cx="1677423" cy="1117974"/>
          </a:xfrm>
          <a:prstGeom prst="rect">
            <a:avLst/>
          </a:prstGeom>
        </p:spPr>
      </p:pic>
      <p:pic>
        <p:nvPicPr>
          <p:cNvPr id="15" name="Graphic 14" descr="Back with solid fill">
            <a:extLst>
              <a:ext uri="{FF2B5EF4-FFF2-40B4-BE49-F238E27FC236}">
                <a16:creationId xmlns:a16="http://schemas.microsoft.com/office/drawing/2014/main" id="{A08B963F-D526-4FEF-9D55-787795ACF7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8297823">
            <a:off x="4539202" y="2293820"/>
            <a:ext cx="849353" cy="1023606"/>
          </a:xfrm>
          <a:prstGeom prst="rect">
            <a:avLst/>
          </a:prstGeom>
        </p:spPr>
      </p:pic>
      <p:pic>
        <p:nvPicPr>
          <p:cNvPr id="20" name="Graphic 19" descr="Collision with solid fill">
            <a:extLst>
              <a:ext uri="{FF2B5EF4-FFF2-40B4-BE49-F238E27FC236}">
                <a16:creationId xmlns:a16="http://schemas.microsoft.com/office/drawing/2014/main" id="{217B449C-2505-4D8B-9F47-9C877832A8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41869" y="2669390"/>
            <a:ext cx="509154" cy="509154"/>
          </a:xfrm>
          <a:prstGeom prst="rect">
            <a:avLst/>
          </a:prstGeom>
        </p:spPr>
      </p:pic>
      <p:pic>
        <p:nvPicPr>
          <p:cNvPr id="34" name="Graphic 33" descr="Back with solid fill">
            <a:extLst>
              <a:ext uri="{FF2B5EF4-FFF2-40B4-BE49-F238E27FC236}">
                <a16:creationId xmlns:a16="http://schemas.microsoft.com/office/drawing/2014/main" id="{F11BB56F-4DAB-4F6A-9D6C-0364BC3B65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288001">
            <a:off x="7284263" y="3568356"/>
            <a:ext cx="1390482" cy="91534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F087B9D-7B7B-4C82-91E1-2E7D68E8F31C}"/>
              </a:ext>
            </a:extLst>
          </p:cNvPr>
          <p:cNvSpPr txBox="1"/>
          <p:nvPr/>
        </p:nvSpPr>
        <p:spPr>
          <a:xfrm>
            <a:off x="1041401" y="1092201"/>
            <a:ext cx="3255046" cy="1123712"/>
          </a:xfrm>
          <a:prstGeom prst="wedgeRoundRectCallout">
            <a:avLst>
              <a:gd name="adj1" fmla="val 44179"/>
              <a:gd name="adj2" fmla="val 8470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Cambria" panose="02040503050406030204" pitchFamily="18" charset="0"/>
                <a:ea typeface="Cambria" panose="02040503050406030204" pitchFamily="18" charset="0"/>
              </a:rPr>
              <a:t>Mùa xuân năm 40, Hai Bà Trưng phất cờ khởi nghĩa ở Hát Môn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1868437-C5A7-44AB-A2C8-8CF0CED6A164}"/>
              </a:ext>
            </a:extLst>
          </p:cNvPr>
          <p:cNvSpPr txBox="1"/>
          <p:nvPr/>
        </p:nvSpPr>
        <p:spPr>
          <a:xfrm>
            <a:off x="5162775" y="494060"/>
            <a:ext cx="3255046" cy="1123712"/>
          </a:xfrm>
          <a:prstGeom prst="wedgeRoundRectCallout">
            <a:avLst>
              <a:gd name="adj1" fmla="val -40960"/>
              <a:gd name="adj2" fmla="val 10357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Cambria" panose="02040503050406030204" pitchFamily="18" charset="0"/>
                <a:ea typeface="Cambria" panose="02040503050406030204" pitchFamily="18" charset="0"/>
              </a:rPr>
              <a:t>Nghĩa quân theo sông Hồng đánh chiếm căn cứ ở Mê Linh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66D6857-EF58-4FC9-9972-D0123D79CBFA}"/>
              </a:ext>
            </a:extLst>
          </p:cNvPr>
          <p:cNvSpPr txBox="1"/>
          <p:nvPr/>
        </p:nvSpPr>
        <p:spPr>
          <a:xfrm>
            <a:off x="8323915" y="1716110"/>
            <a:ext cx="3351303" cy="1123712"/>
          </a:xfrm>
          <a:prstGeom prst="wedgeRoundRectCallout">
            <a:avLst>
              <a:gd name="adj1" fmla="val -28463"/>
              <a:gd name="adj2" fmla="val 10231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Cambria" panose="02040503050406030204" pitchFamily="18" charset="0"/>
                <a:ea typeface="Cambria" panose="02040503050406030204" pitchFamily="18" charset="0"/>
              </a:rPr>
              <a:t>Nghĩa quân tiếp tục tiến xuống Luy Lâu, chiếm trụ sở của chính quyền đô hộ 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C8BB2A08-DCDD-4D29-8785-95001A30AA9D}"/>
              </a:ext>
            </a:extLst>
          </p:cNvPr>
          <p:cNvSpPr/>
          <p:nvPr/>
        </p:nvSpPr>
        <p:spPr>
          <a:xfrm rot="20543665">
            <a:off x="9679068" y="3532965"/>
            <a:ext cx="457200" cy="274828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DC1BCC78-699F-4089-9C8F-4FEEF14D6E76}"/>
              </a:ext>
            </a:extLst>
          </p:cNvPr>
          <p:cNvSpPr/>
          <p:nvPr/>
        </p:nvSpPr>
        <p:spPr>
          <a:xfrm rot="20543665">
            <a:off x="10253741" y="3374665"/>
            <a:ext cx="457200" cy="274828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6E500D8C-5B28-4655-B148-90C6F165FDF4}"/>
              </a:ext>
            </a:extLst>
          </p:cNvPr>
          <p:cNvSpPr/>
          <p:nvPr/>
        </p:nvSpPr>
        <p:spPr>
          <a:xfrm rot="20543665">
            <a:off x="10841232" y="3241250"/>
            <a:ext cx="457200" cy="274828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3B3CE4-1816-4E78-873B-96576CD669D4}"/>
              </a:ext>
            </a:extLst>
          </p:cNvPr>
          <p:cNvSpPr txBox="1"/>
          <p:nvPr/>
        </p:nvSpPr>
        <p:spPr>
          <a:xfrm>
            <a:off x="4043656" y="3695832"/>
            <a:ext cx="3255046" cy="1123712"/>
          </a:xfrm>
          <a:prstGeom prst="wedgeRoundRectCallout">
            <a:avLst>
              <a:gd name="adj1" fmla="val 36394"/>
              <a:gd name="adj2" fmla="val -9101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Cambria" panose="02040503050406030204" pitchFamily="18" charset="0"/>
                <a:ea typeface="Cambria" panose="02040503050406030204" pitchFamily="18" charset="0"/>
              </a:rPr>
              <a:t>Thừa thắng, nghĩa quân chiếm Cổ Loa</a:t>
            </a:r>
          </a:p>
          <a:p>
            <a:pPr algn="ctr"/>
            <a:endParaRPr lang="en-US" sz="20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07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37" grpId="0" animBg="1"/>
      <p:bldP spid="37" grpId="1" animBg="1"/>
      <p:bldP spid="39" grpId="0" animBg="1"/>
      <p:bldP spid="39" grpId="1" animBg="1"/>
      <p:bldP spid="22" grpId="0" animBg="1"/>
      <p:bldP spid="41" grpId="0" animBg="1"/>
      <p:bldP spid="42" grpId="0" animBg="1"/>
      <p:bldP spid="19" grpId="0" animBg="1"/>
      <p:bldP spid="1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34923" y="4326497"/>
            <a:ext cx="787224" cy="4674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3" y="898985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0" y="4766436"/>
            <a:ext cx="1138587" cy="19849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615" y="165186"/>
            <a:ext cx="1017372" cy="12747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793">
            <a:off x="621061" y="735283"/>
            <a:ext cx="1294349" cy="8061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3687"/>
            <a:ext cx="2029261" cy="166159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677946" y="567450"/>
            <a:ext cx="9517669" cy="79470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900" b="1">
                <a:solidFill>
                  <a:prstClr val="white"/>
                </a:solidFill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Sơ đồ diễn biến cuộc khởi nghĩa Hai Bà Trưng</a:t>
            </a:r>
            <a:endParaRPr kumimoji="0" lang="zh-CN" altLang="en-US" sz="3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Tinos" panose="02020603050405020304" pitchFamily="18" charset="0"/>
              <a:ea typeface="微软雅黑" panose="020B0503020204020204" pitchFamily="34" charset="-122"/>
              <a:cs typeface="#9Slide04 Tinos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3883C06-C3A9-4194-93D8-7251818C9A80}"/>
              </a:ext>
            </a:extLst>
          </p:cNvPr>
          <p:cNvCxnSpPr>
            <a:cxnSpLocks/>
          </p:cNvCxnSpPr>
          <p:nvPr/>
        </p:nvCxnSpPr>
        <p:spPr>
          <a:xfrm>
            <a:off x="628535" y="2326525"/>
            <a:ext cx="11188300" cy="25872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148CEF6-6D83-4C14-94BC-45E3F7D15F2C}"/>
              </a:ext>
            </a:extLst>
          </p:cNvPr>
          <p:cNvGrpSpPr/>
          <p:nvPr/>
        </p:nvGrpSpPr>
        <p:grpSpPr>
          <a:xfrm>
            <a:off x="926364" y="2365095"/>
            <a:ext cx="2278724" cy="2600785"/>
            <a:chOff x="-235757" y="2967640"/>
            <a:chExt cx="2200876" cy="183526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A0193A8-C05E-4B29-9CC7-7A5C5ADDBCC4}"/>
                </a:ext>
              </a:extLst>
            </p:cNvPr>
            <p:cNvGrpSpPr/>
            <p:nvPr/>
          </p:nvGrpSpPr>
          <p:grpSpPr>
            <a:xfrm>
              <a:off x="47084" y="2967640"/>
              <a:ext cx="1590372" cy="1353500"/>
              <a:chOff x="486259" y="2153103"/>
              <a:chExt cx="1192779" cy="1015125"/>
            </a:xfrm>
          </p:grpSpPr>
          <p:sp>
            <p:nvSpPr>
              <p:cNvPr id="23" name="Line 11">
                <a:extLst>
                  <a:ext uri="{FF2B5EF4-FFF2-40B4-BE49-F238E27FC236}">
                    <a16:creationId xmlns:a16="http://schemas.microsoft.com/office/drawing/2014/main" id="{DA0B8E58-C0C8-420B-B01F-64FBFD831D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99456" y="2153103"/>
                <a:ext cx="0" cy="876598"/>
              </a:xfrm>
              <a:prstGeom prst="line">
                <a:avLst/>
              </a:prstGeom>
              <a:ln w="38100">
                <a:solidFill>
                  <a:srgbClr val="FFFF00"/>
                </a:solidFill>
                <a:headEnd/>
                <a:tailEnd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 4">
                <a:extLst>
                  <a:ext uri="{FF2B5EF4-FFF2-40B4-BE49-F238E27FC236}">
                    <a16:creationId xmlns:a16="http://schemas.microsoft.com/office/drawing/2014/main" id="{05939011-DA33-42DA-9349-F79D31B8DA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6259" y="2536535"/>
                <a:ext cx="1192779" cy="631693"/>
              </a:xfrm>
              <a:prstGeom prst="rect">
                <a:avLst/>
              </a:prstGeom>
              <a:ln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206E4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206E4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Mùa xuân năm 40</a:t>
                </a:r>
                <a:endPara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21" name="矩形 15">
              <a:extLst>
                <a:ext uri="{FF2B5EF4-FFF2-40B4-BE49-F238E27FC236}">
                  <a16:creationId xmlns:a16="http://schemas.microsoft.com/office/drawing/2014/main" id="{605A3DF2-C0B9-4FE0-B3CD-A9042A9F1B03}"/>
                </a:ext>
              </a:extLst>
            </p:cNvPr>
            <p:cNvSpPr/>
            <p:nvPr/>
          </p:nvSpPr>
          <p:spPr>
            <a:xfrm>
              <a:off x="-235757" y="4452245"/>
              <a:ext cx="2200876" cy="35066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pitchFamily="34" charset="-122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07F9597-6BDB-49A2-90B4-15EF4AD103D4}"/>
              </a:ext>
            </a:extLst>
          </p:cNvPr>
          <p:cNvGrpSpPr/>
          <p:nvPr/>
        </p:nvGrpSpPr>
        <p:grpSpPr>
          <a:xfrm>
            <a:off x="3703963" y="2511402"/>
            <a:ext cx="2865541" cy="2464100"/>
            <a:chOff x="3492411" y="3078250"/>
            <a:chExt cx="2351903" cy="2511304"/>
          </a:xfrm>
        </p:grpSpPr>
        <p:sp>
          <p:nvSpPr>
            <p:cNvPr id="32" name="Line 12">
              <a:extLst>
                <a:ext uri="{FF2B5EF4-FFF2-40B4-BE49-F238E27FC236}">
                  <a16:creationId xmlns:a16="http://schemas.microsoft.com/office/drawing/2014/main" id="{EBA013FE-3AF6-4FEF-B742-5B129C5EBA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68362" y="3078250"/>
              <a:ext cx="0" cy="1151853"/>
            </a:xfrm>
            <a:prstGeom prst="line">
              <a:avLst/>
            </a:prstGeom>
            <a:ln w="57150">
              <a:solidFill>
                <a:srgbClr val="FFFF00"/>
              </a:solidFill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4">
              <a:extLst>
                <a:ext uri="{FF2B5EF4-FFF2-40B4-BE49-F238E27FC236}">
                  <a16:creationId xmlns:a16="http://schemas.microsoft.com/office/drawing/2014/main" id="{93DC38A1-C718-4BB0-B494-BF90BC462C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2366" y="3673352"/>
              <a:ext cx="1491992" cy="1178911"/>
            </a:xfrm>
            <a:prstGeom prst="rect">
              <a:avLst/>
            </a:prstGeom>
            <a:ln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 sông Hát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矩形 15">
              <a:extLst>
                <a:ext uri="{FF2B5EF4-FFF2-40B4-BE49-F238E27FC236}">
                  <a16:creationId xmlns:a16="http://schemas.microsoft.com/office/drawing/2014/main" id="{3BF2172B-1054-421B-B4BD-30B52ADD87FB}"/>
                </a:ext>
              </a:extLst>
            </p:cNvPr>
            <p:cNvSpPr/>
            <p:nvPr/>
          </p:nvSpPr>
          <p:spPr>
            <a:xfrm>
              <a:off x="3492411" y="5083103"/>
              <a:ext cx="2351903" cy="50645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pitchFamily="34" charset="-122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CD68AE9-D055-4B99-9061-5BE63161F742}"/>
              </a:ext>
            </a:extLst>
          </p:cNvPr>
          <p:cNvGrpSpPr/>
          <p:nvPr/>
        </p:nvGrpSpPr>
        <p:grpSpPr>
          <a:xfrm>
            <a:off x="9752866" y="2462770"/>
            <a:ext cx="1934365" cy="2515236"/>
            <a:chOff x="8057802" y="2967641"/>
            <a:chExt cx="1934365" cy="1704030"/>
          </a:xfrm>
        </p:grpSpPr>
        <p:sp>
          <p:nvSpPr>
            <p:cNvPr id="37" name="Line 12">
              <a:extLst>
                <a:ext uri="{FF2B5EF4-FFF2-40B4-BE49-F238E27FC236}">
                  <a16:creationId xmlns:a16="http://schemas.microsoft.com/office/drawing/2014/main" id="{50B8A3B5-E4D3-4056-B947-45D3B91A59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76017" y="2967641"/>
              <a:ext cx="0" cy="1172386"/>
            </a:xfrm>
            <a:prstGeom prst="line">
              <a:avLst/>
            </a:prstGeom>
            <a:ln w="57150">
              <a:solidFill>
                <a:srgbClr val="FFFF00"/>
              </a:solidFill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4">
              <a:extLst>
                <a:ext uri="{FF2B5EF4-FFF2-40B4-BE49-F238E27FC236}">
                  <a16:creationId xmlns:a16="http://schemas.microsoft.com/office/drawing/2014/main" id="{FA104821-A72D-4C01-A0CA-C04AFDB3FF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57802" y="3404225"/>
              <a:ext cx="1934365" cy="817048"/>
            </a:xfrm>
            <a:prstGeom prst="rect">
              <a:avLst/>
            </a:prstGeom>
            <a:ln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Khởi nghĩa thắng lợi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矩形 15">
              <a:extLst>
                <a:ext uri="{FF2B5EF4-FFF2-40B4-BE49-F238E27FC236}">
                  <a16:creationId xmlns:a16="http://schemas.microsoft.com/office/drawing/2014/main" id="{2078276C-E8B8-4361-995E-E40A458DD499}"/>
                </a:ext>
              </a:extLst>
            </p:cNvPr>
            <p:cNvSpPr/>
            <p:nvPr/>
          </p:nvSpPr>
          <p:spPr>
            <a:xfrm>
              <a:off x="8057802" y="4335009"/>
              <a:ext cx="1934365" cy="33666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pitchFamily="34" charset="-122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7BC07F2-657F-4530-9728-33372D873642}"/>
              </a:ext>
            </a:extLst>
          </p:cNvPr>
          <p:cNvGrpSpPr/>
          <p:nvPr/>
        </p:nvGrpSpPr>
        <p:grpSpPr>
          <a:xfrm>
            <a:off x="7052807" y="2335249"/>
            <a:ext cx="2377271" cy="2642759"/>
            <a:chOff x="1988392" y="3123569"/>
            <a:chExt cx="2679846" cy="1949540"/>
          </a:xfrm>
        </p:grpSpPr>
        <p:sp>
          <p:nvSpPr>
            <p:cNvPr id="41" name="Line 12">
              <a:extLst>
                <a:ext uri="{FF2B5EF4-FFF2-40B4-BE49-F238E27FC236}">
                  <a16:creationId xmlns:a16="http://schemas.microsoft.com/office/drawing/2014/main" id="{E491A27C-287F-460C-82FE-8DA6F1AF6E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65727" y="3123569"/>
              <a:ext cx="0" cy="1127202"/>
            </a:xfrm>
            <a:prstGeom prst="line">
              <a:avLst/>
            </a:prstGeom>
            <a:ln w="57150">
              <a:solidFill>
                <a:srgbClr val="FFFF00"/>
              </a:solidFill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">
              <a:extLst>
                <a:ext uri="{FF2B5EF4-FFF2-40B4-BE49-F238E27FC236}">
                  <a16:creationId xmlns:a16="http://schemas.microsoft.com/office/drawing/2014/main" id="{4FF4191A-E8D3-4F5A-9880-25423B6CA9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5428" y="3684053"/>
              <a:ext cx="2196126" cy="889659"/>
            </a:xfrm>
            <a:prstGeom prst="rect">
              <a:avLst/>
            </a:prstGeom>
            <a:ln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Nghĩa quân tiến công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3" name="矩形 15">
              <a:extLst>
                <a:ext uri="{FF2B5EF4-FFF2-40B4-BE49-F238E27FC236}">
                  <a16:creationId xmlns:a16="http://schemas.microsoft.com/office/drawing/2014/main" id="{33DAAE54-1278-4790-9C65-AE0999320431}"/>
                </a:ext>
              </a:extLst>
            </p:cNvPr>
            <p:cNvSpPr/>
            <p:nvPr/>
          </p:nvSpPr>
          <p:spPr>
            <a:xfrm>
              <a:off x="1988392" y="4706527"/>
              <a:ext cx="2679846" cy="36658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734358" y="1882430"/>
            <a:ext cx="730240" cy="686881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771613" y="1909158"/>
            <a:ext cx="730240" cy="686881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643383" y="1936158"/>
            <a:ext cx="730240" cy="686881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307882" y="1936158"/>
            <a:ext cx="730240" cy="68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5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34923" y="4326497"/>
            <a:ext cx="787224" cy="4674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3" y="898985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0" y="4766436"/>
            <a:ext cx="1138587" cy="19849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615" y="165186"/>
            <a:ext cx="1017372" cy="12747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793">
            <a:off x="621061" y="735283"/>
            <a:ext cx="1294349" cy="8061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3687"/>
            <a:ext cx="2029261" cy="166159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677946" y="567450"/>
            <a:ext cx="9517669" cy="79470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900" b="1">
                <a:solidFill>
                  <a:prstClr val="white"/>
                </a:solidFill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Sơ đồ diễn biến cuộc khởi nghĩa Hai Bà Trưng</a:t>
            </a:r>
            <a:endParaRPr kumimoji="0" lang="zh-CN" altLang="en-US" sz="3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Tinos" panose="02020603050405020304" pitchFamily="18" charset="0"/>
              <a:ea typeface="微软雅黑" panose="020B0503020204020204" pitchFamily="34" charset="-122"/>
              <a:cs typeface="#9Slide04 Tinos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3883C06-C3A9-4194-93D8-7251818C9A80}"/>
              </a:ext>
            </a:extLst>
          </p:cNvPr>
          <p:cNvCxnSpPr>
            <a:cxnSpLocks/>
          </p:cNvCxnSpPr>
          <p:nvPr/>
        </p:nvCxnSpPr>
        <p:spPr>
          <a:xfrm>
            <a:off x="628535" y="2326525"/>
            <a:ext cx="11188300" cy="25872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148CEF6-6D83-4C14-94BC-45E3F7D15F2C}"/>
              </a:ext>
            </a:extLst>
          </p:cNvPr>
          <p:cNvGrpSpPr/>
          <p:nvPr/>
        </p:nvGrpSpPr>
        <p:grpSpPr>
          <a:xfrm>
            <a:off x="926364" y="2365096"/>
            <a:ext cx="2278724" cy="3985779"/>
            <a:chOff x="-235757" y="2967640"/>
            <a:chExt cx="2200876" cy="28126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A0193A8-C05E-4B29-9CC7-7A5C5ADDBCC4}"/>
                </a:ext>
              </a:extLst>
            </p:cNvPr>
            <p:cNvGrpSpPr/>
            <p:nvPr/>
          </p:nvGrpSpPr>
          <p:grpSpPr>
            <a:xfrm>
              <a:off x="47084" y="2967640"/>
              <a:ext cx="1590372" cy="1353500"/>
              <a:chOff x="486259" y="2153103"/>
              <a:chExt cx="1192779" cy="1015125"/>
            </a:xfrm>
          </p:grpSpPr>
          <p:sp>
            <p:nvSpPr>
              <p:cNvPr id="23" name="Line 11">
                <a:extLst>
                  <a:ext uri="{FF2B5EF4-FFF2-40B4-BE49-F238E27FC236}">
                    <a16:creationId xmlns:a16="http://schemas.microsoft.com/office/drawing/2014/main" id="{DA0B8E58-C0C8-420B-B01F-64FBFD831D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99456" y="2153103"/>
                <a:ext cx="0" cy="876598"/>
              </a:xfrm>
              <a:prstGeom prst="line">
                <a:avLst/>
              </a:prstGeom>
              <a:ln w="38100">
                <a:solidFill>
                  <a:srgbClr val="FFFF00"/>
                </a:solidFill>
                <a:headEnd/>
                <a:tailEnd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 4">
                <a:extLst>
                  <a:ext uri="{FF2B5EF4-FFF2-40B4-BE49-F238E27FC236}">
                    <a16:creationId xmlns:a16="http://schemas.microsoft.com/office/drawing/2014/main" id="{05939011-DA33-42DA-9349-F79D31B8DA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6259" y="2536535"/>
                <a:ext cx="1192779" cy="631693"/>
              </a:xfrm>
              <a:prstGeom prst="rect">
                <a:avLst/>
              </a:prstGeom>
              <a:ln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206E4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206E4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Mùa xuân năm 40</a:t>
                </a:r>
                <a:endPara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21" name="矩形 15">
              <a:extLst>
                <a:ext uri="{FF2B5EF4-FFF2-40B4-BE49-F238E27FC236}">
                  <a16:creationId xmlns:a16="http://schemas.microsoft.com/office/drawing/2014/main" id="{605A3DF2-C0B9-4FE0-B3CD-A9042A9F1B03}"/>
                </a:ext>
              </a:extLst>
            </p:cNvPr>
            <p:cNvSpPr/>
            <p:nvPr/>
          </p:nvSpPr>
          <p:spPr>
            <a:xfrm>
              <a:off x="-235757" y="4452245"/>
              <a:ext cx="2200876" cy="1327998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Hai </a:t>
              </a:r>
              <a:r>
                <a:rPr kumimoji="0" lang="en-US" altLang="zh-CN" sz="2000" b="1" i="0" u="none" strike="noStrike" kern="1200" cap="none" spc="0" normalizeH="0" baseline="0" noProof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</a:t>
              </a: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Trưng phất cờ khởi nghĩa ở Hát Môn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pitchFamily="34" charset="-122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07F9597-6BDB-49A2-90B4-15EF4AD103D4}"/>
              </a:ext>
            </a:extLst>
          </p:cNvPr>
          <p:cNvGrpSpPr/>
          <p:nvPr/>
        </p:nvGrpSpPr>
        <p:grpSpPr>
          <a:xfrm>
            <a:off x="3703963" y="2511401"/>
            <a:ext cx="2865541" cy="3813719"/>
            <a:chOff x="3492411" y="3078250"/>
            <a:chExt cx="2351903" cy="3886778"/>
          </a:xfrm>
        </p:grpSpPr>
        <p:sp>
          <p:nvSpPr>
            <p:cNvPr id="32" name="Line 12">
              <a:extLst>
                <a:ext uri="{FF2B5EF4-FFF2-40B4-BE49-F238E27FC236}">
                  <a16:creationId xmlns:a16="http://schemas.microsoft.com/office/drawing/2014/main" id="{EBA013FE-3AF6-4FEF-B742-5B129C5EBA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68362" y="3078250"/>
              <a:ext cx="0" cy="1151853"/>
            </a:xfrm>
            <a:prstGeom prst="line">
              <a:avLst/>
            </a:prstGeom>
            <a:ln w="57150">
              <a:solidFill>
                <a:srgbClr val="FFFF00"/>
              </a:solidFill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4">
              <a:extLst>
                <a:ext uri="{FF2B5EF4-FFF2-40B4-BE49-F238E27FC236}">
                  <a16:creationId xmlns:a16="http://schemas.microsoft.com/office/drawing/2014/main" id="{93DC38A1-C718-4BB0-B494-BF90BC462C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2366" y="3673352"/>
              <a:ext cx="1491992" cy="1178911"/>
            </a:xfrm>
            <a:prstGeom prst="rect">
              <a:avLst/>
            </a:prstGeom>
            <a:ln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 sông Hát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矩形 15">
              <a:extLst>
                <a:ext uri="{FF2B5EF4-FFF2-40B4-BE49-F238E27FC236}">
                  <a16:creationId xmlns:a16="http://schemas.microsoft.com/office/drawing/2014/main" id="{3BF2172B-1054-421B-B4BD-30B52ADD87FB}"/>
                </a:ext>
              </a:extLst>
            </p:cNvPr>
            <p:cNvSpPr/>
            <p:nvPr/>
          </p:nvSpPr>
          <p:spPr>
            <a:xfrm>
              <a:off x="3492411" y="5083103"/>
              <a:ext cx="2351903" cy="188192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Nghĩa quân theo đường sông Hồng tiến xuống Mê Linh, Cổ Loa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pitchFamily="34" charset="-122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CD68AE9-D055-4B99-9061-5BE63161F742}"/>
              </a:ext>
            </a:extLst>
          </p:cNvPr>
          <p:cNvGrpSpPr/>
          <p:nvPr/>
        </p:nvGrpSpPr>
        <p:grpSpPr>
          <a:xfrm>
            <a:off x="9752866" y="2462770"/>
            <a:ext cx="1934365" cy="3900230"/>
            <a:chOff x="8057802" y="2967641"/>
            <a:chExt cx="1934365" cy="2642340"/>
          </a:xfrm>
        </p:grpSpPr>
        <p:sp>
          <p:nvSpPr>
            <p:cNvPr id="37" name="Line 12">
              <a:extLst>
                <a:ext uri="{FF2B5EF4-FFF2-40B4-BE49-F238E27FC236}">
                  <a16:creationId xmlns:a16="http://schemas.microsoft.com/office/drawing/2014/main" id="{50B8A3B5-E4D3-4056-B947-45D3B91A59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76017" y="2967641"/>
              <a:ext cx="0" cy="1172386"/>
            </a:xfrm>
            <a:prstGeom prst="line">
              <a:avLst/>
            </a:prstGeom>
            <a:ln w="57150">
              <a:solidFill>
                <a:srgbClr val="FFFF00"/>
              </a:solidFill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4">
              <a:extLst>
                <a:ext uri="{FF2B5EF4-FFF2-40B4-BE49-F238E27FC236}">
                  <a16:creationId xmlns:a16="http://schemas.microsoft.com/office/drawing/2014/main" id="{FA104821-A72D-4C01-A0CA-C04AFDB3FF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57802" y="3404225"/>
              <a:ext cx="1934365" cy="817048"/>
            </a:xfrm>
            <a:prstGeom prst="rect">
              <a:avLst/>
            </a:prstGeom>
            <a:ln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Khởi nghĩa thắng lợi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矩形 15">
              <a:extLst>
                <a:ext uri="{FF2B5EF4-FFF2-40B4-BE49-F238E27FC236}">
                  <a16:creationId xmlns:a16="http://schemas.microsoft.com/office/drawing/2014/main" id="{2078276C-E8B8-4361-995E-E40A458DD499}"/>
                </a:ext>
              </a:extLst>
            </p:cNvPr>
            <p:cNvSpPr/>
            <p:nvPr/>
          </p:nvSpPr>
          <p:spPr>
            <a:xfrm>
              <a:off x="8057802" y="4335009"/>
              <a:ext cx="1934365" cy="127497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altLang="zh-CN" sz="2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Tô Định rút chạy về nước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pitchFamily="34" charset="-122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7BC07F2-657F-4530-9728-33372D873642}"/>
              </a:ext>
            </a:extLst>
          </p:cNvPr>
          <p:cNvGrpSpPr/>
          <p:nvPr/>
        </p:nvGrpSpPr>
        <p:grpSpPr>
          <a:xfrm>
            <a:off x="7052807" y="2335249"/>
            <a:ext cx="2377271" cy="4027753"/>
            <a:chOff x="1988392" y="3123569"/>
            <a:chExt cx="2679846" cy="2971238"/>
          </a:xfrm>
        </p:grpSpPr>
        <p:sp>
          <p:nvSpPr>
            <p:cNvPr id="41" name="Line 12">
              <a:extLst>
                <a:ext uri="{FF2B5EF4-FFF2-40B4-BE49-F238E27FC236}">
                  <a16:creationId xmlns:a16="http://schemas.microsoft.com/office/drawing/2014/main" id="{E491A27C-287F-460C-82FE-8DA6F1AF6E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65727" y="3123569"/>
              <a:ext cx="0" cy="1127202"/>
            </a:xfrm>
            <a:prstGeom prst="line">
              <a:avLst/>
            </a:prstGeom>
            <a:ln w="57150">
              <a:solidFill>
                <a:srgbClr val="FFFF00"/>
              </a:solidFill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">
              <a:extLst>
                <a:ext uri="{FF2B5EF4-FFF2-40B4-BE49-F238E27FC236}">
                  <a16:creationId xmlns:a16="http://schemas.microsoft.com/office/drawing/2014/main" id="{4FF4191A-E8D3-4F5A-9880-25423B6CA9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5428" y="3684053"/>
              <a:ext cx="2196126" cy="889659"/>
            </a:xfrm>
            <a:prstGeom prst="rect">
              <a:avLst/>
            </a:prstGeom>
            <a:ln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Nghĩa quân tiến công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3" name="矩形 15">
              <a:extLst>
                <a:ext uri="{FF2B5EF4-FFF2-40B4-BE49-F238E27FC236}">
                  <a16:creationId xmlns:a16="http://schemas.microsoft.com/office/drawing/2014/main" id="{33DAAE54-1278-4790-9C65-AE0999320431}"/>
                </a:ext>
              </a:extLst>
            </p:cNvPr>
            <p:cNvSpPr/>
            <p:nvPr/>
          </p:nvSpPr>
          <p:spPr>
            <a:xfrm>
              <a:off x="1988392" y="4706527"/>
              <a:ext cx="2679846" cy="138828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Chiếm Luy Lâu – trụ sở của chính quyền đô hộ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734358" y="1882430"/>
            <a:ext cx="730240" cy="686881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771613" y="1909158"/>
            <a:ext cx="730240" cy="686881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643383" y="1936158"/>
            <a:ext cx="730240" cy="686881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307882" y="1936158"/>
            <a:ext cx="730240" cy="68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358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20F55C-BA40-4D7B-8354-675E587FE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559477"/>
            <a:ext cx="3896139" cy="5709931"/>
          </a:xfrm>
        </p:spPr>
        <p:txBody>
          <a:bodyPr>
            <a:norm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3.</a:t>
            </a:r>
            <a:br>
              <a:rPr lang="en-US" sz="6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6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Kết quả</a:t>
            </a:r>
            <a:br>
              <a:rPr lang="en-US" sz="6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6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ý nghĩa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0C77B5D-ACA4-4C98-B976-AC6892C1A029}"/>
              </a:ext>
            </a:extLst>
          </p:cNvPr>
          <p:cNvSpPr/>
          <p:nvPr/>
        </p:nvSpPr>
        <p:spPr>
          <a:xfrm>
            <a:off x="6174720" y="629474"/>
            <a:ext cx="5486400" cy="1228693"/>
          </a:xfrm>
          <a:prstGeom prst="flowChartTerminator">
            <a:avLst/>
          </a:prstGeom>
          <a:solidFill>
            <a:srgbClr val="94064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latin typeface="Cambria" panose="02040503050406030204" pitchFamily="18" charset="0"/>
                <a:ea typeface="Cambria" panose="02040503050406030204" pitchFamily="18" charset="0"/>
              </a:rPr>
              <a:t>- Khởi nghĩa thắng lợi, Trưng Trắc được suy tôn lên làm vua, đóng đô ở Mê Linh</a:t>
            </a:r>
          </a:p>
        </p:txBody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A9D755BB-B0A4-471F-AFDE-2C311FEC9BB4}"/>
              </a:ext>
            </a:extLst>
          </p:cNvPr>
          <p:cNvSpPr/>
          <p:nvPr/>
        </p:nvSpPr>
        <p:spPr>
          <a:xfrm>
            <a:off x="6311880" y="2252867"/>
            <a:ext cx="5486400" cy="1228693"/>
          </a:xfrm>
          <a:prstGeom prst="flowChartTerminator">
            <a:avLst/>
          </a:prstGeom>
          <a:solidFill>
            <a:srgbClr val="94064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latin typeface="Cambria" panose="02040503050406030204" pitchFamily="18" charset="0"/>
                <a:ea typeface="Cambria" panose="02040503050406030204" pitchFamily="18" charset="0"/>
              </a:rPr>
              <a:t>- Trưng Vương nắm quyền tự chủ trong ba năm, sau đó bị đàn áp do tương quan lực lượng chênh lệch</a:t>
            </a:r>
          </a:p>
        </p:txBody>
      </p:sp>
      <p:sp>
        <p:nvSpPr>
          <p:cNvPr id="12" name="Flowchart: Terminator 11">
            <a:extLst>
              <a:ext uri="{FF2B5EF4-FFF2-40B4-BE49-F238E27FC236}">
                <a16:creationId xmlns:a16="http://schemas.microsoft.com/office/drawing/2014/main" id="{ABA32F43-29B5-4C7B-9735-F1FD2B96A745}"/>
              </a:ext>
            </a:extLst>
          </p:cNvPr>
          <p:cNvSpPr/>
          <p:nvPr/>
        </p:nvSpPr>
        <p:spPr>
          <a:xfrm>
            <a:off x="6311880" y="3925126"/>
            <a:ext cx="5486400" cy="1228693"/>
          </a:xfrm>
          <a:prstGeom prst="flowChartTerminator">
            <a:avLst/>
          </a:prstGeom>
          <a:solidFill>
            <a:srgbClr val="94064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latin typeface="Cambria" panose="02040503050406030204" pitchFamily="18" charset="0"/>
                <a:ea typeface="Cambria" panose="02040503050406030204" pitchFamily="18" charset="0"/>
              </a:rPr>
              <a:t>Thể hiện tinh thần đấu tranh bất khuất của người Việt</a:t>
            </a:r>
          </a:p>
        </p:txBody>
      </p:sp>
      <p:sp>
        <p:nvSpPr>
          <p:cNvPr id="14" name="Flowchart: Terminator 13">
            <a:extLst>
              <a:ext uri="{FF2B5EF4-FFF2-40B4-BE49-F238E27FC236}">
                <a16:creationId xmlns:a16="http://schemas.microsoft.com/office/drawing/2014/main" id="{6DE8F5E2-810B-4F97-82B8-D7FE6DE82CCB}"/>
              </a:ext>
            </a:extLst>
          </p:cNvPr>
          <p:cNvSpPr/>
          <p:nvPr/>
        </p:nvSpPr>
        <p:spPr>
          <a:xfrm>
            <a:off x="6311880" y="5391562"/>
            <a:ext cx="5486400" cy="1228693"/>
          </a:xfrm>
          <a:prstGeom prst="flowChartTerminator">
            <a:avLst/>
          </a:prstGeom>
          <a:solidFill>
            <a:srgbClr val="94064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latin typeface="Cambria" panose="02040503050406030204" pitchFamily="18" charset="0"/>
                <a:ea typeface="Cambria" panose="02040503050406030204" pitchFamily="18" charset="0"/>
              </a:rPr>
              <a:t>Cổ vũ mạnh mẽ cho các cuộc khởi nghĩa giành độc lập, tự chủ về sau</a:t>
            </a:r>
          </a:p>
        </p:txBody>
      </p:sp>
      <p:sp>
        <p:nvSpPr>
          <p:cNvPr id="7" name="Flowchart: Preparation 6">
            <a:extLst>
              <a:ext uri="{FF2B5EF4-FFF2-40B4-BE49-F238E27FC236}">
                <a16:creationId xmlns:a16="http://schemas.microsoft.com/office/drawing/2014/main" id="{FB5D03C0-4A95-4696-B552-965430D71ECB}"/>
              </a:ext>
            </a:extLst>
          </p:cNvPr>
          <p:cNvSpPr/>
          <p:nvPr/>
        </p:nvSpPr>
        <p:spPr>
          <a:xfrm>
            <a:off x="4931401" y="1201894"/>
            <a:ext cx="1924481" cy="1658381"/>
          </a:xfrm>
          <a:prstGeom prst="flowChartPreparati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#9Slide05 Lobster" panose="02000506000000020003" pitchFamily="2" charset="0"/>
              </a:rPr>
              <a:t>Kết quả</a:t>
            </a:r>
          </a:p>
        </p:txBody>
      </p:sp>
      <p:sp>
        <p:nvSpPr>
          <p:cNvPr id="15" name="Flowchart: Preparation 14">
            <a:extLst>
              <a:ext uri="{FF2B5EF4-FFF2-40B4-BE49-F238E27FC236}">
                <a16:creationId xmlns:a16="http://schemas.microsoft.com/office/drawing/2014/main" id="{394FDB5B-6007-487F-877C-E9B836D20BE4}"/>
              </a:ext>
            </a:extLst>
          </p:cNvPr>
          <p:cNvSpPr/>
          <p:nvPr/>
        </p:nvSpPr>
        <p:spPr>
          <a:xfrm>
            <a:off x="4918149" y="4443500"/>
            <a:ext cx="1924481" cy="1658381"/>
          </a:xfrm>
          <a:prstGeom prst="flowChartPreparati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#9Slide05 Lobster" panose="02000506000000020003" pitchFamily="2" charset="0"/>
              </a:rPr>
              <a:t>Ý nghĩa</a:t>
            </a:r>
          </a:p>
        </p:txBody>
      </p:sp>
    </p:spTree>
    <p:extLst>
      <p:ext uri="{BB962C8B-B14F-4D97-AF65-F5344CB8AC3E}">
        <p14:creationId xmlns:p14="http://schemas.microsoft.com/office/powerpoint/2010/main" val="26824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pic>
        <p:nvPicPr>
          <p:cNvPr id="4" name="Picture 2" descr="https://lh4.googleusercontent.com/50s_N-JA52d9hBzvdGIQ7L0w4-20wi6qBA9TUHpypsvr-OVhYnB3D6ROMhLOjimudeVAgEPOT8gdACFCmo-pZ_Fv9Qo-TtPXZiUjgLyp4_3wr17F2rZIoLWc83EQiocBKsAs9ML0">
            <a:extLst>
              <a:ext uri="{FF2B5EF4-FFF2-40B4-BE49-F238E27FC236}">
                <a16:creationId xmlns:a16="http://schemas.microsoft.com/office/drawing/2014/main" id="{048CF5DA-DA2F-42CF-9D4B-C0CC8198A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15" y="1450131"/>
            <a:ext cx="4999499" cy="3522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5A8FC51-F362-4C46-855B-A85AACEDD0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4099" y="5249339"/>
            <a:ext cx="42301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vi-VN" alt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 thờ Hai Bà Trưng</a:t>
            </a:r>
          </a:p>
        </p:txBody>
      </p:sp>
      <p:pic>
        <p:nvPicPr>
          <p:cNvPr id="6" name="Picture 2" descr="Káº¿t quáº£ hÃ¬nh áº£nh cho Äá»n thá» hai bÃ  trÆ°ng">
            <a:extLst>
              <a:ext uri="{FF2B5EF4-FFF2-40B4-BE49-F238E27FC236}">
                <a16:creationId xmlns:a16="http://schemas.microsoft.com/office/drawing/2014/main" id="{3E86859F-E9A0-4E9C-8E1F-2F47C6704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2" b="3831"/>
          <a:stretch/>
        </p:blipFill>
        <p:spPr bwMode="auto">
          <a:xfrm>
            <a:off x="6253088" y="1450130"/>
            <a:ext cx="4999499" cy="3522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itle 15">
            <a:extLst>
              <a:ext uri="{FF2B5EF4-FFF2-40B4-BE49-F238E27FC236}">
                <a16:creationId xmlns:a16="http://schemas.microsoft.com/office/drawing/2014/main" id="{3F88ED78-34D3-4F2B-A1A7-6A58F547DD4D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6463400" y="5076984"/>
            <a:ext cx="4999499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Đền thờ Hai Bà Trưng ở huyện Mê Linh (Hà Nội)</a:t>
            </a:r>
            <a:endParaRPr lang="vi-VN" altLang="en-US" sz="28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04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ễ kỷ niệm 1980 năm khởi nghĩa Hai Bà Trưng: Khơi gợi niềm tự hào dân tộc">
            <a:extLst>
              <a:ext uri="{FF2B5EF4-FFF2-40B4-BE49-F238E27FC236}">
                <a16:creationId xmlns:a16="http://schemas.microsoft.com/office/drawing/2014/main" id="{AA40E0A7-2269-496B-BDFB-71E5B35EB8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7" b="7758"/>
          <a:stretch/>
        </p:blipFill>
        <p:spPr bwMode="auto">
          <a:xfrm>
            <a:off x="-7" y="-11670"/>
            <a:ext cx="12192000" cy="685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0B121716-8B64-478F-ABDB-17030AD1B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24000">
                <a:schemeClr val="bg1">
                  <a:alpha val="20000"/>
                </a:schemeClr>
              </a:gs>
              <a:gs pos="78000">
                <a:schemeClr val="bg1">
                  <a:alpha val="30000"/>
                </a:schemeClr>
              </a:gs>
              <a:gs pos="50000">
                <a:schemeClr val="bg1">
                  <a:alpha val="30000"/>
                </a:schemeClr>
              </a:gs>
              <a:gs pos="100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4F5498-57D1-4455-85F2-6286C1CD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4215" y="5719565"/>
            <a:ext cx="6647055" cy="12191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000" b="1" cap="all" spc="-1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Lễ hội đền hai bà trưng</a:t>
            </a:r>
            <a:br>
              <a:rPr lang="en-US" sz="4000" b="1" cap="all" spc="-1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000" b="1" cap="all" spc="-1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 linh – hà nội</a:t>
            </a:r>
          </a:p>
        </p:txBody>
      </p:sp>
    </p:spTree>
    <p:extLst>
      <p:ext uri="{BB962C8B-B14F-4D97-AF65-F5344CB8AC3E}">
        <p14:creationId xmlns:p14="http://schemas.microsoft.com/office/powerpoint/2010/main" val="392469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6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8050EC-68FE-4102-B4BC-728E0C0B64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14" b="2814"/>
          <a:stretch/>
        </p:blipFill>
        <p:spPr>
          <a:xfrm>
            <a:off x="210313" y="248823"/>
            <a:ext cx="11722608" cy="6360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2A2D23D1-DD65-499A-A75F-D2353CF06F7D}"/>
              </a:ext>
            </a:extLst>
          </p:cNvPr>
          <p:cNvSpPr/>
          <p:nvPr/>
        </p:nvSpPr>
        <p:spPr>
          <a:xfrm flipH="1">
            <a:off x="3625661" y="248823"/>
            <a:ext cx="2054087" cy="1114002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Củng cố bài học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54838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3EBFBD2-DA69-40F0-9B41-6AA12C08FC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6E085B8-E6D9-4530-9AE3-4C2B79CE4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7652977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C46C58-BD53-4624-B4CA-41D5443BB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027" y="256032"/>
            <a:ext cx="3541712" cy="1295935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Vận dụng</a:t>
            </a:r>
          </a:p>
        </p:txBody>
      </p:sp>
      <p:pic>
        <p:nvPicPr>
          <p:cNvPr id="22530" name="Picture 2" descr="Lễ Hội Đền Hai Bà Trưng - Đền Hát Môn - Phúc Thọ - Hà Nội - Vân Cốc FC">
            <a:extLst>
              <a:ext uri="{FF2B5EF4-FFF2-40B4-BE49-F238E27FC236}">
                <a16:creationId xmlns:a16="http://schemas.microsoft.com/office/drawing/2014/main" id="{AD011135-FA41-419C-9DA4-34C057D9D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9" r="-1" b="3103"/>
          <a:stretch/>
        </p:blipFill>
        <p:spPr bwMode="auto">
          <a:xfrm>
            <a:off x="7884741" y="256032"/>
            <a:ext cx="4069511" cy="206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17A64-B912-44FC-8547-91ACA9995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34" y="1551967"/>
            <a:ext cx="6608101" cy="4483073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rgbClr val="002060"/>
                </a:solidFill>
                <a:latin typeface="#9Slide05 Lobster" panose="02000506000000020003" pitchFamily="2" charset="0"/>
              </a:rPr>
              <a:t>Sưu tầm và thiết kế tập san về các địa điểm, di tích liên quan tới cuộc khởi nghĩa Hai Bà Trưng </a:t>
            </a:r>
          </a:p>
          <a:p>
            <a:pPr>
              <a:lnSpc>
                <a:spcPct val="150000"/>
              </a:lnSpc>
            </a:pPr>
            <a:r>
              <a:rPr lang="en-US" sz="2400">
                <a:solidFill>
                  <a:srgbClr val="C00000"/>
                </a:solidFill>
                <a:latin typeface="#9Slide05 Lobster" panose="02000506000000020003" pitchFamily="2" charset="0"/>
              </a:rPr>
              <a:t>Gợi ý: Em có thể sưu tầm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400">
                <a:latin typeface="#9Slide05 Lobster" panose="02000506000000020003" pitchFamily="2" charset="0"/>
              </a:rPr>
              <a:t>Tên các đền thờ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400">
                <a:latin typeface="#9Slide05 Lobster" panose="02000506000000020003" pitchFamily="2" charset="0"/>
              </a:rPr>
              <a:t>Con đường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400">
                <a:latin typeface="#9Slide05 Lobster" panose="02000506000000020003" pitchFamily="2" charset="0"/>
              </a:rPr>
              <a:t>Trường học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>
                <a:solidFill>
                  <a:srgbClr val="C00000"/>
                </a:solidFill>
                <a:latin typeface="#9Slide05 Lobster" panose="02000506000000020003" pitchFamily="2" charset="0"/>
                <a:sym typeface="Wingdings" panose="05000000000000000000" pitchFamily="2" charset="2"/>
              </a:rPr>
              <a:t> </a:t>
            </a:r>
            <a:r>
              <a:rPr lang="en-US" sz="2400">
                <a:solidFill>
                  <a:srgbClr val="C00000"/>
                </a:solidFill>
                <a:latin typeface="#9Slide05 Lobster" panose="02000506000000020003" pitchFamily="2" charset="0"/>
              </a:rPr>
              <a:t>Giải thích việc đặt tên như vậy có ý nghĩa như thế nào?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F2304C2-1AD0-4AFD-93A0-BB1D998E0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737877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530040-1682-41D6-83B7-8E1A45ED41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36" r="-1" b="10148"/>
          <a:stretch/>
        </p:blipFill>
        <p:spPr>
          <a:xfrm>
            <a:off x="7972613" y="2398775"/>
            <a:ext cx="3981643" cy="20787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A2844A-E3CA-48F0-8AE1-E4E1B66489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7185"/>
          <a:stretch/>
        </p:blipFill>
        <p:spPr>
          <a:xfrm>
            <a:off x="7972613" y="4541520"/>
            <a:ext cx="3981643" cy="207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66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1C3E817E-E139-426E-89E5-9DD346EC7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2ADD2F6-F7FC-464F-8F18-5BDBD27A7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A3A31F1-FA83-497F-98FF-9A5621DC5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9DE613ED-15CC-4397-AB45-9F1D3277A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8" r="-2" b="1829"/>
          <a:stretch/>
        </p:blipFill>
        <p:spPr>
          <a:xfrm>
            <a:off x="78106" y="151617"/>
            <a:ext cx="8008795" cy="6540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343FF9E2-8F7E-4BCC-9A50-C41AD8A56D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31468" y="164592"/>
            <a:ext cx="3708894" cy="654017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E460A5-8ABC-481D-97C9-46E4F25A4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3630" y="1411615"/>
            <a:ext cx="3744569" cy="14968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b="1" cap="all" spc="-100"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E633E2B9-CD94-43DD-BA73-EC2F152E0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1468" y="3277777"/>
            <a:ext cx="3708894" cy="1496816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i="1" spc="8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sơ đồ một số cuộc khởi nghĩa tiêu biểu trước thế kỉ X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7751BC8-250F-493B-BDF9-D45BA5991D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19318" y="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BF0F044C-8394-47CB-8E3D-FA56B0693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33618" y="-117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B2DCD75-B707-4C51-8ADC-813834C09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025258" y="-117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4851414-8BB1-42EF-912B-608FCE07B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33618" y="644123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466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C76076-E8CB-461A-9C3E-B3DBADB76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NỘI DUNG BÀI HỌC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33EDD4C-F4B0-4167-BBE5-CD49C139AD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5005002"/>
              </p:ext>
            </p:extLst>
          </p:nvPr>
        </p:nvGraphicFramePr>
        <p:xfrm>
          <a:off x="5084229" y="572435"/>
          <a:ext cx="6140467" cy="5684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9912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CD7B8A97-A55C-4B63-9224-277C84F4B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6 quyển sách hay về Hai Bà Trưng vun đắp lòng yêu nước, lòng tự hào dân tộc  - Downloadsach.com">
            <a:extLst>
              <a:ext uri="{FF2B5EF4-FFF2-40B4-BE49-F238E27FC236}">
                <a16:creationId xmlns:a16="http://schemas.microsoft.com/office/drawing/2014/main" id="{AA058C31-2DC8-48C2-9ED4-2B500D2D10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5" r="33062" b="2"/>
          <a:stretch/>
        </p:blipFill>
        <p:spPr bwMode="auto">
          <a:xfrm>
            <a:off x="233261" y="233264"/>
            <a:ext cx="3324388" cy="37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id="{64E8C82B-29EE-43B6-90D9-4C3463486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2243" y="239052"/>
            <a:ext cx="2722671" cy="2474937"/>
          </a:xfrm>
          <a:prstGeom prst="rect">
            <a:avLst/>
          </a:prstGeom>
          <a:solidFill>
            <a:srgbClr val="5E4C7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C6E2D67D-01A2-4277-8EA0-1560E7E95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264" y="4154694"/>
            <a:ext cx="3324388" cy="2470041"/>
          </a:xfrm>
          <a:prstGeom prst="rect">
            <a:avLst/>
          </a:prstGeom>
          <a:solidFill>
            <a:srgbClr val="5E4C7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Nữ Vương đầu tiên: Trưng Trắc. (Ảnh minh hoạ: Internet) | Việt nam, Viết">
            <a:extLst>
              <a:ext uri="{FF2B5EF4-FFF2-40B4-BE49-F238E27FC236}">
                <a16:creationId xmlns:a16="http://schemas.microsoft.com/office/drawing/2014/main" id="{B25DB2CC-29DC-41CC-9300-F2413B6FE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4" b="3"/>
          <a:stretch/>
        </p:blipFill>
        <p:spPr bwMode="auto">
          <a:xfrm>
            <a:off x="3692246" y="2874858"/>
            <a:ext cx="2722671" cy="374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66A5D548-4865-4D5F-97A6-2D8C1657B2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9451" y="233264"/>
            <a:ext cx="5362178" cy="6391471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EFFB280C-BA0C-49DC-926F-5BB41ADF0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08711" y="374903"/>
            <a:ext cx="510365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07370A-6AE1-4FB0-8E1F-5558EC25D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9354" y="709447"/>
            <a:ext cx="4615698" cy="1012471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Hồ sơ nhân vật Lịch sử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ECE3A-8435-427B-83A7-2476A48D8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2641" y="1721918"/>
            <a:ext cx="4961628" cy="2305879"/>
          </a:xfrm>
        </p:spPr>
        <p:txBody>
          <a:bodyPr>
            <a:normAutofit/>
          </a:bodyPr>
          <a:lstStyle/>
          <a:p>
            <a:pPr algn="ctr"/>
            <a:r>
              <a:rPr lang="en-US" sz="2400" b="1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Liệt kê 3 điều em biết về 2 nhân vật: Trưng Trắc và Trưng Nhị.</a:t>
            </a:r>
          </a:p>
          <a:p>
            <a:pPr marL="0" indent="0" algn="ctr">
              <a:buNone/>
            </a:pPr>
            <a:endParaRPr lang="en-US" sz="2400" b="1" i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7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CD7B8A97-A55C-4B63-9224-277C84F4B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6 quyển sách hay về Hai Bà Trưng vun đắp lòng yêu nước, lòng tự hào dân tộc  - Downloadsach.com">
            <a:extLst>
              <a:ext uri="{FF2B5EF4-FFF2-40B4-BE49-F238E27FC236}">
                <a16:creationId xmlns:a16="http://schemas.microsoft.com/office/drawing/2014/main" id="{AA058C31-2DC8-48C2-9ED4-2B500D2D10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5" r="33062" b="2"/>
          <a:stretch/>
        </p:blipFill>
        <p:spPr bwMode="auto">
          <a:xfrm>
            <a:off x="233261" y="233264"/>
            <a:ext cx="3324388" cy="37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id="{64E8C82B-29EE-43B6-90D9-4C3463486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2243" y="239052"/>
            <a:ext cx="2722671" cy="2474937"/>
          </a:xfrm>
          <a:prstGeom prst="rect">
            <a:avLst/>
          </a:prstGeom>
          <a:solidFill>
            <a:srgbClr val="5E4C7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C6E2D67D-01A2-4277-8EA0-1560E7E95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264" y="4154694"/>
            <a:ext cx="3324388" cy="2470041"/>
          </a:xfrm>
          <a:prstGeom prst="rect">
            <a:avLst/>
          </a:prstGeom>
          <a:solidFill>
            <a:srgbClr val="5E4C7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Nữ Vương đầu tiên: Trưng Trắc. (Ảnh minh hoạ: Internet) | Việt nam, Viết">
            <a:extLst>
              <a:ext uri="{FF2B5EF4-FFF2-40B4-BE49-F238E27FC236}">
                <a16:creationId xmlns:a16="http://schemas.microsoft.com/office/drawing/2014/main" id="{B25DB2CC-29DC-41CC-9300-F2413B6FE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4" b="3"/>
          <a:stretch/>
        </p:blipFill>
        <p:spPr bwMode="auto">
          <a:xfrm>
            <a:off x="3692246" y="2874858"/>
            <a:ext cx="2722671" cy="374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66A5D548-4865-4D5F-97A6-2D8C1657B2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9451" y="233264"/>
            <a:ext cx="5362178" cy="6391471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EFFB280C-BA0C-49DC-926F-5BB41ADF0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08711" y="374903"/>
            <a:ext cx="510365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07370A-6AE1-4FB0-8E1F-5558EC25D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9354" y="464049"/>
            <a:ext cx="4615698" cy="1012471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Hồ sơ nhân vật Lịch sử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ECE3A-8435-427B-83A7-2476A48D8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0741" y="1463038"/>
            <a:ext cx="4961628" cy="4606458"/>
          </a:xfrm>
        </p:spPr>
        <p:txBody>
          <a:bodyPr>
            <a:normAutofit/>
          </a:bodyPr>
          <a:lstStyle/>
          <a:p>
            <a:pPr algn="just"/>
            <a:r>
              <a:rPr lang="en-US" sz="2400" b="1">
                <a:latin typeface="#9Slide03 AllRoundGothic" panose="020B0703020202020104" pitchFamily="34" charset="0"/>
              </a:rPr>
              <a:t>Trưng Trắc - Trưng Nhị</a:t>
            </a:r>
          </a:p>
          <a:p>
            <a:pPr algn="just"/>
            <a:r>
              <a:rPr lang="en-US" sz="2400" b="1">
                <a:latin typeface="#9Slide03 AllRoundGothic" panose="020B0703020202020104" pitchFamily="34" charset="0"/>
              </a:rPr>
              <a:t>Sinh ra và lớn lên ở đôi bờ sông Hồng (Từ Hạ Lôi – Mê Linh đến thị xã Sơn Tây – Hà Nội)</a:t>
            </a:r>
          </a:p>
          <a:p>
            <a:pPr algn="just"/>
            <a:r>
              <a:rPr lang="en-US" sz="2400" b="1">
                <a:latin typeface="#9Slide03 AllRoundGothic" panose="020B0703020202020104" pitchFamily="34" charset="0"/>
              </a:rPr>
              <a:t>Là con gái của một Lạc tướng ở Mê Linh</a:t>
            </a:r>
          </a:p>
          <a:p>
            <a:pPr algn="just"/>
            <a:r>
              <a:rPr lang="en-US" sz="2400" b="1">
                <a:latin typeface="#9Slide03 AllRoundGothic" panose="020B0703020202020104" pitchFamily="34" charset="0"/>
              </a:rPr>
              <a:t>Tương truyền tên gọi của hai bà được dân gian giải thích bắt nguồn từ cách gọi theo tên các loại kén.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42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20F55C-BA40-4D7B-8354-675E587FE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559477"/>
            <a:ext cx="3896139" cy="5709931"/>
          </a:xfrm>
        </p:spPr>
        <p:txBody>
          <a:bodyPr>
            <a:norm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1.</a:t>
            </a:r>
            <a:br>
              <a:rPr lang="en-US" sz="6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Nguyên nhân</a:t>
            </a:r>
            <a:br>
              <a:rPr lang="en-US" sz="6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mục đích</a:t>
            </a:r>
            <a:endParaRPr lang="en-US" sz="60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9055EA6-90B4-4276-91F2-420752A106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1213292"/>
              </p:ext>
            </p:extLst>
          </p:nvPr>
        </p:nvGraphicFramePr>
        <p:xfrm>
          <a:off x="4855848" y="374109"/>
          <a:ext cx="7165848" cy="6481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440C9EB-3D35-445A-A5C7-1870A5EF702A}"/>
              </a:ext>
            </a:extLst>
          </p:cNvPr>
          <p:cNvSpPr txBox="1"/>
          <p:nvPr/>
        </p:nvSpPr>
        <p:spPr>
          <a:xfrm>
            <a:off x="5857461" y="3024791"/>
            <a:ext cx="57241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3200" b="1">
                <a:solidFill>
                  <a:schemeClr val="bg1"/>
                </a:solidFill>
                <a:latin typeface="#9Slide05 FS Blonde Script" panose="03000503000000000000" pitchFamily="65" charset="0"/>
              </a:rPr>
              <a:t>“Một xin rửa sạch nước thù</a:t>
            </a:r>
          </a:p>
          <a:p>
            <a:pPr marL="0" indent="0" algn="ctr">
              <a:buNone/>
            </a:pPr>
            <a:r>
              <a:rPr lang="en-US" sz="3200" b="1">
                <a:solidFill>
                  <a:schemeClr val="bg1"/>
                </a:solidFill>
                <a:latin typeface="#9Slide05 FS Blonde Script" panose="03000503000000000000" pitchFamily="65" charset="0"/>
              </a:rPr>
              <a:t>Hai xin dựng lại nghiệp xưa họ Hùng</a:t>
            </a:r>
          </a:p>
          <a:p>
            <a:pPr marL="0" indent="0" algn="ctr">
              <a:buNone/>
            </a:pPr>
            <a:r>
              <a:rPr lang="en-US" sz="3200" b="1">
                <a:solidFill>
                  <a:schemeClr val="bg1"/>
                </a:solidFill>
                <a:latin typeface="#9Slide05 FS Blonde Script" panose="03000503000000000000" pitchFamily="65" charset="0"/>
              </a:rPr>
              <a:t>Ba kẻo oan ức lòng chồng</a:t>
            </a:r>
          </a:p>
          <a:p>
            <a:pPr marL="0" indent="0" algn="ctr">
              <a:buNone/>
            </a:pPr>
            <a:r>
              <a:rPr lang="en-US" sz="3200" b="1">
                <a:solidFill>
                  <a:schemeClr val="bg1"/>
                </a:solidFill>
                <a:latin typeface="#9Slide05 FS Blonde Script" panose="03000503000000000000" pitchFamily="65" charset="0"/>
              </a:rPr>
              <a:t>Bốn xin vẻn vẹn sở công lênh này”</a:t>
            </a:r>
          </a:p>
          <a:p>
            <a:pPr marL="0" indent="0" algn="ctr">
              <a:buNone/>
            </a:pPr>
            <a:r>
              <a:rPr lang="en-US" sz="3200" b="1">
                <a:solidFill>
                  <a:srgbClr val="002060"/>
                </a:solidFill>
                <a:latin typeface="#9Slide05 FS Blonde Script" panose="03000503000000000000" pitchFamily="65" charset="0"/>
              </a:rPr>
              <a:t>           </a:t>
            </a:r>
            <a:r>
              <a:rPr lang="en-US" sz="2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(Trích sách </a:t>
            </a:r>
            <a:r>
              <a:rPr lang="en-US" sz="24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“Thiên Nam ngữ lục”)</a:t>
            </a:r>
            <a:endParaRPr lang="en-US" sz="3200" b="1" i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69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9AAD6-8045-48AE-BBD9-0DC962D3D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UỘC KHỞI NGHĨA HAI BÀ TRƯNG NĂM 40">
            <a:hlinkClick r:id="" action="ppaction://media"/>
            <a:extLst>
              <a:ext uri="{FF2B5EF4-FFF2-40B4-BE49-F238E27FC236}">
                <a16:creationId xmlns:a16="http://schemas.microsoft.com/office/drawing/2014/main" id="{126669BE-7048-41C5-A7C2-03A546A16D4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48" end="27792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0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4BE62-6912-4724-AA8D-C9F0EEC37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6086" y="829465"/>
            <a:ext cx="9817100" cy="5176911"/>
          </a:xfrm>
        </p:spPr>
        <p:txBody>
          <a:bodyPr>
            <a:norm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Nguyên nhân</a:t>
            </a:r>
          </a:p>
          <a:p>
            <a:pPr algn="just">
              <a:lnSpc>
                <a:spcPct val="130000"/>
              </a:lnSpc>
              <a:buFontTx/>
              <a:buChar char="-"/>
            </a:pP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Xuất phát từ lòng yêu nước, căm thù chính quyền đô hộ</a:t>
            </a:r>
          </a:p>
          <a:p>
            <a:pPr algn="just">
              <a:lnSpc>
                <a:spcPct val="130000"/>
              </a:lnSpc>
              <a:buFontTx/>
              <a:buChar char="-"/>
            </a:pP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Xuất phát từ sự bất bình đối với chính sách cai trị hà khắc của nhà Hán</a:t>
            </a:r>
          </a:p>
          <a:p>
            <a:pPr algn="just">
              <a:lnSpc>
                <a:spcPct val="130000"/>
              </a:lnSpc>
              <a:buFontTx/>
              <a:buChar char="-"/>
            </a:pP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Thi Sách – chồng bà Trưng Trắc bị Thái thú Tô Định giết hại</a:t>
            </a:r>
          </a:p>
          <a:p>
            <a:pPr algn="just">
              <a:lnSpc>
                <a:spcPct val="130000"/>
              </a:lnSpc>
            </a:pP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 đích</a:t>
            </a:r>
          </a:p>
          <a:p>
            <a:pPr algn="just">
              <a:lnSpc>
                <a:spcPct val="130000"/>
              </a:lnSpc>
              <a:buFontTx/>
              <a:buChar char="-"/>
            </a:pP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Chống đô hộ, bảo vệ nhân dân</a:t>
            </a:r>
          </a:p>
          <a:p>
            <a:pPr algn="just">
              <a:lnSpc>
                <a:spcPct val="130000"/>
              </a:lnSpc>
              <a:buFontTx/>
              <a:buChar char="-"/>
            </a:pP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Khôi phục lại nền độc lập, tự chủ thời Hùng Vương dựng nước</a:t>
            </a:r>
          </a:p>
        </p:txBody>
      </p:sp>
    </p:spTree>
    <p:extLst>
      <p:ext uri="{BB962C8B-B14F-4D97-AF65-F5344CB8AC3E}">
        <p14:creationId xmlns:p14="http://schemas.microsoft.com/office/powerpoint/2010/main" val="210613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6336BAA6-3D40-4664-830B-EC8EC4845C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7A66A43D-6DB9-45D0-96B3-811D75FAB6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AE93C79A-6F59-4898-B0FA-1EA4AC76BDE5}"/>
              </a:ext>
            </a:extLst>
          </p:cNvPr>
          <p:cNvGrpSpPr>
            <a:grpSpLocks/>
          </p:cNvGrpSpPr>
          <p:nvPr/>
        </p:nvGrpSpPr>
        <p:grpSpPr bwMode="auto">
          <a:xfrm>
            <a:off x="377687" y="342296"/>
            <a:ext cx="11597568" cy="6173407"/>
            <a:chOff x="3248" y="1161"/>
            <a:chExt cx="2378" cy="3125"/>
          </a:xfrm>
        </p:grpSpPr>
        <p:pic>
          <p:nvPicPr>
            <p:cNvPr id="28677" name="Picture 5" descr="Untitled-14">
              <a:extLst>
                <a:ext uri="{FF2B5EF4-FFF2-40B4-BE49-F238E27FC236}">
                  <a16:creationId xmlns:a16="http://schemas.microsoft.com/office/drawing/2014/main" id="{20999248-81B9-40FE-A310-3C656C1E6B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8" y="1161"/>
              <a:ext cx="2345" cy="3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78" name="Text Box 6">
              <a:extLst>
                <a:ext uri="{FF2B5EF4-FFF2-40B4-BE49-F238E27FC236}">
                  <a16:creationId xmlns:a16="http://schemas.microsoft.com/office/drawing/2014/main" id="{6FA29F93-F0E1-4F15-9D0F-E54FF6BE87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3" y="4006"/>
              <a:ext cx="2203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 BÀ TRƯNG LÀM LỄ TẾ TRỜI ĐẤT RA QUÂN GIẾT GIẶC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8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96A9A9"/>
      </a:accent1>
      <a:accent2>
        <a:srgbClr val="CB58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D0690C"/>
      </a:hlink>
      <a:folHlink>
        <a:srgbClr val="9696A0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675</Words>
  <Application>Microsoft Office PowerPoint</Application>
  <PresentationFormat>Widescreen</PresentationFormat>
  <Paragraphs>73</Paragraphs>
  <Slides>18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宋体</vt:lpstr>
      <vt:lpstr>#9Slide03 AllRoundGothic</vt:lpstr>
      <vt:lpstr>#9Slide04 Tinos</vt:lpstr>
      <vt:lpstr>#9Slide05 FS Blonde Script</vt:lpstr>
      <vt:lpstr>#9Slide05 Lobster</vt:lpstr>
      <vt:lpstr>Arial</vt:lpstr>
      <vt:lpstr>Calibri</vt:lpstr>
      <vt:lpstr>Calibri Light</vt:lpstr>
      <vt:lpstr>Cambria</vt:lpstr>
      <vt:lpstr>Garamond</vt:lpstr>
      <vt:lpstr>Times New Roman</vt:lpstr>
      <vt:lpstr>SavonVTI</vt:lpstr>
      <vt:lpstr>Office 主题</vt:lpstr>
      <vt:lpstr>BÀI 16 CÁC CUỘC KHỞI NGHĨA TIÊU BIỂU GIÀNH ĐỘC LẬP TRƯỚC THẾ KỈ X Tiết 1: KHỞI NGHĨA HAI BÀ TRƯNG</vt:lpstr>
      <vt:lpstr>KHỞI ĐỘNG</vt:lpstr>
      <vt:lpstr>NỘI DUNG BÀI HỌC</vt:lpstr>
      <vt:lpstr>Hồ sơ nhân vật Lịch sử</vt:lpstr>
      <vt:lpstr>Hồ sơ nhân vật Lịch sử</vt:lpstr>
      <vt:lpstr>1. Nguyên nhân mục đích</vt:lpstr>
      <vt:lpstr>PowerPoint Presentation</vt:lpstr>
      <vt:lpstr>PowerPoint Presentation</vt:lpstr>
      <vt:lpstr>PowerPoint Presentation</vt:lpstr>
      <vt:lpstr>2. Diễn biến</vt:lpstr>
      <vt:lpstr>PowerPoint Presentation</vt:lpstr>
      <vt:lpstr>PowerPoint Presentation</vt:lpstr>
      <vt:lpstr>PowerPoint Presentation</vt:lpstr>
      <vt:lpstr>3. Kết quả ý nghĩa</vt:lpstr>
      <vt:lpstr>Đền thờ Hai Bà Trưng ở huyện Mê Linh (Hà Nội)</vt:lpstr>
      <vt:lpstr>Lễ hội đền hai bà trưng mê linh – hà nội</vt:lpstr>
      <vt:lpstr>PowerPoint Presentation</vt:lpstr>
      <vt:lpstr>Vận dụng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16 CÁC CUỘC KHỞI NGHĨA TIÊU BIỂU GIÀNH ĐỘC LẬP TRƯỚC THẾ KỈ X Tiết 1: KHỞI NGHĨA HAI BÀ TRƯNG</dc:title>
  <dc:creator>BVD Hang</dc:creator>
  <cp:lastModifiedBy>BVD Hang</cp:lastModifiedBy>
  <cp:revision>4</cp:revision>
  <dcterms:created xsi:type="dcterms:W3CDTF">2021-10-07T18:08:03Z</dcterms:created>
  <dcterms:modified xsi:type="dcterms:W3CDTF">2021-11-08T19:03:29Z</dcterms:modified>
</cp:coreProperties>
</file>