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7" r:id="rId2"/>
    <p:sldId id="375" r:id="rId3"/>
    <p:sldId id="379" r:id="rId4"/>
    <p:sldId id="333" r:id="rId5"/>
    <p:sldId id="334" r:id="rId6"/>
    <p:sldId id="410" r:id="rId7"/>
    <p:sldId id="383" r:id="rId8"/>
    <p:sldId id="366" r:id="rId9"/>
    <p:sldId id="336" r:id="rId10"/>
    <p:sldId id="368" r:id="rId11"/>
    <p:sldId id="337" r:id="rId12"/>
    <p:sldId id="384" r:id="rId13"/>
    <p:sldId id="382" r:id="rId14"/>
    <p:sldId id="381" r:id="rId15"/>
    <p:sldId id="380" r:id="rId16"/>
    <p:sldId id="297" r:id="rId17"/>
    <p:sldId id="295" r:id="rId18"/>
    <p:sldId id="283" r:id="rId19"/>
    <p:sldId id="284" r:id="rId20"/>
    <p:sldId id="385" r:id="rId21"/>
    <p:sldId id="386" r:id="rId22"/>
    <p:sldId id="360" r:id="rId23"/>
    <p:sldId id="358" r:id="rId24"/>
    <p:sldId id="345" r:id="rId25"/>
    <p:sldId id="347" r:id="rId26"/>
    <p:sldId id="387" r:id="rId27"/>
    <p:sldId id="376" r:id="rId28"/>
    <p:sldId id="377" r:id="rId29"/>
    <p:sldId id="304" r:id="rId30"/>
    <p:sldId id="299" r:id="rId31"/>
    <p:sldId id="300" r:id="rId32"/>
    <p:sldId id="286" r:id="rId33"/>
    <p:sldId id="388" r:id="rId34"/>
    <p:sldId id="389" r:id="rId35"/>
    <p:sldId id="392" r:id="rId36"/>
    <p:sldId id="390" r:id="rId37"/>
    <p:sldId id="391" r:id="rId38"/>
    <p:sldId id="393" r:id="rId39"/>
    <p:sldId id="398" r:id="rId40"/>
    <p:sldId id="394" r:id="rId41"/>
    <p:sldId id="399" r:id="rId42"/>
    <p:sldId id="396" r:id="rId43"/>
    <p:sldId id="403" r:id="rId44"/>
    <p:sldId id="405" r:id="rId45"/>
    <p:sldId id="407" r:id="rId46"/>
    <p:sldId id="408" r:id="rId47"/>
    <p:sldId id="404" r:id="rId48"/>
    <p:sldId id="402" r:id="rId49"/>
    <p:sldId id="406" r:id="rId50"/>
    <p:sldId id="378" r:id="rId51"/>
    <p:sldId id="288" r:id="rId52"/>
    <p:sldId id="357" r:id="rId53"/>
    <p:sldId id="291" r:id="rId54"/>
    <p:sldId id="359" r:id="rId55"/>
    <p:sldId id="355" r:id="rId56"/>
    <p:sldId id="409" r:id="rId57"/>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324C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91" autoAdjust="0"/>
    <p:restoredTop sz="94857"/>
  </p:normalViewPr>
  <p:slideViewPr>
    <p:cSldViewPr snapToGrid="0" snapToObjects="1">
      <p:cViewPr varScale="1">
        <p:scale>
          <a:sx n="73" d="100"/>
          <a:sy n="73" d="100"/>
        </p:scale>
        <p:origin x="45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4:48.987"/>
    </inkml:context>
    <inkml:brush xml:id="br0">
      <inkml:brushProperty name="width" value="0.1" units="cm"/>
      <inkml:brushProperty name="height" value="0.1" units="cm"/>
      <inkml:brushProperty name="color" value="#3337FF"/>
    </inkml:brush>
  </inkml:definitions>
  <inkml:trace contextRef="#ctx0" brushRef="#br0">128 0 24575,'-9'10'0,"-5"4"0,7-3 0,-2 3 0,5-5 0,-24 41 0,17-26 0,-16 40 0,23-47 0,-1 5 0,-1-8 0,2 1 0,8 4 0,-3-4 0,8-1 0,-4-4 0,1-1 0,2 1 0,-7 4 0,4-3 0,-5 7 0,4-7 0,1 3 0,1-5 0,2 1 0,-7 0 0,4-1 0,-5 1 0,0 4 0,0-3 0,4 3 0,1-4 0,5-1 0,0-3 0,-1 2 0,-3-2 0,2 8 0,-6-4 0,2 4 0,-4 0 0,0-3 0,4 3 0,1-4 0,1-1 0,-2 5 0,0-3 0,-2 7 0,2-7 0,-4 7 0,0-7 0,4 3 0,2-4 0,-1-1 0,-1 1 0,-4 0 0,0-1 0,0 5 0,0-3 0,0 7 0,5-7 0,-4 8 0,7-9 0,-2 4 0,-1-4 0,-1 0 0,-4 4 0,0-4 0,0 9 0,5-9 0,-4 9 0,12-4 0,-11 0 0,6-1 0,-8 0 0,0-4 0,0 9 0,5-9 0,-4 9 0,3-8 0,5 7 0,-3-3 0,4 0 0,-6-1 0,0-4 0,2-1 0,-1 1 0,4 0 0,-8-1 0,7 1 0,-2 0 0,-1-1 0,4 1 0,-8 4 0,3-3 0,0 3 0,2-5 0,3 1 0,5 4 0,-7-3 0,6 3 0,-12-5 0,7 1 0,-2 0 0,3-1 0,-3 1 0,-2 4 0,0-3 0,2 3 0,-1-5 0,4 1 0,-4-4 0,5 2 0,-5-2 0,4 3 0,-4 1 0,5 0 0,0 4 0,-5-4 0,-1 4 0,1-4 0,0 0 0,5-1 0,-1 1 0,1 0 0,0-1 0,-1 1 0,1 0 0,0-1 0,4 5 0,-4-3 0,4-1 0,8 0 0,3-9 0,0 4 0,1-5 0,-15 0 0,7 0 0,-7 5 0,3 0 0,-5 0 0,1 0 0,40 4 0,-4-7 0,37 22 0,-40-20 0,-7 11 0,-22-15 0,9 0 0,-6 0 0,9 0 0,-15 0 0,7 0 0,-7 0 0,7 0 0,5 0 0,-2 5 0,2-4 0,-5 12 0,5-6 0,-1 3 0,5-4 0,-8-6 0,37 0 0,-28 0 0,23 4 0,-41 1 0,-10 1 0,-1 7 0,-4-7 0,5 12 0,0-7 0,0 7 0,0-7 0,0 7 0,0-7 0,0 7 0,0-7 0,0 7 0,0-7 0,0 7 0,5-7 0,0 3 0,1-4 0,2 0 0,-2-5 0,3 4 0,-3-4 0,-2 5 0,0-1 0,2 1 0,3 0 0,-3-1 0,3 13 0,1-5 0,-2 10 0,5-12 0,-8-1 0,5-8 0,0 2 0,-1 2 0,-3 1 0,-2 3 0,0-5 0,2 1 0,-1 0 0,-1-1 0,-4 1 0,0 0 0,0 4 0,0-3 0,0 7 0,5-7 0,-4 7 0,3-7 0,-4 3 0,5 7 0,1-8 0,1 9 0,-3-8 0,-4-3 0,0 15 0,0-9 0,0 6 0,0-5 0,4-7 0,-3 7 0,4-7 0,-5 7 0,4-7 0,1 3 0,9-9 0,-3 4 0,-1-4 0,-2 5 0,-2-5 0,3 4 0,-3-4 0,-2 9 0,-4-3 0,4 3 0,2 0 0,3-3 0,1 3 0,-5-5 0,4 1 0,-4-5 0,9-5 0,-3-1 0,3-7 0,-4 7 0,0-4 0,4 5 0,-4 5 0,4 0 0,-4 0 0,0 4 0,-1-4 0,5 9 0,-7-3 0,1 7 0,-3-3 0,-4 0 0,7-1 0,2-4 0,13 6 0,-6-4 0,5 0 0,-1-2 0,-8-5 0,21-9 0,-17 1 0,18-14 0,-18 11 0,1 5 0,-14 6 0,-4 9 0,0-3 0,0 3 0,4-5 0,3 13 0,-1-5 0,-1 18 0,-5-18 0,0 9 0,0-15 0,0 7 0,0-7 0,0 8 0,0-9 0,0 9 0,0-9 0,0 9 0,0-9 0,0 9 0,0-9 0,0 9 0,0-4 0,0 0 0,0-1 0,0 0 0,0-4 0,0 17 0,0-10 0,0 5 0,4-8 0,6 0 0,1-3 0,-2 3 0,0-4 0,-4 0 0,5-1 0,0 1 0,4-5 0,37 0 0,-23-5 0,36 0 0,-21 0 0,-10 0 0,4 0 0,-19 0 0,-7 0 0,15 0 0,-9 0 0,18 0 0,-18 0 0,9 0 0,-15 4 0,7 6 0,-7 0 0,7 9 0,-7-13 0,43 3 0,-2 17 0,18-13 0,-14 26 0,-19-25 0,-12-2 0,-3-7 0,-12 0 0,-1 0 0,5 9 0,1 1 0,12 1 0,-10-1 0,1 8 0,-14-6 0,-4 5 0,0-3 0,0-9 0,5 4 0,0-4 0,5 0 0,-1 0 0,1-1 0,0 1 0,4-5 0,1 0 0,0-5 0,3 0 0,-7 4 0,7-3 0,-7 3 0,7-4 0,-7 0 0,15 11 0,-1-3 0,4 5 0,-6-8 0,-5-5 0,-3 5 0,0 0 0,11 0 0,-1 5 0,4-4 0,-6 5 0,-9-6 0,0-1 0,-3-4 0,15 0 0,-1 0 0,4 0 0,-6 0 0,-5 0 0,-7 5 0,7-4 0,-3 12 0,5-11 0,-1 6 0,-4-8 0,3 0 0,-7 0 0,15 0 0,-9 0 0,18 0 0,-18 0 0,17 0 0,-17 0 0,6-4 0,-4 3 0,-9-3 0,9 4 0,-9 0 0,4 0 0,-4 0 0,0 4 0,4-3 0,-4 3 0,4 1 0,-4-4 0,0 3 0,-1 0 0,5 2 0,-3 3 0,3-3 0,8-2 0,3 7 0,12-3 0,-12 5 0,1-8 0,-16-1 0,9 2 0,-9 3 0,9-3 0,-8 2 0,7-2 0,-3 3 0,4-3 0,1 7 0,-1-7 0,-4 4 0,-1-6 0,8-4 0,-10 4 0,10 2 0,-12-1 0,4 4 0,-3-8 0,7 3 0,-7 0 0,-2 2 0,0 8 0,1 1 0,0 0 0,4-1 0,-4-4 0,0-1 0,-1 1 0,1 0 0,-4-1 0,-2 1 0,-4 4 0,0-3 0,0 3 0,0-5 0,0 1 0,0 4 0,0-3 0,0 7 0,0-7 0,-6 15 0,-4-9 0,3 6 0,-2-5 0,5-7 0,3 3 0,-4-5 0,1 1 0,-1 0 0,-1-1 0,2 1 0,4 4 0,0-3 0,4 7 0,-3-7 0,4 7 0,-5-7 0,0 3 0,0-4 0,4-1 0,1-3 0,9-2 0,-3 0 0,-1 2 0,-2 3 0,-2 1 0,3 0 0,-3-1 0,2 1 0,-2-5 0,8 4 0,1 1 0,0 0 0,3 4 0,5-3 0,6-5 0,8 10 0,29-4 0,-34 1 0,22-4 0,-43-9 0,7 0 0,5 0 0,-6 0 0,9 0 0,-15 0 0,7 0 0,19-7 0,-16 0 0,19-1 0,-29 3 0,43 5 0,-30 0 0,27 0 0,-37 0 0,-4-4 0,0-1 0,-1-5 0,13-6 0,-9 9 0,9-9 0,-8 7 0,9-3 0,-2 2 0,2 0 0,-9 5 0,0-1 0,-3-2 0,3 7 0,-5-8 0,-3 4 0,-2-9 0,4 3 0,6-15 0,1 17 0,2-7 0,-8 12 0,1 2 0,0-6 0,-1 2 0,5-3 0,-3-1 0,3 0 0,-4 1 0,-5-1 0,8 0 0,-7 1 0,8-1 0,0 0 0,-7 1 0,6-1 0,-8 0 0,9-4 0,-3 4 0,3 0 0,-5 6 0,5-5 0,-3 3 0,3-4 0,-4 1 0,0 4 0,-5-9 0,-1 3 0,5-3 0,-3 5 0,4-1 0,-1 0 0,-4 5 0,9 1 0,-3 4 0,15 0 0,-14-5 0,10 0 0,0-1 0,-9-2 0,9 7 0,-13-3 0,1-1 0,0 0 0,-1-1 0,5 2 0,-3 4 0,7-4 0,-7 3 0,15-4 0,-13 5 0,9-4 0,-13-1 0,1-1 0,12 2 0,-5 4 0,6 0 0,-5 0 0,-7 0 0,15 0 0,-13 0 0,13 0 0,-11 0 0,12 0 0,-10 0 0,17 0 0,-17 0 0,18 0 0,-18 0 0,5-4 0,-12 3 0,4-4 0,1 5 0,0 0 0,3 0 0,-3 0 0,0 0 0,-1 5 0,0 0 0,1 0 0,0 4 0,-1-4 0,-4 5 0,-1 0 0,-3 0 0,2-1 0,-6 1 0,2 0 0,-4 4 0,8 1 0,-1 0 0,11 3 0,-7-7 0,7 7 0,-11-7 0,1 3 0,-3-5 0,-4 1 0,3 0 0,0-1 0,2 1 0,3 0 0,-3 4 0,-2-4 0,-4 4 0,0-4 0,4 4 0,2-3 0,3 3 0,-3 0 0,-2-3 0,-4 7 0,0-7 0,0 7 0,0-7 0,4 3 0,2-5 0,-1 1 0,4 0 0,-8-1 0,3 1 0,0 0 0,2-1 0,-1 1 0,4 0 0,-8-1 0,3 1 0,-4 4 0,0-3 0,0 7 0,0-7 0,0 7 0,0-7 0,0 7 0,0-7 0,-4 3 0,-2-5 0,1 1 0,-4 0 0,4-5 0,-9 8 0,-1-6 0,0 2 0,1-4 0,4-1 0,1 1 0,-1 5 0,-12-5 0,5 0 0,-6-1 0,9 1 0,5 1 0,-1 2 0,-26 1 0,20 1 0,-32-1 0,35-5 0,-21-4 0,17 0 0,-6 5 0,5 4 0,-5-2 0,-6 2 0,4-5 0,7 1 0,14 5 0,-5 0 0,3-5 0,-12-1 0,7 1 0,-3 0 0,4 0 0,0 0 0,1 3 0,3-1 0,-2 7 0,2-5 0,-3 1 0,3 4 0,-2-3 0,2 3 0,1-5 0,-4 1 0,4-5 0,-5 8 0,5-6 0,1 11 0,4-7 0,4 3 0,1-9 0,5 4 0,-5-4 0,4 5 0,-4-5 0,5 4 0,-5-4 0,0 17 0,-5-5 0,0 6 0,0-5 0,4-7 0,-3 7 0,3-7 0,5 7 0,-7-7 0,7 7 0,-5-7 0,1-1 0,5-2 0,4-7 0,1 12 0,0-6 0,-1 2 0,0-4 0,-3-5 0,7 0 0,-7 0 0,7 0 0,-7 0 0,7 0 0,-7 0 0,7 0 0,5 11 0,-6-9 0,5 14 0,-8-24 0,9 10 0,34-10 0,-25 8 0,18-5 0,-40 0 0,0 0 0,4 0 0,15-18 0,-10 18 0,13-18 0,-21 18 0,-1 0 0,-10-5 0,-1-4 0,-3 4 0,4-9 0,0 4 0,0 0 0,0 1 0,0 0 0,0 3 0,0-7 0,0 7 0,0-7 0,0 7 0,0-7 0,0 7 0,4-3 0,1 13 0,9 7 0,-3 4 0,3 4 0,-4-8 0,4-2 0,-4-4 0,36 27 0,-29-20 0,25 20 0,-33-23 0,1 1 0,0 1 0,-1-2 0,1-4 0,0 0 0,4 0 0,-4-4 0,9 3 0,-9-4 0,4 1 0,-4-1 0,0-5 0,-1-4 0,1 7 0,0-1 0,4 8 0,-4-4 0,0-2 0,-6-8 0,-4 3 0,0-3 0,0-7 0,0 4 0,-4-6 0,3 4 0,-3 9 0,4-9 0,0 9 0,0-9 0,0 9 0,8-9 0,-1 4 0,11 0 0,-7 1 0,3 5 0,-5-1 0,1 0 0,12 5 0,-9-4 0,9 8 0,-13-3 0,1 4 0,4 0 0,-3 0 0,7 0 0,-7 0 0,7 0 0,-7 0 0,3 0 0,-5 0 0,1 0 0,0 4 0,4 6 0,-4 1 0,9 7 0,-9-7 0,0 7 0,-6-7 0,5 7 0,2-3 0,4-4 0,-1 2 0,-5-8 0,1 0 0,4 0 0,9-5 0,-6 0 0,9 0 0,-15 0 0,3-5 0,-9 0 0,4-5 0,-4 1 0,5-1 0,-5 0 0,0-4 0,-1 4 0,1-9 0,1 9 0,-2-9 0,-4 9 0,0-4 0,0 4 0,0 0 0,4-4 0,-3 4 0,4-4 0,-5 4 0,0 0 0,4 0 0,1 1 0,1-1 0,-2-4 0,0 3 0,-3-7 0,12 3 0,-11 0 0,7 1 0,-9 0 0,0 3 0,0-7 0,4 7 0,-3-7 0,4 7 0,-1-3 0,1 5 0,1-1 0,-2-4 0,0 3 0,-3-7 0,4 7 0,-1-3 0,1 9 0,5-4 0,4 0 0,9-3 0,-6-3 0,5 9 0,-13-3 0,5 8 0,-3-7 0,3 2 0,-4 1 0,4-4 0,-3 8 0,7-3 0,-7 4 0,3-5 0,-5 0 0,1 0 0,0 0 0,4 5 0,-4 0 0,9 0 0,-4-4 0,0 3 0,3-3 0,-3 4 0,4 0 0,-4 0 0,4 0 0,-9 0 0,9 0 0,-9 0 0,9 0 0,-8 0 0,7 0 0,-7 0 0,7 0 0,-7 4 0,15 3 0,-9-2 0,6 1 0,-5-6 0,-7 0 0,7 0 0,-7 0 0,7 0 0,-7 0 0,7 0 0,-7 0 0,7 0 0,-3 0 0,0 0 0,-1 0 0,8 0 0,-5 0 0,6 0 0,3 0 0,-9 0 0,6 0 0,-9 0 0,22 0 0,-16 0 0,17 0 0,-23 0 0,0 0 0,-3 0 0,7 0 0,5 0 0,-6 0 0,9 0 0,-15 0 0,7 0 0,-3-5 0,1 4 0,-2-7 0,0-2 0,-4 4 0,4-7 0,-4 12 0,0-8 0,-1 4 0,1-5 0,4 0 0,-8 1 0,3-5 0,-9 3 0,0-7 0,0 7 0,4-3 0,2 4 0,3 1 0,-3-5 0,2 3 0,-2-3 0,3 4 0,1 1 0,0-1 0,-1 0 0,1 0 0,0 5 0,4-3 0,-4 2 0,4-4 0,-4 1 0,0 3 0,-1-2 0,-3 2 0,-2-8 0,0 4 0,2-4 0,8 8 0,-3-2 0,3 2 0,-5 1 0,1-4 0,4 8 0,-3-3 0,3 0 0,-5-2 0,1-3 0,4 3 0,-3 2 0,7-5 0,-7 7 0,7-6 0,-7 3 0,7 4 0,-7-7 0,3 2 0,-5 1 0,5-4 0,1 8 0,5-12 0,-5 11 0,-1-11 0,-5 12 0,1-3 0,0 0 0,0-2 0,-1 1 0,5 1 0,1-1 0,0 4 0,-1-7 0,-4 2 0,0 1 0,-1-4 0,5 8 0,-3-3 0,7-5 0,-7 3 0,7-4 0,-7 2 0,3 2 0,-4-4 0,-1 5 0,5 1 0,-3-1 0,3 0 0,-4 0 0,-1 0 0,5 5 0,-3-4 0,15 3 0,-13-8 0,9 4 0,-12 0 0,-1-4 0,1 8 0,0-3 0,-1-1 0,1 0 0,12-6 0,-10 6 0,15-1 0,-17 6 0,9 0 0,-9-4 0,4-2 0,0 5 0,1-2 0,0 7 0,-1 1 0,0 4 0,-3 2 0,3 3 0,-4-4 0,4 4 0,1-4 0,0 0 0,-1-6 0,-4 1 0,-5 0 0,-1 9 0,-4-3 0,0 7 0,0-7 0,0 7 0,0-7 0,0 7 0,0-7 0,-4 3 0,-1-4 0,-5-1 0,0 1 0,0 0 0,1-1 0,-5 1 0,3-5 0,-3 4 0,4-4 0,-4 5 0,4 0 0,0-1 0,-3 5 0,7-3 0,-4 15 0,6-9 0,-1 6 0,0-9 0,0-4 0,0-1 0,5 5 0,0-3 0,0 7 0,0-7 0,5 3 0,-4 0 0,3-3 0,-4 3 0,0-4 0,0 4 0,0-4 0,-4 4 0,3-4 0,-4 0 0,1-1 0,3 1 0,-8 0 0,4-5 0,-5-1 0,1-4 0,-1 5 0,0-4 0,1 3 0,-1-4 0,-4 0 0,3 4 0,-3 2 0,0 3 0,3-3 0,-7 2 0,7-2 0,-3 3 0,5 1 0,-1 0 0,-4-1 0,8 1 0,-3 0 0,9 4 0,4-3 0,2-2 0,3-5 0,1 1 0,0-4 0,-1 7 0,1-2 0,0-1 0,0 0 0,3-5 0,-2 4 0,3 5 0,-4-2 0,0 2 0,-1-9 0,5 0 0,1 0 0,0 0 0,4 0 0,-9 4 0,4 1 0,-8 5 0,2 0 0,2-1 0,-4 1 0,7 0 0,-7-1 0,3 1 0,1 0 0,0-1 0,-1 1 0,1 0 0,0-1 0,-1 1 0,1 0 0,0-5 0,-1 4 0,-3-4 0,2 5 0,-2-1 0,-1 1 0,0 4 0,-1-3 0,5 7 0,2-7 0,3-1 0,-4-2 0,0-3 0,-1 5 0,1 0 0,0 0 0,-5-1 0,4 1 0,-4-5 0,9 0 0,1-5 0,0 0 0,-1 0 0,0 0 0,-3-5 0,7 4 0,-7-3 0,3 0 0,-5 2 0,1-2 0,4 4 0,-3 0 0,7 0 0,-7 4 0,3 2 0,0 4 0,-3-1 0,3 1 0,-5-5 0,1 0 0,4-1 0,-8 1 0,7 5 0,-12 0 0,8-1 0,-4 1 0,5 0 0,0-1 0,-1 1 0,-3 0 0,2-1 0,-2 5 0,8 1 0,-8 0 0,7-1 0,-8-8 0,9-2 0,-3-4 0,7 0 0,-7 0 0,7 0 0,-7 4 0,-1 2 0,-2 3 0,-2 1 0,3 0 0,1-1 0,0 1 0,0 0 0,3-1 0,-2 1 0,15 1 0,-13-1 0,21 2 0,-9-6 0,12 10 0,-12-9 0,9 5 0,-9-7 0,-1-1 0,3 1 0,-17 5 0,9-5 0,3 5 0,-5-4 0,5 5 0,-12-6 0,0-1 0,-1 1 0,5 4 0,-2 14 0,3-10 0,0 12 0,0-14 0,0 8 0,-6-4 0,0 3 0,-4-11 0,9 1 0,-3-8 0,3 5 0,0 4 0,-3 2 0,-1 3 0,-1 8 0,-3-9 0,1 8 0,-3-11 0,-4 4 0,4-3 0,-3 7 0,12-3 0,-15 5 0,10-5 0,-13-1 0,5-5 0,0 5 0,0-3 0,0 7 0,-4-7 0,-1 3 0,-5-4 0,4-1 0,-6 5 0,5-3 0,-3 7 0,6-7 0,4 7 0,0-7 0,0 7 0,0-7 0,4 3 0,-2-4 0,2-1 0,-4 5 0,0-3 0,4 3 0,-3-4 0,3 0 0,-4 3 0,0-2 0,0 15 0,0-9 0,-4 11 0,3-13 0,-7-1 0,6 0 0,-2-4 0,0 4 0,-2-4 0,-3 0 0,-1-5 0,0 4 0,1-4 0,-1 5 0,0-5 0,1 4 0,-1-8 0,0 3 0,1 0 0,-1 2 0,0 3 0,-4-3 0,4-2 0,-16 2 0,13-1 0,-13 6 0,15-1 0,1-1 0,6 5 0,4-3 0,0 7 0,-4-7 0,-2 3 0,-8-8 0,4-2 0,-4 0 0,4 2 0,0-1 0,-12-1 0,10 1 0,-10-4 0,12 3 0,-4 4 0,3-5 0,-7 5 0,7-3 0,-3 0 0,5 5 0,-1-1 0,5 1 0,0 0 0,5-1 0,0 1 0,0 0 0,0 4 0,-4-4 0,-1 4 0,-5-8 0,-4-2 0,3-4 0,-7 0 0,7 0 0,-7 0 0,7 0 0,-7 0 0,7 4 0,-3 2 0,5-1 0,8-1 0,2 1 0,8 0 0,-3 17 0,-2-9 0,-4 13 0,-4-16 0,-2 4 0,1-4 0,1 0 0,4-1 0,-5 5 0,0-3 0,0 3 0,0-4 0,5 4 0,0-3 0,5 3 0,0-9 0,5-1 0,4-4 0,-4 0 0,4 5 0,-4 4 0,0 2 0,-5 15 0,-1-13 0,-4 13 0,0-15 0,0 7 0,0-7 0,0 7 0,0-7 0,6 15 0,-1-13 0,6 4 0,3-13 0,-3-8 0,7 3 0,-7-3 0,3 8 0,-13-3 0,-2 8 0,-4-4 0,0 9 0,-3 1 0,6 4 0,-7 1 0,9-5 0,0 3 0,0-7 0,-5 15 0,-5-9 0,2 6 0,-5-9 0,8-9 0,-5 4 0,5-4 0,0 9 0,5-3 0,-4 3 0,-1-9 0,-5 0 0,-4-5 0,3 4 0,-3 1 0,5 1 0,-1 2 0,-4-7 0,3 8 0,-3-4 0,5 5 0,-1 0 0,4 26 0,-2-20 0,-2 20 0,4-14 0,-7-10 0,12 15 0,-4-12 0,5 4 0,0 8 0,0-6 0,0 2 0,5-4 0,0-9 0,1 9 0,2-9 0,-3 4 0,1-4 0,4 12 0,0-5 0,-3 6 0,6-9 0,-12 0 0,8 1 0,-4-4 0,17-3 0,-5-8 0,6 0 0,-5 0 0,-7 0 0,3 0 0,-4 0 0,-1 4 0,-3 2 0,3 16 0,-3-14 0,5 17 0,-6-18 0,0 11 0,-5-7 0,5 15 0,1-18 0,5 9 0,3-17 0,-4 0 0,4 4 0,-4-3 0,0 8 0,-5-4 0,4 5 0,-8-1 0,7 1 0,-2 0 0,-1 4 0,-1 8 0,-4-4 0,0 3 0,0-11 0,0 4 0,0-3 0,0 15 0,0-9 0,0 18 0,0-18 0,0 17 0,0-17 0,0 18 0,0-18 0,0 9 0,0-3 0,0 6 0,-4-4 0,-1-8 0,-5-8 0,-12 3 0,10-1 0,-10 2 0,8-1 0,2 7 0,-2-2 0,3 9 0,1-15 0,0 3 0,1-4 0,-1-1 0,0 1 0,1 4 0,3-3 0,2 3 0,0-5 0,-3 13 0,-3-5 0,4 10 0,-3-12 0,4 4 0,-5-9 0,-6 17 0,4-15 0,-16 17 0,19-14 0,-7 3 0,16 0 0,0-7 0,0 7 0,0-3 0,0 0 0,0 11 0,0-13 0,0 21 0,0-9 0,0 12 0,0-8 0,0-6 0,5 3 0,-3-9 0,3 6 0,-5-5 0,0-7 0,0 7 0,0-7 0,-4 3 0,3-4 0,-3-1 0,-2 13 0,0-9 0,0 13 0,2-3 0,-1-6 0,4 5 0,-3-13 0,-7 13 0,8-5 0,-12 6 0,10-13 0,-5 3 0,0-7 0,0 8 0,1-9 0,-5 0 0,3 3 0,-3 3 0,4 4 0,1-1 0,3-4 0,-2 0 0,7-1 0,-15 13 0,14-9 0,-9 9 0,11-8 0,-5 1 0,-7 12 0,5-10 0,-8 5 0,-2-6 0,8-5 0,-7 6 0,0 19 0,8-20 0,-8 32 0,7-35 0,4 13 0,-5-15 0,5 3 0,1 7 0,4-8 0,0 21 0,0-17 0,-18 46 0,9-39 0,-21 39 0,23-46 0,-4 6 0,7-9 0,-6-5 0,4 5 0,-7-3 0,7 7 0,-3-7 0,-1 7 0,0-11 0,-6 18 0,0-12 0,3 9 0,5-3 0,3-8 0,4 7 0,-3-7 0,0 3 0,-2-9 0,-16 5 0,14-5 0,-8 10 0,11-4 0,0 3 0,-5-4 0,5 0 0,0 4 0,5 23 0,0-5 0,0 19 0,-4-21 0,3 5 0,-3-18 0,4 17 0,4-22 0,-7 10 0,2-12 0,-9-5 0,0 4 0,1-8 0,-1 7 0,5-2 0,-4 4 0,8-1 0,1 1 0,10-5 0,0 4 0,0-4 0,-10 5 0,-1 26 0,-30 21 0,16-7 0,-20 13 0,14-33 0,13-6 0,-3 3 0,7-17 0,-2 4 0,-3-8 0,-5-2 0,3 0 0,-3 2 0,4 3 0,1 1 0,-1 0 0,0-1 0,1-3 0,-1 2 0,-6 10 0,8-6 0,-2 15 0,10-17 0,0 16 0,0-8 0,0 4 0,0-3 0,0-9 0,0 9 0,4-4 0,-3 0 0,12 3 0,-11-7 0,11 3 0,-8-5 0,5 1 0,-5 12 0,4-9 0,-8 21 0,12-17 0,-11 6 0,7 31 0,-5-34 0,-3 42 0,3-45 0,-4 18 0,0-18 0,11 17 0,-4-21 0,14 13 0,-10-15 0,-2 3 0,0-5 0,-4 1 0,5 0 0,0-1 0,-1 1 0,13 1 0,-9-1 0,9 1 0,-8 3 0,-4-8 0,4 7 0,-8-8 0,2 5 0,-2-4 0,3 2 0,5-7 0,-3 3 0,15 7 0,-13-4 0,5 10 0,-14-8 0,-4 13 0,4-9 0,2 13 0,3-11 0,-3 0 0,-2 4 0,-4 3 0,0 0 0,0 1 0,0 3 0,4-9 0,2 10 0,3-12 0,-3-1 0,-2-4 0,-4-1 0,0 1 0,0 0 0,9 4 0,-3-4 0,4 4 0,-2 0 0,-2-3 0,3 3 0,1-4 0,0-1 0,4 5 0,-4-7 0,9 6 0,-9-12 0,9 3 0,4-4 0,-6 0 0,9 0 0,-16 0 0,4 4 0,-4 2 0,0 4 0,-5-1 0,4 1 0,-8 4 0,3-3 0,-4 7 0,0-7 0,0 15 0,0-9 0,0 6 0,-4-9 0,3-5 0,-8 1 0,4-5 0,-5 4 0,-4-8 0,3 8 0,-3-4 0,5 5 0,-1-5 0,0 4 0,1-4 0,-1 0 0,0 4 0,1-8 0,-1 8 0,0-4 0,1 0 0,-1 4 0,-4-8 0,3 8 0,-3-4 0,0 0 0,-1 4 0,0-8 0,-11 9 0,13-4 0,-8 0 0,11-2 0,0-4 0,-4 5 0,-1-4 0,-4 12 0,4-11 0,1 7 0,4-5 0,-4-3 0,-1 12 0,0-11 0,1 11 0,4-12 0,1 3 0,-1-4 0,0 0 0,1 5 0,-1 0 0,0 0 0,1 4 0,-5-8 0,-1 12 0,0-11 0,1 7 0,0-9 0,3 0 0,-7 0 0,7 0 0,-7 0 0,7 0 0,-3 4 0,4-3 0,0 3 0,-4-4 0,4 0 0,-4 5 0,4 0 0,0 0 0,-4 0 0,4-5 0,-4 4 0,4-3 0,0 3 0,-4-4 0,4 5 0,-4 0 0,4 0 0,0 0 0,1-1 0,-1-3 0,0 3 0,-4 5 0,3-7 0,-2 7 0,3-9 0,0 0 0,-12 5 0,-3 2 0,1 4 0,2-4 0,12 1 0,-4-7 0,3 8 0,-3-4 0,5 1 0,-1-2 0,0-4 0,1 0 0,-1 0 0,0 4 0,1-3 0,-1 4 0,-4-5 0,3 4 0,-3 1 0,5 1 0,-1-2 0,-4-4 0,3 0 0,-7 0 0,3 4 0,0-3 0,1 4 0,0-5 0,3 0 0,-3 4 0,4 1 0,1 1 0,-1-2 0,0-4 0,1 4 0,-1-3 0,0 4 0,1-5 0,-1 4 0,0 1 0,1 1 0,-5-2 0,3-4 0,-7 0 0,7 4 0,-7-2 0,7 2 0,-7-4 0,7 0 0,-7 0 0,7 0 0,-7 0 0,7 0 0,-7 0 0,7 0 0,-7 0 0,7 0 0,-7 0 0,7 4 0,-3 2 0,4-1 0,0-1 0,1-4 0,-5 0 0,-1 0 0,0-8 0,5 1 0,10-7 0,5 9 0,5 0 0,4 5 0,-3-4 0,-2-1 0,-9-5 0,-1 0 0,-12-4 0,7 4 0,-4-4 0,-3 0 0,11 3 0,-6-43 0,8 34 0,-5-35 0,4 45 0,-3-9 0,4 9 0,0-9 0,-11-4 0,8 6 0,-12-4 0,5 11 0,4 0 0,-14-12 0,13 10 0,-9-6 0,6 10 0,1 2 0,-5 1 0,-29-26 0,17 20 0,-12-22 0,30 24 0,3-5 0,0 3 0,-11-15 0,0 9 0,-1-6 0,-2 5 0,-2-19 0,4 16 0,-8-19 0,14 29 0,1-29 0,6 19 0,0-20 0,-5 0 0,-8 8 0,-9-33 0,7 34 0,-8-17 0,20 32 0,-8-5 0,9 16 0,-4 2 0,1 0 0,-5-2 0,7-3 0,-7-13 0,-39-39 0,29 15 0,-14 6 0,-1 1 0,5-6 0,-4 7 0,9 9 0,11 11 0,3 11 0,0-1 0,-4 8 0,4-9 0,-22-29 0,10 4 0,-2-10 0,12 10 0,5 9 0,-2-12 0,2 12 0,2 3 0,5 17 0,-9 1 0,-9 4 0,6-5 0,-5 0 0,-10-36 0,10 11 0,-12-18 0,7-2 0,-8-2 0,-10-10 0,7 4 0,5 22 0,21 13 0,-2 9 0,4 9 0,0 5 0,1 1 0,-1 3 0,-4-4 0,3 0 0,-39-8 0,-11-6 0,0-7 0,1 6 0,2-1 0,17-9 0,-1 11 0,10-8 0,-12 12 0,21-1 0,-3 11 0,-24 1 0,-10-2-347,3-4 1,-1 0 346,-5 3 0,1 1-113,-1-5 0,7 1 113,10 5 0,-15 0 0,12 0 0,-37 0 0,42 0 0,-36 0 685,67 5-685,-1-4 234,-2 3-234,-39 23 0,27-20 0,-24 24 0,43-26 0,4 5 0,5 4 0,-8 1 0,-17 19 0,2-16 0,-61 16 0,44-27 0,-27 7 0,40-13 0,-38 3 0,25-4 0,-27 5 0,33 1 0,-33 0 0,27-1 0,-24-1 0,-6 3 0,-16 15 0,33-14 0,1-1 0,-19 13 0,48-16 0,-46-3 0,42 12 0,-51-10 0,6 15 0,25-5 0,-47 0 0,25-2 0,-17-20 0,21-2 0,10 0 0,-1-7 0,32 16 0,-26-11 0,45 8 0,0-17 0,5 5 0,-11-18 0,-8 17 0,-12-11 0,-6 21 0,-7-26 0,13 28 0,2-17 0,-40 23 0,42 0 0,-51-6 0,49-6 0,4 4 0,-1-7 0,3 3 0,6 5 0,-45-4 0,-13 1 0,-1 7 0,9-7 0,41 10 0,3 0 0,6 0 0,-17 0 0,-33 0 0,5 0 0,-13 0 0,26 0 0,19 0 0,-7 0 0,0 0 0,13 0 0,-3 0 0,-10-15 0,13 11 0,-13-15 0,18 18 0,9-4 0,-17-6 0,-12 1 0,-44-22 0,29 15 0,-15-4 0,22-10 0,25 24 0,-45-20 0,38 27 0,-5-4 0,22-1 0,17-1 0,5-2 0,11-4 0,-23-12 0,11 5 0,-44-22 0,-11 4 0,-8-15 0,8 19 0,17 10 0,20 19 0,3-2 0,-2 1 0,2 5 0,-3 10 0,3 5 0,2 12 0,0-10 0,-3 17 0,2-9 0,-6 12 0,9-8 0,-3-6 0,5-9 0,0 8 0,-9-10 0,-9 6 0,-4-14 0,-1 1 0,9 0 0,5 5 0,-1-5 0,0 4 0,1-8 0,-1 3 0,0 0 0,1 2 0,-1-1 0,0 4 0,1-8 0,-1 3 0,0 0 0,-4 2 0,4 3 0,-4-3 0,4 2 0,0-2 0,0-1 0,1 4 0,-5-8 0,-9 3 0,6-4 0,-9 0 0,15-4 0,-4-14 0,5 10 0,-1-17 0,-3 14 0,3-4 0,2 1 0,0 0 0,4-1 0,-9-4 0,3 4 0,-7-4 0,7 8 0,-3-3 0,4 5 0,5-5 0,1-9 0,-4-20 0,2 14 0,-7-2 0,3 22 0,5 4 0,0-9 0,5 3 0,-4-3 0,3 4 0,-8 1 0,4 3 0,-9-2 0,8 2 0,-7-4 0,7 5 0,-8 1 0,4 4 0,-9 0 0,4-4 0,0 2 0,1-6 0,13 2 0,2 1 0,9 1 0,-21 9 0,2-3 0,-13 3 0,3-5 0,8 0 0,-7 0 0,-5 0 0,-6 0 0,4 0 0,-1 0 0,15 0 0,-7 0 0,7 0 0,-3-4 0,9-6 0,-4-1 0,-3-15 0,5 1 0,-12-4 0,12 2 0,-2 12 0,4 1 0,-3 0 0,6 3 0,-16-43 0,16 34 0,-7-42 0,0 45 0,7-6 0,-6 9 0,8-8 0,0 9 0,-5-8 0,4 7 0,-3 3 0,4-15 0,-6 1 0,-4-4 0,-8-6 0,6 18 0,-4-17 0,6 17 0,2-6 0,-4 9 0,-25-27 0,19 23 0,-27-23 0,15 13 0,7 9 0,-6-10 0,11 10 0,3 4 0,-19-19 0,15 12 0,-10-20 0,19 25 0,3-5 0,3 17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5:28.082"/>
    </inkml:context>
    <inkml:brush xml:id="br0">
      <inkml:brushProperty name="width" value="0.1" units="cm"/>
      <inkml:brushProperty name="height" value="0.1" units="cm"/>
      <inkml:brushProperty name="color" value="#3337FF"/>
    </inkml:brush>
  </inkml:definitions>
  <inkml:trace contextRef="#ctx0" brushRef="#br0">5944 9775 24575,'-4'-15'0,"-2"6"0,-4 4 0,-4 5 0,4 0 0,-16 0 0,9 0 0,-6 0 0,4 0 0,9-4 0,-4-6 0,8-12 0,-2 5 0,2-5 0,1 0 0,-4 9 0,8-13 0,-3 15 0,0-3 0,-2 5 0,1-1 0,5 0 0,1 1 0,3-5 0,-4-1 0,0-5 0,-4 1 0,-1 0 0,-1-1 0,-2 5 0,2 1 0,-3 5 0,-1-1 0,0 0 0,5 0 0,-4 1 0,1-27 0,-3 20 0,-2-25 0,2 18 0,1 6 0,-1-4 0,-3 7 0,8 3 0,-7-3 0,8 8 0,-9-2 0,7 3 0,-6-1 0,8 2 0,-9 0 0,3-2 0,-4-16 0,1 5 0,2-10 0,2 8 0,2 4 0,2 1 0,-3 4 0,-20-18 0,11 9 0,-12-10 0,9 3 0,6 9 0,-7-11 0,7 13 0,-3 6 0,-33 4 0,-28-14 0,28 12 0,-2 0-234,2-3 0,1-2 234,0-2 0,3 1 0,-26 1 0,12-8 0,20 8 0,26 7 0,1-1 0,0 2 0,3 4 468,-7 0-468,7 0 0,-3 0 0,5-4 0,-1 3 0,-4-4 0,-9 0 0,6-1 0,-5-5 0,12 2 0,1-1 0,-1 0 0,0 1 0,1-1 0,-1 5 0,0 0 0,-4 1 0,4 3 0,-4-8 0,4 4 0,0-5 0,5 1 0,1-1 0,4-4 0,0 3 0,0-7 0,-5 7 0,0-3 0,-5 9 0,-40 1 0,18 4 0,-47-8 0,38-5 0,-10-8 0,0-1 0,18 10 0,-8-5 0,14 15 0,10-7 0,-9 9 0,15 0 0,-7 0 0,-5-5 0,6 4 0,-9-5 0,3 6 0,-7-11 0,-7 8 0,13-8 0,-10 11 0,-20 0 0,23 0 0,-32 0 0,46 0 0,-10 5 0,8 0 0,4 5 0,-4 4 0,9-3 0,-9 3 0,-4-9 0,2 8 0,-2-11 0,-3 12 0,9-13 0,-6 5 0,-3 5 0,9-8 0,-6 8 0,5-11 0,7 4 0,-7-3 0,7 3 0,-15-4 0,1 0 0,-4 0 0,6 5 0,9 0 0,4 0 0,-26 7 0,20-10 0,-20 6 0,27-8 0,-1 4 0,0 2 0,1-1 0,-1 3 0,0-6 0,0 2 0,-26-4 0,-6 0 0,-1 0 0,3 0 0,29 0 0,-3 0 0,5 0 0,-1 0 0,-4 0 0,3 4 0,-3 2 0,5-1 0,-1-1 0,-12-4 0,-45 0 0,-9 0 0,-11 0 0,34 0 0,31 5 0,13-4 0,-27 3 0,15-4 0,-16 0 0,23-4 0,4 3 0,1-4 0,-5 5 0,3 0 0,-3 5 0,4-4 0,-4 7 0,4-2 0,-4-1 0,4-1 0,0-4 0,1 0 0,-1 5 0,0-4 0,1 3 0,-5-4 0,3 4 0,-3 2 0,4-1 0,1-1 0,-5-4 0,-1 5 0,-1-4 0,2 3 0,1-4 0,2 4 0,-3 2 0,0-1 0,-1 4 0,0-8 0,-4 3 0,-18-4 0,-24-18 0,-11-2 0,24-3 0,-1-2-611,-38-15 611,41 6 0,0 1 0,-38-2 0,36-3 0,12 31 0,27 7 0,-5 0 0,3 0 0,-3-5 611,4 0-611,1 0 0,-13 0 0,9 1 0,-9 3 0,13-3 0,-5 4 0,3 0 0,-7 0 0,7 0 0,-3 0 0,4 0 0,1 0 0,-5 0 0,3 0 0,-7 0 0,7 0 0,-3 0 0,4 0 0,0 0 0,1 4 0,-1-3 0,-4 8 0,3-8 0,-3 3 0,0-4 0,4 0 0,-4-4 0,4 3 0,0-4 0,1 1 0,-1 3 0,-4-12 0,3 7 0,-7-8 0,7 4 0,-3 0 0,0-4 0,4 4 0,-9 0 0,4-3 0,-4 7 0,0-4 0,-1-3 0,5 11 0,1-7 0,-8 15 0,5-5 0,-6 9 0,9-5 0,5 1 0,-1-2 0,-4-4 0,3 0 0,-7 0 0,7 0 0,-3 0 0,5 0 0,-1 0 0,-4 0 0,3 0 0,-7 0 0,7 0 0,-7 0 0,7 0 0,-7 0 0,7 0 0,-7 0 0,7 0 0,-3 0 0,4 0 0,1 0 0,-5 0 0,-1 0 0,0-4 0,1-2 0,8-3 0,-2-1 0,2 0 0,1 1 0,1-5 0,4 3 0,4-3 0,6 4 0,0 1 0,4 3 0,-4-2 0,4 6 0,9-13 0,-6 8 0,17-10 0,-21 7 0,8-1 0,-7 1 0,-7 0 0,6 1 0,-8 3 0,9 2 0,1 0 0,0-2 0,-1-3 0,0 3 0,1-7 0,5 7 0,-5-8 0,-1 4 0,0 1 0,-4 3 0,9-2 0,-9 2 0,4 1 0,-4-4 0,0 8 0,4-7 0,-4 2 0,4-3 0,8-2 0,-5 1 0,6 3 0,-9-1 0,-4 7 0,0-4 0,-1 1 0,1-1 0,0-1 0,-1-2 0,1 7 0,0-4 0,11 0 0,-8-1 0,9 0 0,-12-3 0,-1 8 0,1-3 0,0 4 0,4 0 0,-4-5 0,4 0 0,-4 0 0,4-4 0,-3 8 0,3-3 0,0 4 0,-4 0 0,9-9 0,-9 7 0,4-7 0,0 5 0,1 3 0,1-3 0,2 4 0,-7-5 0,3 0 0,0-9 0,-4 3 0,9-7 0,-13 7 0,7-3 0,-12 4 0,3-11 0,-4 8 0,6-21 0,-1 21 0,2-9 0,2 13 0,-8-5 0,18-23 0,-15 4 0,11-10 0,-15 20 0,0 4 0,5 9 0,-4-9 0,3 4 0,-4-4 0,0 0 0,0 4 0,0-4 0,0-4 0,0-6 0,0 4 0,0-1 0,-9 11 0,7 0 0,-6 1 0,3 5 0,0-1 0,-5-4 0,5 3 0,-8-7 0,7 7 0,-8-3 0,4 4 0,0 1 0,1-5 0,-1 3 0,0-3 0,1 4 0,-5-4 0,3 4 0,-3 0 0,4 1 0,-4 0 0,-1-6 0,-4 0 0,-8-6 0,5 5 0,-1-1 0,-9-16 0,17 19 0,-17-19 0,21 27 0,-3-3 0,0 9 0,-9 0 0,6 0 0,-9 0 0,15 0 0,-7 0 0,7 0 0,-7 0 0,7 0 0,-7 0 0,7-4 0,-7 3 0,3-12 0,0 7 0,1-8 0,4 0 0,5 3 0,-4-3 0,4 0 0,-1 3 0,-3-15 0,7 9 0,-3-6 0,5 5 0,0 7 0,-4-3 0,-2 4 0,5-4 0,-2 4 0,16-9 0,-7 4 0,4 0 0,-6-3 0,5 3 0,-7 0 0,11 1 0,-12 4 0,3 1 0,-4-5 0,0 3 0,0-7 0,0 7 0,0-7 0,5 3 0,0-1 0,0 3 0,0-1 0,-5 3 0,0-8 0,0 9 0,4-4 0,-3 4 0,3 0 0,-4-4 0,0 4 0,0-16 0,9 9 0,-7-6 0,12-3 0,-13 1 0,10-12 0,-5 12 0,5 3 0,-6-14 0,7-7 0,-5 1 0,9-20 0,-10 33 0,17-36 0,-11 10 0,14-28 0,-12 37 0,-4-4 0,0 28 0,-5 9 0,6-4 0,3 13 0,-3 4 0,7 0 0,5 0 0,-2-9 0,2 7 0,-4-15 0,14-21 0,-9 16 0,13-24 0,-22 40 0,4-3 0,-8 9 0,7 0 0,-3-4 0,4 3 0,-4-8 0,-1 4 0,-4-5 0,-5-4 0,4 4 0,1-9 0,0 4 0,4-4 0,-4 4 0,-5 1 0,0 0 0,-1 3 0,-3-3 0,3 4 0,1 1 0,12-2 0,-4-3 0,9-3 0,-17 2 0,8-3 0,-5-5 0,2-6 0,-5-22 0,4 18 0,-3-8 0,4 26 0,-6 1 0,0 4 0,2 0 0,-1-4 0,4-1 0,-8-4 0,7 4 0,-2 1 0,-1 4 0,4 1 0,-8-5 0,14-9 0,-8 6 0,16-17 0,-12 17 0,10-10 0,-6 7 0,0 5 0,3-3 0,-7 7 0,3-7 0,-4 7 0,6-15 0,0 9 0,6-2 0,-7 7 0,11 10 0,-9-2 0,10-4 0,-12 10 0,-1-10 0,-4 17 0,-1-4 0,1 1 0,4-2 0,-3-4 0,3 4 0,-5-3 0,1 4 0,0-5 0,4 4 0,-3 1 0,2 1 0,-3-2 0,4-4 0,-3 0 0,3 4 0,0-3 0,1 4 0,0-1 0,-1 1 0,-4 1 0,11-2 0,4-4 0,0 4 0,9-3 0,-17 4 0,18 6 0,-6-3 0,8 4 0,-8-2 0,-1-5 0,-1 6 0,-6-5 0,2 8 0,-9-3 0,0 8 0,9-3 0,-6-2 0,9-3 0,-3 0 0,-6-1 0,5 1 0,14 10 0,20-4 0,17 8 0,-4-3 0,-4 3 0,-32-5 0,30 11 0,-42-23 0,27 13 0,-9-4 0,-7-8 0,18 12 0,-29-11 0,2-2 0,-9 4 0,8-10 0,-10 2 0,29 19 0,-27-18 0,15 18 0,-16-23 0,-2 5 0,3 0 0,0 0 0,1 0 0,0-5 0,4 0 0,-9 0 0,9 0 0,-9 0 0,16 0 0,-9 0 0,19 0 0,-19 0 0,9 0 0,-16 0 0,17 0 0,-3 0 0,6 0 0,5 0 0,-18 0 0,17 0 0,-10 0 0,6 0 0,5-6 0,-14 1 0,2-6 0,3 5 0,-9-2 0,6 7 0,-5-12 0,-7 11 0,3-11 0,0 12 0,-3-4 0,7-3 0,-7 6 0,-2-11 0,-4 3 0,-5-5 0,0 0 0,0-3 0,0 7 0,0-7 0,4 7 0,1-3 0,5 4 0,-5 1 0,0-5 0,-5 3 0,4-3 0,-3 4 0,3-12 0,32-22 0,-23 19 0,29-15 0,-28 30 0,15-19 0,8-9 0,-4 5 0,-4 5 0,-20 18 0,-3-26 0,-2 8 0,-4-11 0,0 5 0,0 9 0,0-4 0,0 6 0,0 5 0,0 7 0,0-7 0,0 7 0,-4-3 0,3 4 0,-4 1 0,5-5 0,0 3 0,0-3 0,0 0 0,0-1 0,0 0 0,-8-3 0,1 7 0,-7-3 0,5 4 0,-1 0 0,0 5 0,0-3 0,1 2 0,3-4 0,2 1 0,0 3 0,-2-2 0,-3 2 0,-1 1 0,0 1 0,1-1 0,-5 0 0,3-5 0,-3 1 0,4 3 0,-4 2 0,4 0 0,-4-2 0,4-3 0,0-1 0,1 0 0,-5-4 0,3 4 0,-3-4 0,4 8 0,1-2 0,3 2 0,-7-8 0,7-1 0,-4 0 0,6-11 0,0 9 0,-2-6 0,-3 9 0,-5 5 0,-2 3 0,1-2 0,1 2 0,0-4 0,4 1 0,-4-1 0,4 5 0,0-4 0,1 8 0,-1-8 0,0 4 0,1 0 0,-1-4 0,5 4 0,0-5 0,5-4 0,-4 3 0,-1 2 0,-5 0 0,5-1 0,0-12 0,5 0 0,0-13 0,0 14 0,0-2 0,0 9 0,-4 4 0,3-26 0,-3 20 0,4-24 0,0 29 0,0-43 0,0 34 0,0-35 0,0 45 0,0-9 0,0 9 0,0-9 0,0 9 0,-9-9 0,3 9 0,-8-4 0,0 8 0,-1-7 0,4 7 0,-2-12 0,3 7 0,4-7 0,-7 11 0,12-6 0,-3 3 0,-5-5 0,7 0 0,-7-3 0,9 7 0,-4-7 0,3-5 0,-4 6 0,5-9 0,0 15 0,0-15 0,0 9 0,0-18 0,0 18 0,0-9 0,0 15 0,0-7 0,0 7 0,5-3 0,0 0 0,1-1 0,-2 0 0,0 1 0,2 4 0,-1 1 0,-1-5 0,-4 3 0,4-3 0,-2 4 0,2 1 0,-4-5 0,0-23 0,0 12 0,0-12 0,0 23 0,0 0 0,0 3 0,0-7 0,0 3 0,4-5 0,2 10 0,3-8 0,-3 8 0,28-9 0,-22 4 0,29 7 0,-31 3 0,9-3 0,-9 6 0,4-11 0,0 12 0,2-4 0,-1 1 0,-6-1 0,0-5 0,-4 5 0,9-8 0,-3 11 0,3-7 0,0 5 0,1-6 0,0-1 0,3-7 0,-7 7 0,7-7 0,-11 3 0,1 0 0,-8-3 0,0 7 0,-4-3 0,3 4 0,-3-4 0,-1-1 0,4-4 0,-3 4 0,4-11 0,0 1 0,0-12 0,0 8 0,0 6 0,0 4 0,0 9 0,0-9 0,0 9 0,0-9 0,0 9 0,4-4 0,-3 4 0,8 0 0,-4 1 0,5-1 0,0 0 0,-1 1 0,1 3 0,4 2 0,1 4 0,26-15 0,-20 11 0,19-16 0,-25 11 0,0-2 0,-1 1 0,0 6 0,-3 4 0,7 0 0,-3-9 0,0 3 0,-1-4 0,0 6 0,-3-1 0,3 0 0,-4 0 0,0-4 0,11 3 0,-8-4 0,13-6 0,-15 6 0,3-4 0,0 4 0,-3-4 0,7-1 0,-7 0 0,3 5 0,-5 2 0,-3 2 0,2-3 0,-2-1 0,3-4 0,-3 3 0,2-7 0,-2 7 0,-1-3 0,5-8 0,-9 5 0,13-10 0,-12 12 0,7 1 0,-9 0 0,4 3 0,-3-7 0,4 7 0,-5-3 0,0 0 0,8-1 0,-6 0 0,7-3 0,-9 7 0,0-7 0,0 7 0,0-7 0,0 7 0,0-7 0,0 7 0,0-7 0,0 7 0,0-7 0,0 7 0,0-7 0,0 7 0,0-7 0,0 7 0,0-7 0,0 7 0,0-15 0,0 9 0,0-6 0,0-3 0,0 9 0,0-6 0,0 5 0,0 7 0,0-15 0,0 13 0,0-13 0,0 11 0,0 0 0,0-11 0,0 9 0,0-10 0,0 12 0,0 1 0,0 0 0,0 3 0,0-7 0,0 7 0,0-7 0,0 7 0,0-7 0,0 2 0,0-3 0,0 0 0,0 4 0,4 1 0,-3 4 0,8 0 0,1 1 0,0 3 0,4 2 0,-4 0 0,12-8 0,-5 5 0,10-13 0,-12 18 0,4-7 0,-9 14 0,4 0 0,-4 5 0,0-1 0,18 20 0,-9-11 0,10 7 0,-11-16 0,-7-5 0,3 2 0,-4 3 0,4-3 0,1 2 0,4-7 0,8 15 0,-10-14 0,9 14 0,-15-15 0,3 7 0,-4-2 0,4-1 0,37-1 0,-23-4 0,36 0 0,-47 0 0,17 0 0,-9 0 0,-5 0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30T07:48:39.004"/>
    </inkml:context>
    <inkml:brush xml:id="br0">
      <inkml:brushProperty name="width" value="0.05" units="cm"/>
      <inkml:brushProperty name="height" value="0.05" units="cm"/>
      <inkml:brushProperty name="color" value="#E71224"/>
    </inkml:brush>
  </inkml:definitions>
  <inkml:trace contextRef="#ctx0" brushRef="#br0">1085 146 24575,'-10'0'0,"-4"0"0,3 0 0,-7 0 0,7 0 0,-7 0 0,3 4 0,0-3 0,1 4 0,0-5 0,3 0 0,-3 0 0,5 0 0,-1 0 0,-4 0 0,3 0 0,-7 0 0,-5 0 0,6-5 0,-9 4 0,15-3 0,-7 4 0,3-8 0,0 5 0,-3-10 0,7 12 0,-3-3 0,0 4 0,3 0 0,-7 0 0,3-4 0,0-2 0,1 1 0,4-4 0,0 8 0,1-3 0,-5 4 0,3-4 0,-3-6 0,0-5 0,3 0 0,-7-3 0,3 7 0,0 1 0,1 6 0,4 4 0,1 0 0,-5 0 0,3 0 0,-7 0 0,7 0 0,-3 0 0,4 0 0,0 0 0,-4 0 0,4 0 0,-9 0 0,9 0 0,-9 0 0,9 0 0,-9 4 0,9-3 0,-9 4 0,9-1 0,-9-3 0,9 3 0,-4 1 0,4 0 0,0 5 0,1-1 0,3 1 0,-7 4 0,7 1 0,-4 0 0,6-1 0,-2 8 0,1-9 0,-6 8 0,-3-7 0,7-3 0,-5 7 0,10-7 0,-6 3 0,2-4 0,-3 4 0,3-3 0,2 3 0,4-5 0,0 5 0,0-3 0,0 7 0,0-7 0,0 7 0,0-7 0,0 7 0,0-7 0,0 7 0,0-7 0,0 7 0,0-7 0,0 7 0,0-7 0,0 7 0,0 5 0,0-6 0,0 5 0,0-12 0,0-1 0,0 5 0,0-3 0,0 8 0,0-9 0,0 9 0,0-9 0,0 9 0,0-9 0,0 9 0,0-9 0,0 9 0,0 4 0,0-6 0,0 9 0,0-16 0,0 9 0,0-9 0,0 9 0,0-9 0,0 9 0,4-4 0,6-4 0,1 1 0,3-6 0,-4-1 0,-1 4 0,5-8 0,-3 3 0,7-4 0,-7 4 0,3 2 0,-4 4 0,4 4 0,-4-8 0,4 7 0,0-12 0,-3 8 0,-1-4 0,-2 5 0,-7-1 0,8 1 0,-4 0 0,1-1 0,7 1 0,-7 0 0,4-1 0,-2 1 0,-7 0 0,8 4 0,-4-4 0,9 0 0,-3-6 0,7-4 0,5 0 0,-1 9 0,1-7 0,-9 11 0,0-12 0,-4 8 0,4-4 0,-4 0 0,0 0 0,4-1 0,1 1 0,4 9 0,-4 1 0,-1-4 0,-4 6 0,-1-6 0,-3 4 0,7 4 0,-7-9 0,8 9 0,-4-9 0,-1 4 0,1-4 0,0-5 0,4 0 0,-4-5 0,4 4 0,-4 1 0,0 1 0,12 3 0,-10-7 0,14 3 0,-10-5 0,-1 0 0,25 16 0,-20-13 0,30 13 0,-29-12 0,14-3 0,-18 3 0,9-4 0,-15 0 0,7 0 0,-7 0 0,7 0 0,-7 0 0,3 0 0,-4 0 0,26 0 0,20 0 0,31 0 0,-1 0 0,-25 0 0,-19 0 0,-23 0 0,-4 0 0,11 0 0,-9 0 0,6 0 0,-5-4 0,5 3 0,-6-8 0,5 4 0,-6-17 0,-8-17 0,3 7 0,-11-18 0,0 33 0,0-9 0,0 11 0,0 0 0,5-11 0,-4 13 0,5-21 0,2 17 0,-5-18 0,5 18 0,3-17 0,0 17 0,3-18 0,3 14 0,-11-2 0,8 9 0,0 9 0,1-8 0,0 2 0,4-8 0,-9 4 0,0 1 0,-6 4 0,-4-12 0,0 5 0,0-6 0,0 5 0,0 7 0,0-7 0,0-5 0,0 6 0,0-9 0,0 15 0,-4-7 0,-1 7 0,-9-7 0,3 7 0,-3-3 0,4 4 0,1-4 0,3 4 0,2-4 0,-5 0 0,3 3 0,-8-3 0,4 4 0,1 1 0,-1-1 0,-12-6 0,5 4 0,-10-4 0,12 6 0,1 1 0,4 3 0,0-7 0,1 7 0,-13-4 0,9 6 0,-27-19 0,21 17 0,-15-21 0,15 22 0,4-5 0,-3 5 0,7-4 0,-7 4 0,7-5 0,-3 4 0,4 2 0,-12-1 0,10-1 0,-10-5 0,12 6 0,-4-8 0,4 6 0,-9-2 0,9 0 0,-4 4 0,4-5 0,-4-4 0,3 8 0,-3-3 0,0 9 0,3-4 0,2 3 0,4-4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1DBF64-2AEF-D44F-8A8C-4B5D84959C77}" type="datetimeFigureOut">
              <a:rPr lang="x-none" smtClean="0"/>
              <a:t>17/11/2023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6D6B7-0898-6A48-96CF-260958C4F2DA}" type="slidenum">
              <a:rPr lang="x-none" smtClean="0"/>
              <a:t>‹#›</a:t>
            </a:fld>
            <a:endParaRPr lang="x-none"/>
          </a:p>
        </p:txBody>
      </p:sp>
    </p:spTree>
    <p:extLst>
      <p:ext uri="{BB962C8B-B14F-4D97-AF65-F5344CB8AC3E}">
        <p14:creationId xmlns:p14="http://schemas.microsoft.com/office/powerpoint/2010/main" val="225388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22</a:t>
            </a:fld>
            <a:endParaRPr lang="en-US"/>
          </a:p>
        </p:txBody>
      </p:sp>
    </p:spTree>
    <p:extLst>
      <p:ext uri="{BB962C8B-B14F-4D97-AF65-F5344CB8AC3E}">
        <p14:creationId xmlns:p14="http://schemas.microsoft.com/office/powerpoint/2010/main" val="305245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26</a:t>
            </a:fld>
            <a:endParaRPr lang="en-US"/>
          </a:p>
        </p:txBody>
      </p:sp>
    </p:spTree>
    <p:extLst>
      <p:ext uri="{BB962C8B-B14F-4D97-AF65-F5344CB8AC3E}">
        <p14:creationId xmlns:p14="http://schemas.microsoft.com/office/powerpoint/2010/main" val="52218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33</a:t>
            </a:fld>
            <a:endParaRPr lang="en-US"/>
          </a:p>
        </p:txBody>
      </p:sp>
    </p:spTree>
    <p:extLst>
      <p:ext uri="{BB962C8B-B14F-4D97-AF65-F5344CB8AC3E}">
        <p14:creationId xmlns:p14="http://schemas.microsoft.com/office/powerpoint/2010/main" val="1885356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1A744B-4C4F-4E21-9D6E-297E7503B425}" type="slidenum">
              <a:rPr lang="en-US" smtClean="0"/>
              <a:t>38</a:t>
            </a:fld>
            <a:endParaRPr lang="en-US"/>
          </a:p>
        </p:txBody>
      </p:sp>
    </p:spTree>
    <p:extLst>
      <p:ext uri="{BB962C8B-B14F-4D97-AF65-F5344CB8AC3E}">
        <p14:creationId xmlns:p14="http://schemas.microsoft.com/office/powerpoint/2010/main" val="418516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A96B-1DB9-444B-BB53-CF8D9C600B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2F2293F6-4F96-2149-8F24-E5BB7173A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47B65064-6BE0-D141-BD12-115BA74A36B8}"/>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5" name="Footer Placeholder 4">
            <a:extLst>
              <a:ext uri="{FF2B5EF4-FFF2-40B4-BE49-F238E27FC236}">
                <a16:creationId xmlns:a16="http://schemas.microsoft.com/office/drawing/2014/main" id="{19D8A13A-AA98-B940-B1E1-5361F066C83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1FF4CE4-DF99-DF4F-9621-CF7484615E65}"/>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93222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ADCF-9756-F142-9E04-370620107566}"/>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D3D0CED-6D34-EE4D-85E0-D96581CCA4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33E0A8-B659-E54D-A0DC-06ADC8526F9F}"/>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5" name="Footer Placeholder 4">
            <a:extLst>
              <a:ext uri="{FF2B5EF4-FFF2-40B4-BE49-F238E27FC236}">
                <a16:creationId xmlns:a16="http://schemas.microsoft.com/office/drawing/2014/main" id="{DE4F4588-C47A-684D-AD61-98E333C337F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8DDEE74-121D-7442-A8BB-A42DC95E3D78}"/>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12889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78147-D8A7-FC47-A907-FA185C5920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2842D94-1D1E-204D-A187-B8384A64C4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6B4195C-0D6F-604F-B966-C6D712E52FA2}"/>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5" name="Footer Placeholder 4">
            <a:extLst>
              <a:ext uri="{FF2B5EF4-FFF2-40B4-BE49-F238E27FC236}">
                <a16:creationId xmlns:a16="http://schemas.microsoft.com/office/drawing/2014/main" id="{E3E7CEB0-1C13-9145-88EE-B4A7769D0A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0E0F6E4-C20A-E94A-B121-E8EFCC40C79D}"/>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90681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7527-8B2C-5649-A4A6-F050BDFEDBB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D787EA70-7429-B04F-A59F-0D586436C4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302B3AA-D432-024C-8C66-956B7C694F4F}"/>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5" name="Footer Placeholder 4">
            <a:extLst>
              <a:ext uri="{FF2B5EF4-FFF2-40B4-BE49-F238E27FC236}">
                <a16:creationId xmlns:a16="http://schemas.microsoft.com/office/drawing/2014/main" id="{FC0B777D-1D06-5D47-888C-5EC746E4129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C5D6B5C-A4BA-3749-BD94-5191BC8704C6}"/>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224227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321C-134A-9C4C-ADD5-4A5EAB8AF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3E3D5CFE-C676-1147-8C0C-15C32A221A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9D4C1-B620-B848-B574-0BED703CB546}"/>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5" name="Footer Placeholder 4">
            <a:extLst>
              <a:ext uri="{FF2B5EF4-FFF2-40B4-BE49-F238E27FC236}">
                <a16:creationId xmlns:a16="http://schemas.microsoft.com/office/drawing/2014/main" id="{B62AC6AF-58D2-AE43-A0A9-A1E6444C262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5F1A787-2DC6-5745-ABB0-4E3D00918441}"/>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5006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26619-2240-1A46-8C64-EA42E0741C0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36B7A01-CB1E-3844-8924-F195E8CB44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46E7323D-E371-DF40-B649-27A797D56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BB67AF48-3344-7844-B90F-B935CCC56ED7}"/>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6" name="Footer Placeholder 5">
            <a:extLst>
              <a:ext uri="{FF2B5EF4-FFF2-40B4-BE49-F238E27FC236}">
                <a16:creationId xmlns:a16="http://schemas.microsoft.com/office/drawing/2014/main" id="{E40AE54E-A0B8-B245-B2B9-749B81D556F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F8812CB7-0363-4647-B742-3F1CED9B19B2}"/>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2662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EC4C-1224-134A-91B6-22CBCADECB6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4B28BD7-050C-BA4F-B17A-D2D398092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F1D652-155F-2746-A766-38029CD9D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241F1D05-FAFF-B946-8EDC-3064ADE85C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3AD81-FA75-B245-A308-BC06A85BE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701195A1-B78C-0A4C-8431-7CB613000682}"/>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8" name="Footer Placeholder 7">
            <a:extLst>
              <a:ext uri="{FF2B5EF4-FFF2-40B4-BE49-F238E27FC236}">
                <a16:creationId xmlns:a16="http://schemas.microsoft.com/office/drawing/2014/main" id="{69C754E5-553F-044F-B376-ABAB1FDDCFA0}"/>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CF5EE92A-0753-184D-AC6F-656A14AC08A0}"/>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21063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9EB4-5947-2349-A5C9-52BE45709CDC}"/>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C8066D10-E825-D944-B2BC-FE0073FC5D57}"/>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4" name="Footer Placeholder 3">
            <a:extLst>
              <a:ext uri="{FF2B5EF4-FFF2-40B4-BE49-F238E27FC236}">
                <a16:creationId xmlns:a16="http://schemas.microsoft.com/office/drawing/2014/main" id="{151405CC-C36D-3648-8C1A-59B02441CE7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62A870F7-0AB2-584B-A9A6-9CA02347C089}"/>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400780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248B5-ED1B-9E4C-8E12-31DC89260E33}"/>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3" name="Footer Placeholder 2">
            <a:extLst>
              <a:ext uri="{FF2B5EF4-FFF2-40B4-BE49-F238E27FC236}">
                <a16:creationId xmlns:a16="http://schemas.microsoft.com/office/drawing/2014/main" id="{F6BCAD23-330F-154B-99A8-A810F86AF37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830997D7-BD80-5C4C-A25E-CD58FCFEACC7}"/>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47220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CD76-B324-3E45-BBAE-678F780F2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E8B150AC-A5B1-C147-83A3-B875C27FD5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3BE3DC73-98AE-0C49-86CC-007504FA1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8B9BC-73CC-1446-8E4F-B8E60D75F218}"/>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6" name="Footer Placeholder 5">
            <a:extLst>
              <a:ext uri="{FF2B5EF4-FFF2-40B4-BE49-F238E27FC236}">
                <a16:creationId xmlns:a16="http://schemas.microsoft.com/office/drawing/2014/main" id="{888C3A1F-ADD3-6F49-A06F-1808FD53630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859AE29-43BA-A241-A047-46C0970698BE}"/>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110730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DFAB-95DF-F149-B7F7-696E4C6660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0EB49340-CDD3-FB4F-BBA4-FD9B4A2D4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E0B13B0-0727-FE4E-943B-7AC130FA9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2BEE4-5610-654B-AF9E-CFAB95C5D168}"/>
              </a:ext>
            </a:extLst>
          </p:cNvPr>
          <p:cNvSpPr>
            <a:spLocks noGrp="1"/>
          </p:cNvSpPr>
          <p:nvPr>
            <p:ph type="dt" sz="half" idx="10"/>
          </p:nvPr>
        </p:nvSpPr>
        <p:spPr/>
        <p:txBody>
          <a:bodyPr/>
          <a:lstStyle/>
          <a:p>
            <a:fld id="{824F3DFA-F659-A34E-A41C-04690B237CAF}" type="datetimeFigureOut">
              <a:rPr lang="x-none" smtClean="0"/>
              <a:t>17/11/2023</a:t>
            </a:fld>
            <a:endParaRPr lang="x-none"/>
          </a:p>
        </p:txBody>
      </p:sp>
      <p:sp>
        <p:nvSpPr>
          <p:cNvPr id="6" name="Footer Placeholder 5">
            <a:extLst>
              <a:ext uri="{FF2B5EF4-FFF2-40B4-BE49-F238E27FC236}">
                <a16:creationId xmlns:a16="http://schemas.microsoft.com/office/drawing/2014/main" id="{4132FC4F-1F2C-CF48-A627-AE0F3581E5D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BC5F77B8-220D-4F4C-A8BB-0AD69D423B91}"/>
              </a:ext>
            </a:extLst>
          </p:cNvPr>
          <p:cNvSpPr>
            <a:spLocks noGrp="1"/>
          </p:cNvSpPr>
          <p:nvPr>
            <p:ph type="sldNum" sz="quarter" idx="12"/>
          </p:nvPr>
        </p:nvSpPr>
        <p:spPr/>
        <p:txBody>
          <a:bodyPr/>
          <a:lstStyle/>
          <a:p>
            <a:fld id="{F47366ED-22C3-B34A-8B83-7A43B7BE3C19}" type="slidenum">
              <a:rPr lang="x-none" smtClean="0"/>
              <a:t>‹#›</a:t>
            </a:fld>
            <a:endParaRPr lang="x-none"/>
          </a:p>
        </p:txBody>
      </p:sp>
    </p:spTree>
    <p:extLst>
      <p:ext uri="{BB962C8B-B14F-4D97-AF65-F5344CB8AC3E}">
        <p14:creationId xmlns:p14="http://schemas.microsoft.com/office/powerpoint/2010/main" val="3206002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9F285C-E25A-604E-888E-4A6C97618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239C3EE6-7C1A-8F43-AA81-4A16FDD02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90088E9-A8E2-384F-869E-E26DA19CB9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3DFA-F659-A34E-A41C-04690B237CAF}" type="datetimeFigureOut">
              <a:rPr lang="x-none" smtClean="0"/>
              <a:t>17/11/2023</a:t>
            </a:fld>
            <a:endParaRPr lang="x-none"/>
          </a:p>
        </p:txBody>
      </p:sp>
      <p:sp>
        <p:nvSpPr>
          <p:cNvPr id="5" name="Footer Placeholder 4">
            <a:extLst>
              <a:ext uri="{FF2B5EF4-FFF2-40B4-BE49-F238E27FC236}">
                <a16:creationId xmlns:a16="http://schemas.microsoft.com/office/drawing/2014/main" id="{54CBC833-D52E-CA4A-8575-3FE4387CB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799FB6C6-417F-924C-BF2F-03A9ADD62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366ED-22C3-B34A-8B83-7A43B7BE3C19}" type="slidenum">
              <a:rPr lang="x-none" smtClean="0"/>
              <a:t>‹#›</a:t>
            </a:fld>
            <a:endParaRPr lang="x-none"/>
          </a:p>
        </p:txBody>
      </p:sp>
    </p:spTree>
    <p:extLst>
      <p:ext uri="{BB962C8B-B14F-4D97-AF65-F5344CB8AC3E}">
        <p14:creationId xmlns:p14="http://schemas.microsoft.com/office/powerpoint/2010/main" val="163923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1.jpeg"/><Relationship Id="rId12" Type="http://schemas.openxmlformats.org/officeDocument/2006/relationships/image" Target="../media/image80.png"/><Relationship Id="rId2" Type="http://schemas.openxmlformats.org/officeDocument/2006/relationships/image" Target="../media/image20.png"/><Relationship Id="rId1" Type="http://schemas.openxmlformats.org/officeDocument/2006/relationships/slideLayout" Target="../slideLayouts/slideLayout2.xml"/><Relationship Id="rId11" Type="http://schemas.openxmlformats.org/officeDocument/2006/relationships/customXml" Target="../ink/ink3.xml"/><Relationship Id="rId10" Type="http://schemas.openxmlformats.org/officeDocument/2006/relationships/image" Target="../media/image70.png"/><Relationship Id="rId4" Type="http://schemas.openxmlformats.org/officeDocument/2006/relationships/customXml" Target="../ink/ink1.xml"/><Relationship Id="rId9" Type="http://schemas.openxmlformats.org/officeDocument/2006/relationships/customXml" Target="../ink/ink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484B7-10A4-1143-AD2F-50D336F3998A}"/>
              </a:ext>
            </a:extLst>
          </p:cNvPr>
          <p:cNvPicPr>
            <a:picLocks noChangeAspect="1"/>
          </p:cNvPicPr>
          <p:nvPr/>
        </p:nvPicPr>
        <p:blipFill>
          <a:blip r:embed="rId2"/>
          <a:stretch>
            <a:fillRect/>
          </a:stretch>
        </p:blipFill>
        <p:spPr>
          <a:xfrm>
            <a:off x="0" y="0"/>
            <a:ext cx="12192000" cy="6441796"/>
          </a:xfrm>
          <a:prstGeom prst="rect">
            <a:avLst/>
          </a:prstGeom>
        </p:spPr>
      </p:pic>
      <p:sp>
        <p:nvSpPr>
          <p:cNvPr id="4" name="Rectangle 3">
            <a:extLst>
              <a:ext uri="{FF2B5EF4-FFF2-40B4-BE49-F238E27FC236}">
                <a16:creationId xmlns:a16="http://schemas.microsoft.com/office/drawing/2014/main" id="{C04837F9-FBE2-6240-B0E9-F505A565E323}"/>
              </a:ext>
            </a:extLst>
          </p:cNvPr>
          <p:cNvSpPr/>
          <p:nvPr/>
        </p:nvSpPr>
        <p:spPr>
          <a:xfrm>
            <a:off x="0" y="6441796"/>
            <a:ext cx="12191999" cy="416204"/>
          </a:xfrm>
          <a:prstGeom prst="rect">
            <a:avLst/>
          </a:prstGeom>
        </p:spPr>
        <p:txBody>
          <a:bodyPr wrap="square">
            <a:spAutoFit/>
          </a:bodyPr>
          <a:lstStyle/>
          <a:p>
            <a:pPr algn="ctr">
              <a:lnSpc>
                <a:spcPct val="115000"/>
              </a:lnSpc>
            </a:pP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Em đã từng nhìn thấy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cô</a:t>
            </a:r>
            <a:r>
              <a:rPr lang="x-none"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ng </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trình này chưa? </a:t>
            </a:r>
            <a:r>
              <a:rPr lang="en-US" sz="2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C</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ông</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x-none"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trình </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kiến trúc này nằm </a:t>
            </a:r>
            <a:r>
              <a:rPr lang="vi-VN"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ở</a:t>
            </a:r>
            <a:r>
              <a:rPr lang="x-none"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 quốc gia nào? </a:t>
            </a:r>
            <a:endParaRPr lang="x-none"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43186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9314E-55A6-BD47-8261-477483D2F9C0}"/>
              </a:ext>
            </a:extLst>
          </p:cNvPr>
          <p:cNvSpPr/>
          <p:nvPr/>
        </p:nvSpPr>
        <p:spPr>
          <a:xfrm>
            <a:off x="493643" y="1030691"/>
            <a:ext cx="6278218" cy="4832092"/>
          </a:xfrm>
          <a:prstGeom prst="rect">
            <a:avLst/>
          </a:prstGeom>
          <a:solidFill>
            <a:schemeClr val="accent6">
              <a:lumMod val="20000"/>
              <a:lumOff val="80000"/>
            </a:schemeClr>
          </a:solidFill>
        </p:spPr>
        <p:txBody>
          <a:bodyPr wrap="square">
            <a:spAutoFit/>
          </a:bodyPr>
          <a:lstStyle/>
          <a:p>
            <a:r>
              <a:rPr lang="en-AU"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AU"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AU"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Hy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Hải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24°C.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4°C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trừ</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500 – 1200 mm,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8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AU"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Cloud Callout 5">
            <a:extLst>
              <a:ext uri="{FF2B5EF4-FFF2-40B4-BE49-F238E27FC236}">
                <a16:creationId xmlns:a16="http://schemas.microsoft.com/office/drawing/2014/main" id="{83B96321-6D5F-004E-BE49-D42E8BBB2AB7}"/>
              </a:ext>
            </a:extLst>
          </p:cNvPr>
          <p:cNvSpPr/>
          <p:nvPr/>
        </p:nvSpPr>
        <p:spPr>
          <a:xfrm rot="10800000" flipH="1" flipV="1">
            <a:off x="7137400" y="173492"/>
            <a:ext cx="4509571" cy="2750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25000"/>
              </a:lnSpc>
            </a:pP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trọt</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0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2">
            <a:extLst>
              <a:ext uri="{FF2B5EF4-FFF2-40B4-BE49-F238E27FC236}">
                <a16:creationId xmlns:a16="http://schemas.microsoft.com/office/drawing/2014/main" id="{028CA7BB-BDBB-D242-A0EE-70988FBEA1BF}"/>
              </a:ext>
            </a:extLst>
          </p:cNvPr>
          <p:cNvSpPr>
            <a:spLocks noGrp="1" noChangeArrowheads="1"/>
          </p:cNvSpPr>
          <p:nvPr>
            <p:ph type="title"/>
          </p:nvPr>
        </p:nvSpPr>
        <p:spPr>
          <a:xfrm>
            <a:off x="838200" y="204301"/>
            <a:ext cx="4998818" cy="777875"/>
          </a:xfrm>
        </p:spPr>
        <p:txBody>
          <a:bodyPr>
            <a:normAutofit/>
          </a:bodyPr>
          <a:lstStyle/>
          <a:p>
            <a:pPr eaLnBrk="1" hangingPunct="1">
              <a:defRPr/>
            </a:pPr>
            <a:r>
              <a:rPr lang="es-ES" sz="2800" b="1" dirty="0" err="1">
                <a:solidFill>
                  <a:srgbClr val="FFFF00"/>
                </a:solidFill>
                <a:latin typeface="Times New Roman" panose="02020603050405020304" pitchFamily="18" charset="0"/>
                <a:cs typeface="Times New Roman" panose="02020603050405020304" pitchFamily="18" charset="0"/>
              </a:rPr>
              <a:t>Khí</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hậu</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của</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smtClean="0">
                <a:solidFill>
                  <a:srgbClr val="FFFF00"/>
                </a:solidFill>
                <a:latin typeface="Times New Roman" panose="02020603050405020304" pitchFamily="18" charset="0"/>
                <a:cs typeface="Times New Roman" panose="02020603050405020304" pitchFamily="18" charset="0"/>
              </a:rPr>
              <a:t>Hy</a:t>
            </a:r>
            <a:r>
              <a:rPr lang="es-ES" sz="2800" b="1" dirty="0" smtClean="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Lạp</a:t>
            </a:r>
            <a:endParaRPr lang="es-E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59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804352" y="383821"/>
            <a:ext cx="4998818" cy="777875"/>
          </a:xfrm>
        </p:spPr>
        <p:txBody>
          <a:bodyPr>
            <a:normAutofit/>
          </a:bodyPr>
          <a:lstStyle/>
          <a:p>
            <a:pPr eaLnBrk="1" hangingPunct="1">
              <a:defRPr/>
            </a:pPr>
            <a:r>
              <a:rPr lang="es-ES" sz="2800" b="1" dirty="0" err="1">
                <a:solidFill>
                  <a:srgbClr val="FFFF00"/>
                </a:solidFill>
                <a:latin typeface="Times New Roman" panose="02020603050405020304" pitchFamily="18" charset="0"/>
                <a:cs typeface="Times New Roman" panose="02020603050405020304" pitchFamily="18" charset="0"/>
              </a:rPr>
              <a:t>Khí</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hậu</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của</a:t>
            </a:r>
            <a:r>
              <a:rPr lang="es-ES" sz="2800" b="1" dirty="0">
                <a:solidFill>
                  <a:srgbClr val="FFFF00"/>
                </a:solidFill>
                <a:latin typeface="Times New Roman" panose="02020603050405020304" pitchFamily="18" charset="0"/>
                <a:cs typeface="Times New Roman" panose="02020603050405020304" pitchFamily="18" charset="0"/>
              </a:rPr>
              <a:t> </a:t>
            </a:r>
            <a:r>
              <a:rPr lang="es-ES" sz="2800" b="1" dirty="0" err="1" smtClean="0">
                <a:solidFill>
                  <a:srgbClr val="FFFF00"/>
                </a:solidFill>
                <a:latin typeface="Times New Roman" panose="02020603050405020304" pitchFamily="18" charset="0"/>
                <a:cs typeface="Times New Roman" panose="02020603050405020304" pitchFamily="18" charset="0"/>
              </a:rPr>
              <a:t>Hy</a:t>
            </a:r>
            <a:r>
              <a:rPr lang="es-ES" sz="2800" b="1" dirty="0" smtClean="0">
                <a:solidFill>
                  <a:srgbClr val="FFFF00"/>
                </a:solidFill>
                <a:latin typeface="Times New Roman" panose="02020603050405020304" pitchFamily="18" charset="0"/>
                <a:cs typeface="Times New Roman" panose="02020603050405020304" pitchFamily="18" charset="0"/>
              </a:rPr>
              <a:t> </a:t>
            </a:r>
            <a:r>
              <a:rPr lang="es-ES" sz="2800" b="1" dirty="0" err="1">
                <a:solidFill>
                  <a:srgbClr val="FFFF00"/>
                </a:solidFill>
                <a:latin typeface="Times New Roman" panose="02020603050405020304" pitchFamily="18" charset="0"/>
                <a:cs typeface="Times New Roman" panose="02020603050405020304" pitchFamily="18" charset="0"/>
              </a:rPr>
              <a:t>Lạp</a:t>
            </a:r>
            <a:endParaRPr lang="es-ES" sz="2800" b="1" dirty="0">
              <a:solidFill>
                <a:srgbClr val="FFFF00"/>
              </a:solidFill>
              <a:latin typeface="Times New Roman" panose="02020603050405020304" pitchFamily="18" charset="0"/>
              <a:cs typeface="Times New Roman" panose="02020603050405020304" pitchFamily="18" charset="0"/>
            </a:endParaRPr>
          </a:p>
        </p:txBody>
      </p:sp>
      <p:sp>
        <p:nvSpPr>
          <p:cNvPr id="6147" name="Rectangle 3"/>
          <p:cNvSpPr>
            <a:spLocks noGrp="1" noChangeArrowheads="1"/>
          </p:cNvSpPr>
          <p:nvPr>
            <p:ph type="body" idx="1"/>
          </p:nvPr>
        </p:nvSpPr>
        <p:spPr>
          <a:xfrm>
            <a:off x="699129" y="1161696"/>
            <a:ext cx="6037943" cy="5000625"/>
          </a:xfrm>
        </p:spPr>
        <p:style>
          <a:lnRef idx="2">
            <a:schemeClr val="dk1"/>
          </a:lnRef>
          <a:fillRef idx="1">
            <a:schemeClr val="lt1"/>
          </a:fillRef>
          <a:effectRef idx="0">
            <a:schemeClr val="dk1"/>
          </a:effectRef>
          <a:fontRef idx="minor">
            <a:schemeClr val="dk1"/>
          </a:fontRef>
        </p:style>
        <p:txBody>
          <a:bodyPr>
            <a:normAutofit/>
          </a:bodyPr>
          <a:lstStyle/>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Hi </a:t>
            </a:r>
            <a:r>
              <a:rPr lang="en-US" b="1" dirty="0" err="1">
                <a:solidFill>
                  <a:srgbClr val="002060"/>
                </a:solidFill>
                <a:latin typeface="Times New Roman" panose="02020603050405020304" pitchFamily="18" charset="0"/>
                <a:cs typeface="Times New Roman" panose="02020603050405020304" pitchFamily="18" charset="0"/>
              </a:rPr>
              <a:t>Lạp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khí</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hậu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Địa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Hải</a:t>
            </a:r>
            <a:r>
              <a:rPr lang="en-US" b="1" dirty="0">
                <a:solidFill>
                  <a:srgbClr val="002060"/>
                </a:solidFill>
                <a:latin typeface="Times New Roman" panose="02020603050405020304" pitchFamily="18" charset="0"/>
                <a:cs typeface="Times New Roman" panose="02020603050405020304" pitchFamily="18" charset="0"/>
              </a:rPr>
              <a:t>:</a:t>
            </a:r>
          </a:p>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Mùa đông ôn hòa và ẩm ướt</a:t>
            </a:r>
            <a:endParaRPr lang="en-US" b="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a:solidFill>
                  <a:srgbClr val="002060"/>
                </a:solidFill>
                <a:latin typeface="Times New Roman" panose="02020603050405020304" pitchFamily="18" charset="0"/>
                <a:cs typeface="Times New Roman" panose="02020603050405020304" pitchFamily="18" charset="0"/>
              </a:rPr>
              <a:t>Cho </a:t>
            </a:r>
            <a:r>
              <a:rPr lang="en-US" sz="2800" b="1" i="1" dirty="0" err="1">
                <a:solidFill>
                  <a:srgbClr val="002060"/>
                </a:solidFill>
                <a:latin typeface="Times New Roman" panose="02020603050405020304" pitchFamily="18" charset="0"/>
                <a:cs typeface="Times New Roman" panose="02020603050405020304" pitchFamily="18" charset="0"/>
              </a:rPr>
              <a:t>phép</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phát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triển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nông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nghiệp</a:t>
            </a:r>
            <a:endParaRPr lang="en-US" sz="2800" b="1" i="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Trồng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ôliu</a:t>
            </a:r>
            <a:endParaRPr lang="en-US" sz="2800" b="1" i="1" dirty="0">
              <a:solidFill>
                <a:srgbClr val="002060"/>
              </a:solidFill>
              <a:latin typeface="Times New Roman" panose="02020603050405020304" pitchFamily="18" charset="0"/>
              <a:cs typeface="Times New Roman" panose="02020603050405020304" pitchFamily="18" charset="0"/>
            </a:endParaRPr>
          </a:p>
          <a:p>
            <a:pPr eaLnBrk="1" hangingPunct="1">
              <a:lnSpc>
                <a:spcPct val="120000"/>
              </a:lnSpc>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Mùa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hè</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a:t>
            </a:r>
            <a:endParaRPr lang="en-US" b="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Thường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hạn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hán</a:t>
            </a:r>
            <a:endParaRPr lang="en-US" sz="2800" b="1" i="1" dirty="0">
              <a:solidFill>
                <a:srgbClr val="002060"/>
              </a:solidFill>
              <a:latin typeface="Times New Roman" panose="02020603050405020304" pitchFamily="18" charset="0"/>
              <a:cs typeface="Times New Roman" panose="02020603050405020304" pitchFamily="18" charset="0"/>
            </a:endParaRPr>
          </a:p>
          <a:p>
            <a:pPr lvl="1" eaLnBrk="1" hangingPunct="1">
              <a:lnSpc>
                <a:spcPct val="120000"/>
              </a:lnSpc>
              <a:spcBef>
                <a:spcPts val="0"/>
              </a:spcBef>
            </a:pP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và</a:t>
            </a:r>
            <a:r>
              <a:rPr lang="en-US" sz="2800" b="1" i="1" dirty="0">
                <a:solidFill>
                  <a:srgbClr val="002060"/>
                </a:solidFill>
                <a:latin typeface="Times New Roman" panose="02020603050405020304" pitchFamily="18" charset="0"/>
                <a:cs typeface="Times New Roman" panose="02020603050405020304" pitchFamily="18" charset="0"/>
              </a:rPr>
              <a:t> ô-</a:t>
            </a:r>
            <a:r>
              <a:rPr lang="en-US" sz="2800" b="1" i="1" dirty="0" err="1">
                <a:solidFill>
                  <a:srgbClr val="002060"/>
                </a:solidFill>
                <a:latin typeface="Times New Roman" panose="02020603050405020304" pitchFamily="18" charset="0"/>
                <a:cs typeface="Times New Roman" panose="02020603050405020304" pitchFamily="18" charset="0"/>
              </a:rPr>
              <a:t>liu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là</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những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loại</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cây</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có</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thể</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sống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sót</a:t>
            </a:r>
            <a:r>
              <a:rPr lang="en-US" sz="2800" b="1" i="1" dirty="0">
                <a:solidFill>
                  <a:srgbClr val="002060"/>
                </a:solidFill>
                <a:latin typeface="Times New Roman" panose="02020603050405020304" pitchFamily="18" charset="0"/>
                <a:cs typeface="Times New Roman" panose="02020603050405020304" pitchFamily="18" charset="0"/>
              </a:rPr>
              <a:t> qua </a:t>
            </a:r>
            <a:r>
              <a:rPr lang="en-US" sz="2800" b="1" i="1" dirty="0" err="1">
                <a:solidFill>
                  <a:srgbClr val="002060"/>
                </a:solidFill>
                <a:latin typeface="Times New Roman" panose="02020603050405020304" pitchFamily="18" charset="0"/>
                <a:cs typeface="Times New Roman" panose="02020603050405020304" pitchFamily="18" charset="0"/>
              </a:rPr>
              <a:t>các</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mùa</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khô</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hạn</a:t>
            </a:r>
            <a:endParaRPr lang="en-US" sz="2800" b="1" i="1" dirty="0">
              <a:solidFill>
                <a:srgbClr val="002060"/>
              </a:solidFill>
              <a:latin typeface="Times New Roman" panose="02020603050405020304" pitchFamily="18" charset="0"/>
              <a:cs typeface="Times New Roman" panose="02020603050405020304" pitchFamily="18" charset="0"/>
            </a:endParaRPr>
          </a:p>
          <a:p>
            <a:pPr eaLnBrk="1" hangingPunct="1">
              <a:lnSpc>
                <a:spcPct val="120000"/>
              </a:lnSpc>
              <a:spcBef>
                <a:spcPts val="0"/>
              </a:spcBef>
            </a:pPr>
            <a:endParaRPr lang="es-ES" b="1" dirty="0">
              <a:solidFill>
                <a:srgbClr val="002060"/>
              </a:solidFill>
              <a:latin typeface="Corbel" pitchFamily="34" charset="0"/>
            </a:endParaRPr>
          </a:p>
        </p:txBody>
      </p:sp>
      <p:pic>
        <p:nvPicPr>
          <p:cNvPr id="6148" name="Picture 5" descr="1613912-greek-landscape-capture"/>
          <p:cNvPicPr>
            <a:picLocks noChangeAspect="1" noChangeArrowheads="1"/>
          </p:cNvPicPr>
          <p:nvPr/>
        </p:nvPicPr>
        <p:blipFill>
          <a:blip r:embed="rId2" cstate="print"/>
          <a:srcRect/>
          <a:stretch>
            <a:fillRect/>
          </a:stretch>
        </p:blipFill>
        <p:spPr bwMode="auto">
          <a:xfrm>
            <a:off x="7670975" y="3882171"/>
            <a:ext cx="3969482" cy="2646321"/>
          </a:xfrm>
          <a:prstGeom prst="rect">
            <a:avLst/>
          </a:prstGeom>
          <a:noFill/>
          <a:ln w="9525">
            <a:noFill/>
            <a:miter lim="800000"/>
            <a:headEnd/>
            <a:tailEnd/>
          </a:ln>
        </p:spPr>
      </p:pic>
      <p:pic>
        <p:nvPicPr>
          <p:cNvPr id="6150" name="Picture 9" descr="GREECE,OLIVE TREE ,1500YRS"/>
          <p:cNvPicPr>
            <a:picLocks noChangeAspect="1" noChangeArrowheads="1"/>
          </p:cNvPicPr>
          <p:nvPr/>
        </p:nvPicPr>
        <p:blipFill>
          <a:blip r:embed="rId3" cstate="print"/>
          <a:srcRect/>
          <a:stretch>
            <a:fillRect/>
          </a:stretch>
        </p:blipFill>
        <p:spPr bwMode="auto">
          <a:xfrm>
            <a:off x="7670974" y="551543"/>
            <a:ext cx="3969482" cy="2975429"/>
          </a:xfrm>
          <a:prstGeom prst="rect">
            <a:avLst/>
          </a:prstGeom>
          <a:noFill/>
          <a:ln w="9525">
            <a:noFill/>
            <a:miter lim="800000"/>
            <a:headEnd/>
            <a:tailEnd/>
          </a:ln>
        </p:spPr>
      </p:pic>
    </p:spTree>
    <p:extLst>
      <p:ext uri="{BB962C8B-B14F-4D97-AF65-F5344CB8AC3E}">
        <p14:creationId xmlns:p14="http://schemas.microsoft.com/office/powerpoint/2010/main" val="1268932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369818" y="2025934"/>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305906" y="3027732"/>
            <a:ext cx="11348456" cy="503599"/>
          </a:xfrm>
          <a:prstGeom prst="rect">
            <a:avLst/>
          </a:prstGeom>
        </p:spPr>
        <p:txBody>
          <a:bodyPr wrap="square">
            <a:spAutoFit/>
          </a:bodyPr>
          <a:lstStyle/>
          <a:p>
            <a:pPr indent="292100" algn="just">
              <a:lnSpc>
                <a:spcPct val="120000"/>
              </a:lnSpc>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gồ ghề, có nhiều vũng, 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369818" y="3715370"/>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a:t>
            </a:r>
            <a:r>
              <a:rPr lang="vi-VN" sz="2400" dirty="0" smtClean="0">
                <a:solidFill>
                  <a:schemeClr val="bg1"/>
                </a:solidFill>
                <a:ea typeface="Times New Roman" panose="02020603050405020304" pitchFamily="18" charset="0"/>
              </a:rPr>
              <a:t>khoáng </a:t>
            </a:r>
            <a:r>
              <a:rPr lang="vi-VN" sz="2400" dirty="0">
                <a:solidFill>
                  <a:schemeClr val="bg1"/>
                </a:solidFill>
                <a:ea typeface="Times New Roman" panose="02020603050405020304" pitchFamily="18" charset="0"/>
              </a:rPr>
              <a:t>sản</a:t>
            </a:r>
            <a:r>
              <a:rPr lang="en-US" sz="2400" dirty="0">
                <a:solidFill>
                  <a:schemeClr val="bg1"/>
                </a:solidFill>
                <a:ea typeface="Times New Roman" panose="02020603050405020304" pitchFamily="18"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chemeClr val="bg1"/>
                </a:solidFill>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703" y="1936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68053" y="4336104"/>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raeus (Hy Lạp) là hải cảng lớn nhất Địa Trung H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01599"/>
            <a:ext cx="11885688" cy="6570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20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ảng Pi-r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90310"/>
            <a:ext cx="5567892" cy="44776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freevisa.vn/wp-content/uploads/2021/08/piraeus-hy-lap-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4507" y="90310"/>
            <a:ext cx="5970177" cy="44776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7175" y="4846769"/>
            <a:ext cx="11727509" cy="1938992"/>
          </a:xfrm>
          <a:prstGeom prst="rect">
            <a:avLst/>
          </a:prstGeom>
        </p:spPr>
        <p:txBody>
          <a:bodyPr wrap="square">
            <a:spAutoFit/>
          </a:bodyPr>
          <a:lstStyle/>
          <a:p>
            <a:r>
              <a:rPr lang="vi-VN" sz="2400" dirty="0">
                <a:solidFill>
                  <a:schemeClr val="bg1"/>
                </a:solidFill>
              </a:rPr>
              <a:t>Cảng Pi-rê là trung tâm xuất- nhập khẩu và buôn bán nô lệ sầm uất nhất của thế giới cổ đại. Từ cảng Pi-rê, A-ten xuất khẩu sang các quốc gia lân bang những sản phẩm nổi tiếng như rượu nho, dầu ô liu, đồ gốm màu, đá cẩm thạch, thiếc, chi, vải, …và nhập về các mặt hàng thiết yếu như ngũ cốc từ Hắc Hải, Bắc Phi, hạt tiêu từ Ấn Độ, chà là và lúa mì của vùng Lưỡng Hà,…</a:t>
            </a:r>
            <a:endParaRPr lang="en-US" sz="2400" dirty="0">
              <a:solidFill>
                <a:schemeClr val="bg1"/>
              </a:solidFill>
            </a:endParaRPr>
          </a:p>
        </p:txBody>
      </p:sp>
    </p:spTree>
    <p:extLst>
      <p:ext uri="{BB962C8B-B14F-4D97-AF65-F5344CB8AC3E}">
        <p14:creationId xmlns:p14="http://schemas.microsoft.com/office/powerpoint/2010/main" val="924576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51263" y="1900812"/>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432914" y="2796430"/>
            <a:ext cx="11348456"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rPr>
              <a:t> </a:t>
            </a:r>
            <a:r>
              <a:rPr lang="vi-VN" sz="2400" dirty="0" smtClean="0">
                <a:solidFill>
                  <a:schemeClr val="bg1"/>
                </a:solidFill>
                <a:ea typeface="Times New Roman" panose="02020603050405020304" pitchFamily="18" charset="0"/>
              </a:rPr>
              <a:t>gồ </a:t>
            </a:r>
            <a:r>
              <a:rPr lang="vi-VN" sz="2400" dirty="0">
                <a:solidFill>
                  <a:schemeClr val="bg1"/>
                </a:solidFill>
                <a:ea typeface="Times New Roman" panose="02020603050405020304" pitchFamily="18" charset="0"/>
              </a:rPr>
              <a:t>ghề, có nhiều vũng, </a:t>
            </a:r>
            <a:r>
              <a:rPr lang="vi-VN" sz="2400" dirty="0" smtClean="0">
                <a:solidFill>
                  <a:schemeClr val="bg1"/>
                </a:solidFill>
                <a:ea typeface="Times New Roman" panose="02020603050405020304" pitchFamily="18" charset="0"/>
              </a:rPr>
              <a:t>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432914" y="3239628"/>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khoáng </a:t>
            </a:r>
            <a:r>
              <a:rPr lang="vi-VN" sz="2400" dirty="0" smtClean="0">
                <a:solidFill>
                  <a:schemeClr val="bg1"/>
                </a:solidFill>
                <a:ea typeface="Times New Roman" panose="02020603050405020304" pitchFamily="18" charset="0"/>
              </a:rPr>
              <a:t>sản</a:t>
            </a:r>
            <a:r>
              <a:rPr lang="en-US" sz="2400" dirty="0" smtClean="0">
                <a:solidFill>
                  <a:schemeClr val="bg1"/>
                </a:solidFill>
                <a:ea typeface="Times New Roman" panose="02020603050405020304" pitchFamily="18"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vi-VN"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6463" y="36836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3A5369FC-A9C9-3E45-A315-ED46676CD020}"/>
              </a:ext>
            </a:extLst>
          </p:cNvPr>
          <p:cNvSpPr txBox="1"/>
          <p:nvPr/>
        </p:nvSpPr>
        <p:spPr>
          <a:xfrm>
            <a:off x="531413" y="4293197"/>
            <a:ext cx="27606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b</a:t>
            </a:r>
            <a:r>
              <a:rPr lang="x-none" sz="2800" b="1" dirty="0" smtClean="0">
                <a:solidFill>
                  <a:srgbClr val="FFFF00"/>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La </a:t>
            </a:r>
            <a:r>
              <a:rPr lang="en-US" sz="2800" b="1" dirty="0" err="1" smtClean="0">
                <a:solidFill>
                  <a:srgbClr val="FFFF00"/>
                </a:solidFill>
                <a:latin typeface="Arial" panose="020B0604020202020204" pitchFamily="34" charset="0"/>
                <a:cs typeface="Arial" panose="020B0604020202020204" pitchFamily="34" charset="0"/>
              </a:rPr>
              <a:t>Mã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25" name="Rectangle 24"/>
          <p:cNvSpPr/>
          <p:nvPr/>
        </p:nvSpPr>
        <p:spPr>
          <a:xfrm>
            <a:off x="712303" y="3765914"/>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DB47E1D-3B58-4A43-827F-5BF86AA450D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363027"/>
            <a:ext cx="9362862" cy="5314950"/>
          </a:xfrm>
          <a:prstGeom prst="rect">
            <a:avLst/>
          </a:prstGeom>
        </p:spPr>
      </p:pic>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FF6A41C2-92A9-2A4E-A12B-F844240A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2578" y="202161"/>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FE724D-1F77-EC42-811A-5EE6E90410C7}"/>
              </a:ext>
            </a:extLst>
          </p:cNvPr>
          <p:cNvSpPr txBox="1"/>
          <p:nvPr/>
        </p:nvSpPr>
        <p:spPr>
          <a:xfrm>
            <a:off x="9367644" y="1758344"/>
            <a:ext cx="2596817" cy="4216539"/>
          </a:xfrm>
          <a:prstGeom prst="rect">
            <a:avLst/>
          </a:prstGeom>
          <a:noFill/>
        </p:spPr>
        <p:txBody>
          <a:bodyPr wrap="square" rtlCol="0">
            <a:spAutoFit/>
          </a:bodyPr>
          <a:lstStyle/>
          <a:p>
            <a:r>
              <a:rPr lang="x-none" sz="2400" dirty="0">
                <a:solidFill>
                  <a:schemeClr val="bg1"/>
                </a:solidFill>
                <a:latin typeface="Times New Roman" panose="02020603050405020304" pitchFamily="18" charset="0"/>
                <a:cs typeface="Times New Roman" panose="02020603050405020304" pitchFamily="18" charset="0"/>
              </a:rPr>
              <a:t>Vị trí địa lý:</a:t>
            </a:r>
          </a:p>
          <a:p>
            <a:pPr algn="just"/>
            <a:r>
              <a:rPr lang="x-none" sz="2000" dirty="0">
                <a:solidFill>
                  <a:schemeClr val="bg1"/>
                </a:solidFill>
                <a:latin typeface="Times New Roman" panose="02020603050405020304" pitchFamily="18" charset="0"/>
                <a:cs typeface="Times New Roman" panose="02020603050405020304" pitchFamily="18" charset="0"/>
              </a:rPr>
              <a:t>Nhà nước La Mã cổ đại được hình thành trên bán đảo I-ta-li-a (ở Nam </a:t>
            </a:r>
            <a:r>
              <a:rPr lang="en-US" sz="2000" dirty="0" smtClean="0">
                <a:solidFill>
                  <a:schemeClr val="bg1"/>
                </a:solidFill>
                <a:latin typeface="Times New Roman" panose="02020603050405020304" pitchFamily="18" charset="0"/>
                <a:cs typeface="Times New Roman" panose="02020603050405020304" pitchFamily="18" charset="0"/>
              </a:rPr>
              <a:t>Â</a:t>
            </a:r>
            <a:r>
              <a:rPr lang="x-none" sz="2000" dirty="0" smtClean="0">
                <a:solidFill>
                  <a:schemeClr val="bg1"/>
                </a:solidFill>
                <a:latin typeface="Times New Roman" panose="02020603050405020304" pitchFamily="18" charset="0"/>
                <a:cs typeface="Times New Roman" panose="02020603050405020304" pitchFamily="18" charset="0"/>
              </a:rPr>
              <a:t>u</a:t>
            </a:r>
            <a:r>
              <a:rPr lang="x-none" sz="2000" dirty="0">
                <a:solidFill>
                  <a:schemeClr val="bg1"/>
                </a:solidFill>
                <a:latin typeface="Times New Roman" panose="02020603050405020304" pitchFamily="18" charset="0"/>
                <a:cs typeface="Times New Roman" panose="02020603050405020304" pitchFamily="18" charset="0"/>
              </a:rPr>
              <a:t>) sau được mở rộng ra trên phần lãnh thổ của cả ba châu </a:t>
            </a:r>
            <a:r>
              <a:rPr lang="x-none" sz="2000" dirty="0" smtClean="0">
                <a:solidFill>
                  <a:schemeClr val="bg1"/>
                </a:solidFill>
                <a:latin typeface="Times New Roman" panose="02020603050405020304" pitchFamily="18" charset="0"/>
                <a:cs typeface="Times New Roman" panose="02020603050405020304" pitchFamily="18" charset="0"/>
              </a:rPr>
              <a:t>lục</a:t>
            </a:r>
            <a:r>
              <a:rPr lang="en-US" sz="2000" dirty="0" smtClean="0">
                <a:solidFill>
                  <a:schemeClr val="bg1"/>
                </a:solidFill>
                <a:latin typeface="Times New Roman" panose="02020603050405020304" pitchFamily="18" charset="0"/>
                <a:cs typeface="Times New Roman" panose="02020603050405020304" pitchFamily="18" charset="0"/>
              </a:rPr>
              <a:t> Â</a:t>
            </a:r>
            <a:r>
              <a:rPr lang="x-none" sz="2000" dirty="0" smtClean="0">
                <a:solidFill>
                  <a:schemeClr val="bg1"/>
                </a:solidFill>
                <a:latin typeface="Times New Roman" panose="02020603050405020304" pitchFamily="18" charset="0"/>
                <a:cs typeface="Times New Roman" panose="02020603050405020304" pitchFamily="18" charset="0"/>
              </a:rPr>
              <a:t>u</a:t>
            </a:r>
            <a:r>
              <a:rPr lang="x-none" sz="2000" dirty="0">
                <a:solidFill>
                  <a:schemeClr val="bg1"/>
                </a:solidFill>
                <a:latin typeface="Times New Roman" panose="02020603050405020304" pitchFamily="18" charset="0"/>
                <a:cs typeface="Times New Roman" panose="02020603050405020304" pitchFamily="18" charset="0"/>
              </a:rPr>
              <a:t>, Á, Phi.</a:t>
            </a:r>
            <a:br>
              <a:rPr lang="x-none" sz="2000" dirty="0">
                <a:solidFill>
                  <a:schemeClr val="bg1"/>
                </a:solidFill>
                <a:latin typeface="Times New Roman" panose="02020603050405020304" pitchFamily="18" charset="0"/>
                <a:cs typeface="Times New Roman" panose="02020603050405020304" pitchFamily="18" charset="0"/>
              </a:rPr>
            </a:br>
            <a:r>
              <a:rPr lang="vi-VN" sz="2000" dirty="0">
                <a:solidFill>
                  <a:schemeClr val="bg1"/>
                </a:solidFill>
                <a:latin typeface="Times New Roman" panose="02020603050405020304" pitchFamily="18" charset="0"/>
                <a:cs typeface="Times New Roman" panose="02020603050405020304" pitchFamily="18" charset="0"/>
              </a:rPr>
              <a:t>Lãnh thổ của nó kéo dài </a:t>
            </a:r>
            <a:r>
              <a:rPr lang="vi-VN" sz="2000" dirty="0" smtClean="0">
                <a:solidFill>
                  <a:schemeClr val="bg1"/>
                </a:solidFill>
                <a:latin typeface="Times New Roman" panose="02020603050405020304" pitchFamily="18" charset="0"/>
                <a:cs typeface="Times New Roman" panose="02020603050405020304" pitchFamily="18" charset="0"/>
              </a:rPr>
              <a:t>từ</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Đại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Tây</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Dương</a:t>
            </a:r>
            <a:r>
              <a:rPr lang="en-US" sz="2000" dirty="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tới</a:t>
            </a:r>
            <a:r>
              <a:rPr lang="en-US" sz="2000" dirty="0" smtClean="0">
                <a:solidFill>
                  <a:schemeClr val="bg1"/>
                </a:solidFill>
                <a:latin typeface="Times New Roman" panose="02020603050405020304" pitchFamily="18" charset="0"/>
                <a:cs typeface="Times New Roman" panose="02020603050405020304" pitchFamily="18" charset="0"/>
              </a:rPr>
              <a:t> Ả-</a:t>
            </a:r>
            <a:r>
              <a:rPr lang="en-US" sz="2000" dirty="0" err="1" smtClean="0">
                <a:solidFill>
                  <a:schemeClr val="bg1"/>
                </a:solidFill>
                <a:latin typeface="Times New Roman" panose="02020603050405020304" pitchFamily="18" charset="0"/>
                <a:cs typeface="Times New Roman" panose="02020603050405020304" pitchFamily="18" charset="0"/>
              </a:rPr>
              <a:t>rập</a:t>
            </a:r>
            <a:r>
              <a:rPr lang="vi-VN" sz="2000" dirty="0">
                <a:solidFill>
                  <a:schemeClr val="bg1"/>
                </a:solidFill>
                <a:latin typeface="Times New Roman" panose="02020603050405020304" pitchFamily="18" charset="0"/>
                <a:cs typeface="Times New Roman" panose="02020603050405020304" pitchFamily="18" charset="0"/>
              </a:rPr>
              <a:t> và từ </a:t>
            </a:r>
            <a:r>
              <a:rPr lang="vi-VN" sz="2000">
                <a:solidFill>
                  <a:schemeClr val="bg1"/>
                </a:solidFill>
                <a:latin typeface="Times New Roman" panose="02020603050405020304" pitchFamily="18" charset="0"/>
                <a:cs typeface="Times New Roman" panose="02020603050405020304" pitchFamily="18" charset="0"/>
              </a:rPr>
              <a:t>cửa </a:t>
            </a:r>
            <a:r>
              <a:rPr lang="vi-VN" sz="2000" smtClean="0">
                <a:solidFill>
                  <a:schemeClr val="bg1"/>
                </a:solidFill>
                <a:latin typeface="Times New Roman" panose="02020603050405020304" pitchFamily="18" charset="0"/>
                <a:cs typeface="Times New Roman" panose="02020603050405020304" pitchFamily="18" charset="0"/>
              </a:rPr>
              <a:t>sông</a:t>
            </a:r>
            <a:r>
              <a:rPr lang="en-US" sz="2000" smtClean="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Rhine</a:t>
            </a:r>
            <a:r>
              <a:rPr lang="vi-VN" sz="2000" dirty="0">
                <a:solidFill>
                  <a:schemeClr val="bg1"/>
                </a:solidFill>
                <a:latin typeface="Times New Roman" panose="02020603050405020304" pitchFamily="18" charset="0"/>
                <a:cs typeface="Times New Roman" panose="02020603050405020304" pitchFamily="18" charset="0"/>
              </a:rPr>
              <a:t> tới Bắc Phi.</a:t>
            </a:r>
            <a:endParaRPr lang="x-none" sz="2000" dirty="0">
              <a:solidFill>
                <a:schemeClr val="bg1"/>
              </a:solidFill>
              <a:latin typeface="Times New Roman" panose="02020603050405020304" pitchFamily="18" charset="0"/>
              <a:cs typeface="Times New Roman" panose="02020603050405020304" pitchFamily="18" charset="0"/>
            </a:endParaRPr>
          </a:p>
          <a:p>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DB276B7-2F00-9B4E-817D-FDE499519926}"/>
              </a:ext>
            </a:extLst>
          </p:cNvPr>
          <p:cNvSpPr/>
          <p:nvPr/>
        </p:nvSpPr>
        <p:spPr>
          <a:xfrm>
            <a:off x="3162514" y="1654849"/>
            <a:ext cx="6096000" cy="369332"/>
          </a:xfrm>
          <a:prstGeom prst="rect">
            <a:avLst/>
          </a:prstGeom>
        </p:spPr>
        <p:txBody>
          <a:bodyPr>
            <a:spAutoFit/>
          </a:bodyPr>
          <a:lstStyle/>
          <a:p>
            <a:endParaRPr lang="x-none"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F6AA31A3-665D-BD4A-B861-B6FD2EF991B8}"/>
                  </a:ext>
                </a:extLst>
              </p14:cNvPr>
              <p14:cNvContentPartPr/>
              <p14:nvPr/>
            </p14:nvContentPartPr>
            <p14:xfrm>
              <a:off x="2365200" y="1510920"/>
              <a:ext cx="4391280" cy="4898880"/>
            </p14:xfrm>
          </p:contentPart>
        </mc:Choice>
        <mc:Fallback xmlns="">
          <p:pic>
            <p:nvPicPr>
              <p:cNvPr id="3" name="Ink 2">
                <a:extLst>
                  <a:ext uri="{FF2B5EF4-FFF2-40B4-BE49-F238E27FC236}">
                    <a16:creationId xmlns:a16="http://schemas.microsoft.com/office/drawing/2014/main" id="{F6AA31A3-665D-BD4A-B861-B6FD2EF991B8}"/>
                  </a:ext>
                </a:extLst>
              </p:cNvPr>
              <p:cNvPicPr/>
              <p:nvPr/>
            </p:nvPicPr>
            <p:blipFill>
              <a:blip r:embed="rId8"/>
              <a:stretch>
                <a:fillRect/>
              </a:stretch>
            </p:blipFill>
            <p:spPr>
              <a:xfrm>
                <a:off x="2347200" y="1492920"/>
                <a:ext cx="4426920" cy="493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2D554502-3441-514A-BAEB-DD0E2072A0F2}"/>
                  </a:ext>
                </a:extLst>
              </p14:cNvPr>
              <p14:cNvContentPartPr/>
              <p14:nvPr/>
            </p14:nvContentPartPr>
            <p14:xfrm>
              <a:off x="474566" y="1466521"/>
              <a:ext cx="2139840" cy="3519360"/>
            </p14:xfrm>
          </p:contentPart>
        </mc:Choice>
        <mc:Fallback xmlns="">
          <p:pic>
            <p:nvPicPr>
              <p:cNvPr id="6" name="Ink 5">
                <a:extLst>
                  <a:ext uri="{FF2B5EF4-FFF2-40B4-BE49-F238E27FC236}">
                    <a16:creationId xmlns:a16="http://schemas.microsoft.com/office/drawing/2014/main" id="{2D554502-3441-514A-BAEB-DD0E2072A0F2}"/>
                  </a:ext>
                </a:extLst>
              </p:cNvPr>
              <p:cNvPicPr/>
              <p:nvPr/>
            </p:nvPicPr>
            <p:blipFill>
              <a:blip r:embed="rId10"/>
              <a:stretch>
                <a:fillRect/>
              </a:stretch>
            </p:blipFill>
            <p:spPr>
              <a:xfrm>
                <a:off x="456926" y="1448521"/>
                <a:ext cx="2175480" cy="355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8C43D071-50C3-794D-9C8C-02E9C583A6EF}"/>
                  </a:ext>
                </a:extLst>
              </p14:cNvPr>
              <p14:cNvContentPartPr/>
              <p14:nvPr/>
            </p14:nvContentPartPr>
            <p14:xfrm>
              <a:off x="2906031" y="3549719"/>
              <a:ext cx="674280" cy="534240"/>
            </p14:xfrm>
          </p:contentPart>
        </mc:Choice>
        <mc:Fallback xmlns="">
          <p:pic>
            <p:nvPicPr>
              <p:cNvPr id="10" name="Ink 9">
                <a:extLst>
                  <a:ext uri="{FF2B5EF4-FFF2-40B4-BE49-F238E27FC236}">
                    <a16:creationId xmlns:a16="http://schemas.microsoft.com/office/drawing/2014/main" id="{8C43D071-50C3-794D-9C8C-02E9C583A6EF}"/>
                  </a:ext>
                </a:extLst>
              </p:cNvPr>
              <p:cNvPicPr/>
              <p:nvPr/>
            </p:nvPicPr>
            <p:blipFill>
              <a:blip r:embed="rId12"/>
              <a:stretch>
                <a:fillRect/>
              </a:stretch>
            </p:blipFill>
            <p:spPr>
              <a:xfrm>
                <a:off x="2897031" y="3541079"/>
                <a:ext cx="691920" cy="551880"/>
              </a:xfrm>
              <a:prstGeom prst="rect">
                <a:avLst/>
              </a:prstGeom>
            </p:spPr>
          </p:pic>
        </mc:Fallback>
      </mc:AlternateContent>
      <p:sp>
        <p:nvSpPr>
          <p:cNvPr id="12" name="Cloud Callout 11">
            <a:extLst>
              <a:ext uri="{FF2B5EF4-FFF2-40B4-BE49-F238E27FC236}">
                <a16:creationId xmlns:a16="http://schemas.microsoft.com/office/drawing/2014/main" id="{6C9C2ADA-CB93-4945-B810-CF432A921A2F}"/>
              </a:ext>
            </a:extLst>
          </p:cNvPr>
          <p:cNvSpPr/>
          <p:nvPr/>
        </p:nvSpPr>
        <p:spPr>
          <a:xfrm>
            <a:off x="5201093" y="-187522"/>
            <a:ext cx="4057421" cy="3557586"/>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896554F-F726-524E-9E75-BF88B786ADDC}"/>
              </a:ext>
            </a:extLst>
          </p:cNvPr>
          <p:cNvSpPr txBox="1"/>
          <p:nvPr/>
        </p:nvSpPr>
        <p:spPr>
          <a:xfrm>
            <a:off x="3322320" y="4649154"/>
            <a:ext cx="2773680" cy="369332"/>
          </a:xfrm>
          <a:prstGeom prst="rect">
            <a:avLst/>
          </a:prstGeom>
          <a:noFill/>
        </p:spPr>
        <p:txBody>
          <a:bodyPr wrap="square" rtlCol="0">
            <a:spAutoFit/>
          </a:bodyPr>
          <a:lstStyle/>
          <a:p>
            <a:r>
              <a:rPr lang="x-none" b="1" dirty="0">
                <a:solidFill>
                  <a:srgbClr val="0070C0"/>
                </a:solidFill>
                <a:latin typeface="Times New Roman" panose="02020603050405020304" pitchFamily="18" charset="0"/>
                <a:cs typeface="Times New Roman" panose="02020603050405020304" pitchFamily="18" charset="0"/>
              </a:rPr>
              <a:t>ĐỊA   TRUNG.  HẢI</a:t>
            </a:r>
          </a:p>
        </p:txBody>
      </p:sp>
      <p:sp>
        <p:nvSpPr>
          <p:cNvPr id="15" name="TextBox 14">
            <a:extLst>
              <a:ext uri="{FF2B5EF4-FFF2-40B4-BE49-F238E27FC236}">
                <a16:creationId xmlns:a16="http://schemas.microsoft.com/office/drawing/2014/main" id="{B714BD54-746E-6048-B7B3-B8F8C9942EE3}"/>
              </a:ext>
            </a:extLst>
          </p:cNvPr>
          <p:cNvSpPr txBox="1"/>
          <p:nvPr/>
        </p:nvSpPr>
        <p:spPr>
          <a:xfrm>
            <a:off x="624630" y="765401"/>
            <a:ext cx="4113627" cy="461665"/>
          </a:xfrm>
          <a:prstGeom prst="rect">
            <a:avLst/>
          </a:prstGeom>
          <a:noFill/>
        </p:spPr>
        <p:txBody>
          <a:bodyPr wrap="none" rtlCol="0">
            <a:spAutoFit/>
          </a:bodyPr>
          <a:lstStyle/>
          <a:p>
            <a:r>
              <a:rPr lang="x-none" sz="2400" b="1" dirty="0" smtClean="0">
                <a:solidFill>
                  <a:srgbClr val="FFFF00"/>
                </a:solidFill>
                <a:latin typeface="Times New Roman" panose="02020603050405020304" pitchFamily="18" charset="0"/>
                <a:cs typeface="Times New Roman" panose="02020603050405020304" pitchFamily="18" charset="0"/>
              </a:rPr>
              <a:t>Điều </a:t>
            </a:r>
            <a:r>
              <a:rPr lang="x-none" sz="2400" b="1" dirty="0">
                <a:solidFill>
                  <a:srgbClr val="FFFF00"/>
                </a:solidFill>
                <a:latin typeface="Times New Roman" panose="02020603050405020304" pitchFamily="18" charset="0"/>
                <a:cs typeface="Times New Roman" panose="02020603050405020304" pitchFamily="18" charset="0"/>
              </a:rPr>
              <a:t>kiện tự nhiên của La Mã</a:t>
            </a:r>
          </a:p>
        </p:txBody>
      </p:sp>
    </p:spTree>
    <p:extLst>
      <p:ext uri="{BB962C8B-B14F-4D97-AF65-F5344CB8AC3E}">
        <p14:creationId xmlns:p14="http://schemas.microsoft.com/office/powerpoint/2010/main" val="11798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E98364-3B49-294A-9DDA-D773378D9C56}"/>
              </a:ext>
            </a:extLst>
          </p:cNvPr>
          <p:cNvPicPr>
            <a:picLocks noChangeAspect="1"/>
          </p:cNvPicPr>
          <p:nvPr/>
        </p:nvPicPr>
        <p:blipFill>
          <a:blip r:embed="rId2"/>
          <a:stretch>
            <a:fillRect/>
          </a:stretch>
        </p:blipFill>
        <p:spPr>
          <a:xfrm>
            <a:off x="144224" y="166255"/>
            <a:ext cx="6352709" cy="6504953"/>
          </a:xfrm>
          <a:prstGeom prst="rect">
            <a:avLst/>
          </a:prstGeom>
        </p:spPr>
      </p:pic>
      <p:sp>
        <p:nvSpPr>
          <p:cNvPr id="10" name="Rectangle 9">
            <a:extLst>
              <a:ext uri="{FF2B5EF4-FFF2-40B4-BE49-F238E27FC236}">
                <a16:creationId xmlns:a16="http://schemas.microsoft.com/office/drawing/2014/main" id="{24EB9EA8-EB5D-124F-B87C-92AA92E79DB2}"/>
              </a:ext>
            </a:extLst>
          </p:cNvPr>
          <p:cNvSpPr/>
          <p:nvPr/>
        </p:nvSpPr>
        <p:spPr>
          <a:xfrm>
            <a:off x="6801733" y="1157885"/>
            <a:ext cx="5123544" cy="4293483"/>
          </a:xfrm>
          <a:prstGeom prst="rect">
            <a:avLst/>
          </a:prstGeom>
          <a:solidFill>
            <a:schemeClr val="bg1"/>
          </a:solidFill>
        </p:spPr>
        <p:txBody>
          <a:bodyPr wrap="square">
            <a:spAutoFit/>
          </a:bodyPr>
          <a:lstStyle/>
          <a:p>
            <a:pPr algn="ctr">
              <a:lnSpc>
                <a:spcPct val="150000"/>
              </a:lnSpc>
              <a:spcAft>
                <a:spcPts val="0"/>
              </a:spcAft>
            </a:pP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lý</a:t>
            </a:r>
            <a:endParaRPr lang="en-GB" sz="26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GB"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gn="just">
              <a:lnSpc>
                <a:spcPct val="150000"/>
              </a:lnSpc>
              <a:spcAft>
                <a:spcPts val="0"/>
              </a:spcAft>
              <a:buFont typeface="Arial" panose="020B0604020202020204" pitchFamily="34" charset="0"/>
              <a:buChar char="•"/>
            </a:pP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tuyến</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mại</a:t>
            </a:r>
            <a:r>
              <a:rPr lang="en-GB" sz="26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lnSpc>
                <a:spcPct val="150000"/>
              </a:lnSpc>
              <a:spcAft>
                <a:spcPts val="0"/>
              </a:spcAft>
              <a:buFont typeface="Arial" panose="020B0604020202020204" pitchFamily="34" charset="0"/>
              <a:buChar char="•"/>
            </a:pPr>
            <a:r>
              <a:rPr lang="en-GB" sz="2600" i="1" dirty="0">
                <a:solidFill>
                  <a:srgbClr val="002060"/>
                </a:solidFill>
                <a:latin typeface="Times New Roman" panose="02020603050405020304" pitchFamily="18" charset="0"/>
                <a:cs typeface="Times New Roman" panose="02020603050405020304" pitchFamily="18" charset="0"/>
              </a:rPr>
              <a:t>Rome </a:t>
            </a:r>
            <a:r>
              <a:rPr lang="en-GB" sz="2600" i="1" dirty="0" err="1">
                <a:solidFill>
                  <a:srgbClr val="002060"/>
                </a:solidFill>
                <a:latin typeface="Times New Roman" panose="02020603050405020304" pitchFamily="18" charset="0"/>
                <a:cs typeface="Times New Roman" panose="02020603050405020304" pitchFamily="18" charset="0"/>
              </a:rPr>
              <a:t>dễ</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dàng</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hơn</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trong</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việc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chinh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phục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và</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giành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được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các</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lãnh</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thổ</a:t>
            </a:r>
            <a:r>
              <a:rPr lang="en-GB" sz="2600" i="1" dirty="0">
                <a:solidFill>
                  <a:srgbClr val="002060"/>
                </a:solidFill>
                <a:latin typeface="Times New Roman" panose="02020603050405020304" pitchFamily="18" charset="0"/>
                <a:cs typeface="Times New Roman" panose="02020603050405020304" pitchFamily="18" charset="0"/>
              </a:rPr>
              <a:t> </a:t>
            </a:r>
            <a:r>
              <a:rPr lang="en-GB" sz="2600" i="1" dirty="0" err="1">
                <a:solidFill>
                  <a:srgbClr val="002060"/>
                </a:solidFill>
                <a:latin typeface="Times New Roman" panose="02020603050405020304" pitchFamily="18" charset="0"/>
                <a:cs typeface="Times New Roman" panose="02020603050405020304" pitchFamily="18" charset="0"/>
              </a:rPr>
              <a:t>mới</a:t>
            </a:r>
            <a:r>
              <a:rPr lang="en-GB" sz="2600" i="1" dirty="0">
                <a:solidFill>
                  <a:srgbClr val="002060"/>
                </a:solidFill>
                <a:latin typeface="Times New Roman" panose="02020603050405020304" pitchFamily="18" charset="0"/>
                <a:cs typeface="Times New Roman" panose="02020603050405020304" pitchFamily="18" charset="0"/>
              </a:rPr>
              <a:t>.</a:t>
            </a:r>
            <a:endParaRPr lang="en-US" sz="2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Cloud Callout 10">
            <a:extLst>
              <a:ext uri="{FF2B5EF4-FFF2-40B4-BE49-F238E27FC236}">
                <a16:creationId xmlns:a16="http://schemas.microsoft.com/office/drawing/2014/main" id="{93CE2888-5581-7144-9572-4A744267F5D9}"/>
              </a:ext>
            </a:extLst>
          </p:cNvPr>
          <p:cNvSpPr/>
          <p:nvPr/>
        </p:nvSpPr>
        <p:spPr>
          <a:xfrm>
            <a:off x="7075124" y="1157885"/>
            <a:ext cx="4271962" cy="3557586"/>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Mã</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190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50087" y="1117600"/>
            <a:ext cx="6941913" cy="3849644"/>
          </a:xfrm>
          <a:prstGeom prst="rect">
            <a:avLst/>
          </a:prstGeom>
          <a:solidFill>
            <a:schemeClr val="bg1"/>
          </a:solidFill>
        </p:spPr>
        <p:txBody>
          <a:bodyPr wrap="square">
            <a:spAutoFit/>
          </a:bodyPr>
          <a:lstStyle/>
          <a:p>
            <a:pPr algn="ctr" eaLnBrk="0" fontAlgn="base" hangingPunct="0">
              <a:lnSpc>
                <a:spcPct val="150000"/>
              </a:lnSpc>
              <a:spcBef>
                <a:spcPct val="0"/>
              </a:spcBef>
              <a:spcAft>
                <a:spcPct val="0"/>
              </a:spcAft>
            </a:pPr>
            <a:r>
              <a:rPr lang="en-GB" altLang="en-US" sz="2600"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Địa</a:t>
            </a:r>
            <a:r>
              <a:rPr lang="en-GB" altLang="en-US" sz="26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GB" altLang="en-US" sz="2600" b="1" i="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hình</a:t>
            </a:r>
            <a:r>
              <a:rPr lang="en-GB" altLang="en-US" sz="26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p>
          <a:p>
            <a:pPr marL="457200" indent="-457200"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Dãy</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Alps ở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Apennines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cột</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Italia. </a:t>
            </a:r>
            <a:endParaRPr lang="en-GB" altLang="en-US" sz="2600" dirty="0">
              <a:solidFill>
                <a:srgbClr val="002060"/>
              </a:solidFill>
              <a:latin typeface="Times New Roman" panose="02020603050405020304" pitchFamily="18" charset="0"/>
              <a:cs typeface="Times New Roman" panose="02020603050405020304" pitchFamily="18" charset="0"/>
            </a:endParaRPr>
          </a:p>
          <a:p>
            <a:pPr marL="457200" lvl="0" indent="-457200" algn="just"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ven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gn="just" eaLnBrk="0" fontAlgn="base" hangingPunct="0">
              <a:lnSpc>
                <a:spcPct val="114000"/>
              </a:lnSpc>
              <a:spcBef>
                <a:spcPct val="0"/>
              </a:spcBef>
              <a:spcAft>
                <a:spcPct val="0"/>
              </a:spcAft>
              <a:buFont typeface="Arial" panose="020B0604020202020204" pitchFamily="34" charset="0"/>
              <a:buChar char="•"/>
            </a:pP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en-US" sz="26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trọt</a:t>
            </a:r>
            <a:r>
              <a:rPr lang="en-GB"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 loại ngũ cốc như lúa mì và lúa mạch</a:t>
            </a:r>
            <a:r>
              <a:rPr lang="en-US"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đậu, rau và trái cây. Sau đó, họ học cách trồng ô liu và nho…</a:t>
            </a:r>
            <a:endParaRPr lang="vi-VN" altLang="en-US" sz="2600" dirty="0">
              <a:solidFill>
                <a:srgbClr val="002060"/>
              </a:solidFill>
              <a:latin typeface="Times New Roman" panose="02020603050405020304" pitchFamily="18" charset="0"/>
              <a:cs typeface="Times New Roman" panose="02020603050405020304" pitchFamily="18" charset="0"/>
            </a:endParaRPr>
          </a:p>
        </p:txBody>
      </p:sp>
      <p:pic>
        <p:nvPicPr>
          <p:cNvPr id="6157" name="Picture 13" descr="Appennini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23" y="1117600"/>
            <a:ext cx="5357980" cy="498647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a:extLst>
              <a:ext uri="{FF2B5EF4-FFF2-40B4-BE49-F238E27FC236}">
                <a16:creationId xmlns:a16="http://schemas.microsoft.com/office/drawing/2014/main" id="{15BBC56B-FC69-AE4D-A250-B7681870CB3A}"/>
              </a:ext>
            </a:extLst>
          </p:cNvPr>
          <p:cNvSpPr/>
          <p:nvPr/>
        </p:nvSpPr>
        <p:spPr>
          <a:xfrm>
            <a:off x="5635203" y="933132"/>
            <a:ext cx="5954339"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i="1" dirty="0">
                <a:latin typeface="Times New Roman" panose="02020603050405020304" pitchFamily="18" charset="0"/>
                <a:cs typeface="Times New Roman" panose="02020603050405020304" pitchFamily="18" charset="0"/>
              </a:rPr>
              <a:t>3. Quan </a:t>
            </a:r>
            <a:r>
              <a:rPr lang="en-GB" sz="2400" b="1" i="1" dirty="0" err="1">
                <a:latin typeface="Times New Roman" panose="02020603050405020304" pitchFamily="18" charset="0"/>
                <a:cs typeface="Times New Roman" panose="02020603050405020304" pitchFamily="18" charset="0"/>
              </a:rPr>
              <a:t>sát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lược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a:t>
            </a:r>
            <a:r>
              <a:rPr lang="en-GB" sz="2400" b="1" i="1" dirty="0">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địa</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hình</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bán</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đảo</a:t>
            </a:r>
            <a:r>
              <a:rPr lang="en-GB" sz="2400" b="1" i="1" dirty="0">
                <a:latin typeface="Times New Roman" panose="02020603050405020304" pitchFamily="18" charset="0"/>
                <a:cs typeface="Times New Roman" panose="02020603050405020304" pitchFamily="18" charset="0"/>
              </a:rPr>
              <a:t> Italia  </a:t>
            </a:r>
            <a:r>
              <a:rPr lang="en-GB" sz="2400" b="1" i="1" dirty="0" err="1">
                <a:latin typeface="Times New Roman" panose="02020603050405020304" pitchFamily="18" charset="0"/>
                <a:cs typeface="Times New Roman" panose="02020603050405020304" pitchFamily="18" charset="0"/>
              </a:rPr>
              <a:t>hãy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cho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biết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vị</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trí</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dãy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núi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Appennio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và</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vị</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trí</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của</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các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vùng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bằng</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màu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xanh</a:t>
            </a:r>
            <a:r>
              <a:rPr lang="en-GB" sz="2400" b="1"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79B4A9F-22D9-7943-AD3E-ECE6E10F5859}"/>
              </a:ext>
            </a:extLst>
          </p:cNvPr>
          <p:cNvSpPr txBox="1"/>
          <p:nvPr/>
        </p:nvSpPr>
        <p:spPr>
          <a:xfrm>
            <a:off x="807720" y="6104074"/>
            <a:ext cx="4312920" cy="381000"/>
          </a:xfrm>
          <a:prstGeom prst="rect">
            <a:avLst/>
          </a:prstGeom>
          <a:noFill/>
        </p:spPr>
        <p:txBody>
          <a:bodyPr wrap="square" rtlCol="0">
            <a:spAutoFit/>
          </a:bodyPr>
          <a:lstStyle/>
          <a:p>
            <a:r>
              <a:rPr lang="x-none" dirty="0">
                <a:latin typeface="Times New Roman" panose="02020603050405020304" pitchFamily="18" charset="0"/>
                <a:cs typeface="Times New Roman" panose="02020603050405020304" pitchFamily="18" charset="0"/>
              </a:rPr>
              <a:t>Lược  đồ địa hình bán đảo Italia</a:t>
            </a:r>
          </a:p>
        </p:txBody>
      </p:sp>
    </p:spTree>
    <p:extLst>
      <p:ext uri="{BB962C8B-B14F-4D97-AF65-F5344CB8AC3E}">
        <p14:creationId xmlns:p14="http://schemas.microsoft.com/office/powerpoint/2010/main" val="8800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4554" y="659011"/>
            <a:ext cx="5110586" cy="5539978"/>
          </a:xfrm>
          <a:prstGeom prst="rect">
            <a:avLst/>
          </a:prstGeom>
          <a:solidFill>
            <a:schemeClr val="bg1"/>
          </a:solidFill>
        </p:spPr>
        <p:txBody>
          <a:bodyPr wrap="square">
            <a:spAutoFit/>
          </a:bodyPr>
          <a:lstStyle/>
          <a:p>
            <a:pPr algn="ctr">
              <a:lnSpc>
                <a:spcPct val="150000"/>
              </a:lnSpc>
              <a:spcAft>
                <a:spcPts val="0"/>
              </a:spcAft>
            </a:pPr>
            <a:r>
              <a:rPr lang="en-GB" sz="2800" b="1" i="1" dirty="0" err="1">
                <a:solidFill>
                  <a:srgbClr val="C00000"/>
                </a:solidFill>
                <a:latin typeface="Calibri" panose="020F0502020204030204" pitchFamily="34" charset="0"/>
                <a:ea typeface="Times New Roman" panose="02020603050405020304" pitchFamily="18" charset="0"/>
                <a:cs typeface="Arial" panose="020B0604020202020204" pitchFamily="34" charset="0"/>
              </a:rPr>
              <a:t>Khí</a:t>
            </a:r>
            <a:r>
              <a:rPr lang="en-GB" sz="2800" b="1" i="1" dirty="0">
                <a:solidFill>
                  <a:srgbClr val="C00000"/>
                </a:solidFill>
                <a:latin typeface="Calibri" panose="020F0502020204030204" pitchFamily="34" charset="0"/>
                <a:ea typeface="Times New Roman" panose="02020603050405020304" pitchFamily="18" charset="0"/>
                <a:cs typeface="Arial" panose="020B0604020202020204" pitchFamily="34" charset="0"/>
              </a:rPr>
              <a:t> </a:t>
            </a:r>
            <a:r>
              <a:rPr lang="en-GB" sz="2800" b="1" i="1" dirty="0" err="1">
                <a:solidFill>
                  <a:srgbClr val="C00000"/>
                </a:solidFill>
                <a:latin typeface="Calibri" panose="020F0502020204030204" pitchFamily="34" charset="0"/>
                <a:ea typeface="Times New Roman" panose="02020603050405020304" pitchFamily="18" charset="0"/>
                <a:cs typeface="Arial" panose="020B0604020202020204" pitchFamily="34" charset="0"/>
              </a:rPr>
              <a:t>hậu</a:t>
            </a:r>
            <a:r>
              <a:rPr lang="en-GB" sz="2800" b="1" i="1" dirty="0">
                <a:solidFill>
                  <a:srgbClr val="C00000"/>
                </a:solidFill>
                <a:latin typeface="Calibri" panose="020F0502020204030204" pitchFamily="34" charset="0"/>
                <a:ea typeface="Times New Roman" panose="02020603050405020304" pitchFamily="18" charset="0"/>
                <a:cs typeface="Arial" panose="020B0604020202020204" pitchFamily="34" charset="0"/>
              </a:rPr>
              <a:t> </a:t>
            </a:r>
          </a:p>
          <a:p>
            <a:pPr marL="457200" indent="-457200">
              <a:lnSpc>
                <a:spcPct val="150000"/>
              </a:lnSpc>
              <a:spcAft>
                <a:spcPts val="0"/>
              </a:spcAft>
              <a:buFont typeface="Arial" panose="020B0604020202020204" pitchFamily="34" charset="0"/>
              <a:buChar char="•"/>
            </a:pP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bắc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trung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bán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đảo</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Italia,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khí</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hậu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thay</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đổi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từ</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cận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nhiệt</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đới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ẩm</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đến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lục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địa</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ẩm</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đại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dương</a:t>
            </a:r>
            <a:endPar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endParaRPr>
          </a:p>
          <a:p>
            <a:pPr marL="457200" indent="-457200">
              <a:lnSpc>
                <a:spcPct val="150000"/>
              </a:lnSpc>
              <a:spcAft>
                <a:spcPts val="0"/>
              </a:spcAft>
              <a:buFont typeface="Arial" panose="020B0604020202020204" pitchFamily="34" charset="0"/>
              <a:buChar char="•"/>
            </a:pP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Vùng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ven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biển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miền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Nam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khí</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hậu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Địa</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Trung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Hải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vì</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thế</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họ</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trồng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ô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liu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và</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nho</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những</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loại</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cây</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chịu</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được</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khô</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 </a:t>
            </a:r>
            <a:r>
              <a:rPr lang="en-GB" sz="2600" dirty="0" err="1">
                <a:solidFill>
                  <a:srgbClr val="002060"/>
                </a:solidFill>
                <a:latin typeface="Calibri" panose="020F0502020204030204" pitchFamily="34" charset="0"/>
                <a:ea typeface="Times New Roman" panose="02020603050405020304" pitchFamily="18" charset="0"/>
                <a:cs typeface="Arial" panose="020B0604020202020204" pitchFamily="34" charset="0"/>
              </a:rPr>
              <a:t>hạn</a:t>
            </a:r>
            <a:r>
              <a:rPr lang="en-GB" sz="2600" dirty="0">
                <a:solidFill>
                  <a:srgbClr val="002060"/>
                </a:solidFill>
                <a:latin typeface="Calibri" panose="020F0502020204030204" pitchFamily="34" charset="0"/>
                <a:ea typeface="Times New Roman" panose="02020603050405020304" pitchFamily="18" charset="0"/>
                <a:cs typeface="Arial" panose="020B0604020202020204" pitchFamily="34" charset="0"/>
              </a:rPr>
              <a:t>.</a:t>
            </a:r>
            <a:endParaRPr lang="en-US" sz="2600" dirty="0">
              <a:solidFill>
                <a:srgbClr val="00206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3178" y="3716976"/>
            <a:ext cx="6834516" cy="2940601"/>
          </a:xfrm>
          <a:prstGeom prst="rect">
            <a:avLst/>
          </a:prstGeom>
        </p:spPr>
      </p:pic>
      <p:pic>
        <p:nvPicPr>
          <p:cNvPr id="7" name="Picture 6"/>
          <p:cNvPicPr>
            <a:picLocks noChangeAspect="1"/>
          </p:cNvPicPr>
          <p:nvPr/>
        </p:nvPicPr>
        <p:blipFill>
          <a:blip r:embed="rId3"/>
          <a:stretch>
            <a:fillRect/>
          </a:stretch>
        </p:blipFill>
        <p:spPr>
          <a:xfrm>
            <a:off x="73178" y="107465"/>
            <a:ext cx="6834516" cy="3447950"/>
          </a:xfrm>
          <a:prstGeom prst="rect">
            <a:avLst/>
          </a:prstGeom>
        </p:spPr>
      </p:pic>
      <p:sp>
        <p:nvSpPr>
          <p:cNvPr id="9" name="Cloud Callout 8">
            <a:extLst>
              <a:ext uri="{FF2B5EF4-FFF2-40B4-BE49-F238E27FC236}">
                <a16:creationId xmlns:a16="http://schemas.microsoft.com/office/drawing/2014/main" id="{BEEF930F-7FF5-6B40-9372-09EC2EF897BF}"/>
              </a:ext>
            </a:extLst>
          </p:cNvPr>
          <p:cNvSpPr/>
          <p:nvPr/>
        </p:nvSpPr>
        <p:spPr>
          <a:xfrm>
            <a:off x="7433954" y="1207295"/>
            <a:ext cx="4536374"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i="1" dirty="0">
                <a:latin typeface="Times New Roman" panose="02020603050405020304" pitchFamily="18" charset="0"/>
                <a:cs typeface="Times New Roman" panose="02020603050405020304" pitchFamily="18" charset="0"/>
              </a:rPr>
              <a:t>3. Quan </a:t>
            </a:r>
            <a:r>
              <a:rPr lang="en-GB" sz="2400" b="1" i="1" dirty="0" err="1">
                <a:latin typeface="Times New Roman" panose="02020603050405020304" pitchFamily="18" charset="0"/>
                <a:cs typeface="Times New Roman" panose="02020603050405020304" pitchFamily="18" charset="0"/>
              </a:rPr>
              <a:t>sát</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vào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biểu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đồ</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hãy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cho</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biết</a:t>
            </a:r>
            <a:r>
              <a:rPr lang="en-GB" sz="2400" b="1" i="1" dirty="0">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khí</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solidFill>
                  <a:srgbClr val="FF0000"/>
                </a:solidFill>
                <a:latin typeface="Times New Roman" panose="02020603050405020304" pitchFamily="18" charset="0"/>
                <a:cs typeface="Times New Roman" panose="02020603050405020304" pitchFamily="18" charset="0"/>
              </a:rPr>
              <a:t>hậu</a:t>
            </a:r>
            <a:r>
              <a:rPr lang="en-GB" sz="2400" b="1" i="1" dirty="0">
                <a:solidFill>
                  <a:srgbClr val="FF0000"/>
                </a:solidFill>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ở</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khu</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vực</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này</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như</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thế</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nào</a:t>
            </a:r>
            <a:r>
              <a:rPr lang="en-GB" sz="2400" b="1" i="1"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ỏ Sò Trang Trí Đầy Màu - Ảnh miễn phí trên Pixabay"/>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111" y="236714"/>
            <a:ext cx="5339645" cy="3206397"/>
          </a:xfrm>
          <a:prstGeom prst="rect">
            <a:avLst/>
          </a:prstGeom>
          <a:noFill/>
          <a:ln>
            <a:noFill/>
          </a:ln>
        </p:spPr>
      </p:pic>
      <p:pic>
        <p:nvPicPr>
          <p:cNvPr id="7" name="Picture 6" descr="Vỏ Sò Biển trang trí nhà cửa, bể cá cảnh , Decor trang trí | Lazada.v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282" y="236714"/>
            <a:ext cx="5680429" cy="3206397"/>
          </a:xfrm>
          <a:prstGeom prst="rect">
            <a:avLst/>
          </a:prstGeom>
          <a:noFill/>
          <a:ln>
            <a:noFill/>
          </a:ln>
        </p:spPr>
      </p:pic>
      <p:sp>
        <p:nvSpPr>
          <p:cNvPr id="3" name="Oval Callout 2"/>
          <p:cNvSpPr/>
          <p:nvPr/>
        </p:nvSpPr>
        <p:spPr>
          <a:xfrm>
            <a:off x="378177" y="3637457"/>
            <a:ext cx="2686756" cy="1840089"/>
          </a:xfrm>
          <a:prstGeom prst="wedgeEllipseCallout">
            <a:avLst>
              <a:gd name="adj1" fmla="val -23774"/>
              <a:gd name="adj2" fmla="val 667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457200" algn="l"/>
              </a:tabLst>
            </a:pPr>
            <a:r>
              <a:rPr lang="nl-NL" dirty="0">
                <a:solidFill>
                  <a:schemeClr val="tx1"/>
                </a:solidFill>
                <a:latin typeface="Arial" panose="020B0604020202020204" pitchFamily="34" charset="0"/>
                <a:ea typeface="Calibri" panose="020F0502020204030204" pitchFamily="34" charset="0"/>
                <a:cs typeface="Arial" panose="020B0604020202020204" pitchFamily="34" charset="0"/>
              </a:rPr>
              <a:t>Em có biết đây là vật gì không? </a:t>
            </a:r>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N</a:t>
            </a:r>
            <a:r>
              <a:rPr lang="nl-NL" dirty="0">
                <a:solidFill>
                  <a:schemeClr val="tx1"/>
                </a:solidFill>
                <a:latin typeface="Arial" panose="020B0604020202020204" pitchFamily="34" charset="0"/>
                <a:ea typeface="Calibri" panose="020F0502020204030204" pitchFamily="34" charset="0"/>
                <a:cs typeface="Arial" panose="020B0604020202020204" pitchFamily="34" charset="0"/>
              </a:rPr>
              <a:t>ó thường được con người sử dụng để làm gì?</a:t>
            </a:r>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Content Placeholder 4">
            <a:extLst>
              <a:ext uri="{FF2B5EF4-FFF2-40B4-BE49-F238E27FC236}">
                <a16:creationId xmlns:a16="http://schemas.microsoft.com/office/drawing/2014/main" id="{8ABB5857-486A-CC4F-9082-2CF4500D59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5766435"/>
            <a:ext cx="960904" cy="1091565"/>
          </a:xfrm>
          <a:prstGeom prst="rect">
            <a:avLst/>
          </a:prstGeom>
        </p:spPr>
      </p:pic>
      <p:sp>
        <p:nvSpPr>
          <p:cNvPr id="8" name="Rectangle 7"/>
          <p:cNvSpPr/>
          <p:nvPr/>
        </p:nvSpPr>
        <p:spPr>
          <a:xfrm>
            <a:off x="3096682" y="3717151"/>
            <a:ext cx="8748888" cy="3139321"/>
          </a:xfrm>
          <a:prstGeom prst="rect">
            <a:avLst/>
          </a:prstGeom>
        </p:spPr>
        <p:txBody>
          <a:bodyPr wrap="square">
            <a:spAutoFit/>
          </a:bodyPr>
          <a:lstStyle/>
          <a:p>
            <a:pPr algn="just">
              <a:spcAft>
                <a:spcPts val="0"/>
              </a:spcAft>
              <a:tabLst>
                <a:tab pos="457200" algn="l"/>
              </a:tabLst>
            </a:pP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sử</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rất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rãi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hằng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con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món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sức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tranh</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trí</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rằng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Hy</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Lạp</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cổ</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sò</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nl-NL" sz="2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trong những biểu hiện của nến dân chủ A-ten, được đánh giá là đỉnh cao nhất của nền dân chủ cổ đại phương Tây. Nền dân chủ đó được xây dựng trên những nền tảng nào? Văn minh phương Tây đã sản sinh ra những thành tựu gì cho nhân loại? Đó là những nội dung sẽ được đề cập đến trong Bài 10: Hy Lạp và La Mã cổ đại.</a:t>
            </a:r>
            <a:endPar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72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8506" y="13774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469611" y="1783684"/>
            <a:ext cx="11311759" cy="978729"/>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Địa hình bị chia cắt thành vùng đồng bằng nhỏ </a:t>
            </a:r>
            <a:r>
              <a:rPr lang="vi-VN" sz="2400" dirty="0" smtClean="0">
                <a:solidFill>
                  <a:schemeClr val="bg1"/>
                </a:solidFill>
                <a:ea typeface="Times New Roman" panose="02020603050405020304" pitchFamily="18" charset="0"/>
              </a:rPr>
              <a:t>hẹp, </a:t>
            </a:r>
            <a:r>
              <a:rPr lang="vi-VN" sz="2400" dirty="0">
                <a:solidFill>
                  <a:schemeClr val="bg1"/>
                </a:solidFill>
                <a:ea typeface="Times New Roman" panose="02020603050405020304" pitchFamily="18" charset="0"/>
              </a:rPr>
              <a:t>đất đai canh tác ít, không màu </a:t>
            </a:r>
            <a:r>
              <a:rPr lang="vi-VN" sz="2400" dirty="0" smtClean="0">
                <a:solidFill>
                  <a:schemeClr val="bg1"/>
                </a:solidFill>
                <a:ea typeface="Times New Roman" panose="02020603050405020304" pitchFamily="18" charset="0"/>
              </a:rPr>
              <a:t>mỡ.</a:t>
            </a:r>
            <a:endParaRPr lang="en-US" sz="2400" dirty="0">
              <a:solidFill>
                <a:schemeClr val="bg1"/>
              </a:solidFill>
              <a:ea typeface="Times New Roman" panose="02020603050405020304" pitchFamily="18" charset="0"/>
            </a:endParaRPr>
          </a:p>
        </p:txBody>
      </p:sp>
      <p:sp>
        <p:nvSpPr>
          <p:cNvPr id="21" name="Rectangle 20"/>
          <p:cNvSpPr/>
          <p:nvPr/>
        </p:nvSpPr>
        <p:spPr>
          <a:xfrm>
            <a:off x="477371" y="2560265"/>
            <a:ext cx="11348456"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Đường bờ biển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dài</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dirty="0" smtClean="0">
                <a:solidFill>
                  <a:schemeClr val="bg1"/>
                </a:solidFill>
                <a:ea typeface="Times New Roman" panose="02020603050405020304" pitchFamily="18" charset="0"/>
              </a:rPr>
              <a:t> </a:t>
            </a:r>
            <a:r>
              <a:rPr lang="vi-VN" sz="2400" dirty="0" smtClean="0">
                <a:solidFill>
                  <a:schemeClr val="bg1"/>
                </a:solidFill>
                <a:ea typeface="Times New Roman" panose="02020603050405020304" pitchFamily="18" charset="0"/>
              </a:rPr>
              <a:t>gồ </a:t>
            </a:r>
            <a:r>
              <a:rPr lang="vi-VN" sz="2400" dirty="0">
                <a:solidFill>
                  <a:schemeClr val="bg1"/>
                </a:solidFill>
                <a:ea typeface="Times New Roman" panose="02020603050405020304" pitchFamily="18" charset="0"/>
              </a:rPr>
              <a:t>ghề, có nhiều vũng, </a:t>
            </a:r>
            <a:r>
              <a:rPr lang="vi-VN" sz="2400" dirty="0" smtClean="0">
                <a:solidFill>
                  <a:schemeClr val="bg1"/>
                </a:solidFill>
                <a:ea typeface="Times New Roman" panose="02020603050405020304" pitchFamily="18" charset="0"/>
              </a:rPr>
              <a:t>vịnh</a:t>
            </a:r>
            <a:r>
              <a:rPr lang="en-US" sz="2400" dirty="0" smtClean="0">
                <a:solidFill>
                  <a:schemeClr val="bg1"/>
                </a:solidFill>
                <a:ea typeface="Times New Roman" panose="02020603050405020304" pitchFamily="18" charset="0"/>
              </a:rPr>
              <a:t>.</a:t>
            </a:r>
            <a:endParaRPr lang="en-US" sz="2400" dirty="0">
              <a:solidFill>
                <a:schemeClr val="bg1"/>
              </a:solidFill>
              <a:ea typeface="Times New Roman" panose="02020603050405020304" pitchFamily="18" charset="0"/>
            </a:endParaRPr>
          </a:p>
        </p:txBody>
      </p:sp>
      <p:sp>
        <p:nvSpPr>
          <p:cNvPr id="22" name="Rectangle 21"/>
          <p:cNvSpPr/>
          <p:nvPr/>
        </p:nvSpPr>
        <p:spPr>
          <a:xfrm>
            <a:off x="485277" y="2997057"/>
            <a:ext cx="11221448" cy="535531"/>
          </a:xfrm>
          <a:prstGeom prst="rect">
            <a:avLst/>
          </a:prstGeom>
        </p:spPr>
        <p:txBody>
          <a:bodyPr wrap="square">
            <a:spAutoFit/>
          </a:bodyPr>
          <a:lstStyle/>
          <a:p>
            <a:pPr indent="292100" algn="just">
              <a:lnSpc>
                <a:spcPct val="120000"/>
              </a:lnSpc>
              <a:spcAft>
                <a:spcPts val="0"/>
              </a:spcAft>
            </a:pPr>
            <a:r>
              <a:rPr lang="en-US" sz="2400" dirty="0" smtClean="0">
                <a:solidFill>
                  <a:schemeClr val="bg1"/>
                </a:solidFill>
                <a:ea typeface="Times New Roman" panose="02020603050405020304" pitchFamily="18" charset="0"/>
              </a:rPr>
              <a:t>-</a:t>
            </a:r>
            <a:r>
              <a:rPr lang="vi-VN" sz="2400" dirty="0" smtClean="0">
                <a:solidFill>
                  <a:schemeClr val="bg1"/>
                </a:solidFill>
                <a:ea typeface="Times New Roman" panose="02020603050405020304" pitchFamily="18" charset="0"/>
              </a:rPr>
              <a:t> </a:t>
            </a:r>
            <a:r>
              <a:rPr lang="vi-VN" sz="2400" dirty="0">
                <a:solidFill>
                  <a:schemeClr val="bg1"/>
                </a:solidFill>
                <a:ea typeface="Times New Roman" panose="02020603050405020304" pitchFamily="18" charset="0"/>
              </a:rPr>
              <a:t>Nhiều khoáng </a:t>
            </a:r>
            <a:r>
              <a:rPr lang="vi-VN" sz="2400" dirty="0" smtClean="0">
                <a:solidFill>
                  <a:schemeClr val="bg1"/>
                </a:solidFill>
                <a:ea typeface="Times New Roman" panose="02020603050405020304" pitchFamily="18" charset="0"/>
              </a:rPr>
              <a:t>sản</a:t>
            </a:r>
            <a:r>
              <a:rPr lang="en-US" sz="2400" dirty="0" smtClean="0">
                <a:solidFill>
                  <a:schemeClr val="bg1"/>
                </a:solidFill>
                <a:ea typeface="Times New Roman" panose="02020603050405020304" pitchFamily="18"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đồng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vàng</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bạc</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0477" y="445892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3A5369FC-A9C9-3E45-A315-ED46676CD020}"/>
              </a:ext>
            </a:extLst>
          </p:cNvPr>
          <p:cNvSpPr txBox="1"/>
          <p:nvPr/>
        </p:nvSpPr>
        <p:spPr>
          <a:xfrm>
            <a:off x="464829" y="3935701"/>
            <a:ext cx="27606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b</a:t>
            </a:r>
            <a:r>
              <a:rPr lang="x-none" sz="2800" b="1" dirty="0" smtClean="0">
                <a:solidFill>
                  <a:srgbClr val="FFFF00"/>
                </a:solidFill>
                <a:latin typeface="Arial" panose="020B0604020202020204" pitchFamily="34" charset="0"/>
                <a:cs typeface="Arial" panose="020B0604020202020204" pitchFamily="34" charset="0"/>
              </a:rPr>
              <a:t>. </a:t>
            </a:r>
            <a:r>
              <a:rPr lang="en-US" sz="2800" b="1" dirty="0" smtClean="0">
                <a:solidFill>
                  <a:srgbClr val="FFFF00"/>
                </a:solidFill>
                <a:latin typeface="Arial" panose="020B0604020202020204" pitchFamily="34" charset="0"/>
                <a:cs typeface="Arial" panose="020B0604020202020204" pitchFamily="34" charset="0"/>
              </a:rPr>
              <a:t>La </a:t>
            </a:r>
            <a:r>
              <a:rPr lang="en-US" sz="2800" b="1" dirty="0" err="1" smtClean="0">
                <a:solidFill>
                  <a:srgbClr val="FFFF00"/>
                </a:solidFill>
                <a:latin typeface="Arial" panose="020B0604020202020204" pitchFamily="34" charset="0"/>
                <a:cs typeface="Arial" panose="020B0604020202020204" pitchFamily="34" charset="0"/>
              </a:rPr>
              <a:t>Mã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25" name="Rectangle 24"/>
          <p:cNvSpPr/>
          <p:nvPr/>
        </p:nvSpPr>
        <p:spPr>
          <a:xfrm>
            <a:off x="712303" y="3458971"/>
            <a:ext cx="11113524" cy="461665"/>
          </a:xfrm>
          <a:prstGeom prst="rect">
            <a:avLst/>
          </a:prstGeom>
        </p:spPr>
        <p:txBody>
          <a:bodyPr wrap="square">
            <a:spAutoFit/>
          </a:bodyPr>
          <a:lstStyle/>
          <a:p>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thủ</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737714" y="4443111"/>
            <a:ext cx="10386082" cy="461665"/>
          </a:xfrm>
          <a:prstGeom prst="rect">
            <a:avLst/>
          </a:prstGeom>
        </p:spPr>
        <p:txBody>
          <a:bodyPr wrap="square">
            <a:spAutoFit/>
          </a:bodyPr>
          <a:lstStyle/>
          <a:p>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Được </a:t>
            </a: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hình thành trên bán đảo </a:t>
            </a:r>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I-ta-li-a (ở Nam Âu)</a:t>
            </a:r>
            <a:endParaRPr lang="en-US" sz="24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12302" y="5014092"/>
            <a:ext cx="11069067" cy="461665"/>
          </a:xfrm>
          <a:prstGeom prst="rect">
            <a:avLst/>
          </a:prstGeom>
        </p:spPr>
        <p:txBody>
          <a:bodyPr wrap="square">
            <a:spAutoFit/>
          </a:bodyPr>
          <a:lstStyle/>
          <a:p>
            <a:r>
              <a:rPr lang="nl-NL"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Có </a:t>
            </a: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vùng đồng bằng màu mỡ, đường bờ biển dài, nhiều vịnh và khoáng sản...</a:t>
            </a:r>
            <a:endParaRPr lang="en-US" sz="24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39936" y="5632209"/>
            <a:ext cx="11100273" cy="830997"/>
          </a:xfrm>
          <a:prstGeom prst="rect">
            <a:avLst/>
          </a:prstGeom>
        </p:spPr>
        <p:txBody>
          <a:bodyPr wrap="square">
            <a:spAutoFit/>
          </a:bodyPr>
          <a:lstStyle/>
          <a:p>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điều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sự</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phát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triển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nghiệp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luyện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kim</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8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322" y="468652"/>
            <a:ext cx="6096000" cy="369332"/>
          </a:xfrm>
          <a:prstGeom prst="rect">
            <a:avLst/>
          </a:prstGeom>
        </p:spPr>
        <p:txBody>
          <a:bodyPr>
            <a:spAutoFit/>
          </a:bodyPr>
          <a:lstStyle/>
          <a:p>
            <a:r>
              <a:rPr lang="nl-NL" dirty="0" smtClean="0">
                <a:latin typeface="Times New Roman" panose="02020603050405020304" pitchFamily="18" charset="0"/>
                <a:ea typeface="Calibri" panose="020F0502020204030204" pitchFamily="34" charset="0"/>
              </a:rPr>
              <a:t>.</a:t>
            </a:r>
            <a:endParaRPr lang="en-US" dirty="0"/>
          </a:p>
        </p:txBody>
      </p:sp>
      <p:sp>
        <p:nvSpPr>
          <p:cNvPr id="5" name="Oval Callout 4"/>
          <p:cNvSpPr/>
          <p:nvPr/>
        </p:nvSpPr>
        <p:spPr>
          <a:xfrm>
            <a:off x="308173" y="284657"/>
            <a:ext cx="2898852" cy="1840089"/>
          </a:xfrm>
          <a:prstGeom prst="wedgeEllipseCallout">
            <a:avLst>
              <a:gd name="adj1" fmla="val -23774"/>
              <a:gd name="adj2" fmla="val 6679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tabLst>
                <a:tab pos="457200" algn="l"/>
              </a:tabLst>
            </a:pPr>
            <a:r>
              <a:rPr lang="nl-NL" dirty="0">
                <a:solidFill>
                  <a:schemeClr val="tx1"/>
                </a:solidFill>
                <a:latin typeface="Times New Roman" panose="02020603050405020304" pitchFamily="18" charset="0"/>
                <a:ea typeface="Calibri" panose="020F0502020204030204" pitchFamily="34" charset="0"/>
              </a:rPr>
              <a:t>So sánh điểm giống và khác nhau về điều kiện tự nhiên của Hy Lạp và La Mã cổ đại</a:t>
            </a:r>
            <a:endParaRPr lang="en-US"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 name="Content Placeholder 4">
            <a:extLst>
              <a:ext uri="{FF2B5EF4-FFF2-40B4-BE49-F238E27FC236}">
                <a16:creationId xmlns:a16="http://schemas.microsoft.com/office/drawing/2014/main" id="{8ABB5857-486A-CC4F-9082-2CF4500D59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173" y="2678678"/>
            <a:ext cx="960904" cy="1091565"/>
          </a:xfrm>
          <a:prstGeom prst="rect">
            <a:avLst/>
          </a:prstGeom>
        </p:spPr>
      </p:pic>
      <p:sp>
        <p:nvSpPr>
          <p:cNvPr id="7" name="Rectangle 6"/>
          <p:cNvSpPr/>
          <p:nvPr/>
        </p:nvSpPr>
        <p:spPr>
          <a:xfrm>
            <a:off x="3485321" y="259620"/>
            <a:ext cx="8507895" cy="1865126"/>
          </a:xfrm>
          <a:prstGeom prst="rect">
            <a:avLst/>
          </a:prstGeom>
        </p:spPr>
        <p:txBody>
          <a:bodyPr wrap="square">
            <a:spAutoFit/>
          </a:bodyPr>
          <a:lstStyle/>
          <a:p>
            <a:pPr algn="just">
              <a:lnSpc>
                <a:spcPct val="120000"/>
              </a:lnSpc>
              <a:spcAft>
                <a:spcPts val="0"/>
              </a:spcAft>
              <a:tabLst>
                <a:tab pos="457200" algn="l"/>
              </a:tabLst>
            </a:pP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Giống nhau: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bờ</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đảo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3485321" y="2081753"/>
            <a:ext cx="1688283" cy="504049"/>
          </a:xfrm>
          <a:prstGeom prst="rect">
            <a:avLst/>
          </a:prstGeom>
        </p:spPr>
        <p:txBody>
          <a:bodyPr wrap="non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456121813"/>
              </p:ext>
            </p:extLst>
          </p:nvPr>
        </p:nvGraphicFramePr>
        <p:xfrm>
          <a:off x="3675268" y="2700489"/>
          <a:ext cx="8128000" cy="2565400"/>
        </p:xfrm>
        <a:graphic>
          <a:graphicData uri="http://schemas.openxmlformats.org/drawingml/2006/table">
            <a:tbl>
              <a:tblPr firstRow="1" bandRow="1">
                <a:tableStyleId>{5DA37D80-6434-44D0-A028-1B22A696006F}</a:tableStyleId>
              </a:tblPr>
              <a:tblGrid>
                <a:gridCol w="3388141">
                  <a:extLst>
                    <a:ext uri="{9D8B030D-6E8A-4147-A177-3AD203B41FA5}">
                      <a16:colId xmlns:a16="http://schemas.microsoft.com/office/drawing/2014/main" val="2244813082"/>
                    </a:ext>
                  </a:extLst>
                </a:gridCol>
                <a:gridCol w="4739859">
                  <a:extLst>
                    <a:ext uri="{9D8B030D-6E8A-4147-A177-3AD203B41FA5}">
                      <a16:colId xmlns:a16="http://schemas.microsoft.com/office/drawing/2014/main" val="3218094183"/>
                    </a:ext>
                  </a:extLst>
                </a:gridCol>
              </a:tblGrid>
              <a:tr h="370840">
                <a:tc>
                  <a:txBody>
                    <a:bodyPr/>
                    <a:lstStyle/>
                    <a:p>
                      <a:pPr algn="ctr">
                        <a:lnSpc>
                          <a:spcPct val="120000"/>
                        </a:lnSpc>
                        <a:spcAft>
                          <a:spcPts val="0"/>
                        </a:spcAft>
                        <a:tabLst>
                          <a:tab pos="457200" algn="l"/>
                        </a:tabLst>
                      </a:pPr>
                      <a:r>
                        <a:rPr lang="en-US" sz="2000" dirty="0" err="1">
                          <a:solidFill>
                            <a:schemeClr val="bg1"/>
                          </a:solidFill>
                          <a:effectLst/>
                        </a:rPr>
                        <a:t>Hy</a:t>
                      </a:r>
                      <a:r>
                        <a:rPr lang="en-US" sz="2000" dirty="0">
                          <a:solidFill>
                            <a:schemeClr val="bg1"/>
                          </a:solidFill>
                          <a:effectLst/>
                        </a:rPr>
                        <a:t> </a:t>
                      </a:r>
                      <a:r>
                        <a:rPr lang="en-US" sz="2000" dirty="0" err="1">
                          <a:solidFill>
                            <a:schemeClr val="bg1"/>
                          </a:solidFill>
                          <a:effectLst/>
                        </a:rPr>
                        <a:t>Lạp</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0"/>
                        </a:spcAft>
                        <a:tabLst>
                          <a:tab pos="457200" algn="l"/>
                        </a:tabLst>
                      </a:pPr>
                      <a:r>
                        <a:rPr lang="en-US" sz="2000" dirty="0">
                          <a:solidFill>
                            <a:schemeClr val="bg1"/>
                          </a:solidFill>
                          <a:effectLst/>
                        </a:rPr>
                        <a:t>La </a:t>
                      </a:r>
                      <a:r>
                        <a:rPr lang="en-US" sz="2000" dirty="0" err="1">
                          <a:solidFill>
                            <a:schemeClr val="bg1"/>
                          </a:solidFill>
                          <a:effectLst/>
                        </a:rPr>
                        <a:t>Mã</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7821364"/>
                  </a:ext>
                </a:extLst>
              </a:tr>
              <a:tr h="370840">
                <a:tc>
                  <a:txBody>
                    <a:bodyPr/>
                    <a:lstStyle/>
                    <a:p>
                      <a:pPr algn="just">
                        <a:lnSpc>
                          <a:spcPct val="120000"/>
                        </a:lnSpc>
                        <a:spcAft>
                          <a:spcPts val="0"/>
                        </a:spcAft>
                        <a:tabLst>
                          <a:tab pos="457200" algn="l"/>
                        </a:tabLst>
                      </a:pP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chia </a:t>
                      </a:r>
                      <a:r>
                        <a:rPr lang="en-US" sz="2000" dirty="0" err="1">
                          <a:solidFill>
                            <a:schemeClr val="bg1"/>
                          </a:solidFill>
                          <a:effectLst/>
                        </a:rPr>
                        <a:t>cắt</a:t>
                      </a:r>
                      <a:r>
                        <a:rPr lang="en-US" sz="2000" dirty="0">
                          <a:solidFill>
                            <a:schemeClr val="bg1"/>
                          </a:solidFill>
                          <a:effectLst/>
                        </a:rPr>
                        <a:t>, </a:t>
                      </a:r>
                      <a:r>
                        <a:rPr lang="en-US" sz="2000" dirty="0" err="1">
                          <a:solidFill>
                            <a:schemeClr val="bg1"/>
                          </a:solidFill>
                          <a:effectLst/>
                        </a:rPr>
                        <a:t>các</a:t>
                      </a:r>
                      <a:r>
                        <a:rPr lang="en-US" sz="2000" dirty="0">
                          <a:solidFill>
                            <a:schemeClr val="bg1"/>
                          </a:solidFill>
                          <a:effectLst/>
                        </a:rPr>
                        <a:t> </a:t>
                      </a:r>
                      <a:r>
                        <a:rPr lang="en-US" sz="2000" dirty="0" err="1">
                          <a:solidFill>
                            <a:schemeClr val="bg1"/>
                          </a:solidFill>
                          <a:effectLst/>
                        </a:rPr>
                        <a:t>vùng</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nhỏ</a:t>
                      </a:r>
                      <a:r>
                        <a:rPr lang="en-US" sz="2000" dirty="0">
                          <a:solidFill>
                            <a:schemeClr val="bg1"/>
                          </a:solidFill>
                          <a:effectLst/>
                        </a:rPr>
                        <a:t> </a:t>
                      </a:r>
                      <a:r>
                        <a:rPr lang="en-US" sz="2000" dirty="0" err="1">
                          <a:solidFill>
                            <a:schemeClr val="bg1"/>
                          </a:solidFill>
                          <a:effectLst/>
                        </a:rPr>
                        <a:t>hẹp</a:t>
                      </a:r>
                      <a:r>
                        <a:rPr lang="nl-NL" sz="2000" dirty="0">
                          <a:solidFill>
                            <a:schemeClr val="bg1"/>
                          </a:solidFill>
                          <a:effectLst/>
                        </a:rPr>
                        <a:t> đất đai canh tác ít, không màu mỡ nên không thuận lợi cho nông nghiệp trồng lương thực. </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đa</a:t>
                      </a:r>
                      <a:r>
                        <a:rPr lang="en-US" sz="2000" dirty="0">
                          <a:solidFill>
                            <a:schemeClr val="bg1"/>
                          </a:solidFill>
                          <a:effectLst/>
                        </a:rPr>
                        <a:t> </a:t>
                      </a:r>
                      <a:r>
                        <a:rPr lang="en-US" sz="2000" dirty="0" err="1">
                          <a:solidFill>
                            <a:schemeClr val="bg1"/>
                          </a:solidFill>
                          <a:effectLst/>
                        </a:rPr>
                        <a:t>dạng</a:t>
                      </a:r>
                      <a:r>
                        <a:rPr lang="en-US" sz="2000" dirty="0">
                          <a:solidFill>
                            <a:schemeClr val="bg1"/>
                          </a:solidFill>
                          <a:effectLst/>
                        </a:rPr>
                        <a:t> </a:t>
                      </a:r>
                      <a:r>
                        <a:rPr lang="en-US" sz="2000" dirty="0" err="1">
                          <a:solidFill>
                            <a:schemeClr val="bg1"/>
                          </a:solidFill>
                          <a:effectLst/>
                        </a:rPr>
                        <a:t>hơn</a:t>
                      </a:r>
                      <a:r>
                        <a:rPr lang="en-US" sz="2000" dirty="0">
                          <a:solidFill>
                            <a:schemeClr val="bg1"/>
                          </a:solidFill>
                          <a:effectLst/>
                        </a:rPr>
                        <a:t> </a:t>
                      </a:r>
                      <a:r>
                        <a:rPr lang="en-US" sz="2000" dirty="0" err="1">
                          <a:solidFill>
                            <a:schemeClr val="bg1"/>
                          </a:solidFill>
                          <a:effectLst/>
                        </a:rPr>
                        <a:t>Hy</a:t>
                      </a:r>
                      <a:r>
                        <a:rPr lang="en-US" sz="2000" dirty="0">
                          <a:solidFill>
                            <a:schemeClr val="bg1"/>
                          </a:solidFill>
                          <a:effectLst/>
                        </a:rPr>
                        <a:t> </a:t>
                      </a:r>
                      <a:r>
                        <a:rPr lang="en-US" sz="2000" dirty="0" err="1">
                          <a:solidFill>
                            <a:schemeClr val="bg1"/>
                          </a:solidFill>
                          <a:effectLst/>
                        </a:rPr>
                        <a:t>Lạp</a:t>
                      </a:r>
                      <a:r>
                        <a:rPr lang="en-US" sz="2000" dirty="0">
                          <a:solidFill>
                            <a:schemeClr val="bg1"/>
                          </a:solidFill>
                          <a:effectLst/>
                        </a:rPr>
                        <a:t> </a:t>
                      </a:r>
                      <a:r>
                        <a:rPr lang="en-US" sz="2000" dirty="0" err="1">
                          <a:solidFill>
                            <a:schemeClr val="bg1"/>
                          </a:solidFill>
                          <a:effectLst/>
                        </a:rPr>
                        <a:t>với</a:t>
                      </a:r>
                      <a:r>
                        <a:rPr lang="en-US" sz="2000" dirty="0">
                          <a:solidFill>
                            <a:schemeClr val="bg1"/>
                          </a:solidFill>
                          <a:effectLst/>
                        </a:rPr>
                        <a:t> 3 </a:t>
                      </a:r>
                      <a:r>
                        <a:rPr lang="en-US" sz="2000" dirty="0" err="1">
                          <a:solidFill>
                            <a:schemeClr val="bg1"/>
                          </a:solidFill>
                          <a:effectLst/>
                        </a:rPr>
                        <a:t>loại</a:t>
                      </a:r>
                      <a:r>
                        <a:rPr lang="en-US" sz="2000" dirty="0">
                          <a:solidFill>
                            <a:schemeClr val="bg1"/>
                          </a:solidFill>
                          <a:effectLst/>
                        </a:rPr>
                        <a:t> </a:t>
                      </a:r>
                      <a:r>
                        <a:rPr lang="en-US" sz="2000" dirty="0" err="1">
                          <a:solidFill>
                            <a:schemeClr val="bg1"/>
                          </a:solidFill>
                          <a:effectLst/>
                        </a:rPr>
                        <a:t>địa</a:t>
                      </a:r>
                      <a:r>
                        <a:rPr lang="en-US" sz="2000" dirty="0">
                          <a:solidFill>
                            <a:schemeClr val="bg1"/>
                          </a:solidFill>
                          <a:effectLst/>
                        </a:rPr>
                        <a:t> </a:t>
                      </a:r>
                      <a:r>
                        <a:rPr lang="en-US" sz="2000" dirty="0" err="1">
                          <a:solidFill>
                            <a:schemeClr val="bg1"/>
                          </a:solidFill>
                          <a:effectLst/>
                        </a:rPr>
                        <a:t>hình</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đồi</a:t>
                      </a:r>
                      <a:r>
                        <a:rPr lang="en-US" sz="2000" dirty="0">
                          <a:solidFill>
                            <a:schemeClr val="bg1"/>
                          </a:solidFill>
                          <a:effectLst/>
                        </a:rPr>
                        <a:t> </a:t>
                      </a:r>
                      <a:r>
                        <a:rPr lang="en-US" sz="2000" dirty="0" err="1">
                          <a:solidFill>
                            <a:schemeClr val="bg1"/>
                          </a:solidFill>
                          <a:effectLst/>
                        </a:rPr>
                        <a:t>núi</a:t>
                      </a:r>
                      <a:r>
                        <a:rPr lang="en-US" sz="2000" dirty="0">
                          <a:solidFill>
                            <a:schemeClr val="bg1"/>
                          </a:solidFill>
                          <a:effectLst/>
                        </a:rPr>
                        <a:t>, </a:t>
                      </a:r>
                      <a:r>
                        <a:rPr lang="en-US" sz="2000" dirty="0" err="1">
                          <a:solidFill>
                            <a:schemeClr val="bg1"/>
                          </a:solidFill>
                          <a:effectLst/>
                        </a:rPr>
                        <a:t>bờ</a:t>
                      </a:r>
                      <a:r>
                        <a:rPr lang="en-US" sz="2000" dirty="0">
                          <a:solidFill>
                            <a:schemeClr val="bg1"/>
                          </a:solidFill>
                          <a:effectLst/>
                        </a:rPr>
                        <a:t> </a:t>
                      </a:r>
                      <a:r>
                        <a:rPr lang="en-US" sz="2000" dirty="0" err="1">
                          <a:solidFill>
                            <a:schemeClr val="bg1"/>
                          </a:solidFill>
                          <a:effectLst/>
                        </a:rPr>
                        <a:t>biển</a:t>
                      </a:r>
                      <a:r>
                        <a:rPr lang="en-US" sz="2000" dirty="0">
                          <a:solidFill>
                            <a:schemeClr val="bg1"/>
                          </a:solidFill>
                          <a:effectLst/>
                        </a:rPr>
                        <a:t>, </a:t>
                      </a:r>
                      <a:r>
                        <a:rPr lang="en-US" sz="2000" dirty="0" err="1">
                          <a:solidFill>
                            <a:schemeClr val="bg1"/>
                          </a:solidFill>
                          <a:effectLst/>
                        </a:rPr>
                        <a:t>không</a:t>
                      </a:r>
                      <a:r>
                        <a:rPr lang="en-US" sz="2000" dirty="0">
                          <a:solidFill>
                            <a:schemeClr val="bg1"/>
                          </a:solidFill>
                          <a:effectLst/>
                        </a:rPr>
                        <a:t> </a:t>
                      </a:r>
                      <a:r>
                        <a:rPr lang="en-US" sz="2000" dirty="0" err="1">
                          <a:solidFill>
                            <a:schemeClr val="bg1"/>
                          </a:solidFill>
                          <a:effectLst/>
                        </a:rPr>
                        <a:t>bị</a:t>
                      </a:r>
                      <a:r>
                        <a:rPr lang="en-US" sz="2000" dirty="0">
                          <a:solidFill>
                            <a:schemeClr val="bg1"/>
                          </a:solidFill>
                          <a:effectLst/>
                        </a:rPr>
                        <a:t> chia </a:t>
                      </a:r>
                      <a:r>
                        <a:rPr lang="en-US" sz="2000" dirty="0" err="1">
                          <a:solidFill>
                            <a:schemeClr val="bg1"/>
                          </a:solidFill>
                          <a:effectLst/>
                        </a:rPr>
                        <a:t>cắt</a:t>
                      </a:r>
                      <a:r>
                        <a:rPr lang="en-US" sz="2000" dirty="0">
                          <a:solidFill>
                            <a:schemeClr val="bg1"/>
                          </a:solidFill>
                          <a:effectLst/>
                        </a:rPr>
                        <a:t> </a:t>
                      </a:r>
                      <a:r>
                        <a:rPr lang="en-US" sz="2000" dirty="0" err="1">
                          <a:solidFill>
                            <a:schemeClr val="bg1"/>
                          </a:solidFill>
                          <a:effectLst/>
                        </a:rPr>
                        <a:t>thành</a:t>
                      </a:r>
                      <a:r>
                        <a:rPr lang="en-US" sz="2000" dirty="0">
                          <a:solidFill>
                            <a:schemeClr val="bg1"/>
                          </a:solidFill>
                          <a:effectLst/>
                        </a:rPr>
                        <a:t> </a:t>
                      </a:r>
                      <a:r>
                        <a:rPr lang="en-US" sz="2000" dirty="0" err="1">
                          <a:solidFill>
                            <a:schemeClr val="bg1"/>
                          </a:solidFill>
                          <a:effectLst/>
                        </a:rPr>
                        <a:t>những</a:t>
                      </a:r>
                      <a:r>
                        <a:rPr lang="en-US" sz="2000" dirty="0">
                          <a:solidFill>
                            <a:schemeClr val="bg1"/>
                          </a:solidFill>
                          <a:effectLst/>
                        </a:rPr>
                        <a:t> </a:t>
                      </a:r>
                      <a:r>
                        <a:rPr lang="en-US" sz="2000" dirty="0" err="1">
                          <a:solidFill>
                            <a:schemeClr val="bg1"/>
                          </a:solidFill>
                          <a:effectLst/>
                        </a:rPr>
                        <a:t>vùng</a:t>
                      </a:r>
                      <a:r>
                        <a:rPr lang="en-US" sz="2000" dirty="0">
                          <a:solidFill>
                            <a:schemeClr val="bg1"/>
                          </a:solidFill>
                          <a:effectLst/>
                        </a:rPr>
                        <a:t> </a:t>
                      </a:r>
                      <a:r>
                        <a:rPr lang="en-US" sz="2000" dirty="0" err="1">
                          <a:solidFill>
                            <a:schemeClr val="bg1"/>
                          </a:solidFill>
                          <a:effectLst/>
                        </a:rPr>
                        <a:t>biệt</a:t>
                      </a:r>
                      <a:r>
                        <a:rPr lang="en-US" sz="2000" dirty="0">
                          <a:solidFill>
                            <a:schemeClr val="bg1"/>
                          </a:solidFill>
                          <a:effectLst/>
                        </a:rPr>
                        <a:t> </a:t>
                      </a:r>
                      <a:r>
                        <a:rPr lang="en-US" sz="2000" dirty="0" err="1">
                          <a:solidFill>
                            <a:schemeClr val="bg1"/>
                          </a:solidFill>
                          <a:effectLst/>
                        </a:rPr>
                        <a:t>lập</a:t>
                      </a:r>
                      <a:r>
                        <a:rPr lang="en-US" sz="2000" dirty="0">
                          <a:solidFill>
                            <a:schemeClr val="bg1"/>
                          </a:solidFill>
                          <a:effectLst/>
                        </a:rPr>
                        <a:t>. Ở </a:t>
                      </a:r>
                      <a:r>
                        <a:rPr lang="en-US" sz="2000" dirty="0" err="1">
                          <a:solidFill>
                            <a:schemeClr val="bg1"/>
                          </a:solidFill>
                          <a:effectLst/>
                        </a:rPr>
                        <a:t>đây</a:t>
                      </a:r>
                      <a:r>
                        <a:rPr lang="en-US" sz="2000" dirty="0">
                          <a:solidFill>
                            <a:schemeClr val="bg1"/>
                          </a:solidFill>
                          <a:effectLst/>
                        </a:rPr>
                        <a:t> </a:t>
                      </a:r>
                      <a:r>
                        <a:rPr lang="en-US" sz="2000" dirty="0" err="1">
                          <a:solidFill>
                            <a:schemeClr val="bg1"/>
                          </a:solidFill>
                          <a:effectLst/>
                        </a:rPr>
                        <a:t>có</a:t>
                      </a:r>
                      <a:r>
                        <a:rPr lang="en-US" sz="2000" dirty="0">
                          <a:solidFill>
                            <a:schemeClr val="bg1"/>
                          </a:solidFill>
                          <a:effectLst/>
                        </a:rPr>
                        <a:t> </a:t>
                      </a:r>
                      <a:r>
                        <a:rPr lang="en-US" sz="2000" dirty="0" err="1">
                          <a:solidFill>
                            <a:schemeClr val="bg1"/>
                          </a:solidFill>
                          <a:effectLst/>
                        </a:rPr>
                        <a:t>khá</a:t>
                      </a:r>
                      <a:r>
                        <a:rPr lang="en-US" sz="2000" dirty="0">
                          <a:solidFill>
                            <a:schemeClr val="bg1"/>
                          </a:solidFill>
                          <a:effectLst/>
                        </a:rPr>
                        <a:t> </a:t>
                      </a:r>
                      <a:r>
                        <a:rPr lang="en-US" sz="2000" dirty="0" err="1">
                          <a:solidFill>
                            <a:schemeClr val="bg1"/>
                          </a:solidFill>
                          <a:effectLst/>
                        </a:rPr>
                        <a:t>nhiều</a:t>
                      </a:r>
                      <a:r>
                        <a:rPr lang="en-US" sz="2000" dirty="0">
                          <a:solidFill>
                            <a:schemeClr val="bg1"/>
                          </a:solidFill>
                          <a:effectLst/>
                        </a:rPr>
                        <a:t> </a:t>
                      </a:r>
                      <a:r>
                        <a:rPr lang="en-US" sz="2000" dirty="0" err="1">
                          <a:solidFill>
                            <a:schemeClr val="bg1"/>
                          </a:solidFill>
                          <a:effectLst/>
                        </a:rPr>
                        <a:t>đồng</a:t>
                      </a:r>
                      <a:r>
                        <a:rPr lang="en-US" sz="2000" dirty="0">
                          <a:solidFill>
                            <a:schemeClr val="bg1"/>
                          </a:solidFill>
                          <a:effectLst/>
                        </a:rPr>
                        <a:t> </a:t>
                      </a:r>
                      <a:r>
                        <a:rPr lang="en-US" sz="2000" dirty="0" err="1">
                          <a:solidFill>
                            <a:schemeClr val="bg1"/>
                          </a:solidFill>
                          <a:effectLst/>
                        </a:rPr>
                        <a:t>bằng</a:t>
                      </a:r>
                      <a:r>
                        <a:rPr lang="en-US" sz="2000" dirty="0">
                          <a:solidFill>
                            <a:schemeClr val="bg1"/>
                          </a:solidFill>
                          <a:effectLst/>
                        </a:rPr>
                        <a:t> </a:t>
                      </a:r>
                      <a:r>
                        <a:rPr lang="en-US" sz="2000" dirty="0" err="1">
                          <a:solidFill>
                            <a:schemeClr val="bg1"/>
                          </a:solidFill>
                          <a:effectLst/>
                        </a:rPr>
                        <a:t>màu</a:t>
                      </a:r>
                      <a:r>
                        <a:rPr lang="en-US" sz="2000" dirty="0">
                          <a:solidFill>
                            <a:schemeClr val="bg1"/>
                          </a:solidFill>
                          <a:effectLst/>
                        </a:rPr>
                        <a:t> </a:t>
                      </a:r>
                      <a:r>
                        <a:rPr lang="en-US" sz="2000" dirty="0" err="1">
                          <a:solidFill>
                            <a:schemeClr val="bg1"/>
                          </a:solidFill>
                          <a:effectLst/>
                        </a:rPr>
                        <a:t>mỡ</a:t>
                      </a:r>
                      <a:r>
                        <a:rPr lang="en-US" sz="2000" dirty="0">
                          <a:solidFill>
                            <a:schemeClr val="bg1"/>
                          </a:solidFill>
                          <a:effectLst/>
                        </a:rPr>
                        <a:t>, </a:t>
                      </a:r>
                      <a:r>
                        <a:rPr lang="en-US" sz="2000" dirty="0" err="1">
                          <a:solidFill>
                            <a:schemeClr val="bg1"/>
                          </a:solidFill>
                          <a:effectLst/>
                        </a:rPr>
                        <a:t>phân</a:t>
                      </a:r>
                      <a:r>
                        <a:rPr lang="en-US" sz="2000" dirty="0">
                          <a:solidFill>
                            <a:schemeClr val="bg1"/>
                          </a:solidFill>
                          <a:effectLst/>
                        </a:rPr>
                        <a:t> </a:t>
                      </a:r>
                      <a:r>
                        <a:rPr lang="en-US" sz="2000" dirty="0" err="1">
                          <a:solidFill>
                            <a:schemeClr val="bg1"/>
                          </a:solidFill>
                          <a:effectLst/>
                        </a:rPr>
                        <a:t>bố</a:t>
                      </a:r>
                      <a:r>
                        <a:rPr lang="en-US" sz="2000" dirty="0">
                          <a:solidFill>
                            <a:schemeClr val="bg1"/>
                          </a:solidFill>
                          <a:effectLst/>
                        </a:rPr>
                        <a:t> </a:t>
                      </a:r>
                      <a:r>
                        <a:rPr lang="en-US" sz="2000" dirty="0" err="1">
                          <a:solidFill>
                            <a:schemeClr val="bg1"/>
                          </a:solidFill>
                          <a:effectLst/>
                        </a:rPr>
                        <a:t>đều</a:t>
                      </a:r>
                      <a:r>
                        <a:rPr lang="en-US" sz="2000" dirty="0">
                          <a:solidFill>
                            <a:schemeClr val="bg1"/>
                          </a:solidFill>
                          <a:effectLst/>
                        </a:rPr>
                        <a:t> ở </a:t>
                      </a:r>
                      <a:r>
                        <a:rPr lang="en-US" sz="2000" dirty="0" err="1">
                          <a:solidFill>
                            <a:schemeClr val="bg1"/>
                          </a:solidFill>
                          <a:effectLst/>
                        </a:rPr>
                        <a:t>cả</a:t>
                      </a:r>
                      <a:r>
                        <a:rPr lang="en-US" sz="2000" dirty="0">
                          <a:solidFill>
                            <a:schemeClr val="bg1"/>
                          </a:solidFill>
                          <a:effectLst/>
                        </a:rPr>
                        <a:t> </a:t>
                      </a:r>
                      <a:r>
                        <a:rPr lang="en-US" sz="2000" dirty="0" err="1">
                          <a:solidFill>
                            <a:schemeClr val="bg1"/>
                          </a:solidFill>
                          <a:effectLst/>
                        </a:rPr>
                        <a:t>đất</a:t>
                      </a:r>
                      <a:r>
                        <a:rPr lang="en-US" sz="2000" dirty="0">
                          <a:solidFill>
                            <a:schemeClr val="bg1"/>
                          </a:solidFill>
                          <a:effectLst/>
                        </a:rPr>
                        <a:t> </a:t>
                      </a:r>
                      <a:r>
                        <a:rPr lang="en-US" sz="2000" dirty="0" err="1">
                          <a:solidFill>
                            <a:schemeClr val="bg1"/>
                          </a:solidFill>
                          <a:effectLst/>
                        </a:rPr>
                        <a:t>liền</a:t>
                      </a:r>
                      <a:r>
                        <a:rPr lang="en-US" sz="2000" dirty="0">
                          <a:solidFill>
                            <a:schemeClr val="bg1"/>
                          </a:solidFill>
                          <a:effectLst/>
                        </a:rPr>
                        <a:t> </a:t>
                      </a:r>
                      <a:r>
                        <a:rPr lang="en-US" sz="2000" dirty="0" err="1">
                          <a:solidFill>
                            <a:schemeClr val="bg1"/>
                          </a:solidFill>
                          <a:effectLst/>
                        </a:rPr>
                        <a:t>và</a:t>
                      </a:r>
                      <a:r>
                        <a:rPr lang="en-US" sz="2000" dirty="0">
                          <a:solidFill>
                            <a:schemeClr val="bg1"/>
                          </a:solidFill>
                          <a:effectLst/>
                        </a:rPr>
                        <a:t> </a:t>
                      </a:r>
                      <a:r>
                        <a:rPr lang="en-US" sz="2000" dirty="0" err="1">
                          <a:solidFill>
                            <a:schemeClr val="bg1"/>
                          </a:solidFill>
                          <a:effectLst/>
                        </a:rPr>
                        <a:t>hải</a:t>
                      </a:r>
                      <a:r>
                        <a:rPr lang="en-US" sz="2000" dirty="0">
                          <a:solidFill>
                            <a:schemeClr val="bg1"/>
                          </a:solidFill>
                          <a:effectLst/>
                        </a:rPr>
                        <a:t> </a:t>
                      </a:r>
                      <a:r>
                        <a:rPr lang="en-US" sz="2000" dirty="0" err="1">
                          <a:solidFill>
                            <a:schemeClr val="bg1"/>
                          </a:solidFill>
                          <a:effectLst/>
                        </a:rPr>
                        <a:t>đảo</a:t>
                      </a:r>
                      <a:r>
                        <a:rPr lang="en-US" sz="2000" dirty="0">
                          <a:solidFill>
                            <a:schemeClr val="bg1"/>
                          </a:solidFill>
                          <a:effectLst/>
                        </a:rPr>
                        <a:t> </a:t>
                      </a:r>
                      <a:r>
                        <a:rPr lang="en-US" sz="2000" dirty="0" err="1">
                          <a:solidFill>
                            <a:schemeClr val="bg1"/>
                          </a:solidFill>
                          <a:effectLst/>
                        </a:rPr>
                        <a:t>thuận</a:t>
                      </a:r>
                      <a:r>
                        <a:rPr lang="en-US" sz="2000" dirty="0">
                          <a:solidFill>
                            <a:schemeClr val="bg1"/>
                          </a:solidFill>
                          <a:effectLst/>
                        </a:rPr>
                        <a:t> </a:t>
                      </a:r>
                      <a:r>
                        <a:rPr lang="en-US" sz="2000" dirty="0" err="1">
                          <a:solidFill>
                            <a:schemeClr val="bg1"/>
                          </a:solidFill>
                          <a:effectLst/>
                        </a:rPr>
                        <a:t>lợi</a:t>
                      </a:r>
                      <a:r>
                        <a:rPr lang="en-US" sz="2000" dirty="0">
                          <a:solidFill>
                            <a:schemeClr val="bg1"/>
                          </a:solidFill>
                          <a:effectLst/>
                        </a:rPr>
                        <a:t> </a:t>
                      </a:r>
                      <a:r>
                        <a:rPr lang="en-US" sz="2000" dirty="0" err="1">
                          <a:solidFill>
                            <a:schemeClr val="bg1"/>
                          </a:solidFill>
                          <a:effectLst/>
                        </a:rPr>
                        <a:t>cho</a:t>
                      </a:r>
                      <a:r>
                        <a:rPr lang="en-US" sz="2000" dirty="0">
                          <a:solidFill>
                            <a:schemeClr val="bg1"/>
                          </a:solidFill>
                          <a:effectLst/>
                        </a:rPr>
                        <a:t> </a:t>
                      </a:r>
                      <a:r>
                        <a:rPr lang="en-US" sz="2000" dirty="0" err="1">
                          <a:solidFill>
                            <a:schemeClr val="bg1"/>
                          </a:solidFill>
                          <a:effectLst/>
                        </a:rPr>
                        <a:t>phát</a:t>
                      </a:r>
                      <a:r>
                        <a:rPr lang="en-US" sz="2000" dirty="0">
                          <a:solidFill>
                            <a:schemeClr val="bg1"/>
                          </a:solidFill>
                          <a:effectLst/>
                        </a:rPr>
                        <a:t> </a:t>
                      </a:r>
                      <a:r>
                        <a:rPr lang="en-US" sz="2000" dirty="0" err="1">
                          <a:solidFill>
                            <a:schemeClr val="bg1"/>
                          </a:solidFill>
                          <a:effectLst/>
                        </a:rPr>
                        <a:t>triển</a:t>
                      </a:r>
                      <a:r>
                        <a:rPr lang="en-US" sz="2000" dirty="0">
                          <a:solidFill>
                            <a:schemeClr val="bg1"/>
                          </a:solidFill>
                          <a:effectLst/>
                        </a:rPr>
                        <a:t> </a:t>
                      </a:r>
                      <a:r>
                        <a:rPr lang="en-US" sz="2000" dirty="0" err="1">
                          <a:solidFill>
                            <a:schemeClr val="bg1"/>
                          </a:solidFill>
                          <a:effectLst/>
                        </a:rPr>
                        <a:t>nông</a:t>
                      </a:r>
                      <a:r>
                        <a:rPr lang="en-US" sz="2000" dirty="0">
                          <a:solidFill>
                            <a:schemeClr val="bg1"/>
                          </a:solidFill>
                          <a:effectLst/>
                        </a:rPr>
                        <a:t> </a:t>
                      </a:r>
                      <a:r>
                        <a:rPr lang="en-US" sz="2000" dirty="0" err="1">
                          <a:solidFill>
                            <a:schemeClr val="bg1"/>
                          </a:solidFill>
                          <a:effectLst/>
                        </a:rPr>
                        <a:t>nghiệp</a:t>
                      </a:r>
                      <a:r>
                        <a:rPr lang="en-US" sz="2000" dirty="0">
                          <a:solidFill>
                            <a:schemeClr val="bg1"/>
                          </a:solidFill>
                          <a:effectLst/>
                        </a:rPr>
                        <a:t> </a:t>
                      </a:r>
                      <a:r>
                        <a:rPr lang="en-US" sz="2000" dirty="0" err="1">
                          <a:solidFill>
                            <a:schemeClr val="bg1"/>
                          </a:solidFill>
                          <a:effectLst/>
                        </a:rPr>
                        <a:t>và</a:t>
                      </a:r>
                      <a:r>
                        <a:rPr lang="en-US" sz="2000" dirty="0">
                          <a:solidFill>
                            <a:schemeClr val="bg1"/>
                          </a:solidFill>
                          <a:effectLst/>
                        </a:rPr>
                        <a:t> </a:t>
                      </a:r>
                      <a:r>
                        <a:rPr lang="en-US" sz="2000" dirty="0" err="1">
                          <a:solidFill>
                            <a:schemeClr val="bg1"/>
                          </a:solidFill>
                          <a:effectLst/>
                        </a:rPr>
                        <a:t>chăn</a:t>
                      </a:r>
                      <a:r>
                        <a:rPr lang="en-US" sz="2000" dirty="0">
                          <a:solidFill>
                            <a:schemeClr val="bg1"/>
                          </a:solidFill>
                          <a:effectLst/>
                        </a:rPr>
                        <a:t> </a:t>
                      </a:r>
                      <a:r>
                        <a:rPr lang="en-US" sz="2000" dirty="0" err="1">
                          <a:solidFill>
                            <a:schemeClr val="bg1"/>
                          </a:solidFill>
                          <a:effectLst/>
                        </a:rPr>
                        <a:t>nuôi</a:t>
                      </a:r>
                      <a:r>
                        <a:rPr lang="en-US" sz="2000" dirty="0">
                          <a:solidFill>
                            <a:schemeClr val="bg1"/>
                          </a:solidFill>
                          <a:effectLst/>
                        </a:rPr>
                        <a:t>.</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135790"/>
                  </a:ext>
                </a:extLst>
              </a:tr>
            </a:tbl>
          </a:graphicData>
        </a:graphic>
      </p:graphicFrame>
      <p:sp>
        <p:nvSpPr>
          <p:cNvPr id="12" name="Rectangle 11"/>
          <p:cNvSpPr/>
          <p:nvPr/>
        </p:nvSpPr>
        <p:spPr>
          <a:xfrm>
            <a:off x="530086" y="5444344"/>
            <a:ext cx="11273181" cy="1200329"/>
          </a:xfrm>
          <a:prstGeom prst="rect">
            <a:avLst/>
          </a:prstGeom>
        </p:spPr>
        <p:txBody>
          <a:bodyPr wrap="square">
            <a:spAutoFit/>
          </a:bodyPr>
          <a:lstStyle/>
          <a:p>
            <a:r>
              <a:rPr lang="en-US" sz="2400" dirty="0">
                <a:solidFill>
                  <a:schemeClr val="bg1"/>
                </a:solidFill>
                <a:latin typeface="Times New Roman" panose="02020603050405020304" pitchFamily="18" charset="0"/>
                <a:ea typeface="Calibri" panose="020F0502020204030204" pitchFamily="34" charset="0"/>
              </a:rPr>
              <a:t>So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Hy</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Lạp</a:t>
            </a:r>
            <a:r>
              <a:rPr lang="en-US" sz="2400" dirty="0">
                <a:solidFill>
                  <a:schemeClr val="bg1"/>
                </a:solidFill>
                <a:latin typeface="Times New Roman" panose="02020603050405020304" pitchFamily="18" charset="0"/>
                <a:ea typeface="Calibri" panose="020F0502020204030204" pitchFamily="34" charset="0"/>
              </a:rPr>
              <a:t>, La </a:t>
            </a:r>
            <a:r>
              <a:rPr lang="en-US" sz="2400" dirty="0" err="1">
                <a:solidFill>
                  <a:schemeClr val="bg1"/>
                </a:solidFill>
                <a:latin typeface="Times New Roman" panose="02020603050405020304" pitchFamily="18" charset="0"/>
                <a:ea typeface="Calibri" panose="020F0502020204030204" pitchFamily="34" charset="0"/>
              </a:rPr>
              <a:t>Mã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có</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điều</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phát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triển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toàn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diện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về</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mọi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mặt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kinh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xã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hội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hoá</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Đặc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biệt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đường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bờ</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biển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cảng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thị</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thuyền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buôn</a:t>
            </a:r>
            <a:r>
              <a:rPr lang="en-US" sz="2400" dirty="0">
                <a:solidFill>
                  <a:schemeClr val="bg1"/>
                </a:solidFill>
                <a:latin typeface="Times New Roman" panose="02020603050405020304" pitchFamily="18" charset="0"/>
                <a:ea typeface="Calibri" panose="020F0502020204030204" pitchFamily="34" charset="0"/>
              </a:rPr>
              <a:t> to </a:t>
            </a:r>
            <a:r>
              <a:rPr lang="en-US" sz="2400" dirty="0" err="1">
                <a:solidFill>
                  <a:schemeClr val="bg1"/>
                </a:solidFill>
                <a:latin typeface="Times New Roman" panose="02020603050405020304" pitchFamily="18" charset="0"/>
                <a:ea typeface="Calibri" panose="020F0502020204030204" pitchFamily="34" charset="0"/>
              </a:rPr>
              <a:t>lớn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không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chỉ</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tiện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lợi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cho</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buôn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bán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còn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có</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thể</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chinh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phục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những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vùng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đất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mới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gọi</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là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thuộc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địa</a:t>
            </a:r>
            <a:r>
              <a:rPr lang="en-US" sz="2400"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ndParaRPr>
          </a:p>
        </p:txBody>
      </p:sp>
    </p:spTree>
    <p:extLst>
      <p:ext uri="{BB962C8B-B14F-4D97-AF65-F5344CB8AC3E}">
        <p14:creationId xmlns:p14="http://schemas.microsoft.com/office/powerpoint/2010/main" val="32087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9A69C9-2D5F-3541-BC3E-895BC8C4FE6E}"/>
              </a:ext>
            </a:extLst>
          </p:cNvPr>
          <p:cNvPicPr>
            <a:picLocks noChangeAspect="1"/>
          </p:cNvPicPr>
          <p:nvPr/>
        </p:nvPicPr>
        <p:blipFill>
          <a:blip r:embed="rId3"/>
          <a:stretch>
            <a:fillRect/>
          </a:stretch>
        </p:blipFill>
        <p:spPr>
          <a:xfrm>
            <a:off x="422973" y="1853336"/>
            <a:ext cx="6324600" cy="4847526"/>
          </a:xfrm>
          <a:prstGeom prst="rect">
            <a:avLst/>
          </a:prstGeom>
        </p:spPr>
      </p:pic>
      <p:sp>
        <p:nvSpPr>
          <p:cNvPr id="3" name="Rectangle 2">
            <a:extLst>
              <a:ext uri="{FF2B5EF4-FFF2-40B4-BE49-F238E27FC236}">
                <a16:creationId xmlns:a16="http://schemas.microsoft.com/office/drawing/2014/main" id="{94FD073C-B179-D24D-B19D-B7BD9C932A3C}"/>
              </a:ext>
            </a:extLst>
          </p:cNvPr>
          <p:cNvSpPr/>
          <p:nvPr/>
        </p:nvSpPr>
        <p:spPr>
          <a:xfrm>
            <a:off x="6945625" y="1519325"/>
            <a:ext cx="4959458" cy="5032147"/>
          </a:xfrm>
          <a:prstGeom prst="rect">
            <a:avLst/>
          </a:prstGeom>
        </p:spPr>
        <p:txBody>
          <a:bodyPr wrap="square">
            <a:spAutoFit/>
          </a:bodyPr>
          <a:lstStyle/>
          <a:p>
            <a:pPr algn="just">
              <a:lnSpc>
                <a:spcPct val="115000"/>
              </a:lnSpc>
            </a:pPr>
            <a:r>
              <a:rPr lang="en-US" sz="2000" b="1" i="1" dirty="0" smtClean="0">
                <a:solidFill>
                  <a:schemeClr val="bg1"/>
                </a:solidFill>
                <a:latin typeface="Times New Roman" panose="02020603050405020304" pitchFamily="18" charset="0"/>
                <a:ea typeface="Times New Roman" panose="02020603050405020304" pitchFamily="18" charset="0"/>
              </a:rPr>
              <a:t>       </a:t>
            </a:r>
            <a:r>
              <a:rPr lang="x-none" sz="2000" b="1" i="1" dirty="0" smtClean="0">
                <a:solidFill>
                  <a:schemeClr val="bg1"/>
                </a:solidFill>
                <a:latin typeface="Times New Roman" panose="02020603050405020304" pitchFamily="18" charset="0"/>
                <a:ea typeface="Times New Roman" panose="02020603050405020304" pitchFamily="18" charset="0"/>
              </a:rPr>
              <a:t>“</a:t>
            </a:r>
            <a:r>
              <a:rPr lang="en-US" sz="2000" b="1" i="1" dirty="0" smtClean="0">
                <a:solidFill>
                  <a:schemeClr val="bg1"/>
                </a:solidFill>
                <a:latin typeface="Times New Roman" panose="02020603050405020304" pitchFamily="18" charset="0"/>
                <a:ea typeface="Times New Roman" panose="02020603050405020304" pitchFamily="18" charset="0"/>
              </a:rPr>
              <a:t>N</a:t>
            </a:r>
            <a:r>
              <a:rPr lang="x-none" sz="2000" b="1" i="1" dirty="0" smtClean="0">
                <a:solidFill>
                  <a:schemeClr val="bg1"/>
                </a:solidFill>
                <a:latin typeface="Times New Roman" panose="02020603050405020304" pitchFamily="18" charset="0"/>
                <a:ea typeface="Times New Roman" panose="02020603050405020304" pitchFamily="18" charset="0"/>
              </a:rPr>
              <a:t>hà </a:t>
            </a:r>
            <a:r>
              <a:rPr lang="x-none" sz="2000" b="1" i="1" dirty="0">
                <a:solidFill>
                  <a:schemeClr val="bg1"/>
                </a:solidFill>
                <a:latin typeface="Times New Roman" panose="02020603050405020304" pitchFamily="18" charset="0"/>
                <a:ea typeface="Times New Roman" panose="02020603050405020304" pitchFamily="18" charset="0"/>
              </a:rPr>
              <a:t>nước thành bang</a:t>
            </a:r>
            <a:r>
              <a:rPr lang="x-none" sz="2000" dirty="0">
                <a:solidFill>
                  <a:schemeClr val="bg1"/>
                </a:solidFill>
                <a:latin typeface="Times New Roman" panose="02020603050405020304" pitchFamily="18" charset="0"/>
                <a:ea typeface="Times New Roman" panose="02020603050405020304" pitchFamily="18" charset="0"/>
              </a:rPr>
              <a:t>”: là những nhà nước nhỏ, có </a:t>
            </a:r>
            <a:r>
              <a:rPr lang="x-none" sz="2000" dirty="0" smtClean="0">
                <a:solidFill>
                  <a:schemeClr val="bg1"/>
                </a:solidFill>
                <a:latin typeface="Times New Roman" panose="02020603050405020304" pitchFamily="18" charset="0"/>
                <a:ea typeface="Times New Roman" panose="02020603050405020304" pitchFamily="18" charset="0"/>
              </a:rPr>
              <a:t>m</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thành thị là trung tâm, xung quanh là vùng đất trổng trọt. Trong mỗi thành bang có phố xá, lâu đài, </a:t>
            </a:r>
            <a:r>
              <a:rPr lang="x-none" sz="2000" dirty="0" smtClean="0">
                <a:solidFill>
                  <a:schemeClr val="bg1"/>
                </a:solidFill>
                <a:latin typeface="Times New Roman" panose="02020603050405020304" pitchFamily="18" charset="0"/>
                <a:ea typeface="Times New Roman" panose="02020603050405020304" pitchFamily="18" charset="0"/>
              </a:rPr>
              <a:t>đ</a:t>
            </a:r>
            <a:r>
              <a:rPr lang="en-US" sz="2000" dirty="0" smtClean="0">
                <a:solidFill>
                  <a:schemeClr val="bg1"/>
                </a:solidFill>
                <a:latin typeface="Times New Roman" panose="02020603050405020304" pitchFamily="18" charset="0"/>
                <a:ea typeface="Times New Roman" panose="02020603050405020304" pitchFamily="18" charset="0"/>
              </a:rPr>
              <a:t>ề</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thờ, </a:t>
            </a:r>
            <a:r>
              <a:rPr lang="x-none" sz="2000" dirty="0" smtClean="0">
                <a:solidFill>
                  <a:schemeClr val="bg1"/>
                </a:solidFill>
                <a:latin typeface="Times New Roman" panose="02020603050405020304" pitchFamily="18" charset="0"/>
                <a:ea typeface="Times New Roman" panose="02020603050405020304" pitchFamily="18" charset="0"/>
              </a:rPr>
              <a:t>s</a:t>
            </a:r>
            <a:r>
              <a:rPr lang="en-US" sz="2000" dirty="0">
                <a:solidFill>
                  <a:schemeClr val="bg1"/>
                </a:solidFill>
                <a:latin typeface="Times New Roman" panose="02020603050405020304" pitchFamily="18" charset="0"/>
                <a:ea typeface="Times New Roman" panose="02020603050405020304" pitchFamily="18" charset="0"/>
              </a:rPr>
              <a:t>â</a:t>
            </a:r>
            <a:r>
              <a:rPr lang="x-none" sz="2000" dirty="0" smtClean="0">
                <a:solidFill>
                  <a:schemeClr val="bg1"/>
                </a:solidFill>
                <a:latin typeface="Times New Roman" panose="02020603050405020304" pitchFamily="18" charset="0"/>
                <a:ea typeface="Times New Roman" panose="02020603050405020304" pitchFamily="18" charset="0"/>
              </a:rPr>
              <a:t>n v</a:t>
            </a:r>
            <a:r>
              <a:rPr lang="en-US" sz="2000" dirty="0" smtClean="0">
                <a:solidFill>
                  <a:schemeClr val="bg1"/>
                </a:solidFill>
                <a:latin typeface="Times New Roman" panose="02020603050405020304" pitchFamily="18" charset="0"/>
                <a:ea typeface="Times New Roman" panose="02020603050405020304" pitchFamily="18" charset="0"/>
              </a:rPr>
              <a:t>ậ</a:t>
            </a:r>
            <a:r>
              <a:rPr lang="x-none" sz="2000" dirty="0" smtClean="0">
                <a:solidFill>
                  <a:schemeClr val="bg1"/>
                </a:solidFill>
                <a:latin typeface="Times New Roman" panose="02020603050405020304" pitchFamily="18" charset="0"/>
                <a:ea typeface="Times New Roman" panose="02020603050405020304" pitchFamily="18" charset="0"/>
              </a:rPr>
              <a:t>n đ</a:t>
            </a:r>
            <a:r>
              <a:rPr lang="en-US" sz="2000" dirty="0" err="1" smtClean="0">
                <a:solidFill>
                  <a:schemeClr val="bg1"/>
                </a:solidFill>
                <a:latin typeface="Times New Roman" panose="02020603050405020304" pitchFamily="18" charset="0"/>
                <a:ea typeface="Times New Roman" panose="02020603050405020304" pitchFamily="18" charset="0"/>
              </a:rPr>
              <a:t>ộn</a:t>
            </a:r>
            <a:r>
              <a:rPr lang="x-none" sz="2000" dirty="0" smtClean="0">
                <a:solidFill>
                  <a:schemeClr val="bg1"/>
                </a:solidFill>
                <a:latin typeface="Times New Roman" panose="02020603050405020304" pitchFamily="18" charset="0"/>
                <a:ea typeface="Times New Roman" panose="02020603050405020304" pitchFamily="18" charset="0"/>
              </a:rPr>
              <a:t>g</a:t>
            </a:r>
            <a:r>
              <a:rPr lang="x-none" sz="2000" dirty="0">
                <a:solidFill>
                  <a:schemeClr val="bg1"/>
                </a:solidFill>
                <a:latin typeface="Times New Roman" panose="02020603050405020304" pitchFamily="18" charset="0"/>
                <a:ea typeface="Times New Roman" panose="02020603050405020304" pitchFamily="18" charset="0"/>
              </a:rPr>
              <a:t>, nhà hát, bến cảng. Mỗi thành bang có bộ máy </a:t>
            </a:r>
            <a:r>
              <a:rPr lang="x-none" sz="2000" dirty="0" smtClean="0">
                <a:solidFill>
                  <a:schemeClr val="bg1"/>
                </a:solidFill>
                <a:latin typeface="Times New Roman" panose="02020603050405020304" pitchFamily="18" charset="0"/>
                <a:ea typeface="Times New Roman" panose="02020603050405020304" pitchFamily="18" charset="0"/>
              </a:rPr>
              <a:t>quy</a:t>
            </a:r>
            <a:r>
              <a:rPr lang="en-US" sz="2000" dirty="0" smtClean="0">
                <a:solidFill>
                  <a:schemeClr val="bg1"/>
                </a:solidFill>
                <a:latin typeface="Times New Roman" panose="02020603050405020304" pitchFamily="18" charset="0"/>
                <a:ea typeface="Times New Roman" panose="02020603050405020304" pitchFamily="18" charset="0"/>
              </a:rPr>
              <a:t>ề</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lực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a:t>
            </a:r>
            <a:r>
              <a:rPr lang="x-none" sz="2000" dirty="0">
                <a:solidFill>
                  <a:schemeClr val="bg1"/>
                </a:solidFill>
                <a:latin typeface="Times New Roman" panose="02020603050405020304" pitchFamily="18" charset="0"/>
                <a:ea typeface="Times New Roman" panose="02020603050405020304" pitchFamily="18" charset="0"/>
              </a:rPr>
              <a:t>, </a:t>
            </a:r>
            <a:r>
              <a:rPr lang="x-none" sz="2000" dirty="0" smtClean="0">
                <a:solidFill>
                  <a:schemeClr val="bg1"/>
                </a:solidFill>
                <a:latin typeface="Times New Roman" panose="02020603050405020304" pitchFamily="18" charset="0"/>
                <a:ea typeface="Times New Roman" panose="02020603050405020304" pitchFamily="18" charset="0"/>
              </a:rPr>
              <a:t>lu</a:t>
            </a:r>
            <a:r>
              <a:rPr lang="en-US" sz="2000" dirty="0" smtClean="0">
                <a:solidFill>
                  <a:schemeClr val="bg1"/>
                </a:solidFill>
                <a:latin typeface="Times New Roman" panose="02020603050405020304" pitchFamily="18" charset="0"/>
                <a:ea typeface="Times New Roman" panose="02020603050405020304" pitchFamily="18" charset="0"/>
              </a:rPr>
              <a:t>ậ</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pháp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và tài chính </a:t>
            </a:r>
            <a:r>
              <a:rPr lang="x-none" sz="2000" dirty="0" smtClean="0">
                <a:solidFill>
                  <a:schemeClr val="bg1"/>
                </a:solidFill>
                <a:latin typeface="Times New Roman" panose="02020603050405020304" pitchFamily="18" charset="0"/>
                <a:ea typeface="Times New Roman" panose="02020603050405020304" pitchFamily="18" charset="0"/>
              </a:rPr>
              <a:t>ri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ng</a:t>
            </a:r>
            <a:r>
              <a:rPr lang="x-none" sz="2000" dirty="0">
                <a:solidFill>
                  <a:schemeClr val="bg1"/>
                </a:solidFill>
                <a:latin typeface="Times New Roman" panose="02020603050405020304" pitchFamily="18" charset="0"/>
                <a:ea typeface="Times New Roman" panose="02020603050405020304" pitchFamily="18" charset="0"/>
              </a:rPr>
              <a:t>. </a:t>
            </a:r>
          </a:p>
          <a:p>
            <a:pPr algn="just"/>
            <a:r>
              <a:rPr lang="en-US" sz="2000" dirty="0" smtClean="0">
                <a:solidFill>
                  <a:schemeClr val="bg1"/>
                </a:solidFill>
                <a:latin typeface="Times New Roman" panose="02020603050405020304" pitchFamily="18" charset="0"/>
                <a:ea typeface="Times New Roman" panose="02020603050405020304" pitchFamily="18" charset="0"/>
              </a:rPr>
              <a:t>        </a:t>
            </a:r>
            <a:r>
              <a:rPr lang="x-none" sz="2000" dirty="0" smtClean="0">
                <a:solidFill>
                  <a:schemeClr val="bg1"/>
                </a:solidFill>
                <a:latin typeface="Times New Roman" panose="02020603050405020304" pitchFamily="18" charset="0"/>
                <a:ea typeface="Times New Roman" panose="02020603050405020304" pitchFamily="18" charset="0"/>
              </a:rPr>
              <a:t>Do </a:t>
            </a:r>
            <a:r>
              <a:rPr lang="x-none" sz="2000" dirty="0">
                <a:solidFill>
                  <a:schemeClr val="bg1"/>
                </a:solidFill>
                <a:latin typeface="Times New Roman" panose="02020603050405020304" pitchFamily="18" charset="0"/>
                <a:ea typeface="Times New Roman" panose="02020603050405020304" pitchFamily="18" charset="0"/>
              </a:rPr>
              <a:t>địa hình bị chia cắt thành nhiều vùng nhỏ, lãnh thổ </a:t>
            </a:r>
            <a:r>
              <a:rPr lang="x-none" sz="2000" dirty="0" smtClean="0">
                <a:solidFill>
                  <a:schemeClr val="bg1"/>
                </a:solidFill>
                <a:latin typeface="Times New Roman" panose="02020603050405020304" pitchFamily="18" charset="0"/>
                <a:ea typeface="Times New Roman" panose="02020603050405020304" pitchFamily="18" charset="0"/>
              </a:rPr>
              <a:t>kh</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lớn </a:t>
            </a:r>
            <a:r>
              <a:rPr lang="x-none" sz="2000" dirty="0" smtClean="0">
                <a:solidFill>
                  <a:schemeClr val="bg1"/>
                </a:solidFill>
                <a:latin typeface="Times New Roman" panose="02020603050405020304" pitchFamily="18" charset="0"/>
                <a:ea typeface="Times New Roman" panose="02020603050405020304" pitchFamily="18" charset="0"/>
              </a:rPr>
              <a:t>n</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các nhà nước Hy Lạp được tổ chức theo kiểu nhà nước thành bang. Giữa các nhà nước thành bang </a:t>
            </a:r>
            <a:r>
              <a:rPr lang="x-none" sz="2000" dirty="0" smtClean="0">
                <a:solidFill>
                  <a:schemeClr val="bg1"/>
                </a:solidFill>
                <a:latin typeface="Times New Roman" panose="02020603050405020304" pitchFamily="18" charset="0"/>
                <a:ea typeface="Times New Roman" panose="02020603050405020304" pitchFamily="18" charset="0"/>
              </a:rPr>
              <a:t>kh</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có xu hướng thống nhất thành </a:t>
            </a:r>
            <a:r>
              <a:rPr lang="x-none" sz="2000" dirty="0" smtClean="0">
                <a:solidFill>
                  <a:schemeClr val="bg1"/>
                </a:solidFill>
                <a:latin typeface="Times New Roman" panose="02020603050405020304" pitchFamily="18" charset="0"/>
                <a:ea typeface="Times New Roman" panose="02020603050405020304" pitchFamily="18" charset="0"/>
              </a:rPr>
              <a:t>m</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t </a:t>
            </a:r>
            <a:r>
              <a:rPr lang="x-none" sz="2000" dirty="0">
                <a:solidFill>
                  <a:schemeClr val="bg1"/>
                </a:solidFill>
                <a:latin typeface="Times New Roman" panose="02020603050405020304" pitchFamily="18" charset="0"/>
                <a:ea typeface="Times New Roman" panose="02020603050405020304" pitchFamily="18" charset="0"/>
              </a:rPr>
              <a:t>nhà nước </a:t>
            </a:r>
            <a:r>
              <a:rPr lang="x-none" sz="2000" dirty="0" smtClean="0">
                <a:solidFill>
                  <a:schemeClr val="bg1"/>
                </a:solidFill>
                <a:latin typeface="Times New Roman" panose="02020603050405020304" pitchFamily="18" charset="0"/>
                <a:ea typeface="Times New Roman" panose="02020603050405020304" pitchFamily="18" charset="0"/>
              </a:rPr>
              <a:t>r</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ng </a:t>
            </a:r>
            <a:r>
              <a:rPr lang="x-none" sz="2000" dirty="0">
                <a:solidFill>
                  <a:schemeClr val="bg1"/>
                </a:solidFill>
                <a:latin typeface="Times New Roman" panose="02020603050405020304" pitchFamily="18" charset="0"/>
                <a:ea typeface="Times New Roman" panose="02020603050405020304" pitchFamily="18" charset="0"/>
              </a:rPr>
              <a:t>lớn như kiểu Ấn </a:t>
            </a:r>
            <a:r>
              <a:rPr lang="x-none" sz="2000" dirty="0" smtClean="0">
                <a:solidFill>
                  <a:schemeClr val="bg1"/>
                </a:solidFill>
                <a:latin typeface="Times New Roman" panose="02020603050405020304" pitchFamily="18" charset="0"/>
                <a:ea typeface="Times New Roman" panose="02020603050405020304" pitchFamily="18" charset="0"/>
              </a:rPr>
              <a:t>Đ</a:t>
            </a:r>
            <a:r>
              <a:rPr lang="en-US" sz="2000" dirty="0" smtClean="0">
                <a:solidFill>
                  <a:schemeClr val="bg1"/>
                </a:solidFill>
                <a:latin typeface="Times New Roman" panose="02020603050405020304" pitchFamily="18" charset="0"/>
                <a:ea typeface="Times New Roman" panose="02020603050405020304" pitchFamily="18" charset="0"/>
              </a:rPr>
              <a:t>ộ</a:t>
            </a:r>
            <a:r>
              <a:rPr lang="x-none" sz="2000" dirty="0" smtClean="0">
                <a:solidFill>
                  <a:schemeClr val="bg1"/>
                </a:solidFill>
                <a:latin typeface="Times New Roman" panose="02020603050405020304" pitchFamily="18" charset="0"/>
                <a:ea typeface="Times New Roman" panose="02020603050405020304" pitchFamily="18" charset="0"/>
              </a:rPr>
              <a:t> </a:t>
            </a:r>
            <a:r>
              <a:rPr lang="x-none" sz="2000" dirty="0">
                <a:solidFill>
                  <a:schemeClr val="bg1"/>
                </a:solidFill>
                <a:latin typeface="Times New Roman" panose="02020603050405020304" pitchFamily="18" charset="0"/>
                <a:ea typeface="Times New Roman" panose="02020603050405020304" pitchFamily="18" charset="0"/>
              </a:rPr>
              <a:t>hay Trung Quốc. Sở dĩ </a:t>
            </a:r>
            <a:r>
              <a:rPr lang="x-none" sz="2000" dirty="0" smtClean="0">
                <a:solidFill>
                  <a:schemeClr val="bg1"/>
                </a:solidFill>
                <a:latin typeface="Times New Roman" panose="02020603050405020304" pitchFamily="18" charset="0"/>
                <a:ea typeface="Times New Roman" panose="02020603050405020304" pitchFamily="18" charset="0"/>
              </a:rPr>
              <a:t>nh</a:t>
            </a:r>
            <a:r>
              <a:rPr lang="en-US" sz="2000" dirty="0" smtClean="0">
                <a:solidFill>
                  <a:schemeClr val="bg1"/>
                </a:solidFill>
                <a:latin typeface="Times New Roman" panose="02020603050405020304" pitchFamily="18" charset="0"/>
                <a:ea typeface="Times New Roman" panose="02020603050405020304" pitchFamily="18" charset="0"/>
              </a:rPr>
              <a:t>ư</a:t>
            </a:r>
            <a:r>
              <a:rPr lang="x-none" sz="2000" dirty="0" smtClean="0">
                <a:solidFill>
                  <a:schemeClr val="bg1"/>
                </a:solidFill>
                <a:latin typeface="Times New Roman" panose="02020603050405020304" pitchFamily="18" charset="0"/>
                <a:ea typeface="Times New Roman" panose="02020603050405020304" pitchFamily="18" charset="0"/>
              </a:rPr>
              <a:t> </a:t>
            </a:r>
            <a:r>
              <a:rPr lang="x-none" sz="2000" dirty="0">
                <a:solidFill>
                  <a:schemeClr val="bg1"/>
                </a:solidFill>
                <a:latin typeface="Times New Roman" panose="02020603050405020304" pitchFamily="18" charset="0"/>
                <a:ea typeface="Times New Roman" panose="02020603050405020304" pitchFamily="18" charset="0"/>
              </a:rPr>
              <a:t>vậy là do điều </a:t>
            </a:r>
            <a:r>
              <a:rPr lang="x-none" sz="2000" dirty="0" smtClean="0">
                <a:solidFill>
                  <a:schemeClr val="bg1"/>
                </a:solidFill>
                <a:latin typeface="Times New Roman" panose="02020603050405020304" pitchFamily="18" charset="0"/>
                <a:ea typeface="Times New Roman" panose="02020603050405020304" pitchFamily="18" charset="0"/>
              </a:rPr>
              <a:t>ki</a:t>
            </a:r>
            <a:r>
              <a:rPr lang="en-US" sz="2000" dirty="0" smtClean="0">
                <a:solidFill>
                  <a:schemeClr val="bg1"/>
                </a:solidFill>
                <a:latin typeface="Times New Roman" panose="02020603050405020304" pitchFamily="18" charset="0"/>
                <a:ea typeface="Times New Roman" panose="02020603050405020304" pitchFamily="18" charset="0"/>
              </a:rPr>
              <a:t>ệ</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tự </a:t>
            </a:r>
            <a:r>
              <a:rPr lang="x-none" sz="2000" dirty="0" smtClean="0">
                <a:solidFill>
                  <a:schemeClr val="bg1"/>
                </a:solidFill>
                <a:latin typeface="Times New Roman" panose="02020603050405020304" pitchFamily="18" charset="0"/>
                <a:ea typeface="Times New Roman" panose="02020603050405020304" pitchFamily="18" charset="0"/>
              </a:rPr>
              <a:t>nhi</a:t>
            </a:r>
            <a:r>
              <a:rPr lang="en-US" sz="2000" dirty="0">
                <a:solidFill>
                  <a:schemeClr val="bg1"/>
                </a:solidFill>
                <a:latin typeface="Times New Roman" panose="02020603050405020304" pitchFamily="18" charset="0"/>
                <a:ea typeface="Times New Roman" panose="02020603050405020304" pitchFamily="18" charset="0"/>
              </a:rPr>
              <a:t>ê</a:t>
            </a:r>
            <a:r>
              <a:rPr lang="x-none" sz="2000" dirty="0" smtClean="0">
                <a:solidFill>
                  <a:schemeClr val="bg1"/>
                </a:solidFill>
                <a:latin typeface="Times New Roman" panose="02020603050405020304" pitchFamily="18" charset="0"/>
                <a:ea typeface="Times New Roman" panose="02020603050405020304" pitchFamily="18" charset="0"/>
              </a:rPr>
              <a:t>n </a:t>
            </a:r>
            <a:r>
              <a:rPr lang="x-none" sz="2000" dirty="0">
                <a:solidFill>
                  <a:schemeClr val="bg1"/>
                </a:solidFill>
                <a:latin typeface="Times New Roman" panose="02020603050405020304" pitchFamily="18" charset="0"/>
                <a:ea typeface="Times New Roman" panose="02020603050405020304" pitchFamily="18" charset="0"/>
              </a:rPr>
              <a:t>và nền tảng kinh tế </a:t>
            </a:r>
            <a:r>
              <a:rPr lang="x-none" sz="2000" dirty="0" smtClean="0">
                <a:solidFill>
                  <a:schemeClr val="bg1"/>
                </a:solidFill>
                <a:latin typeface="Times New Roman" panose="02020603050405020304" pitchFamily="18" charset="0"/>
                <a:ea typeface="Times New Roman" panose="02020603050405020304" pitchFamily="18" charset="0"/>
              </a:rPr>
              <a:t>c</a:t>
            </a:r>
            <a:r>
              <a:rPr lang="en-US" sz="2000" dirty="0">
                <a:solidFill>
                  <a:schemeClr val="bg1"/>
                </a:solidFill>
                <a:latin typeface="Times New Roman" panose="02020603050405020304" pitchFamily="18" charset="0"/>
                <a:ea typeface="Times New Roman" panose="02020603050405020304" pitchFamily="18" charset="0"/>
              </a:rPr>
              <a:t>ô</a:t>
            </a:r>
            <a:r>
              <a:rPr lang="x-none" sz="2000" dirty="0" smtClean="0">
                <a:solidFill>
                  <a:schemeClr val="bg1"/>
                </a:solidFill>
                <a:latin typeface="Times New Roman" panose="02020603050405020304" pitchFamily="18" charset="0"/>
                <a:ea typeface="Times New Roman" panose="02020603050405020304" pitchFamily="18" charset="0"/>
              </a:rPr>
              <a:t>ng th</a:t>
            </a:r>
            <a:r>
              <a:rPr lang="en-US" sz="2000" dirty="0" err="1" smtClean="0">
                <a:solidFill>
                  <a:schemeClr val="bg1"/>
                </a:solidFill>
                <a:latin typeface="Times New Roman" panose="02020603050405020304" pitchFamily="18" charset="0"/>
                <a:ea typeface="Times New Roman" panose="02020603050405020304" pitchFamily="18" charset="0"/>
              </a:rPr>
              <a:t>ươ</a:t>
            </a:r>
            <a:r>
              <a:rPr lang="x-none" sz="2000" dirty="0" smtClean="0">
                <a:solidFill>
                  <a:schemeClr val="bg1"/>
                </a:solidFill>
                <a:latin typeface="Times New Roman" panose="02020603050405020304" pitchFamily="18" charset="0"/>
                <a:ea typeface="Times New Roman" panose="02020603050405020304" pitchFamily="18" charset="0"/>
              </a:rPr>
              <a:t>ng nghi</a:t>
            </a:r>
            <a:r>
              <a:rPr lang="en-US" sz="2000" dirty="0" smtClean="0">
                <a:solidFill>
                  <a:schemeClr val="bg1"/>
                </a:solidFill>
                <a:latin typeface="Times New Roman" panose="02020603050405020304" pitchFamily="18" charset="0"/>
                <a:ea typeface="Times New Roman" panose="02020603050405020304" pitchFamily="18" charset="0"/>
              </a:rPr>
              <a:t>ệ</a:t>
            </a:r>
            <a:r>
              <a:rPr lang="x-none" sz="2000" dirty="0" smtClean="0">
                <a:solidFill>
                  <a:schemeClr val="bg1"/>
                </a:solidFill>
                <a:latin typeface="Times New Roman" panose="02020603050405020304" pitchFamily="18" charset="0"/>
                <a:ea typeface="Times New Roman" panose="02020603050405020304" pitchFamily="18" charset="0"/>
              </a:rPr>
              <a:t>p </a:t>
            </a:r>
            <a:r>
              <a:rPr lang="x-none" sz="2000" dirty="0">
                <a:solidFill>
                  <a:schemeClr val="bg1"/>
                </a:solidFill>
                <a:latin typeface="Times New Roman" panose="02020603050405020304" pitchFamily="18" charset="0"/>
                <a:ea typeface="Times New Roman" panose="02020603050405020304" pitchFamily="18" charset="0"/>
              </a:rPr>
              <a:t>chi phối</a:t>
            </a:r>
          </a:p>
        </p:txBody>
      </p:sp>
      <p:pic>
        <p:nvPicPr>
          <p:cNvPr id="5" name="Picture 2" descr="Văn minh phương Tây: Bình minh Hy Lạp | Nghiên Cứu Lịch Sử">
            <a:extLst>
              <a:ext uri="{FF2B5EF4-FFF2-40B4-BE49-F238E27FC236}">
                <a16:creationId xmlns:a16="http://schemas.microsoft.com/office/drawing/2014/main" id="{6D15024B-870E-B44C-8F4E-6FE462955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73" y="1853336"/>
            <a:ext cx="6324600" cy="4541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A1A207-5548-5246-B4B3-F09829B2A5B7}"/>
              </a:ext>
            </a:extLst>
          </p:cNvPr>
          <p:cNvPicPr>
            <a:picLocks noChangeAspect="1"/>
          </p:cNvPicPr>
          <p:nvPr/>
        </p:nvPicPr>
        <p:blipFill>
          <a:blip r:embed="rId5"/>
          <a:stretch>
            <a:fillRect/>
          </a:stretch>
        </p:blipFill>
        <p:spPr>
          <a:xfrm>
            <a:off x="422973" y="6305873"/>
            <a:ext cx="6324600" cy="431800"/>
          </a:xfrm>
          <a:prstGeom prst="rect">
            <a:avLst/>
          </a:prstGeom>
        </p:spPr>
      </p:pic>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 20 -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6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366" y="154414"/>
            <a:ext cx="9765988" cy="1350962"/>
          </a:xfrm>
        </p:spPr>
        <p:txBody>
          <a:bodyPr>
            <a:normAutofit/>
          </a:bodyPr>
          <a:lstStyle/>
          <a:p>
            <a:pPr>
              <a:lnSpc>
                <a:spcPct val="150000"/>
              </a:lnSpc>
            </a:pPr>
            <a:r>
              <a:rPr lang="en-AU" sz="2800" b="1" dirty="0" err="1">
                <a:solidFill>
                  <a:schemeClr val="bg1"/>
                </a:solidFill>
                <a:latin typeface="+mn-lt"/>
              </a:rPr>
              <a:t>Xã</a:t>
            </a:r>
            <a:r>
              <a:rPr lang="en-AU" sz="2800" b="1" dirty="0">
                <a:solidFill>
                  <a:schemeClr val="bg1"/>
                </a:solidFill>
                <a:latin typeface="+mn-lt"/>
              </a:rPr>
              <a:t> </a:t>
            </a:r>
            <a:r>
              <a:rPr lang="en-AU" sz="2800" b="1" dirty="0" err="1">
                <a:solidFill>
                  <a:schemeClr val="bg1"/>
                </a:solidFill>
                <a:latin typeface="+mn-lt"/>
              </a:rPr>
              <a:t>hội</a:t>
            </a:r>
            <a:r>
              <a:rPr lang="en-AU" sz="2800" b="1" dirty="0">
                <a:solidFill>
                  <a:schemeClr val="bg1"/>
                </a:solidFill>
                <a:latin typeface="+mn-lt"/>
              </a:rPr>
              <a:t> </a:t>
            </a:r>
            <a:r>
              <a:rPr lang="en-AU" sz="2800" b="1" dirty="0" smtClean="0">
                <a:solidFill>
                  <a:schemeClr val="bg1"/>
                </a:solidFill>
                <a:latin typeface="+mn-lt"/>
              </a:rPr>
              <a:t>A-ten</a:t>
            </a:r>
            <a:r>
              <a:rPr lang="en-AU" sz="2800" b="1" dirty="0">
                <a:solidFill>
                  <a:schemeClr val="bg1"/>
                </a:solidFill>
                <a:latin typeface="+mn-lt"/>
              </a:rPr>
              <a:t>: </a:t>
            </a:r>
            <a:r>
              <a:rPr lang="en-AU" sz="2800" dirty="0" err="1">
                <a:solidFill>
                  <a:schemeClr val="bg1"/>
                </a:solidFill>
                <a:latin typeface="+mn-lt"/>
              </a:rPr>
              <a:t>Có</a:t>
            </a:r>
            <a:r>
              <a:rPr lang="en-AU" sz="2800" dirty="0">
                <a:solidFill>
                  <a:schemeClr val="bg1"/>
                </a:solidFill>
                <a:latin typeface="+mn-lt"/>
              </a:rPr>
              <a:t> 3 </a:t>
            </a:r>
            <a:r>
              <a:rPr lang="en-AU" sz="2800" dirty="0" err="1">
                <a:solidFill>
                  <a:schemeClr val="bg1"/>
                </a:solidFill>
                <a:latin typeface="+mn-lt"/>
              </a:rPr>
              <a:t>giai</a:t>
            </a:r>
            <a:r>
              <a:rPr lang="en-AU" sz="2800" dirty="0">
                <a:solidFill>
                  <a:schemeClr val="bg1"/>
                </a:solidFill>
                <a:latin typeface="+mn-lt"/>
              </a:rPr>
              <a:t> </a:t>
            </a:r>
            <a:r>
              <a:rPr lang="en-AU" sz="2800" dirty="0" err="1">
                <a:solidFill>
                  <a:schemeClr val="bg1"/>
                </a:solidFill>
                <a:latin typeface="+mn-lt"/>
              </a:rPr>
              <a:t>cấp</a:t>
            </a:r>
            <a:r>
              <a:rPr lang="en-AU" sz="2800" dirty="0">
                <a:solidFill>
                  <a:schemeClr val="bg1"/>
                </a:solidFill>
                <a:latin typeface="+mn-lt"/>
              </a:rPr>
              <a:t> </a:t>
            </a:r>
            <a:r>
              <a:rPr lang="en-AU" sz="2800" dirty="0" err="1">
                <a:solidFill>
                  <a:schemeClr val="bg1"/>
                </a:solidFill>
                <a:latin typeface="+mn-lt"/>
              </a:rPr>
              <a:t>chính</a:t>
            </a:r>
            <a:r>
              <a:rPr lang="en-AU" sz="2800" dirty="0">
                <a:solidFill>
                  <a:schemeClr val="bg1"/>
                </a:solidFill>
                <a:latin typeface="+mn-lt"/>
              </a:rPr>
              <a:t> </a:t>
            </a:r>
            <a:r>
              <a:rPr lang="en-AU" sz="2800" dirty="0" err="1">
                <a:solidFill>
                  <a:schemeClr val="bg1"/>
                </a:solidFill>
                <a:latin typeface="+mn-lt"/>
              </a:rPr>
              <a:t>là</a:t>
            </a:r>
            <a:r>
              <a:rPr lang="en-AU" sz="2800" dirty="0">
                <a:solidFill>
                  <a:schemeClr val="bg1"/>
                </a:solidFill>
                <a:latin typeface="+mn-lt"/>
              </a:rPr>
              <a:t> </a:t>
            </a:r>
            <a:r>
              <a:rPr lang="en-AU" sz="2800" dirty="0" err="1">
                <a:solidFill>
                  <a:schemeClr val="bg1"/>
                </a:solidFill>
                <a:latin typeface="+mn-lt"/>
              </a:rPr>
              <a:t>công</a:t>
            </a:r>
            <a:r>
              <a:rPr lang="en-AU" sz="2800" dirty="0">
                <a:solidFill>
                  <a:schemeClr val="bg1"/>
                </a:solidFill>
                <a:latin typeface="+mn-lt"/>
              </a:rPr>
              <a:t> </a:t>
            </a:r>
            <a:r>
              <a:rPr lang="en-AU" sz="2800" dirty="0" err="1">
                <a:solidFill>
                  <a:schemeClr val="bg1"/>
                </a:solidFill>
                <a:latin typeface="+mn-lt"/>
              </a:rPr>
              <a:t>dân</a:t>
            </a:r>
            <a:r>
              <a:rPr lang="en-AU" sz="2800" dirty="0">
                <a:solidFill>
                  <a:schemeClr val="bg1"/>
                </a:solidFill>
                <a:latin typeface="+mn-lt"/>
              </a:rPr>
              <a:t>, </a:t>
            </a:r>
            <a:r>
              <a:rPr lang="en-AU" sz="2800" dirty="0" err="1">
                <a:solidFill>
                  <a:schemeClr val="bg1"/>
                </a:solidFill>
                <a:latin typeface="+mn-lt"/>
              </a:rPr>
              <a:t>kiều</a:t>
            </a:r>
            <a:r>
              <a:rPr lang="en-AU" sz="2800" dirty="0">
                <a:solidFill>
                  <a:schemeClr val="bg1"/>
                </a:solidFill>
                <a:latin typeface="+mn-lt"/>
              </a:rPr>
              <a:t> </a:t>
            </a:r>
            <a:r>
              <a:rPr lang="en-AU" sz="2800" dirty="0" err="1">
                <a:solidFill>
                  <a:schemeClr val="bg1"/>
                </a:solidFill>
                <a:latin typeface="+mn-lt"/>
              </a:rPr>
              <a:t>dân</a:t>
            </a:r>
            <a:r>
              <a:rPr lang="en-AU" sz="2800" dirty="0">
                <a:solidFill>
                  <a:schemeClr val="bg1"/>
                </a:solidFill>
                <a:latin typeface="+mn-lt"/>
              </a:rPr>
              <a:t> </a:t>
            </a:r>
            <a:r>
              <a:rPr lang="en-AU" sz="2800" dirty="0" err="1">
                <a:solidFill>
                  <a:schemeClr val="bg1"/>
                </a:solidFill>
                <a:latin typeface="+mn-lt"/>
              </a:rPr>
              <a:t>và</a:t>
            </a:r>
            <a:r>
              <a:rPr lang="en-AU" sz="2800" dirty="0">
                <a:solidFill>
                  <a:schemeClr val="bg1"/>
                </a:solidFill>
                <a:latin typeface="+mn-lt"/>
              </a:rPr>
              <a:t> </a:t>
            </a:r>
            <a:r>
              <a:rPr lang="en-AU" sz="2800" dirty="0" err="1">
                <a:solidFill>
                  <a:schemeClr val="bg1"/>
                </a:solidFill>
                <a:latin typeface="+mn-lt"/>
              </a:rPr>
              <a:t>nô</a:t>
            </a:r>
            <a:r>
              <a:rPr lang="en-AU" sz="2800" dirty="0">
                <a:solidFill>
                  <a:schemeClr val="bg1"/>
                </a:solidFill>
                <a:latin typeface="+mn-lt"/>
              </a:rPr>
              <a:t> </a:t>
            </a:r>
            <a:r>
              <a:rPr lang="en-AU" sz="2800" dirty="0" err="1">
                <a:solidFill>
                  <a:schemeClr val="bg1"/>
                </a:solidFill>
                <a:latin typeface="+mn-lt"/>
              </a:rPr>
              <a:t>lệ</a:t>
            </a:r>
            <a:endParaRPr lang="en-AU" sz="2800" b="1" dirty="0">
              <a:solidFill>
                <a:schemeClr val="bg1"/>
              </a:solidFill>
              <a:latin typeface="+mn-lt"/>
            </a:endParaRPr>
          </a:p>
        </p:txBody>
      </p:sp>
      <p:graphicFrame>
        <p:nvGraphicFramePr>
          <p:cNvPr id="6" name="Table 5"/>
          <p:cNvGraphicFramePr>
            <a:graphicFrameLocks noGrp="1"/>
          </p:cNvGraphicFramePr>
          <p:nvPr>
            <p:extLst>
              <p:ext uri="{D42A27DB-BD31-4B8C-83A1-F6EECF244321}">
                <p14:modId xmlns:p14="http://schemas.microsoft.com/office/powerpoint/2010/main" val="2639333336"/>
              </p:ext>
            </p:extLst>
          </p:nvPr>
        </p:nvGraphicFramePr>
        <p:xfrm>
          <a:off x="280689" y="1341253"/>
          <a:ext cx="11538405" cy="5265248"/>
        </p:xfrm>
        <a:graphic>
          <a:graphicData uri="http://schemas.openxmlformats.org/drawingml/2006/table">
            <a:tbl>
              <a:tblPr firstRow="1" bandRow="1">
                <a:tableStyleId>{5C22544A-7EE6-4342-B048-85BDC9FD1C3A}</a:tableStyleId>
              </a:tblPr>
              <a:tblGrid>
                <a:gridCol w="3671664">
                  <a:extLst>
                    <a:ext uri="{9D8B030D-6E8A-4147-A177-3AD203B41FA5}">
                      <a16:colId xmlns:a16="http://schemas.microsoft.com/office/drawing/2014/main" val="20000"/>
                    </a:ext>
                  </a:extLst>
                </a:gridCol>
                <a:gridCol w="3512457">
                  <a:extLst>
                    <a:ext uri="{9D8B030D-6E8A-4147-A177-3AD203B41FA5}">
                      <a16:colId xmlns:a16="http://schemas.microsoft.com/office/drawing/2014/main" val="20001"/>
                    </a:ext>
                  </a:extLst>
                </a:gridCol>
                <a:gridCol w="4354284">
                  <a:extLst>
                    <a:ext uri="{9D8B030D-6E8A-4147-A177-3AD203B41FA5}">
                      <a16:colId xmlns:a16="http://schemas.microsoft.com/office/drawing/2014/main" val="20002"/>
                    </a:ext>
                  </a:extLst>
                </a:gridCol>
              </a:tblGrid>
              <a:tr h="479888">
                <a:tc>
                  <a:txBody>
                    <a:bodyPr/>
                    <a:lstStyle/>
                    <a:p>
                      <a:pPr algn="ctr"/>
                      <a:r>
                        <a:rPr lang="en-AU" sz="2200" dirty="0" err="1">
                          <a:solidFill>
                            <a:srgbClr val="002060"/>
                          </a:solidFill>
                        </a:rPr>
                        <a:t>Công</a:t>
                      </a:r>
                      <a:r>
                        <a:rPr lang="en-AU" sz="2200" baseline="0" dirty="0">
                          <a:solidFill>
                            <a:srgbClr val="002060"/>
                          </a:solidFill>
                        </a:rPr>
                        <a:t> </a:t>
                      </a:r>
                      <a:r>
                        <a:rPr lang="en-AU" sz="2200" baseline="0" dirty="0" err="1">
                          <a:solidFill>
                            <a:srgbClr val="002060"/>
                          </a:solidFill>
                        </a:rPr>
                        <a:t>dân</a:t>
                      </a:r>
                      <a:endParaRPr lang="en-AU" sz="2200" dirty="0">
                        <a:solidFill>
                          <a:srgbClr val="002060"/>
                        </a:solidFill>
                      </a:endParaRPr>
                    </a:p>
                  </a:txBody>
                  <a:tcPr>
                    <a:solidFill>
                      <a:schemeClr val="accent2">
                        <a:lumMod val="40000"/>
                        <a:lumOff val="60000"/>
                      </a:schemeClr>
                    </a:solidFill>
                  </a:tcPr>
                </a:tc>
                <a:tc>
                  <a:txBody>
                    <a:bodyPr/>
                    <a:lstStyle/>
                    <a:p>
                      <a:pPr algn="ctr"/>
                      <a:r>
                        <a:rPr lang="en-AU" sz="2200" dirty="0" err="1">
                          <a:solidFill>
                            <a:srgbClr val="002060"/>
                          </a:solidFill>
                        </a:rPr>
                        <a:t>Kiều</a:t>
                      </a:r>
                      <a:r>
                        <a:rPr lang="en-AU" sz="2200" baseline="0" dirty="0">
                          <a:solidFill>
                            <a:srgbClr val="002060"/>
                          </a:solidFill>
                        </a:rPr>
                        <a:t> </a:t>
                      </a:r>
                      <a:r>
                        <a:rPr lang="en-AU" sz="2200" baseline="0" dirty="0" err="1">
                          <a:solidFill>
                            <a:srgbClr val="002060"/>
                          </a:solidFill>
                        </a:rPr>
                        <a:t>dân</a:t>
                      </a:r>
                      <a:endParaRPr lang="en-AU" sz="2200" dirty="0">
                        <a:solidFill>
                          <a:srgbClr val="002060"/>
                        </a:solidFill>
                      </a:endParaRPr>
                    </a:p>
                  </a:txBody>
                  <a:tcPr>
                    <a:solidFill>
                      <a:schemeClr val="accent2">
                        <a:lumMod val="40000"/>
                        <a:lumOff val="60000"/>
                      </a:schemeClr>
                    </a:solidFill>
                  </a:tcPr>
                </a:tc>
                <a:tc>
                  <a:txBody>
                    <a:bodyPr/>
                    <a:lstStyle/>
                    <a:p>
                      <a:pPr algn="ctr"/>
                      <a:r>
                        <a:rPr lang="en-AU" sz="2200" dirty="0" err="1">
                          <a:solidFill>
                            <a:srgbClr val="002060"/>
                          </a:solidFill>
                        </a:rPr>
                        <a:t>Nô</a:t>
                      </a:r>
                      <a:r>
                        <a:rPr lang="en-AU" sz="2200" baseline="0" dirty="0">
                          <a:solidFill>
                            <a:srgbClr val="002060"/>
                          </a:solidFill>
                        </a:rPr>
                        <a:t> </a:t>
                      </a:r>
                      <a:r>
                        <a:rPr lang="en-AU" sz="2200" baseline="0" dirty="0" err="1">
                          <a:solidFill>
                            <a:srgbClr val="002060"/>
                          </a:solidFill>
                        </a:rPr>
                        <a:t>lệ</a:t>
                      </a:r>
                      <a:endParaRPr lang="en-AU" sz="2200" dirty="0">
                        <a:solidFill>
                          <a:srgbClr val="002060"/>
                        </a:solidFill>
                      </a:endParaRPr>
                    </a:p>
                  </a:txBody>
                  <a:tcPr>
                    <a:solidFill>
                      <a:schemeClr val="accent2">
                        <a:lumMod val="40000"/>
                        <a:lumOff val="60000"/>
                      </a:schemeClr>
                    </a:solidFill>
                  </a:tcPr>
                </a:tc>
                <a:extLst>
                  <a:ext uri="{0D108BD9-81ED-4DB2-BD59-A6C34878D82A}">
                    <a16:rowId xmlns:a16="http://schemas.microsoft.com/office/drawing/2014/main" val="10000"/>
                  </a:ext>
                </a:extLst>
              </a:tr>
              <a:tr h="3679144">
                <a:tc>
                  <a:txBody>
                    <a:bodyPr/>
                    <a:lstStyle/>
                    <a:p>
                      <a:pPr marL="285750" indent="-285750">
                        <a:spcBef>
                          <a:spcPts val="600"/>
                        </a:spcBef>
                        <a:buFontTx/>
                        <a:buChar char="•"/>
                      </a:pPr>
                      <a:r>
                        <a:rPr lang="vi-VN" sz="2200" dirty="0">
                          <a:latin typeface="+mj-lt"/>
                          <a:cs typeface="Calibri" panose="020F0502020204030204" pitchFamily="34" charset="0"/>
                        </a:rPr>
                        <a:t>Những người đàn ông</a:t>
                      </a:r>
                    </a:p>
                    <a:p>
                      <a:pPr marL="285750" indent="-285750">
                        <a:spcBef>
                          <a:spcPts val="600"/>
                        </a:spcBef>
                        <a:buFontTx/>
                        <a:buChar char="•"/>
                      </a:pPr>
                      <a:r>
                        <a:rPr lang="vi-VN" sz="2200" dirty="0">
                          <a:latin typeface="+mj-lt"/>
                          <a:cs typeface="Calibri" panose="020F0502020204030204" pitchFamily="34" charset="0"/>
                        </a:rPr>
                        <a:t>Có sở hữu đất</a:t>
                      </a:r>
                    </a:p>
                    <a:p>
                      <a:pPr marL="285750" indent="-285750">
                        <a:spcBef>
                          <a:spcPts val="600"/>
                        </a:spcBef>
                        <a:buFontTx/>
                        <a:buChar char="•"/>
                      </a:pPr>
                      <a:r>
                        <a:rPr lang="vi-VN" sz="2200" dirty="0">
                          <a:latin typeface="+mj-lt"/>
                          <a:cs typeface="Calibri" panose="020F0502020204030204" pitchFamily="34" charset="0"/>
                        </a:rPr>
                        <a:t>Trên 30 tuổi</a:t>
                      </a:r>
                    </a:p>
                    <a:p>
                      <a:pPr marL="285750" indent="-285750">
                        <a:spcBef>
                          <a:spcPts val="600"/>
                        </a:spcBef>
                        <a:buFontTx/>
                        <a:buChar char="•"/>
                      </a:pPr>
                      <a:r>
                        <a:rPr lang="vi-VN" sz="2200" dirty="0">
                          <a:latin typeface="+mj-lt"/>
                          <a:cs typeface="Calibri" panose="020F0502020204030204" pitchFamily="34" charset="0"/>
                        </a:rPr>
                        <a:t>Các quyền chính trị và pháp lý đầy đủ</a:t>
                      </a:r>
                    </a:p>
                    <a:p>
                      <a:pPr marL="285750" indent="-285750">
                        <a:spcBef>
                          <a:spcPts val="600"/>
                        </a:spcBef>
                        <a:buFontTx/>
                        <a:buChar char="•"/>
                      </a:pPr>
                      <a:r>
                        <a:rPr lang="vi-VN" sz="2200" dirty="0">
                          <a:latin typeface="+mj-lt"/>
                          <a:cs typeface="Calibri" panose="020F0502020204030204" pitchFamily="34" charset="0"/>
                        </a:rPr>
                        <a:t>Không phải trả thuế</a:t>
                      </a:r>
                    </a:p>
                    <a:p>
                      <a:pPr marL="285750" indent="-285750">
                        <a:spcBef>
                          <a:spcPts val="600"/>
                        </a:spcBef>
                        <a:buFontTx/>
                        <a:buChar char="•"/>
                      </a:pPr>
                      <a:r>
                        <a:rPr lang="vi-VN" sz="2200" dirty="0">
                          <a:latin typeface="+mj-lt"/>
                          <a:cs typeface="Calibri" panose="020F0502020204030204" pitchFamily="34" charset="0"/>
                        </a:rPr>
                        <a:t>Phải đọc lời tuyên thệ trung thành Ephebic năm 18 tuổi</a:t>
                      </a:r>
                    </a:p>
                    <a:p>
                      <a:pPr marL="285750" indent="-285750">
                        <a:spcBef>
                          <a:spcPts val="600"/>
                        </a:spcBef>
                        <a:buFontTx/>
                        <a:buChar char="•"/>
                      </a:pPr>
                      <a:r>
                        <a:rPr lang="vi-VN" sz="2200" dirty="0">
                          <a:latin typeface="+mj-lt"/>
                          <a:cs typeface="Calibri" panose="020F0502020204030204" pitchFamily="34" charset="0"/>
                        </a:rPr>
                        <a:t>Chủ yếu là chủ cửa hàng, nông dân hoặc thợ thủ công</a:t>
                      </a:r>
                    </a:p>
                    <a:p>
                      <a:pPr marL="285750" indent="-285750">
                        <a:buFontTx/>
                        <a:buChar char="•"/>
                      </a:pPr>
                      <a:endParaRPr lang="en-AU" sz="2200" dirty="0">
                        <a:latin typeface="+mj-lt"/>
                      </a:endParaRPr>
                    </a:p>
                  </a:txBody>
                  <a:tcPr/>
                </a:tc>
                <a:tc>
                  <a:txBody>
                    <a:bodyPr/>
                    <a:lstStyle/>
                    <a:p>
                      <a:pPr marL="285750" indent="-285750">
                        <a:spcBef>
                          <a:spcPts val="600"/>
                        </a:spcBef>
                        <a:spcAft>
                          <a:spcPts val="600"/>
                        </a:spcAft>
                        <a:buFontTx/>
                        <a:buChar char="•"/>
                      </a:pPr>
                      <a:r>
                        <a:rPr lang="vi-VN" sz="2200" dirty="0">
                          <a:latin typeface="+mj-lt"/>
                          <a:cs typeface="Calibri" panose="020F0502020204030204" pitchFamily="34" charset="0"/>
                        </a:rPr>
                        <a:t>Người nước ngoài sống ở </a:t>
                      </a:r>
                      <a:r>
                        <a:rPr lang="vi-VN" sz="2200" dirty="0" smtClean="0">
                          <a:latin typeface="+mj-lt"/>
                          <a:cs typeface="Calibri" panose="020F0502020204030204" pitchFamily="34" charset="0"/>
                        </a:rPr>
                        <a:t>A</a:t>
                      </a:r>
                      <a:r>
                        <a:rPr lang="en-US" sz="2200" dirty="0" smtClean="0">
                          <a:latin typeface="+mj-lt"/>
                          <a:cs typeface="Calibri" panose="020F0502020204030204" pitchFamily="34" charset="0"/>
                        </a:rPr>
                        <a:t>-ten</a:t>
                      </a:r>
                      <a:endParaRPr lang="vi-VN" sz="2200" dirty="0">
                        <a:latin typeface="+mj-lt"/>
                        <a:cs typeface="Calibri" panose="020F0502020204030204" pitchFamily="34" charset="0"/>
                      </a:endParaRPr>
                    </a:p>
                    <a:p>
                      <a:pPr marL="285750" indent="-285750">
                        <a:spcBef>
                          <a:spcPts val="600"/>
                        </a:spcBef>
                        <a:spcAft>
                          <a:spcPts val="600"/>
                        </a:spcAft>
                        <a:buFontTx/>
                        <a:buChar char="•"/>
                      </a:pPr>
                      <a:r>
                        <a:rPr lang="vi-VN" sz="2200" dirty="0">
                          <a:latin typeface="+mj-lt"/>
                          <a:cs typeface="Calibri" panose="020F0502020204030204" pitchFamily="34" charset="0"/>
                        </a:rPr>
                        <a:t>Không </a:t>
                      </a:r>
                      <a:r>
                        <a:rPr lang="en-US" sz="2200" dirty="0" err="1">
                          <a:latin typeface="+mj-lt"/>
                          <a:cs typeface="Calibri" panose="020F0502020204030204" pitchFamily="34" charset="0"/>
                        </a:rPr>
                        <a:t>được</a:t>
                      </a:r>
                      <a:r>
                        <a:rPr lang="vi-VN" sz="2200" dirty="0">
                          <a:latin typeface="+mj-lt"/>
                          <a:cs typeface="Calibri" panose="020F0502020204030204" pitchFamily="34" charset="0"/>
                        </a:rPr>
                        <a:t> sở hữu đất</a:t>
                      </a:r>
                    </a:p>
                    <a:p>
                      <a:pPr marL="285750" indent="-285750">
                        <a:spcBef>
                          <a:spcPts val="600"/>
                        </a:spcBef>
                        <a:spcAft>
                          <a:spcPts val="600"/>
                        </a:spcAft>
                        <a:buFontTx/>
                        <a:buChar char="•"/>
                      </a:pPr>
                      <a:r>
                        <a:rPr lang="vi-VN" sz="2200" dirty="0">
                          <a:latin typeface="+mj-lt"/>
                          <a:cs typeface="Calibri" panose="020F0502020204030204" pitchFamily="34" charset="0"/>
                        </a:rPr>
                        <a:t>Không có quyền chính trị</a:t>
                      </a:r>
                    </a:p>
                    <a:p>
                      <a:pPr marL="285750" indent="-285750">
                        <a:spcBef>
                          <a:spcPts val="600"/>
                        </a:spcBef>
                        <a:spcAft>
                          <a:spcPts val="600"/>
                        </a:spcAft>
                        <a:buFontTx/>
                        <a:buChar char="•"/>
                      </a:pPr>
                      <a:r>
                        <a:rPr lang="vi-VN" sz="2200" dirty="0">
                          <a:latin typeface="+mj-lt"/>
                          <a:cs typeface="Calibri" panose="020F0502020204030204" pitchFamily="34" charset="0"/>
                        </a:rPr>
                        <a:t>Ít quyền hợp pháp</a:t>
                      </a:r>
                    </a:p>
                    <a:p>
                      <a:pPr marL="285750" indent="-285750">
                        <a:spcBef>
                          <a:spcPts val="600"/>
                        </a:spcBef>
                        <a:spcAft>
                          <a:spcPts val="600"/>
                        </a:spcAft>
                        <a:buFontTx/>
                        <a:buChar char="•"/>
                      </a:pPr>
                      <a:r>
                        <a:rPr lang="vi-VN" sz="2200" dirty="0">
                          <a:latin typeface="+mj-lt"/>
                          <a:cs typeface="Calibri" panose="020F0502020204030204" pitchFamily="34" charset="0"/>
                        </a:rPr>
                        <a:t>Buộc nộp thuế</a:t>
                      </a:r>
                    </a:p>
                    <a:p>
                      <a:pPr marL="285750" indent="-285750">
                        <a:spcBef>
                          <a:spcPts val="600"/>
                        </a:spcBef>
                        <a:spcAft>
                          <a:spcPts val="600"/>
                        </a:spcAft>
                        <a:buFontTx/>
                        <a:buChar char="•"/>
                      </a:pPr>
                      <a:r>
                        <a:rPr lang="vi-VN" sz="2200" dirty="0">
                          <a:latin typeface="+mj-lt"/>
                          <a:cs typeface="Calibri" panose="020F0502020204030204" pitchFamily="34" charset="0"/>
                        </a:rPr>
                        <a:t>Bị thu hút đến </a:t>
                      </a:r>
                      <a:r>
                        <a:rPr lang="vi-VN" sz="2200" dirty="0" smtClean="0">
                          <a:latin typeface="+mj-lt"/>
                          <a:cs typeface="Calibri" panose="020F0502020204030204" pitchFamily="34" charset="0"/>
                        </a:rPr>
                        <a:t>A</a:t>
                      </a:r>
                      <a:r>
                        <a:rPr lang="en-US" sz="2200" dirty="0" smtClean="0">
                          <a:latin typeface="+mj-lt"/>
                          <a:cs typeface="Calibri" panose="020F0502020204030204" pitchFamily="34" charset="0"/>
                        </a:rPr>
                        <a:t>-</a:t>
                      </a:r>
                      <a:r>
                        <a:rPr lang="vi-VN" sz="2200" dirty="0" smtClean="0">
                          <a:latin typeface="+mj-lt"/>
                          <a:cs typeface="Calibri" panose="020F0502020204030204" pitchFamily="34" charset="0"/>
                        </a:rPr>
                        <a:t>ten </a:t>
                      </a:r>
                      <a:r>
                        <a:rPr lang="vi-VN" sz="2200" dirty="0">
                          <a:latin typeface="+mj-lt"/>
                          <a:cs typeface="Calibri" panose="020F0502020204030204" pitchFamily="34" charset="0"/>
                        </a:rPr>
                        <a:t>để kiếm tiền</a:t>
                      </a:r>
                    </a:p>
                    <a:p>
                      <a:pPr marL="285750" indent="-285750">
                        <a:spcBef>
                          <a:spcPts val="600"/>
                        </a:spcBef>
                        <a:spcAft>
                          <a:spcPts val="600"/>
                        </a:spcAft>
                        <a:buFontTx/>
                        <a:buChar char="•"/>
                      </a:pPr>
                      <a:r>
                        <a:rPr lang="vi-VN" sz="2200" dirty="0">
                          <a:latin typeface="+mj-lt"/>
                          <a:cs typeface="Calibri" panose="020F0502020204030204" pitchFamily="34" charset="0"/>
                        </a:rPr>
                        <a:t>Chủ yếu là thợ thủ công</a:t>
                      </a:r>
                    </a:p>
                    <a:p>
                      <a:pPr marL="285750" indent="-285750">
                        <a:buFontTx/>
                        <a:buChar char="•"/>
                      </a:pPr>
                      <a:endParaRPr lang="en-AU" sz="2200" dirty="0">
                        <a:latin typeface="+mj-lt"/>
                      </a:endParaRPr>
                    </a:p>
                  </a:txBody>
                  <a:tcPr/>
                </a:tc>
                <a:tc>
                  <a:txBody>
                    <a:bodyPr/>
                    <a:lstStyle/>
                    <a:p>
                      <a:pPr marL="285750" indent="-285750">
                        <a:buFontTx/>
                        <a:buChar char="•"/>
                      </a:pPr>
                      <a:r>
                        <a:rPr lang="vi-VN" sz="2200" dirty="0">
                          <a:latin typeface="+mj-lt"/>
                          <a:cs typeface="Calibri" panose="020F0502020204030204" pitchFamily="34" charset="0"/>
                        </a:rPr>
                        <a:t>Có thể bị bắt hoặc </a:t>
                      </a:r>
                      <a:r>
                        <a:rPr lang="en-US" sz="2200" dirty="0">
                          <a:latin typeface="+mj-lt"/>
                          <a:cs typeface="Calibri" panose="020F0502020204030204" pitchFamily="34" charset="0"/>
                        </a:rPr>
                        <a:t>do </a:t>
                      </a:r>
                      <a:r>
                        <a:rPr lang="en-US" sz="2200" dirty="0" err="1">
                          <a:latin typeface="+mj-lt"/>
                          <a:cs typeface="Calibri" panose="020F0502020204030204" pitchFamily="34" charset="0"/>
                        </a:rPr>
                        <a:t>bố</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mẹ</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là</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nô</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lệ</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sinh</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ra.</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Làm việc nhưng không </a:t>
                      </a:r>
                      <a:r>
                        <a:rPr lang="en-US" sz="2200" dirty="0" err="1">
                          <a:latin typeface="+mj-lt"/>
                          <a:cs typeface="Calibri" panose="020F0502020204030204" pitchFamily="34" charset="0"/>
                        </a:rPr>
                        <a:t>được</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sở</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hữu</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đất</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đai</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Sống trong điều kiện tồi tệ</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Không có quyền chính trị hoặc pháp lý</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Đôi khi có thể kiếm được mức lương nhỏ</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Thường làm việc trong các mỏ bạc (công việc khó khăn</a:t>
                      </a:r>
                      <a:r>
                        <a:rPr lang="en-US" sz="2200" dirty="0">
                          <a:latin typeface="+mj-lt"/>
                          <a:cs typeface="Calibri" panose="020F0502020204030204" pitchFamily="34" charset="0"/>
                        </a:rPr>
                        <a:t>, </a:t>
                      </a:r>
                      <a:r>
                        <a:rPr lang="en-US" sz="2200" dirty="0" err="1">
                          <a:latin typeface="+mj-lt"/>
                          <a:cs typeface="Calibri" panose="020F0502020204030204" pitchFamily="34" charset="0"/>
                        </a:rPr>
                        <a:t>nặng</a:t>
                      </a:r>
                      <a:r>
                        <a:rPr lang="en-US" sz="2200" baseline="0" dirty="0">
                          <a:latin typeface="+mj-lt"/>
                          <a:cs typeface="Calibri" panose="020F0502020204030204" pitchFamily="34" charset="0"/>
                        </a:rPr>
                        <a:t> </a:t>
                      </a:r>
                      <a:r>
                        <a:rPr lang="en-US" sz="2200" baseline="0" dirty="0" err="1">
                          <a:latin typeface="+mj-lt"/>
                          <a:cs typeface="Calibri" panose="020F0502020204030204" pitchFamily="34" charset="0"/>
                        </a:rPr>
                        <a:t>nhọc</a:t>
                      </a:r>
                      <a:r>
                        <a:rPr lang="vi-VN" sz="2200" dirty="0">
                          <a:latin typeface="+mj-lt"/>
                          <a:cs typeface="Calibri" panose="020F0502020204030204" pitchFamily="34" charset="0"/>
                        </a:rPr>
                        <a:t>)</a:t>
                      </a:r>
                      <a:endParaRPr lang="en-US" sz="2200" dirty="0">
                        <a:latin typeface="+mj-lt"/>
                        <a:cs typeface="Calibri" panose="020F0502020204030204" pitchFamily="34" charset="0"/>
                      </a:endParaRPr>
                    </a:p>
                    <a:p>
                      <a:pPr marL="285750" indent="-285750">
                        <a:buFontTx/>
                        <a:buChar char="•"/>
                      </a:pPr>
                      <a:r>
                        <a:rPr lang="vi-VN" sz="2200" dirty="0">
                          <a:latin typeface="+mj-lt"/>
                          <a:cs typeface="Calibri" panose="020F0502020204030204" pitchFamily="34" charset="0"/>
                        </a:rPr>
                        <a:t>Có thể được học </a:t>
                      </a:r>
                      <a:r>
                        <a:rPr lang="en-US" sz="2200" dirty="0" err="1">
                          <a:latin typeface="+mj-lt"/>
                          <a:cs typeface="Calibri" panose="020F0502020204030204" pitchFamily="34" charset="0"/>
                        </a:rPr>
                        <a:t>hành</a:t>
                      </a:r>
                      <a:r>
                        <a:rPr lang="en-US" sz="2200" baseline="0" dirty="0">
                          <a:latin typeface="+mj-lt"/>
                          <a:cs typeface="Calibri" panose="020F0502020204030204" pitchFamily="34" charset="0"/>
                        </a:rPr>
                        <a:t> </a:t>
                      </a:r>
                      <a:r>
                        <a:rPr lang="vi-VN" sz="2200" dirty="0">
                          <a:latin typeface="+mj-lt"/>
                          <a:cs typeface="Calibri" panose="020F0502020204030204" pitchFamily="34" charset="0"/>
                        </a:rPr>
                        <a:t>và trở thành gia sư.</a:t>
                      </a:r>
                      <a:endParaRPr lang="en-AU" sz="2200" dirty="0">
                        <a:latin typeface="+mj-lt"/>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a:blip r:embed="rId2"/>
          <a:stretch>
            <a:fillRect/>
          </a:stretch>
        </p:blipFill>
        <p:spPr>
          <a:xfrm>
            <a:off x="10752846" y="134697"/>
            <a:ext cx="1182079" cy="1390396"/>
          </a:xfrm>
          <a:prstGeom prst="rect">
            <a:avLst/>
          </a:prstGeom>
        </p:spPr>
      </p:pic>
      <p:cxnSp>
        <p:nvCxnSpPr>
          <p:cNvPr id="3" name="Straight Connector 2"/>
          <p:cNvCxnSpPr/>
          <p:nvPr/>
        </p:nvCxnSpPr>
        <p:spPr>
          <a:xfrm flipH="1">
            <a:off x="3938954" y="1341253"/>
            <a:ext cx="23446" cy="5265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56542" y="1341253"/>
            <a:ext cx="23446" cy="5265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8966" y="1758462"/>
            <a:ext cx="11550128" cy="86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8487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0" descr="Ancient Rome Geography 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802" y="2149421"/>
            <a:ext cx="4021138" cy="33067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p:nvPr/>
        </p:nvSpPr>
        <p:spPr>
          <a:xfrm>
            <a:off x="152400" y="219508"/>
            <a:ext cx="4844654" cy="2308324"/>
          </a:xfrm>
          <a:prstGeom prst="rect">
            <a:avLst/>
          </a:prstGeom>
        </p:spPr>
        <p:txBody>
          <a:bodyPr wrap="square">
            <a:spAutoFit/>
          </a:bodyPr>
          <a:lstStyle/>
          <a:p>
            <a:pPr algn="just">
              <a:lnSpc>
                <a:spcPct val="150000"/>
              </a:lnSpc>
              <a:spcAft>
                <a:spcPts val="0"/>
              </a:spcAft>
            </a:pP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bang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đường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biên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giới</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lãnh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thổ</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chính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quyền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quân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đội</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luật</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pháp</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kinh</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tế</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hệ</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thống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đo</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lường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tệ</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thần</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bảo</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hộ</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schemeClr val="bg1"/>
                </a:solidFill>
                <a:latin typeface="Calibri" panose="020F0502020204030204" pitchFamily="34" charset="0"/>
                <a:ea typeface="Calibri" panose="020F0502020204030204" pitchFamily="34" charset="0"/>
                <a:cs typeface="Calibri" panose="020F0502020204030204" pitchFamily="34" charset="0"/>
              </a:rPr>
              <a:t>riêng</a:t>
            </a: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78992" y="2826328"/>
            <a:ext cx="4818062" cy="3789940"/>
          </a:xfrm>
          <a:prstGeom prst="rect">
            <a:avLst/>
          </a:prstGeom>
          <a:noFill/>
          <a:ln>
            <a:noFill/>
          </a:ln>
        </p:spPr>
      </p:pic>
      <p:pic>
        <p:nvPicPr>
          <p:cNvPr id="7174" name="Imagen 1" descr="H:\1º\10 Greece\Scans\escanear02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044" y="599167"/>
            <a:ext cx="6888956" cy="531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977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883" y="622764"/>
            <a:ext cx="5759355" cy="671851"/>
          </a:xfrm>
          <a:prstGeom prst="rect">
            <a:avLst/>
          </a:prstGeom>
        </p:spPr>
        <p:txBody>
          <a:bodyPr wrap="square">
            <a:spAutoFit/>
          </a:bodyPr>
          <a:lstStyle/>
          <a:p>
            <a:pPr algn="ctr">
              <a:lnSpc>
                <a:spcPct val="150000"/>
              </a:lnSpc>
              <a:spcAft>
                <a:spcPts val="0"/>
              </a:spcAft>
            </a:pP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dân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chủ</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cổ</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Athen-chính trị gia-Pericles-in-front-of-the-Assembly-by-họa sĩ-Philipp-Foltz-thế kỷ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325" y="183038"/>
            <a:ext cx="4348451" cy="25902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45212" y="2817545"/>
            <a:ext cx="4607936" cy="1477328"/>
          </a:xfrm>
          <a:prstGeom prst="rect">
            <a:avLst/>
          </a:prstGeom>
        </p:spPr>
        <p:txBody>
          <a:bodyPr wrap="square">
            <a:spAutoFit/>
          </a:bodyPr>
          <a:lstStyle/>
          <a:p>
            <a:pPr algn="ctr"/>
            <a:r>
              <a:rPr lang="vi-VN" dirty="0">
                <a:solidFill>
                  <a:schemeClr val="bg1"/>
                </a:solidFill>
                <a:latin typeface="Verdana" panose="020B0604030504040204" pitchFamily="34" charset="0"/>
              </a:rPr>
              <a:t>Chính trị gia Athen Pericles trước Hội đồng của họa sĩ Philipp Foltz (thế kỷ </a:t>
            </a:r>
            <a:r>
              <a:rPr lang="en-US" dirty="0">
                <a:solidFill>
                  <a:schemeClr val="bg1"/>
                </a:solidFill>
                <a:latin typeface="Verdana" panose="020B0604030504040204" pitchFamily="34" charset="0"/>
              </a:rPr>
              <a:t>XIX</a:t>
            </a:r>
            <a:r>
              <a:rPr lang="vi-VN" dirty="0">
                <a:solidFill>
                  <a:schemeClr val="bg1"/>
                </a:solidFill>
                <a:latin typeface="Verdana" panose="020B0604030504040204" pitchFamily="34" charset="0"/>
              </a:rPr>
              <a:t>)</a:t>
            </a:r>
            <a:r>
              <a:rPr lang="vi-VN" dirty="0">
                <a:solidFill>
                  <a:schemeClr val="bg1"/>
                </a:solidFill>
              </a:rPr>
              <a:t/>
            </a:r>
            <a:br>
              <a:rPr lang="vi-VN" dirty="0">
                <a:solidFill>
                  <a:schemeClr val="bg1"/>
                </a:solidFill>
              </a:rPr>
            </a:br>
            <a:r>
              <a:rPr lang="vi-VN" dirty="0">
                <a:solidFill>
                  <a:schemeClr val="bg1"/>
                </a:solidFill>
              </a:rPr>
              <a:t/>
            </a:r>
            <a:br>
              <a:rPr lang="vi-VN" dirty="0">
                <a:solidFill>
                  <a:schemeClr val="bg1"/>
                </a:solidFill>
              </a:rPr>
            </a:br>
            <a:endParaRPr lang="en-US" dirty="0">
              <a:solidFill>
                <a:schemeClr val="bg1"/>
              </a:solidFill>
            </a:endParaRPr>
          </a:p>
        </p:txBody>
      </p:sp>
      <p:sp>
        <p:nvSpPr>
          <p:cNvPr id="7" name="Cloud Callout 6">
            <a:extLst>
              <a:ext uri="{FF2B5EF4-FFF2-40B4-BE49-F238E27FC236}">
                <a16:creationId xmlns:a16="http://schemas.microsoft.com/office/drawing/2014/main" id="{916ACCFA-624C-0744-B4A3-02032BBA706D}"/>
              </a:ext>
            </a:extLst>
          </p:cNvPr>
          <p:cNvSpPr/>
          <p:nvPr/>
        </p:nvSpPr>
        <p:spPr>
          <a:xfrm>
            <a:off x="6237661" y="3427972"/>
            <a:ext cx="5954339" cy="2590249"/>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solidFill>
                  <a:srgbClr val="FF0000"/>
                </a:solidFill>
                <a:latin typeface="Times New Roman" panose="02020603050405020304" pitchFamily="18" charset="0"/>
                <a:ea typeface="Times New Roman" panose="02020603050405020304" pitchFamily="18" charset="0"/>
              </a:rPr>
              <a:t>Quan</a:t>
            </a:r>
            <a:r>
              <a:rPr lang="vi-VN" sz="2400" dirty="0">
                <a:solidFill>
                  <a:srgbClr val="FF0000"/>
                </a:solidFill>
                <a:latin typeface="Times New Roman" panose="02020603050405020304" pitchFamily="18" charset="0"/>
                <a:ea typeface="Times New Roman" panose="02020603050405020304" pitchFamily="18" charset="0"/>
              </a:rPr>
              <a:t> sát vào H5 hãy t</a:t>
            </a:r>
            <a:r>
              <a:rPr lang="x-none" sz="2400" dirty="0">
                <a:solidFill>
                  <a:srgbClr val="FF0000"/>
                </a:solidFill>
                <a:latin typeface="Times New Roman" panose="02020603050405020304" pitchFamily="18" charset="0"/>
                <a:ea typeface="Times New Roman" panose="02020603050405020304" pitchFamily="18" charset="0"/>
              </a:rPr>
              <a:t>rình bày những nét chính về tổ chức nhà nước thành bang ở Hy Lạp. </a:t>
            </a:r>
            <a:endParaRPr lang="x-none" sz="2400" dirty="0">
              <a:solidFill>
                <a:srgbClr val="FF0000"/>
              </a:solidFill>
            </a:endParaRPr>
          </a:p>
          <a:p>
            <a:pPr algn="ctr"/>
            <a:endParaRPr lang="x-none" sz="2400" dirty="0">
              <a:latin typeface="Times New Roman" panose="02020603050405020304" pitchFamily="18" charset="0"/>
              <a:cs typeface="Times New Roman" panose="02020603050405020304" pitchFamily="18" charset="0"/>
            </a:endParaRPr>
          </a:p>
        </p:txBody>
      </p:sp>
      <p:pic>
        <p:nvPicPr>
          <p:cNvPr id="9" name="Content Placeholder 4">
            <a:extLst>
              <a:ext uri="{FF2B5EF4-FFF2-40B4-BE49-F238E27FC236}">
                <a16:creationId xmlns:a16="http://schemas.microsoft.com/office/drawing/2014/main"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1225" y="5758614"/>
            <a:ext cx="960904" cy="1091565"/>
          </a:xfrm>
          <a:prstGeom prst="rect">
            <a:avLst/>
          </a:prstGeom>
        </p:spPr>
      </p:pic>
      <p:sp>
        <p:nvSpPr>
          <p:cNvPr id="10" name="Rectangle 9">
            <a:extLst>
              <a:ext uri="{FF2B5EF4-FFF2-40B4-BE49-F238E27FC236}">
                <a16:creationId xmlns:a16="http://schemas.microsoft.com/office/drawing/2014/main" id="{EAF64087-F091-8F4B-86F9-F9BED42D914C}"/>
              </a:ext>
            </a:extLst>
          </p:cNvPr>
          <p:cNvSpPr/>
          <p:nvPr/>
        </p:nvSpPr>
        <p:spPr>
          <a:xfrm>
            <a:off x="379701" y="1286830"/>
            <a:ext cx="6096000" cy="3460434"/>
          </a:xfrm>
          <a:prstGeom prst="rect">
            <a:avLst/>
          </a:prstGeom>
        </p:spPr>
        <p:txBody>
          <a:bodyPr>
            <a:spAutoFit/>
          </a:bodyPr>
          <a:lstStyle/>
          <a:p>
            <a:pPr marL="342900" lvl="0" indent="-342900" algn="just">
              <a:lnSpc>
                <a:spcPct val="114000"/>
              </a:lnSpc>
              <a:buClr>
                <a:srgbClr val="000000"/>
              </a:buClr>
              <a:buFont typeface="Times New Roman" panose="02020603050405020304" pitchFamily="18" charset="0"/>
              <a:buChar char="-"/>
            </a:pPr>
            <a:r>
              <a:rPr lang="vi-VN" sz="2400" dirty="0" smtClean="0">
                <a:solidFill>
                  <a:schemeClr val="bg1"/>
                </a:solidFill>
                <a:latin typeface="+mj-lt"/>
                <a:ea typeface="Calibri" panose="020F0502020204030204" pitchFamily="34" charset="0"/>
                <a:cs typeface="Times New Roman" panose="02020603050405020304" pitchFamily="18" charset="0"/>
              </a:rPr>
              <a:t>Hy </a:t>
            </a:r>
            <a:r>
              <a:rPr lang="vi-VN" sz="2400" dirty="0">
                <a:solidFill>
                  <a:schemeClr val="bg1"/>
                </a:solidFill>
                <a:latin typeface="+mj-lt"/>
                <a:ea typeface="Calibri" panose="020F0502020204030204" pitchFamily="34" charset="0"/>
                <a:cs typeface="Times New Roman" panose="02020603050405020304" pitchFamily="18" charset="0"/>
              </a:rPr>
              <a:t>Lạp cổ đại bao gồm nhiều thành bang độc lập, có quân đội và tổ chức nhà nước khác nhau.</a:t>
            </a:r>
            <a:endParaRPr lang="x-none" sz="2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14000"/>
              </a:lnSpc>
              <a:buClr>
                <a:srgbClr val="000000"/>
              </a:buClr>
              <a:buFont typeface="Times New Roman" panose="02020603050405020304" pitchFamily="18" charset="0"/>
              <a:buChar char="-"/>
            </a:pPr>
            <a:r>
              <a:rPr lang="vi-VN" sz="2400" dirty="0">
                <a:solidFill>
                  <a:schemeClr val="bg1"/>
                </a:solidFill>
                <a:latin typeface="+mj-lt"/>
                <a:ea typeface="Calibri" panose="020F0502020204030204" pitchFamily="34" charset="0"/>
                <a:cs typeface="Times New Roman" panose="02020603050405020304" pitchFamily="18" charset="0"/>
              </a:rPr>
              <a:t>Thành bang tiêu biểu nhất là A-ten. </a:t>
            </a:r>
            <a:endParaRPr lang="x-none" sz="2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14000"/>
              </a:lnSpc>
              <a:buClr>
                <a:srgbClr val="000000"/>
              </a:buClr>
              <a:buFont typeface="Times New Roman" panose="02020603050405020304" pitchFamily="18" charset="0"/>
              <a:buChar char="-"/>
            </a:pPr>
            <a:r>
              <a:rPr lang="vi-VN" sz="2400" dirty="0">
                <a:solidFill>
                  <a:schemeClr val="bg1"/>
                </a:solidFill>
                <a:latin typeface="+mj-lt"/>
                <a:ea typeface="Calibri" panose="020F0502020204030204" pitchFamily="34" charset="0"/>
              </a:rPr>
              <a:t>Vào thế kỉ V TCN, nhà nước A-ten gồm 4 cơ quan chính: Đại hội nhân dân, Hội đồng 10 tướng lĩnh, Hội đồng 500 và Toàn án 6000 người. </a:t>
            </a:r>
            <a:endParaRPr lang="x-none" sz="2400" dirty="0">
              <a:solidFill>
                <a:schemeClr val="bg1"/>
              </a:solidFill>
              <a:latin typeface="+mj-lt"/>
            </a:endParaRPr>
          </a:p>
        </p:txBody>
      </p:sp>
      <p:pic>
        <p:nvPicPr>
          <p:cNvPr id="11" name="Picture 10">
            <a:extLst>
              <a:ext uri="{FF2B5EF4-FFF2-40B4-BE49-F238E27FC236}">
                <a16:creationId xmlns:a16="http://schemas.microsoft.com/office/drawing/2014/main" id="{479E8ED7-5139-BE46-AB6A-6236DBA30594}"/>
              </a:ext>
            </a:extLst>
          </p:cNvPr>
          <p:cNvPicPr>
            <a:picLocks noChangeAspect="1"/>
          </p:cNvPicPr>
          <p:nvPr/>
        </p:nvPicPr>
        <p:blipFill>
          <a:blip r:embed="rId4"/>
          <a:stretch>
            <a:fillRect/>
          </a:stretch>
        </p:blipFill>
        <p:spPr>
          <a:xfrm>
            <a:off x="402286" y="1294615"/>
            <a:ext cx="6220691" cy="4341304"/>
          </a:xfrm>
          <a:prstGeom prst="rect">
            <a:avLst/>
          </a:prstGeom>
        </p:spPr>
      </p:pic>
      <p:sp>
        <p:nvSpPr>
          <p:cNvPr id="12" name="Cloud Callout 11">
            <a:extLst>
              <a:ext uri="{FF2B5EF4-FFF2-40B4-BE49-F238E27FC236}">
                <a16:creationId xmlns:a16="http://schemas.microsoft.com/office/drawing/2014/main" id="{D929305C-5BE2-F446-9561-EE5C00E6EF1E}"/>
              </a:ext>
            </a:extLst>
          </p:cNvPr>
          <p:cNvSpPr/>
          <p:nvPr/>
        </p:nvSpPr>
        <p:spPr>
          <a:xfrm>
            <a:off x="7501180" y="3239146"/>
            <a:ext cx="4634852" cy="3223647"/>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latin typeface="Times New Roman" panose="02020603050405020304" pitchFamily="18" charset="0"/>
                <a:cs typeface="Times New Roman" panose="02020603050405020304" pitchFamily="18" charset="0"/>
              </a:rPr>
              <a:t>Quan sát hình  </a:t>
            </a:r>
            <a:r>
              <a:rPr lang="vi-VN" sz="2400" i="1" dirty="0">
                <a:latin typeface="Times New Roman" panose="02020603050405020304" pitchFamily="18" charset="0"/>
                <a:cs typeface="Times New Roman" panose="02020603050405020304" pitchFamily="18" charset="0"/>
              </a:rPr>
              <a:t>Một cuộc họp của “Đại hội nhân dân” dưới thời Pê-ri-dét </a:t>
            </a:r>
            <a:r>
              <a:rPr lang="x-none" sz="2400" dirty="0">
                <a:latin typeface="Times New Roman" panose="02020603050405020304" pitchFamily="18" charset="0"/>
                <a:cs typeface="Times New Roman" panose="02020603050405020304" pitchFamily="18" charset="0"/>
              </a:rPr>
              <a:t> theo em nền dân chủ nhà nước Aten được thể hiện như thế nào? </a:t>
            </a:r>
          </a:p>
        </p:txBody>
      </p:sp>
      <p:pic>
        <p:nvPicPr>
          <p:cNvPr id="13" name="image47.png">
            <a:extLst>
              <a:ext uri="{FF2B5EF4-FFF2-40B4-BE49-F238E27FC236}">
                <a16:creationId xmlns:a16="http://schemas.microsoft.com/office/drawing/2014/main" id="{7C9281C8-5DFE-7645-80E9-935A0E4FE2AF}"/>
              </a:ext>
            </a:extLst>
          </p:cNvPr>
          <p:cNvPicPr/>
          <p:nvPr/>
        </p:nvPicPr>
        <p:blipFill>
          <a:blip r:embed="rId5"/>
          <a:srcRect/>
          <a:stretch>
            <a:fillRect/>
          </a:stretch>
        </p:blipFill>
        <p:spPr>
          <a:xfrm>
            <a:off x="69503" y="311664"/>
            <a:ext cx="7431677" cy="5992732"/>
          </a:xfrm>
          <a:prstGeom prst="rect">
            <a:avLst/>
          </a:prstGeom>
          <a:ln/>
        </p:spPr>
      </p:pic>
    </p:spTree>
    <p:extLst>
      <p:ext uri="{BB962C8B-B14F-4D97-AF65-F5344CB8AC3E}">
        <p14:creationId xmlns:p14="http://schemas.microsoft.com/office/powerpoint/2010/main" val="405262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8194"/>
                                        </p:tgtEl>
                                      </p:cBhvr>
                                    </p:animEffect>
                                    <p:set>
                                      <p:cBhvr>
                                        <p:cTn id="31" dur="1" fill="hold">
                                          <p:stCondLst>
                                            <p:cond delay="499"/>
                                          </p:stCondLst>
                                        </p:cTn>
                                        <p:tgtEl>
                                          <p:spTgt spid="8194"/>
                                        </p:tgtEl>
                                        <p:attrNameLst>
                                          <p:attrName>style.visibility</p:attrName>
                                        </p:attrNameLst>
                                      </p:cBhvr>
                                      <p:to>
                                        <p:strVal val="hidden"/>
                                      </p:to>
                                    </p:set>
                                  </p:childTnLst>
                                </p:cTn>
                              </p:par>
                              <p:par>
                                <p:cTn id="32" presetID="22" presetClass="exit" presetSubtype="4" fill="hold" grpId="0" nodeType="with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animBg="1"/>
      <p:bldP spid="7" grpId="1" animBg="1"/>
      <p:bldP spid="10"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607227" y="1650498"/>
            <a:ext cx="11446227"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VIII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IV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gọi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607227" y="2798679"/>
            <a:ext cx="11307681"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A-ten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302427" y="3916075"/>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73" y="1528556"/>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CB967E-2520-CE4F-85C8-9C11071F395D}"/>
              </a:ext>
            </a:extLst>
          </p:cNvPr>
          <p:cNvPicPr>
            <a:picLocks noChangeAspect="1"/>
          </p:cNvPicPr>
          <p:nvPr/>
        </p:nvPicPr>
        <p:blipFill>
          <a:blip r:embed="rId2"/>
          <a:stretch>
            <a:fillRect/>
          </a:stretch>
        </p:blipFill>
        <p:spPr>
          <a:xfrm>
            <a:off x="116699" y="124690"/>
            <a:ext cx="8861046" cy="6456219"/>
          </a:xfrm>
          <a:prstGeom prst="rect">
            <a:avLst/>
          </a:prstGeom>
        </p:spPr>
      </p:pic>
      <p:sp>
        <p:nvSpPr>
          <p:cNvPr id="8" name="Cloud Callout 7">
            <a:extLst>
              <a:ext uri="{FF2B5EF4-FFF2-40B4-BE49-F238E27FC236}">
                <a16:creationId xmlns:a16="http://schemas.microsoft.com/office/drawing/2014/main" id="{84186561-5920-F441-91F0-60C2B332E5A4}"/>
              </a:ext>
            </a:extLst>
          </p:cNvPr>
          <p:cNvSpPr/>
          <p:nvPr/>
        </p:nvSpPr>
        <p:spPr>
          <a:xfrm>
            <a:off x="9100174" y="1440874"/>
            <a:ext cx="3091826" cy="3221581"/>
          </a:xfrm>
          <a:prstGeom prst="cloudCallout">
            <a:avLst>
              <a:gd name="adj1" fmla="val 15464"/>
              <a:gd name="adj2" fmla="val 61210"/>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mj-lt"/>
              </a:rPr>
              <a:t>Chỉ trên bản đồ địa bàn đầu tiên và địa bàn mở rộng của La Mã cổ đại </a:t>
            </a:r>
          </a:p>
        </p:txBody>
      </p:sp>
      <p:pic>
        <p:nvPicPr>
          <p:cNvPr id="4" name="Content Placeholder 4">
            <a:extLst>
              <a:ext uri="{FF2B5EF4-FFF2-40B4-BE49-F238E27FC236}">
                <a16:creationId xmlns:a16="http://schemas.microsoft.com/office/drawing/2014/main"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07570" y="5249081"/>
            <a:ext cx="1269977" cy="1442665"/>
          </a:xfrm>
          <a:prstGeom prst="rect">
            <a:avLst/>
          </a:prstGeom>
        </p:spPr>
      </p:pic>
    </p:spTree>
    <p:extLst>
      <p:ext uri="{BB962C8B-B14F-4D97-AF65-F5344CB8AC3E}">
        <p14:creationId xmlns:p14="http://schemas.microsoft.com/office/powerpoint/2010/main" val="180005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9D6343-6D2A-D348-A527-637AAE3245A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80110" y="263236"/>
            <a:ext cx="8548254" cy="6323544"/>
          </a:xfrm>
          <a:prstGeom prst="rect">
            <a:avLst/>
          </a:prstGeom>
        </p:spPr>
        <p:style>
          <a:lnRef idx="2">
            <a:schemeClr val="dk1"/>
          </a:lnRef>
          <a:fillRef idx="1">
            <a:schemeClr val="lt1"/>
          </a:fillRef>
          <a:effectRef idx="0">
            <a:schemeClr val="dk1"/>
          </a:effectRef>
          <a:fontRef idx="minor">
            <a:schemeClr val="dk1"/>
          </a:fontRef>
        </p:style>
      </p:pic>
      <p:sp>
        <p:nvSpPr>
          <p:cNvPr id="5" name="Cloud Callout 4">
            <a:extLst>
              <a:ext uri="{FF2B5EF4-FFF2-40B4-BE49-F238E27FC236}">
                <a16:creationId xmlns:a16="http://schemas.microsoft.com/office/drawing/2014/main" id="{CEF90AEA-2CF4-374E-8D3C-11B760ED6215}"/>
              </a:ext>
            </a:extLst>
          </p:cNvPr>
          <p:cNvSpPr/>
          <p:nvPr/>
        </p:nvSpPr>
        <p:spPr>
          <a:xfrm>
            <a:off x="8872866" y="792480"/>
            <a:ext cx="3091826" cy="3221581"/>
          </a:xfrm>
          <a:prstGeom prst="cloudCallout">
            <a:avLst>
              <a:gd name="adj1" fmla="val 26218"/>
              <a:gd name="adj2" fmla="val 68091"/>
            </a:avLst>
          </a:prstGeom>
          <a:solidFill>
            <a:schemeClr val="bg1">
              <a:lumMod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x-none" sz="2200" dirty="0" smtClean="0">
                <a:latin typeface="Times New Roman" panose="02020603050405020304" pitchFamily="18" charset="0"/>
                <a:cs typeface="Times New Roman" panose="02020603050405020304" pitchFamily="18" charset="0"/>
              </a:rPr>
              <a:t> </a:t>
            </a:r>
            <a:r>
              <a:rPr lang="x-none" sz="2200" dirty="0">
                <a:latin typeface="Times New Roman" panose="02020603050405020304" pitchFamily="18" charset="0"/>
                <a:cs typeface="Times New Roman" panose="02020603050405020304" pitchFamily="18" charset="0"/>
              </a:rPr>
              <a:t>Quan</a:t>
            </a:r>
            <a:r>
              <a:rPr lang="vi-VN" sz="2200" dirty="0">
                <a:latin typeface="Times New Roman" panose="02020603050405020304" pitchFamily="18" charset="0"/>
                <a:cs typeface="Times New Roman" panose="02020603050405020304" pitchFamily="18" charset="0"/>
              </a:rPr>
              <a:t> sát vào sơ đồ hình 8, t</a:t>
            </a:r>
            <a:r>
              <a:rPr lang="x-none" sz="2200" dirty="0">
                <a:latin typeface="Times New Roman" panose="02020603050405020304" pitchFamily="18" charset="0"/>
                <a:cs typeface="Times New Roman" panose="02020603050405020304" pitchFamily="18" charset="0"/>
              </a:rPr>
              <a:t>rình bày cơ cấu tổ chức và hoạt </a:t>
            </a:r>
            <a:r>
              <a:rPr lang="x-none" sz="2200" dirty="0" smtClean="0">
                <a:latin typeface="Times New Roman" panose="02020603050405020304" pitchFamily="18" charset="0"/>
                <a:cs typeface="Times New Roman" panose="02020603050405020304" pitchFamily="18" charset="0"/>
              </a:rPr>
              <a:t>đ</a:t>
            </a:r>
            <a:r>
              <a:rPr lang="en-US" sz="2200" dirty="0" err="1" smtClean="0">
                <a:latin typeface="Times New Roman" panose="02020603050405020304" pitchFamily="18" charset="0"/>
                <a:cs typeface="Times New Roman" panose="02020603050405020304" pitchFamily="18" charset="0"/>
              </a:rPr>
              <a:t>ộn</a:t>
            </a:r>
            <a:r>
              <a:rPr lang="x-none" sz="2200" dirty="0" smtClean="0">
                <a:latin typeface="Times New Roman" panose="02020603050405020304" pitchFamily="18" charset="0"/>
                <a:cs typeface="Times New Roman" panose="02020603050405020304" pitchFamily="18" charset="0"/>
              </a:rPr>
              <a:t>g </a:t>
            </a:r>
            <a:r>
              <a:rPr lang="x-none" sz="2200" dirty="0">
                <a:latin typeface="Times New Roman" panose="02020603050405020304" pitchFamily="18" charset="0"/>
                <a:cs typeface="Times New Roman" panose="02020603050405020304" pitchFamily="18" charset="0"/>
              </a:rPr>
              <a:t>của nhà nước đế chế ở La Mã cổ đại. </a:t>
            </a:r>
          </a:p>
        </p:txBody>
      </p:sp>
      <p:pic>
        <p:nvPicPr>
          <p:cNvPr id="6" name="Content Placeholder 4">
            <a:extLst>
              <a:ext uri="{FF2B5EF4-FFF2-40B4-BE49-F238E27FC236}">
                <a16:creationId xmlns:a16="http://schemas.microsoft.com/office/drawing/2014/main" id="{267FFE80-57FE-2940-B8F0-1D45001E8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02788" y="4927342"/>
            <a:ext cx="960904" cy="1091565"/>
          </a:xfrm>
          <a:prstGeom prst="rect">
            <a:avLst/>
          </a:prstGeom>
        </p:spPr>
      </p:pic>
    </p:spTree>
    <p:extLst>
      <p:ext uri="{BB962C8B-B14F-4D97-AF65-F5344CB8AC3E}">
        <p14:creationId xmlns:p14="http://schemas.microsoft.com/office/powerpoint/2010/main" val="26791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06E3AF-D1FF-8C43-9F9F-A7E523916336}"/>
              </a:ext>
            </a:extLst>
          </p:cNvPr>
          <p:cNvPicPr>
            <a:picLocks noChangeAspect="1"/>
          </p:cNvPicPr>
          <p:nvPr/>
        </p:nvPicPr>
        <p:blipFill>
          <a:blip r:embed="rId2"/>
          <a:stretch>
            <a:fillRect/>
          </a:stretch>
        </p:blipFill>
        <p:spPr>
          <a:xfrm>
            <a:off x="180109" y="429758"/>
            <a:ext cx="4184073" cy="3409710"/>
          </a:xfrm>
          <a:prstGeom prst="rect">
            <a:avLst/>
          </a:prstGeom>
        </p:spPr>
      </p:pic>
      <p:pic>
        <p:nvPicPr>
          <p:cNvPr id="13" name="Picture 12">
            <a:extLst>
              <a:ext uri="{FF2B5EF4-FFF2-40B4-BE49-F238E27FC236}">
                <a16:creationId xmlns:a16="http://schemas.microsoft.com/office/drawing/2014/main" id="{633783A2-0BE2-A54A-BAD8-2B8B9DF5C441}"/>
              </a:ext>
            </a:extLst>
          </p:cNvPr>
          <p:cNvPicPr>
            <a:picLocks noChangeAspect="1"/>
          </p:cNvPicPr>
          <p:nvPr/>
        </p:nvPicPr>
        <p:blipFill>
          <a:blip r:embed="rId3"/>
          <a:stretch>
            <a:fillRect/>
          </a:stretch>
        </p:blipFill>
        <p:spPr>
          <a:xfrm>
            <a:off x="4572868" y="395988"/>
            <a:ext cx="3828913" cy="3467100"/>
          </a:xfrm>
          <a:prstGeom prst="rect">
            <a:avLst/>
          </a:prstGeom>
        </p:spPr>
      </p:pic>
      <p:sp>
        <p:nvSpPr>
          <p:cNvPr id="14" name="TextBox 13">
            <a:extLst>
              <a:ext uri="{FF2B5EF4-FFF2-40B4-BE49-F238E27FC236}">
                <a16:creationId xmlns:a16="http://schemas.microsoft.com/office/drawing/2014/main" id="{41453FF4-7E9E-5D42-BDA6-28C4F31D5CE3}"/>
              </a:ext>
            </a:extLst>
          </p:cNvPr>
          <p:cNvSpPr txBox="1"/>
          <p:nvPr/>
        </p:nvSpPr>
        <p:spPr>
          <a:xfrm>
            <a:off x="180109" y="3905250"/>
            <a:ext cx="3865417"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000" dirty="0">
                <a:latin typeface="Times New Roman" panose="02020603050405020304" pitchFamily="18" charset="0"/>
                <a:cs typeface="Times New Roman" panose="02020603050405020304" pitchFamily="18" charset="0"/>
              </a:rPr>
              <a:t>Sơ đồ tổ chức nhà nước La Mã cổ đại trước thời Ốc – ta-vi-út</a:t>
            </a:r>
          </a:p>
          <a:p>
            <a:pPr algn="ctr"/>
            <a:r>
              <a:rPr lang="x-none" sz="2000" dirty="0">
                <a:latin typeface="Times New Roman" panose="02020603050405020304" pitchFamily="18" charset="0"/>
                <a:cs typeface="Times New Roman" panose="02020603050405020304" pitchFamily="18" charset="0"/>
              </a:rPr>
              <a:t>(</a:t>
            </a:r>
            <a:r>
              <a:rPr lang="x-none" sz="2000" i="1" dirty="0">
                <a:latin typeface="Times New Roman" panose="02020603050405020304" pitchFamily="18" charset="0"/>
                <a:cs typeface="Times New Roman" panose="02020603050405020304" pitchFamily="18" charset="0"/>
              </a:rPr>
              <a:t>Thời cộng hoà)</a:t>
            </a:r>
          </a:p>
        </p:txBody>
      </p:sp>
      <p:sp>
        <p:nvSpPr>
          <p:cNvPr id="16" name="TextBox 15">
            <a:extLst>
              <a:ext uri="{FF2B5EF4-FFF2-40B4-BE49-F238E27FC236}">
                <a16:creationId xmlns:a16="http://schemas.microsoft.com/office/drawing/2014/main" id="{D467271F-81EC-184D-817F-88B5DA6D52D1}"/>
              </a:ext>
            </a:extLst>
          </p:cNvPr>
          <p:cNvSpPr txBox="1"/>
          <p:nvPr/>
        </p:nvSpPr>
        <p:spPr>
          <a:xfrm>
            <a:off x="8540077" y="869692"/>
            <a:ext cx="3535680"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n-US" sz="2400" dirty="0" smtClean="0">
                <a:latin typeface="+mj-lt"/>
              </a:rPr>
              <a:t>- </a:t>
            </a:r>
            <a:r>
              <a:rPr lang="vi-VN" sz="2400" dirty="0" smtClean="0">
                <a:latin typeface="+mj-lt"/>
              </a:rPr>
              <a:t>Thời </a:t>
            </a:r>
            <a:r>
              <a:rPr lang="vi-VN" sz="2400" dirty="0">
                <a:latin typeface="+mj-lt"/>
              </a:rPr>
              <a:t>nhà nước cộng hoà: Quyền lực nằm trong tay Viện Nguyên lão. </a:t>
            </a:r>
            <a:endParaRPr lang="x-none" sz="2400" dirty="0">
              <a:latin typeface="+mj-lt"/>
            </a:endParaRPr>
          </a:p>
          <a:p>
            <a:pPr lvl="0" algn="just"/>
            <a:r>
              <a:rPr lang="en-US" sz="2400" dirty="0" smtClean="0">
                <a:latin typeface="+mj-lt"/>
              </a:rPr>
              <a:t>- </a:t>
            </a:r>
            <a:r>
              <a:rPr lang="vi-VN" sz="2400" dirty="0" smtClean="0">
                <a:latin typeface="+mj-lt"/>
              </a:rPr>
              <a:t>Thời </a:t>
            </a:r>
            <a:r>
              <a:rPr lang="vi-VN" sz="2400" dirty="0">
                <a:latin typeface="+mj-lt"/>
              </a:rPr>
              <a:t>đế chế: Quyền lực nằm trong tay hoàng đế, Viện Nguyên lão chỉ còn là hình thức, không còn quyền hành. </a:t>
            </a:r>
            <a:endParaRPr lang="x-none" sz="2400" dirty="0">
              <a:latin typeface="+mj-lt"/>
            </a:endParaRPr>
          </a:p>
        </p:txBody>
      </p:sp>
      <p:sp>
        <p:nvSpPr>
          <p:cNvPr id="21" name="Cloud Callout 20">
            <a:extLst>
              <a:ext uri="{FF2B5EF4-FFF2-40B4-BE49-F238E27FC236}">
                <a16:creationId xmlns:a16="http://schemas.microsoft.com/office/drawing/2014/main" id="{C4B15398-790A-0447-9A0E-26F1C1EAD838}"/>
              </a:ext>
            </a:extLst>
          </p:cNvPr>
          <p:cNvSpPr/>
          <p:nvPr/>
        </p:nvSpPr>
        <p:spPr>
          <a:xfrm>
            <a:off x="8401781" y="468364"/>
            <a:ext cx="3690618" cy="3849644"/>
          </a:xfrm>
          <a:prstGeom prst="cloudCallou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latin typeface="+mj-lt"/>
              </a:rPr>
              <a:t>Quan sát hai sơ đồ tổ chức nhà nước La Mã trước thời Ốc-ta-vi-út và thời Ốc-ta-vi-út hãy cho biết vai trò của Viện Nguyên lão trong thời kì đế chế khác với thời kỳ cộng hoà như thế nào </a:t>
            </a:r>
            <a:endParaRPr lang="x-none" sz="2000" dirty="0">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C1F6701C-667A-6E44-B1ED-3B4246C8DD53}"/>
              </a:ext>
            </a:extLst>
          </p:cNvPr>
          <p:cNvSpPr txBox="1"/>
          <p:nvPr/>
        </p:nvSpPr>
        <p:spPr>
          <a:xfrm>
            <a:off x="4572868" y="3916680"/>
            <a:ext cx="381227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000" dirty="0">
                <a:latin typeface="Times New Roman" panose="02020603050405020304" pitchFamily="18" charset="0"/>
                <a:cs typeface="Times New Roman" panose="02020603050405020304" pitchFamily="18" charset="0"/>
              </a:rPr>
              <a:t>Sơ đồ tổ chức nhà nước La Mã cổ đại thời Ốc – ta-vi-út</a:t>
            </a:r>
          </a:p>
          <a:p>
            <a:pPr algn="ctr"/>
            <a:r>
              <a:rPr lang="x-none" sz="2000" dirty="0">
                <a:latin typeface="Times New Roman" panose="02020603050405020304" pitchFamily="18" charset="0"/>
                <a:cs typeface="Times New Roman" panose="02020603050405020304" pitchFamily="18" charset="0"/>
              </a:rPr>
              <a:t>(</a:t>
            </a:r>
            <a:r>
              <a:rPr lang="x-none" sz="2000" i="1" dirty="0">
                <a:latin typeface="Times New Roman" panose="02020603050405020304" pitchFamily="18" charset="0"/>
                <a:cs typeface="Times New Roman" panose="02020603050405020304" pitchFamily="18" charset="0"/>
              </a:rPr>
              <a:t>Thời đế chế</a:t>
            </a:r>
            <a:r>
              <a:rPr lang="x-none" sz="2000" dirty="0">
                <a:latin typeface="Times New Roman" panose="02020603050405020304" pitchFamily="18" charset="0"/>
                <a:cs typeface="Times New Roman" panose="02020603050405020304" pitchFamily="18" charset="0"/>
              </a:rPr>
              <a:t>)</a:t>
            </a:r>
          </a:p>
        </p:txBody>
      </p:sp>
      <p:pic>
        <p:nvPicPr>
          <p:cNvPr id="11" name="Content Placeholder 4">
            <a:extLst>
              <a:ext uri="{FF2B5EF4-FFF2-40B4-BE49-F238E27FC236}">
                <a16:creationId xmlns:a16="http://schemas.microsoft.com/office/drawing/2014/main" id="{68F48879-72A1-5A4B-A989-3450BBA9DD8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924271" y="5036741"/>
            <a:ext cx="960904" cy="1091565"/>
          </a:xfrm>
          <a:prstGeom prst="rect">
            <a:avLst/>
          </a:prstGeom>
        </p:spPr>
      </p:pic>
    </p:spTree>
    <p:extLst>
      <p:ext uri="{BB962C8B-B14F-4D97-AF65-F5344CB8AC3E}">
        <p14:creationId xmlns:p14="http://schemas.microsoft.com/office/powerpoint/2010/main" val="22238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147B-0ECF-444F-ADBC-8ECEC7D2FC57}"/>
              </a:ext>
            </a:extLst>
          </p:cNvPr>
          <p:cNvSpPr>
            <a:spLocks noGrp="1"/>
          </p:cNvSpPr>
          <p:nvPr>
            <p:ph type="ctrTitle"/>
          </p:nvPr>
        </p:nvSpPr>
        <p:spPr>
          <a:xfrm>
            <a:off x="238539" y="899032"/>
            <a:ext cx="4691270" cy="757570"/>
          </a:xfrm>
        </p:spPr>
        <p:txBody>
          <a:bodyPr>
            <a:normAutofit/>
          </a:bodyPr>
          <a:lstStyle/>
          <a:p>
            <a:pPr algn="l"/>
            <a:r>
              <a:rPr lang="vi-VN" sz="3500" b="1" u="sng" dirty="0">
                <a:solidFill>
                  <a:schemeClr val="bg1"/>
                </a:solidFill>
              </a:rPr>
              <a:t>Mục tiêu bài học</a:t>
            </a:r>
          </a:p>
        </p:txBody>
      </p:sp>
      <p:sp>
        <p:nvSpPr>
          <p:cNvPr id="4" name="Rectangle 3">
            <a:extLst>
              <a:ext uri="{FF2B5EF4-FFF2-40B4-BE49-F238E27FC236}">
                <a16:creationId xmlns:a16="http://schemas.microsoft.com/office/drawing/2014/main" id="{DC4C437C-E381-4D4C-95C4-F2CFFC6AAAB4}"/>
              </a:ext>
            </a:extLst>
          </p:cNvPr>
          <p:cNvSpPr/>
          <p:nvPr/>
        </p:nvSpPr>
        <p:spPr>
          <a:xfrm>
            <a:off x="0" y="-5321"/>
            <a:ext cx="12192000" cy="88325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3600" b="1" dirty="0" smtClean="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BÀI 10. HI </a:t>
            </a:r>
            <a:r>
              <a:rPr lang="fr-FR" sz="36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rPr>
              <a:t>LẠP VÀ LA MÃ CỔ ĐẠI</a:t>
            </a:r>
            <a:endParaRPr lang="vi-VN" sz="3600" b="1" dirty="0">
              <a:ln w="22225">
                <a:solidFill>
                  <a:srgbClr val="C00000"/>
                </a:solidFill>
                <a:prstDash val="solid"/>
              </a:ln>
              <a:solidFill>
                <a:srgbClr val="C00000"/>
              </a:solidFill>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238539" y="1812257"/>
            <a:ext cx="11595651" cy="2658081"/>
          </a:xfrm>
        </p:spPr>
        <p:txBody>
          <a:bodyPr>
            <a:noAutofit/>
          </a:bodyPr>
          <a:lstStyle/>
          <a:p>
            <a:pPr marR="0" lvl="0" algn="just">
              <a:lnSpc>
                <a:spcPct val="130000"/>
              </a:lnSpc>
              <a:spcBef>
                <a:spcPts val="0"/>
              </a:spcBef>
              <a:spcAft>
                <a:spcPts val="0"/>
              </a:spcAft>
              <a:buClr>
                <a:srgbClr val="000000"/>
              </a:buClr>
              <a:buSzPts val="1100"/>
              <a:tabLst>
                <a:tab pos="489585" algn="l"/>
              </a:tabLst>
            </a:pPr>
            <a:r>
              <a:rPr lang="nl-NL" sz="2800" dirty="0" smtClean="0">
                <a:solidFill>
                  <a:schemeClr val="bg1"/>
                </a:solidFill>
                <a:latin typeface="Times New Roman"/>
                <a:ea typeface="Times New Roman"/>
                <a:cs typeface="Times New Roman"/>
              </a:rPr>
              <a:t>- Nêu được </a:t>
            </a:r>
            <a:r>
              <a:rPr lang="nl-NL" sz="2800" dirty="0">
                <a:solidFill>
                  <a:schemeClr val="bg1"/>
                </a:solidFill>
                <a:latin typeface="Times New Roman"/>
                <a:ea typeface="Times New Roman"/>
                <a:cs typeface="Times New Roman"/>
              </a:rPr>
              <a:t>những tác động của điều kiện tự nhiên (hải cảng, biển đảo) đối với sự hình thành, phát triển của nền văn minh Hy Lạp, La </a:t>
            </a:r>
            <a:r>
              <a:rPr lang="nl-NL" sz="2800" dirty="0" smtClean="0">
                <a:solidFill>
                  <a:schemeClr val="bg1"/>
                </a:solidFill>
                <a:latin typeface="Times New Roman"/>
                <a:ea typeface="Times New Roman"/>
                <a:cs typeface="Times New Roman"/>
              </a:rPr>
              <a:t>Mã.</a:t>
            </a:r>
            <a:endParaRPr lang="en-US" sz="2800" dirty="0" smtClean="0">
              <a:solidFill>
                <a:schemeClr val="bg1"/>
              </a:solidFill>
              <a:latin typeface="Times New Roman"/>
              <a:ea typeface="Times New Roman"/>
              <a:cs typeface="Times New Roman"/>
            </a:endParaRPr>
          </a:p>
          <a:p>
            <a:pPr marR="0" lvl="0" algn="just">
              <a:lnSpc>
                <a:spcPct val="130000"/>
              </a:lnSpc>
              <a:spcBef>
                <a:spcPts val="0"/>
              </a:spcBef>
              <a:spcAft>
                <a:spcPts val="0"/>
              </a:spcAft>
              <a:buClr>
                <a:srgbClr val="000000"/>
              </a:buClr>
              <a:buSzPts val="1100"/>
              <a:tabLst>
                <a:tab pos="489585" algn="l"/>
              </a:tabLst>
            </a:pPr>
            <a:r>
              <a:rPr lang="en-US" sz="2800" dirty="0" smtClean="0">
                <a:solidFill>
                  <a:schemeClr val="bg1"/>
                </a:solidFill>
                <a:latin typeface="Times New Roman"/>
                <a:ea typeface="Times New Roman"/>
                <a:cs typeface="Times New Roman"/>
              </a:rPr>
              <a:t>- </a:t>
            </a:r>
            <a:r>
              <a:rPr lang="nl-NL" sz="2800" dirty="0" smtClean="0">
                <a:solidFill>
                  <a:schemeClr val="bg1"/>
                </a:solidFill>
                <a:latin typeface="Times New Roman"/>
                <a:ea typeface="Times New Roman"/>
                <a:cs typeface="Times New Roman"/>
              </a:rPr>
              <a:t>Trình </a:t>
            </a:r>
            <a:r>
              <a:rPr lang="nl-NL" sz="2800" dirty="0">
                <a:solidFill>
                  <a:schemeClr val="bg1"/>
                </a:solidFill>
                <a:latin typeface="Times New Roman"/>
                <a:ea typeface="Times New Roman"/>
                <a:cs typeface="Times New Roman"/>
              </a:rPr>
              <a:t>bày được tổ chức nhà nước thành bang, nhà nước đế chế ở Hy Lạp và La Mã.</a:t>
            </a:r>
            <a:endParaRPr lang="en-US" sz="2800" dirty="0">
              <a:solidFill>
                <a:schemeClr val="bg1"/>
              </a:solidFill>
              <a:latin typeface="Times New Roman"/>
              <a:ea typeface="Times New Roman"/>
              <a:cs typeface="Times New Roman"/>
            </a:endParaRPr>
          </a:p>
          <a:p>
            <a:pPr marR="0" lvl="0" algn="just">
              <a:lnSpc>
                <a:spcPct val="130000"/>
              </a:lnSpc>
              <a:spcBef>
                <a:spcPts val="0"/>
              </a:spcBef>
              <a:spcAft>
                <a:spcPts val="0"/>
              </a:spcAft>
              <a:buClr>
                <a:srgbClr val="000000"/>
              </a:buClr>
              <a:buSzPts val="1100"/>
              <a:tabLst>
                <a:tab pos="486410" algn="l"/>
              </a:tabLst>
            </a:pPr>
            <a:r>
              <a:rPr lang="nl-NL" sz="2800" dirty="0" smtClean="0">
                <a:solidFill>
                  <a:schemeClr val="bg1"/>
                </a:solidFill>
                <a:latin typeface="Times New Roman"/>
                <a:ea typeface="Times New Roman"/>
                <a:cs typeface="Times New Roman"/>
              </a:rPr>
              <a:t>- Nêu </a:t>
            </a:r>
            <a:r>
              <a:rPr lang="nl-NL" sz="2800" dirty="0">
                <a:solidFill>
                  <a:schemeClr val="bg1"/>
                </a:solidFill>
                <a:latin typeface="Times New Roman"/>
                <a:ea typeface="Times New Roman"/>
                <a:cs typeface="Times New Roman"/>
              </a:rPr>
              <a:t>được một số thành tựu văn hoá tiêu biểu của Hy Lạp và La Mã.</a:t>
            </a:r>
            <a:endParaRPr lang="en-US" sz="2800" dirty="0">
              <a:solidFill>
                <a:schemeClr val="bg1"/>
              </a:solidFill>
              <a:latin typeface="Times New Roman"/>
              <a:ea typeface="Times New Roman"/>
              <a:cs typeface="Times New Roman"/>
            </a:endParaRPr>
          </a:p>
          <a:p>
            <a:endParaRPr lang="en-US" sz="2800" dirty="0">
              <a:solidFill>
                <a:schemeClr val="bg1"/>
              </a:solidFill>
            </a:endParaRPr>
          </a:p>
        </p:txBody>
      </p:sp>
      <p:pic>
        <p:nvPicPr>
          <p:cNvPr id="6" name="Picture 5" descr="ĐỀN PÁC TÊ NÔNG"/>
          <p:cNvPicPr>
            <a:picLocks noChangeAspect="1"/>
          </p:cNvPicPr>
          <p:nvPr/>
        </p:nvPicPr>
        <p:blipFill>
          <a:blip r:embed="rId2"/>
          <a:stretch>
            <a:fillRect/>
          </a:stretch>
        </p:blipFill>
        <p:spPr>
          <a:xfrm>
            <a:off x="3905250" y="4767943"/>
            <a:ext cx="3600450" cy="2052951"/>
          </a:xfrm>
          <a:prstGeom prst="rect">
            <a:avLst/>
          </a:prstGeom>
        </p:spPr>
      </p:pic>
      <p:pic>
        <p:nvPicPr>
          <p:cNvPr id="7" name="Picture 6"/>
          <p:cNvPicPr>
            <a:picLocks noChangeAspect="1"/>
          </p:cNvPicPr>
          <p:nvPr/>
        </p:nvPicPr>
        <p:blipFill>
          <a:blip r:embed="rId3"/>
          <a:stretch>
            <a:fillRect/>
          </a:stretch>
        </p:blipFill>
        <p:spPr>
          <a:xfrm>
            <a:off x="8243455" y="4767943"/>
            <a:ext cx="3948545" cy="2090057"/>
          </a:xfrm>
          <a:prstGeom prst="rect">
            <a:avLst/>
          </a:prstGeom>
        </p:spPr>
      </p:pic>
      <p:pic>
        <p:nvPicPr>
          <p:cNvPr id="8" name="Picture 8" descr="Bản đồ LA MÃ">
            <a:extLst>
              <a:ext uri="{FF2B5EF4-FFF2-40B4-BE49-F238E27FC236}">
                <a16:creationId xmlns:a16="http://schemas.microsoft.com/office/drawing/2014/main" id="{2CC63677-F197-C240-98EA-8CB6E2CBD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7943"/>
            <a:ext cx="3538330" cy="20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4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40A07C-8BB6-1244-8A70-2EB26212E1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9580" y="612140"/>
            <a:ext cx="685800" cy="2006600"/>
          </a:xfrm>
          <a:prstGeom prst="rect">
            <a:avLst/>
          </a:prstGeom>
          <a:noFill/>
          <a:ln>
            <a:noFill/>
          </a:ln>
        </p:spPr>
      </p:pic>
      <p:sp>
        <p:nvSpPr>
          <p:cNvPr id="5" name="AutoShape 8">
            <a:extLst>
              <a:ext uri="{FF2B5EF4-FFF2-40B4-BE49-F238E27FC236}">
                <a16:creationId xmlns:a16="http://schemas.microsoft.com/office/drawing/2014/main" id="{D1E2EC76-6125-1344-888E-E73CB998780D}"/>
              </a:ext>
            </a:extLst>
          </p:cNvPr>
          <p:cNvSpPr>
            <a:spLocks noChangeAspect="1" noEditPoints="1" noChangeArrowheads="1" noChangeShapeType="1" noTextEdit="1"/>
          </p:cNvSpPr>
          <p:nvPr/>
        </p:nvSpPr>
        <p:spPr bwMode="auto">
          <a:xfrm>
            <a:off x="1306512" y="612140"/>
            <a:ext cx="2639696" cy="1536700"/>
          </a:xfrm>
          <a:prstGeom prst="wedgeRoundRectCallout">
            <a:avLst>
              <a:gd name="adj1" fmla="val -59653"/>
              <a:gd name="adj2" fmla="val -22778"/>
              <a:gd name="adj3" fmla="val 16667"/>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Pa-</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tơ</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ri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-xi.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38E6831-1EAD-0941-A725-FEBAABEDF2F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878820" y="435610"/>
            <a:ext cx="863600" cy="2082800"/>
          </a:xfrm>
          <a:prstGeom prst="rect">
            <a:avLst/>
          </a:prstGeom>
          <a:noFill/>
          <a:ln>
            <a:noFill/>
          </a:ln>
        </p:spPr>
      </p:pic>
      <p:sp>
        <p:nvSpPr>
          <p:cNvPr id="7" name="AutoShape 9">
            <a:extLst>
              <a:ext uri="{FF2B5EF4-FFF2-40B4-BE49-F238E27FC236}">
                <a16:creationId xmlns:a16="http://schemas.microsoft.com/office/drawing/2014/main" id="{FF42F7CE-2A1A-DA45-8C85-E07427F2084F}"/>
              </a:ext>
            </a:extLst>
          </p:cNvPr>
          <p:cNvSpPr>
            <a:spLocks noChangeAspect="1" noEditPoints="1" noChangeArrowheads="1" noChangeShapeType="1" noTextEdit="1"/>
          </p:cNvSpPr>
          <p:nvPr/>
        </p:nvSpPr>
        <p:spPr bwMode="auto">
          <a:xfrm>
            <a:off x="7498080" y="435610"/>
            <a:ext cx="2948940" cy="1831340"/>
          </a:xfrm>
          <a:prstGeom prst="wedgeRoundRectCallout">
            <a:avLst>
              <a:gd name="adj1" fmla="val 69829"/>
              <a:gd name="adj2" fmla="val 1111"/>
              <a:gd name="adj3" fmla="val 16667"/>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pPr algn="just"/>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phiếu</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1C34229-4209-5D40-B750-940782610C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878820" y="4112186"/>
            <a:ext cx="939800" cy="2188226"/>
          </a:xfrm>
          <a:prstGeom prst="rect">
            <a:avLst/>
          </a:prstGeom>
          <a:noFill/>
          <a:ln>
            <a:noFill/>
          </a:ln>
        </p:spPr>
      </p:pic>
      <p:sp>
        <p:nvSpPr>
          <p:cNvPr id="9" name="AutoShape 11">
            <a:extLst>
              <a:ext uri="{FF2B5EF4-FFF2-40B4-BE49-F238E27FC236}">
                <a16:creationId xmlns:a16="http://schemas.microsoft.com/office/drawing/2014/main" id="{87A64208-E949-5E4B-8111-E291E835B71D}"/>
              </a:ext>
            </a:extLst>
          </p:cNvPr>
          <p:cNvSpPr>
            <a:spLocks noChangeAspect="1" noEditPoints="1" noChangeArrowheads="1" noChangeShapeType="1" noTextEdit="1"/>
          </p:cNvSpPr>
          <p:nvPr/>
        </p:nvSpPr>
        <p:spPr bwMode="auto">
          <a:xfrm>
            <a:off x="8554089" y="4093151"/>
            <a:ext cx="1896743" cy="2602923"/>
          </a:xfrm>
          <a:prstGeom prst="wedgeRectCallout">
            <a:avLst>
              <a:gd name="adj1" fmla="val 71748"/>
              <a:gd name="adj2" fmla="val -34149"/>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AutoShape 12">
            <a:extLst>
              <a:ext uri="{FF2B5EF4-FFF2-40B4-BE49-F238E27FC236}">
                <a16:creationId xmlns:a16="http://schemas.microsoft.com/office/drawing/2014/main" id="{422FE7B9-BADC-B046-BD56-3BBF2CD66F12}"/>
              </a:ext>
            </a:extLst>
          </p:cNvPr>
          <p:cNvSpPr>
            <a:spLocks noChangeAspect="1" noEditPoints="1" noChangeArrowheads="1" noChangeShapeType="1" noTextEdit="1"/>
          </p:cNvSpPr>
          <p:nvPr/>
        </p:nvSpPr>
        <p:spPr bwMode="auto">
          <a:xfrm>
            <a:off x="5609910" y="4098925"/>
            <a:ext cx="2663823" cy="2597150"/>
          </a:xfrm>
          <a:prstGeom prst="wedgeRectCallout">
            <a:avLst>
              <a:gd name="adj1" fmla="val -59536"/>
              <a:gd name="adj2" fmla="val -35725"/>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phán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trật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soát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Khi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viện</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dirty="0" err="1">
                <a:effectLst/>
                <a:latin typeface="Times New Roman" panose="02020603050405020304" pitchFamily="18" charset="0"/>
                <a:ea typeface="Times New Roman" panose="02020603050405020304" pitchFamily="18" charset="0"/>
                <a:cs typeface="Times New Roman" panose="02020603050405020304" pitchFamily="18" charset="0"/>
              </a:rPr>
              <a:t>lão</a:t>
            </a:r>
            <a:endParaRPr lang="x-none"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0BEE135-A0B6-0B49-A2D9-F15DF365900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08831" y="4222750"/>
            <a:ext cx="723900" cy="2077662"/>
          </a:xfrm>
          <a:prstGeom prst="rect">
            <a:avLst/>
          </a:prstGeom>
          <a:noFill/>
          <a:ln>
            <a:noFill/>
          </a:ln>
        </p:spPr>
      </p:pic>
      <p:pic>
        <p:nvPicPr>
          <p:cNvPr id="12" name="Picture 11">
            <a:extLst>
              <a:ext uri="{FF2B5EF4-FFF2-40B4-BE49-F238E27FC236}">
                <a16:creationId xmlns:a16="http://schemas.microsoft.com/office/drawing/2014/main" id="{7CE12F63-2EC5-5246-B8BA-2C3B9E28721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8316" y="4039860"/>
            <a:ext cx="1053146" cy="1993900"/>
          </a:xfrm>
          <a:prstGeom prst="rect">
            <a:avLst/>
          </a:prstGeom>
          <a:noFill/>
          <a:ln>
            <a:noFill/>
          </a:ln>
        </p:spPr>
      </p:pic>
      <p:sp>
        <p:nvSpPr>
          <p:cNvPr id="13" name="AutoShape 10">
            <a:extLst>
              <a:ext uri="{FF2B5EF4-FFF2-40B4-BE49-F238E27FC236}">
                <a16:creationId xmlns:a16="http://schemas.microsoft.com/office/drawing/2014/main" id="{DED0A3B7-9C84-9B4A-ACF4-ED41E08D4DB6}"/>
              </a:ext>
            </a:extLst>
          </p:cNvPr>
          <p:cNvSpPr>
            <a:spLocks noChangeAspect="1" noEditPoints="1" noChangeArrowheads="1" noChangeShapeType="1" noTextEdit="1"/>
          </p:cNvSpPr>
          <p:nvPr/>
        </p:nvSpPr>
        <p:spPr bwMode="auto">
          <a:xfrm>
            <a:off x="1791970" y="4098925"/>
            <a:ext cx="2540633" cy="2597150"/>
          </a:xfrm>
          <a:prstGeom prst="wedgeRectCallout">
            <a:avLst>
              <a:gd name="adj1" fmla="val -72062"/>
              <a:gd name="adj2" fmla="val -40661"/>
            </a:avLst>
          </a:prstGeom>
          <a:solidFill>
            <a:srgbClr val="EAEAEA"/>
          </a:solidFill>
          <a:ln w="9525">
            <a:solidFill>
              <a:srgbClr val="000000"/>
            </a:solidFill>
            <a:miter lim="800000"/>
            <a:headEnd/>
            <a:tailEnd/>
          </a:ln>
        </p:spPr>
        <p:txBody>
          <a:bodyPr rot="0" vert="horz" wrap="square" lIns="18000" tIns="10800" rIns="18000" bIns="10800" anchor="t" anchorCtr="0" upright="1">
            <a:noAutofit/>
          </a:bodyPr>
          <a:lstStyle/>
          <a:p>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GB"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b="1" u="sng"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ý</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GB" sz="1000" dirty="0">
                <a:effectLst/>
                <a:latin typeface="Arial" panose="020B0604020202020204" pitchFamily="34" charset="0"/>
                <a:ea typeface="Times New Roman" panose="02020603050405020304" pitchFamily="18" charset="0"/>
                <a:cs typeface="Times New Roman" panose="02020603050405020304" pitchFamily="18" charset="0"/>
              </a:rPr>
              <a:t>.</a:t>
            </a:r>
            <a:endParaRPr lang="x-non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5" name="Graphic 14" descr="Scales of justice">
            <a:extLst>
              <a:ext uri="{FF2B5EF4-FFF2-40B4-BE49-F238E27FC236}">
                <a16:creationId xmlns:a16="http://schemas.microsoft.com/office/drawing/2014/main" id="{B3A5C041-B0B6-7B43-AE79-AE68532C559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332603" y="2363470"/>
            <a:ext cx="3165477" cy="1536700"/>
          </a:xfrm>
          <a:prstGeom prst="rect">
            <a:avLst/>
          </a:prstGeom>
        </p:spPr>
      </p:pic>
      <p:sp>
        <p:nvSpPr>
          <p:cNvPr id="16" name="Horizontal Scroll 15">
            <a:extLst>
              <a:ext uri="{FF2B5EF4-FFF2-40B4-BE49-F238E27FC236}">
                <a16:creationId xmlns:a16="http://schemas.microsoft.com/office/drawing/2014/main" id="{A8624487-C0D3-8B40-8717-3BA8CE7A82EE}"/>
              </a:ext>
            </a:extLst>
          </p:cNvPr>
          <p:cNvSpPr/>
          <p:nvPr/>
        </p:nvSpPr>
        <p:spPr>
          <a:xfrm>
            <a:off x="1135381" y="2164715"/>
            <a:ext cx="10337482" cy="1704340"/>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2400" dirty="0">
                <a:solidFill>
                  <a:srgbClr val="324CFB"/>
                </a:solidFill>
                <a:latin typeface="Times New Roman" panose="02020603050405020304" pitchFamily="18" charset="0"/>
                <a:cs typeface="Times New Roman" panose="02020603050405020304" pitchFamily="18" charset="0"/>
              </a:rPr>
              <a:t> Qua các câu chuyện tự kể của các nhân vật, em có nhận xét gì về quyền lợi và nghĩa vụ của các công dân trong xã hội Rô Ma thời bấy giờ?</a:t>
            </a:r>
          </a:p>
        </p:txBody>
      </p:sp>
      <p:sp>
        <p:nvSpPr>
          <p:cNvPr id="17" name="Rounded Rectangle 16">
            <a:extLst>
              <a:ext uri="{FF2B5EF4-FFF2-40B4-BE49-F238E27FC236}">
                <a16:creationId xmlns:a16="http://schemas.microsoft.com/office/drawing/2014/main" id="{9095FE22-CB5E-384A-A5AC-160AF2EE4DE9}"/>
              </a:ext>
            </a:extLst>
          </p:cNvPr>
          <p:cNvSpPr/>
          <p:nvPr/>
        </p:nvSpPr>
        <p:spPr>
          <a:xfrm>
            <a:off x="1306512" y="2363470"/>
            <a:ext cx="9971088" cy="15262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rgbClr val="FF0000"/>
                </a:solidFill>
                <a:latin typeface="Times New Roman" panose="02020603050405020304" pitchFamily="18" charset="0"/>
                <a:cs typeface="Times New Roman" panose="02020603050405020304" pitchFamily="18" charset="0"/>
              </a:rPr>
              <a:t>ĐẠI HỘI NHÂN DÂN</a:t>
            </a:r>
            <a:r>
              <a:rPr lang="en-GB" sz="2400" dirty="0">
                <a:solidFill>
                  <a:srgbClr val="FF0000"/>
                </a:solidFill>
                <a:latin typeface="Times New Roman" panose="02020603050405020304" pitchFamily="18" charset="0"/>
                <a:cs typeface="Times New Roman" panose="02020603050405020304" pitchFamily="18" charset="0"/>
              </a:rPr>
              <a:t> </a:t>
            </a:r>
            <a:endParaRPr lang="x-none" sz="2400" dirty="0">
              <a:solidFill>
                <a:srgbClr val="FF0000"/>
              </a:solidFill>
              <a:latin typeface="Times New Roman" panose="02020603050405020304" pitchFamily="18" charset="0"/>
              <a:cs typeface="Times New Roman" panose="02020603050405020304" pitchFamily="18" charset="0"/>
            </a:endParaRPr>
          </a:p>
          <a:p>
            <a:pPr algn="ctr"/>
            <a:r>
              <a:rPr lang="en-GB" sz="2400" dirty="0" err="1">
                <a:latin typeface="Times New Roman" panose="02020603050405020304" pitchFamily="18" charset="0"/>
                <a:cs typeface="Times New Roman" panose="02020603050405020304" pitchFamily="18" charset="0"/>
              </a:rPr>
              <a:t>Gồm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của</a:t>
            </a:r>
            <a:r>
              <a:rPr lang="en-GB" sz="2400" dirty="0">
                <a:latin typeface="Times New Roman" panose="02020603050405020304" pitchFamily="18" charset="0"/>
                <a:cs typeface="Times New Roman" panose="02020603050405020304" pitchFamily="18" charset="0"/>
              </a:rPr>
              <a:t> Rome – </a:t>
            </a:r>
            <a:r>
              <a:rPr lang="en-GB" sz="2400" b="1" dirty="0" err="1">
                <a:latin typeface="Times New Roman" panose="02020603050405020304" pitchFamily="18" charset="0"/>
                <a:cs typeface="Times New Roman" panose="02020603050405020304" pitchFamily="18" charset="0"/>
              </a:rPr>
              <a:t>gồm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những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Pa-</a:t>
            </a:r>
            <a:r>
              <a:rPr lang="en-GB" sz="2400" b="1" dirty="0" err="1">
                <a:latin typeface="Times New Roman" panose="02020603050405020304" pitchFamily="18" charset="0"/>
                <a:cs typeface="Times New Roman" panose="02020603050405020304" pitchFamily="18" charset="0"/>
              </a:rPr>
              <a:t>tơ</a:t>
            </a:r>
            <a:r>
              <a:rPr lang="en-GB" sz="2400" b="1" dirty="0">
                <a:latin typeface="Times New Roman" panose="02020603050405020304" pitchFamily="18" charset="0"/>
                <a:cs typeface="Times New Roman" panose="02020603050405020304" pitchFamily="18" charset="0"/>
              </a:rPr>
              <a:t>-</a:t>
            </a:r>
            <a:r>
              <a:rPr lang="en-GB" sz="2400" b="1" dirty="0" err="1">
                <a:latin typeface="Times New Roman" panose="02020603050405020304" pitchFamily="18" charset="0"/>
                <a:cs typeface="Times New Roman" panose="02020603050405020304" pitchFamily="18" charset="0"/>
              </a:rPr>
              <a:t>ri</a:t>
            </a:r>
            <a:r>
              <a:rPr lang="en-GB" sz="2400" b="1" dirty="0">
                <a:latin typeface="Times New Roman" panose="02020603050405020304" pitchFamily="18" charset="0"/>
                <a:cs typeface="Times New Roman" panose="02020603050405020304" pitchFamily="18" charset="0"/>
              </a:rPr>
              <a:t>-xi </a:t>
            </a:r>
            <a:r>
              <a:rPr lang="en-GB" sz="2400" b="1"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bầu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ra</a:t>
            </a:r>
            <a:r>
              <a:rPr lang="en-GB" sz="2400" dirty="0">
                <a:latin typeface="Times New Roman" panose="02020603050405020304" pitchFamily="18" charset="0"/>
                <a:cs typeface="Times New Roman" panose="02020603050405020304" pitchFamily="18" charset="0"/>
              </a:rPr>
              <a:t> </a:t>
            </a:r>
            <a:r>
              <a:rPr lang="en-GB" sz="2400" b="1" dirty="0">
                <a:latin typeface="Times New Roman" panose="02020603050405020304" pitchFamily="18" charset="0"/>
                <a:cs typeface="Times New Roman" panose="02020603050405020304" pitchFamily="18" charset="0"/>
              </a:rPr>
              <a:t>Quan </a:t>
            </a:r>
            <a:r>
              <a:rPr lang="en-GB" sz="2400" b="1" dirty="0" err="1">
                <a:latin typeface="Times New Roman" panose="02020603050405020304" pitchFamily="18" charset="0"/>
                <a:cs typeface="Times New Roman" panose="02020603050405020304" pitchFamily="18" charset="0"/>
              </a:rPr>
              <a:t>bảo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dân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Chấp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chính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quan</a:t>
            </a:r>
            <a:r>
              <a:rPr lang="en-GB" sz="2400" b="1"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thẩm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phán</a:t>
            </a:r>
            <a:endParaRPr lang="x-none" sz="2400" dirty="0">
              <a:latin typeface="Times New Roman" panose="02020603050405020304" pitchFamily="18" charset="0"/>
              <a:cs typeface="Times New Roman" panose="02020603050405020304" pitchFamily="18" charset="0"/>
            </a:endParaRPr>
          </a:p>
          <a:p>
            <a:pPr algn="ctr"/>
            <a:r>
              <a:rPr lang="en-GB" sz="2400" dirty="0" err="1">
                <a:latin typeface="Times New Roman" panose="02020603050405020304" pitchFamily="18" charset="0"/>
                <a:cs typeface="Times New Roman" panose="02020603050405020304" pitchFamily="18" charset="0"/>
              </a:rPr>
              <a:t>Phụ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nô</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bầu</a:t>
            </a:r>
            <a:endParaRPr lang="x-none" sz="24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030F3B9E-2901-2A4B-ABDE-16825E09F7E0}"/>
              </a:ext>
            </a:extLst>
          </p:cNvPr>
          <p:cNvSpPr/>
          <p:nvPr/>
        </p:nvSpPr>
        <p:spPr>
          <a:xfrm>
            <a:off x="3895092" y="281930"/>
            <a:ext cx="3649974" cy="461665"/>
          </a:xfrm>
          <a:prstGeom prst="rect">
            <a:avLst/>
          </a:prstGeom>
        </p:spPr>
        <p:txBody>
          <a:bodyPr wrap="none">
            <a:spAutoFit/>
          </a:bodyPr>
          <a:lstStyle/>
          <a:p>
            <a:pPr algn="ctr"/>
            <a:r>
              <a:rPr lang="en-GB" sz="2400" b="1" dirty="0">
                <a:solidFill>
                  <a:srgbClr val="FFFF00"/>
                </a:solidFill>
                <a:latin typeface="Arial" panose="020B0604020202020204" pitchFamily="34" charset="0"/>
                <a:cs typeface="Times New Roman" panose="02020603050405020304" pitchFamily="18" charset="0"/>
              </a:rPr>
              <a:t>NỀN CỘNG HÒA LA MÃ</a:t>
            </a:r>
            <a:endParaRPr lang="x-none" sz="2400" b="1" dirty="0">
              <a:solidFill>
                <a:srgbClr val="FFFF00"/>
              </a:solidFill>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867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D0D251-6155-1645-823D-A88E47781353}"/>
              </a:ext>
            </a:extLst>
          </p:cNvPr>
          <p:cNvPicPr>
            <a:picLocks noGrp="1" noChangeAspect="1"/>
          </p:cNvPicPr>
          <p:nvPr>
            <p:ph idx="1"/>
          </p:nvPr>
        </p:nvPicPr>
        <p:blipFill>
          <a:blip r:embed="rId2"/>
          <a:stretch>
            <a:fillRect/>
          </a:stretch>
        </p:blipFill>
        <p:spPr>
          <a:xfrm>
            <a:off x="638695" y="166255"/>
            <a:ext cx="7025640" cy="5835289"/>
          </a:xfrm>
          <a:prstGeom prst="rect">
            <a:avLst/>
          </a:prstGeom>
        </p:spPr>
      </p:pic>
      <p:sp>
        <p:nvSpPr>
          <p:cNvPr id="5" name="TextBox 4">
            <a:extLst>
              <a:ext uri="{FF2B5EF4-FFF2-40B4-BE49-F238E27FC236}">
                <a16:creationId xmlns:a16="http://schemas.microsoft.com/office/drawing/2014/main" id="{19692A87-CA53-6742-ABAC-38A22B6F0DCB}"/>
              </a:ext>
            </a:extLst>
          </p:cNvPr>
          <p:cNvSpPr txBox="1"/>
          <p:nvPr/>
        </p:nvSpPr>
        <p:spPr>
          <a:xfrm>
            <a:off x="880331" y="6088539"/>
            <a:ext cx="6542368" cy="400110"/>
          </a:xfrm>
          <a:prstGeom prst="rect">
            <a:avLst/>
          </a:prstGeom>
          <a:noFill/>
        </p:spPr>
        <p:txBody>
          <a:bodyPr wrap="none" rtlCol="0">
            <a:spAutoFit/>
          </a:bodyPr>
          <a:lstStyle/>
          <a:p>
            <a:r>
              <a:rPr lang="vi-VN" sz="2000" b="1" dirty="0">
                <a:solidFill>
                  <a:schemeClr val="bg1"/>
                </a:solidFill>
                <a:latin typeface="Times New Roman (Headings)"/>
              </a:rPr>
              <a:t>Quyền lực của </a:t>
            </a:r>
            <a:r>
              <a:rPr lang="vi-VN" sz="2000" b="1" dirty="0" smtClean="0">
                <a:solidFill>
                  <a:schemeClr val="bg1"/>
                </a:solidFill>
                <a:latin typeface="Times New Roman (Headings)"/>
              </a:rPr>
              <a:t>Vi</a:t>
            </a:r>
            <a:r>
              <a:rPr lang="en-US" sz="2000" b="1" dirty="0" smtClean="0">
                <a:solidFill>
                  <a:schemeClr val="bg1"/>
                </a:solidFill>
                <a:latin typeface="Times New Roman (Headings)"/>
              </a:rPr>
              <a:t>ệ</a:t>
            </a:r>
            <a:r>
              <a:rPr lang="vi-VN" sz="2000" b="1" dirty="0" smtClean="0">
                <a:solidFill>
                  <a:schemeClr val="bg1"/>
                </a:solidFill>
                <a:latin typeface="Times New Roman (Headings)"/>
              </a:rPr>
              <a:t>n Nguy</a:t>
            </a:r>
            <a:r>
              <a:rPr lang="en-US" sz="2000" b="1" dirty="0">
                <a:solidFill>
                  <a:schemeClr val="bg1"/>
                </a:solidFill>
                <a:latin typeface="Times New Roman (Headings)"/>
              </a:rPr>
              <a:t>ê</a:t>
            </a:r>
            <a:r>
              <a:rPr lang="vi-VN" sz="2000" b="1" dirty="0" smtClean="0">
                <a:solidFill>
                  <a:schemeClr val="bg1"/>
                </a:solidFill>
                <a:latin typeface="Times New Roman (Headings)"/>
              </a:rPr>
              <a:t>n </a:t>
            </a:r>
            <a:r>
              <a:rPr lang="vi-VN" sz="2000" b="1" dirty="0">
                <a:solidFill>
                  <a:schemeClr val="bg1"/>
                </a:solidFill>
                <a:latin typeface="Times New Roman (Headings)"/>
              </a:rPr>
              <a:t>lão dưới thời </a:t>
            </a:r>
            <a:r>
              <a:rPr lang="vi-VN" sz="2000" b="1" dirty="0" smtClean="0">
                <a:solidFill>
                  <a:schemeClr val="bg1"/>
                </a:solidFill>
                <a:latin typeface="Times New Roman (Headings)"/>
              </a:rPr>
              <a:t>c</a:t>
            </a:r>
            <a:r>
              <a:rPr lang="en-US" sz="2000" b="1" dirty="0" smtClean="0">
                <a:solidFill>
                  <a:schemeClr val="bg1"/>
                </a:solidFill>
                <a:latin typeface="Times New Roman (Headings)"/>
              </a:rPr>
              <a:t>ộ</a:t>
            </a:r>
            <a:r>
              <a:rPr lang="vi-VN" sz="2000" b="1" dirty="0" smtClean="0">
                <a:solidFill>
                  <a:schemeClr val="bg1"/>
                </a:solidFill>
                <a:latin typeface="Times New Roman (Headings)"/>
              </a:rPr>
              <a:t>ng </a:t>
            </a:r>
            <a:r>
              <a:rPr lang="en-US" sz="2000" b="1" dirty="0" err="1" smtClean="0">
                <a:solidFill>
                  <a:schemeClr val="bg1"/>
                </a:solidFill>
                <a:latin typeface="Times New Roman (Headings)"/>
              </a:rPr>
              <a:t>hòa</a:t>
            </a:r>
            <a:r>
              <a:rPr lang="vi-VN" sz="2000" b="1" dirty="0" smtClean="0">
                <a:solidFill>
                  <a:schemeClr val="bg1"/>
                </a:solidFill>
                <a:latin typeface="Times New Roman (Headings)"/>
              </a:rPr>
              <a:t>̀ </a:t>
            </a:r>
            <a:endParaRPr lang="vi-VN" sz="2000" b="1" dirty="0">
              <a:solidFill>
                <a:schemeClr val="bg1"/>
              </a:solidFill>
              <a:latin typeface="Times New Roman (Headings)"/>
            </a:endParaRPr>
          </a:p>
        </p:txBody>
      </p:sp>
      <p:sp>
        <p:nvSpPr>
          <p:cNvPr id="6" name="AutoShape 14">
            <a:extLst>
              <a:ext uri="{FF2B5EF4-FFF2-40B4-BE49-F238E27FC236}">
                <a16:creationId xmlns:a16="http://schemas.microsoft.com/office/drawing/2014/main" id="{DED921DE-0926-004E-AE12-49C4E85199CC}"/>
              </a:ext>
            </a:extLst>
          </p:cNvPr>
          <p:cNvSpPr>
            <a:spLocks noChangeAspect="1" noEditPoints="1" noChangeArrowheads="1" noChangeShapeType="1" noTextEdit="1"/>
          </p:cNvSpPr>
          <p:nvPr/>
        </p:nvSpPr>
        <p:spPr bwMode="auto">
          <a:xfrm>
            <a:off x="8215745" y="1324148"/>
            <a:ext cx="3701935" cy="4785706"/>
          </a:xfrm>
          <a:prstGeom prst="wedgeRectCallout">
            <a:avLst>
              <a:gd name="adj1" fmla="val -66848"/>
              <a:gd name="adj2" fmla="val -6582"/>
            </a:avLst>
          </a:prstGeom>
          <a:solidFill>
            <a:srgbClr val="EAEAEA"/>
          </a:solidFill>
          <a:ln w="9525">
            <a:solidFill>
              <a:srgbClr val="000000"/>
            </a:solidFill>
            <a:miter lim="800000"/>
            <a:headEnd/>
            <a:tailEnd/>
          </a:ln>
        </p:spPr>
        <p:txBody>
          <a:bodyPr rot="0" vert="horz" wrap="square" lIns="91440" tIns="45720" rIns="91440" bIns="45720" anchor="t" anchorCtr="0" upright="1">
            <a:noAutofit/>
          </a:bodyPr>
          <a:lstStyle/>
          <a:p>
            <a:pPr algn="just"/>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sĩ</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tòa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nghỉ</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hưu</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cai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Rome.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Khi Rome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ngài</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GB" sz="2400" dirty="0">
                <a:effectLst/>
                <a:latin typeface="Arial" panose="020B0604020202020204" pitchFamily="34" charset="0"/>
                <a:ea typeface="Times New Roman" panose="02020603050405020304" pitchFamily="18" charset="0"/>
                <a:cs typeface="Times New Roman" panose="02020603050405020304" pitchFamily="18" charset="0"/>
              </a:rPr>
              <a:t>.</a:t>
            </a:r>
            <a:endParaRPr lang="x-none"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3555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0742" y="651164"/>
            <a:ext cx="5041775" cy="3742834"/>
          </a:xfrm>
          <a:prstGeom prst="rect">
            <a:avLst/>
          </a:prstGeom>
        </p:spPr>
      </p:pic>
      <p:sp>
        <p:nvSpPr>
          <p:cNvPr id="5" name="Rectangle 4"/>
          <p:cNvSpPr/>
          <p:nvPr/>
        </p:nvSpPr>
        <p:spPr>
          <a:xfrm>
            <a:off x="754743" y="1647092"/>
            <a:ext cx="5631543" cy="2746906"/>
          </a:xfrm>
          <a:prstGeom prst="rect">
            <a:avLst/>
          </a:prstGeom>
        </p:spPr>
        <p:txBody>
          <a:bodyPr wrap="square">
            <a:spAutoFit/>
          </a:bodyPr>
          <a:lstStyle/>
          <a:p>
            <a:pPr marL="342900" indent="-342900">
              <a:lnSpc>
                <a:spcPct val="125000"/>
              </a:lnSpc>
              <a:spcBef>
                <a:spcPts val="600"/>
              </a:spcBef>
              <a:spcAft>
                <a:spcPts val="600"/>
              </a:spcAft>
              <a:buFont typeface="Arial" panose="020B0604020202020204" pitchFamily="34" charset="0"/>
              <a:buChar char="•"/>
            </a:pPr>
            <a:r>
              <a:rPr lang="vi-VN"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Từ năm 27 TCN, Ốc-ta-vi-út lên làm hoàng đế mặc dùng cơ cấu nhà nước vẫn duy trì như thời cộng hòa.</a:t>
            </a:r>
            <a:endPar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25000"/>
              </a:lnSpc>
              <a:spcBef>
                <a:spcPts val="600"/>
              </a:spcBef>
              <a:spcAft>
                <a:spcPts val="600"/>
              </a:spcAft>
              <a:buFont typeface="Arial" panose="020B0604020202020204" pitchFamily="34" charset="0"/>
              <a:buChar char="•"/>
            </a:pP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Nhà</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nước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đế</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chế</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thực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chất</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là</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nền</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quân</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chủ</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khoác</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áo</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cộng</a:t>
            </a:r>
            <a:r>
              <a:rPr lang="en-US" sz="2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hòa</a:t>
            </a:r>
            <a:endParaRPr lang="en-US" sz="2600" dirty="0">
              <a:solidFill>
                <a:schemeClr val="bg1"/>
              </a:solidFill>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05E6A0F-5A48-8140-AB3B-18C787A36437}"/>
              </a:ext>
            </a:extLst>
          </p:cNvPr>
          <p:cNvPicPr>
            <a:picLocks noChangeAspect="1"/>
          </p:cNvPicPr>
          <p:nvPr/>
        </p:nvPicPr>
        <p:blipFill>
          <a:blip r:embed="rId3"/>
          <a:stretch>
            <a:fillRect/>
          </a:stretch>
        </p:blipFill>
        <p:spPr>
          <a:xfrm>
            <a:off x="899123" y="651164"/>
            <a:ext cx="5196840" cy="3911768"/>
          </a:xfrm>
          <a:prstGeom prst="rect">
            <a:avLst/>
          </a:prstGeom>
        </p:spPr>
      </p:pic>
    </p:spTree>
    <p:extLst>
      <p:ext uri="{BB962C8B-B14F-4D97-AF65-F5344CB8AC3E}">
        <p14:creationId xmlns:p14="http://schemas.microsoft.com/office/powerpoint/2010/main" val="8469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dirty="0" err="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a:t>
            </a: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 19, 20, 21: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665017" y="1650498"/>
            <a:ext cx="11388437"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VIII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IV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nhỏ</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gọi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665017" y="2691256"/>
            <a:ext cx="11157462"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A-ten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bang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420188" y="3732014"/>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757646" y="4443262"/>
            <a:ext cx="11087989"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I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trở</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757645" y="5499459"/>
            <a:ext cx="1103494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Từ</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27 TCN,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thời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vua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Ốc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-ta-vi-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út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chuyển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sang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nước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417" y="4458921"/>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4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57200" y="249381"/>
            <a:ext cx="2341417" cy="1981200"/>
          </a:xfrm>
          <a:prstGeom prst="cloudCallout">
            <a:avLst>
              <a:gd name="adj1" fmla="val -22608"/>
              <a:gd name="adj2" fmla="val 7928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Em</a:t>
            </a:r>
            <a:r>
              <a:rPr lang="en-US" sz="2400" b="1" dirty="0">
                <a:solidFill>
                  <a:schemeClr val="tx1"/>
                </a:solidFill>
              </a:rPr>
              <a:t> </a:t>
            </a:r>
            <a:r>
              <a:rPr lang="en-US" sz="2400" b="1" dirty="0" err="1">
                <a:solidFill>
                  <a:schemeClr val="tx1"/>
                </a:solidFill>
              </a:rPr>
              <a:t>hiểu</a:t>
            </a:r>
            <a:r>
              <a:rPr lang="en-US" sz="2400" b="1" dirty="0">
                <a:solidFill>
                  <a:schemeClr val="tx1"/>
                </a:solidFill>
              </a:rPr>
              <a:t> </a:t>
            </a:r>
            <a:r>
              <a:rPr lang="en-US" sz="2400" b="1" dirty="0" err="1">
                <a:solidFill>
                  <a:schemeClr val="tx1"/>
                </a:solidFill>
              </a:rPr>
              <a:t>thế</a:t>
            </a:r>
            <a:r>
              <a:rPr lang="en-US" sz="2400" b="1" dirty="0">
                <a:solidFill>
                  <a:schemeClr val="tx1"/>
                </a:solidFill>
              </a:rPr>
              <a:t> </a:t>
            </a:r>
            <a:r>
              <a:rPr lang="en-US" sz="2400" b="1" dirty="0" err="1">
                <a:solidFill>
                  <a:schemeClr val="tx1"/>
                </a:solidFill>
              </a:rPr>
              <a:t>nào</a:t>
            </a:r>
            <a:r>
              <a:rPr lang="en-US" sz="2400" b="1" dirty="0">
                <a:solidFill>
                  <a:schemeClr val="tx1"/>
                </a:solidFill>
              </a:rPr>
              <a:t> </a:t>
            </a:r>
            <a:r>
              <a:rPr lang="en-US" sz="2400" b="1" dirty="0" err="1">
                <a:solidFill>
                  <a:schemeClr val="tx1"/>
                </a:solidFill>
              </a:rPr>
              <a:t>là</a:t>
            </a:r>
            <a:r>
              <a:rPr lang="en-US" sz="2400" b="1" dirty="0">
                <a:solidFill>
                  <a:schemeClr val="tx1"/>
                </a:solidFill>
              </a:rPr>
              <a:t> </a:t>
            </a:r>
            <a:r>
              <a:rPr lang="en-US" sz="2400" b="1" dirty="0" err="1">
                <a:solidFill>
                  <a:schemeClr val="tx1"/>
                </a:solidFill>
              </a:rPr>
              <a:t>nhà</a:t>
            </a:r>
            <a:r>
              <a:rPr lang="en-US" sz="2400" b="1" dirty="0">
                <a:solidFill>
                  <a:schemeClr val="tx1"/>
                </a:solidFill>
              </a:rPr>
              <a:t> </a:t>
            </a:r>
            <a:r>
              <a:rPr lang="en-US" sz="2400" b="1" dirty="0" err="1">
                <a:solidFill>
                  <a:schemeClr val="tx1"/>
                </a:solidFill>
              </a:rPr>
              <a:t>nước</a:t>
            </a:r>
            <a:r>
              <a:rPr lang="en-US" sz="2400" b="1" dirty="0">
                <a:solidFill>
                  <a:schemeClr val="tx1"/>
                </a:solidFill>
              </a:rPr>
              <a:t> </a:t>
            </a:r>
            <a:r>
              <a:rPr lang="en-US" sz="2400" b="1" dirty="0" err="1">
                <a:solidFill>
                  <a:schemeClr val="tx1"/>
                </a:solidFill>
              </a:rPr>
              <a:t>đế</a:t>
            </a:r>
            <a:r>
              <a:rPr lang="en-US" sz="2400" b="1" dirty="0">
                <a:solidFill>
                  <a:schemeClr val="tx1"/>
                </a:solidFill>
              </a:rPr>
              <a:t> </a:t>
            </a:r>
            <a:r>
              <a:rPr lang="en-US" sz="2400" b="1" dirty="0" err="1">
                <a:solidFill>
                  <a:schemeClr val="tx1"/>
                </a:solidFill>
              </a:rPr>
              <a:t>chế</a:t>
            </a:r>
            <a:r>
              <a:rPr lang="en-US" sz="2400" b="1" dirty="0">
                <a:solidFill>
                  <a:schemeClr val="tx1"/>
                </a:solidFill>
              </a:rPr>
              <a:t>? </a:t>
            </a:r>
          </a:p>
        </p:txBody>
      </p:sp>
      <p:sp>
        <p:nvSpPr>
          <p:cNvPr id="6" name="Rectangle 5"/>
          <p:cNvSpPr/>
          <p:nvPr/>
        </p:nvSpPr>
        <p:spPr>
          <a:xfrm>
            <a:off x="2299854" y="2230581"/>
            <a:ext cx="9407237" cy="3194721"/>
          </a:xfrm>
          <a:prstGeom prst="rect">
            <a:avLst/>
          </a:prstGeom>
        </p:spPr>
        <p:txBody>
          <a:bodyPr wrap="square">
            <a:spAutoFit/>
          </a:bodyPr>
          <a:lstStyle/>
          <a:p>
            <a:pPr algn="just">
              <a:lnSpc>
                <a:spcPct val="120000"/>
              </a:lnSpc>
              <a:spcAft>
                <a:spcPts val="0"/>
              </a:spcAft>
              <a:tabLst>
                <a:tab pos="457200" algn="l"/>
              </a:tabLst>
            </a:pP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do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Hoàng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vua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đứng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đầu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tầm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hưởng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thống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trị</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vùng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hoặc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chi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phối</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quốc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gia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nhấn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mạnh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việc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qua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cuộc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chiến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xâm</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lược</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lãnh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thổ</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thôn</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vào</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latin typeface="Arial" panose="020B0604020202020204" pitchFamily="34" charset="0"/>
                <a:ea typeface="Calibri" panose="020F0502020204030204" pitchFamily="34" charset="0"/>
                <a:cs typeface="Arial" panose="020B0604020202020204" pitchFamily="34" charset="0"/>
              </a:rPr>
              <a:t>kỉ</a:t>
            </a: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 I TCN..)</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Content Placeholder 4">
            <a:extLst>
              <a:ext uri="{FF2B5EF4-FFF2-40B4-BE49-F238E27FC236}">
                <a16:creationId xmlns:a16="http://schemas.microsoft.com/office/drawing/2014/main" id="{C9C3EC6C-C8B1-0440-94D1-5B39E1B90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243" y="3000615"/>
            <a:ext cx="1103284" cy="1091565"/>
          </a:xfrm>
          <a:prstGeom prst="rect">
            <a:avLst/>
          </a:prstGeom>
        </p:spPr>
      </p:pic>
    </p:spTree>
    <p:extLst>
      <p:ext uri="{BB962C8B-B14F-4D97-AF65-F5344CB8AC3E}">
        <p14:creationId xmlns:p14="http://schemas.microsoft.com/office/powerpoint/2010/main" val="424298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8ED7-5139-BE46-AB6A-6236DBA30594}"/>
              </a:ext>
            </a:extLst>
          </p:cNvPr>
          <p:cNvPicPr>
            <a:picLocks noChangeAspect="1"/>
          </p:cNvPicPr>
          <p:nvPr/>
        </p:nvPicPr>
        <p:blipFill>
          <a:blip r:embed="rId2"/>
          <a:stretch>
            <a:fillRect/>
          </a:stretch>
        </p:blipFill>
        <p:spPr>
          <a:xfrm>
            <a:off x="208323" y="110836"/>
            <a:ext cx="6220691" cy="4341304"/>
          </a:xfrm>
          <a:prstGeom prst="rect">
            <a:avLst/>
          </a:prstGeom>
        </p:spPr>
      </p:pic>
      <p:pic>
        <p:nvPicPr>
          <p:cNvPr id="5" name="Picture 4">
            <a:extLst>
              <a:ext uri="{FF2B5EF4-FFF2-40B4-BE49-F238E27FC236}">
                <a16:creationId xmlns:a16="http://schemas.microsoft.com/office/drawing/2014/main" id="{B05E6A0F-5A48-8140-AB3B-18C787A36437}"/>
              </a:ext>
            </a:extLst>
          </p:cNvPr>
          <p:cNvPicPr>
            <a:picLocks noChangeAspect="1"/>
          </p:cNvPicPr>
          <p:nvPr/>
        </p:nvPicPr>
        <p:blipFill>
          <a:blip r:embed="rId3"/>
          <a:stretch>
            <a:fillRect/>
          </a:stretch>
        </p:blipFill>
        <p:spPr>
          <a:xfrm>
            <a:off x="6622976" y="110835"/>
            <a:ext cx="5484977" cy="4341305"/>
          </a:xfrm>
          <a:prstGeom prst="rect">
            <a:avLst/>
          </a:prstGeom>
        </p:spPr>
      </p:pic>
      <p:sp>
        <p:nvSpPr>
          <p:cNvPr id="6" name="Cloud Callout 5"/>
          <p:cNvSpPr/>
          <p:nvPr/>
        </p:nvSpPr>
        <p:spPr>
          <a:xfrm>
            <a:off x="3408721" y="4452141"/>
            <a:ext cx="3214255" cy="2073350"/>
          </a:xfrm>
          <a:prstGeom prst="cloudCallout">
            <a:avLst>
              <a:gd name="adj1" fmla="val -71323"/>
              <a:gd name="adj2" fmla="val 235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rPr>
              <a:t>Nhà</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thành</a:t>
            </a:r>
            <a:r>
              <a:rPr lang="en-US" sz="2000" b="1" dirty="0">
                <a:solidFill>
                  <a:srgbClr val="FF0000"/>
                </a:solidFill>
              </a:rPr>
              <a:t> bang </a:t>
            </a:r>
            <a:r>
              <a:rPr lang="en-US" sz="2000" b="1" dirty="0" err="1">
                <a:solidFill>
                  <a:srgbClr val="FF0000"/>
                </a:solidFill>
              </a:rPr>
              <a:t>Hy</a:t>
            </a:r>
            <a:r>
              <a:rPr lang="en-US" sz="2000" b="1" dirty="0">
                <a:solidFill>
                  <a:srgbClr val="FF0000"/>
                </a:solidFill>
              </a:rPr>
              <a:t> </a:t>
            </a:r>
            <a:r>
              <a:rPr lang="en-US" sz="2000" b="1" dirty="0" err="1">
                <a:solidFill>
                  <a:srgbClr val="FF0000"/>
                </a:solidFill>
              </a:rPr>
              <a:t>Lạp</a:t>
            </a:r>
            <a:r>
              <a:rPr lang="en-US" sz="2000" b="1" dirty="0">
                <a:solidFill>
                  <a:srgbClr val="FF0000"/>
                </a:solidFill>
              </a:rPr>
              <a:t> </a:t>
            </a:r>
            <a:r>
              <a:rPr lang="en-US" sz="2000" b="1" dirty="0" err="1">
                <a:solidFill>
                  <a:srgbClr val="FF0000"/>
                </a:solidFill>
              </a:rPr>
              <a:t>và</a:t>
            </a:r>
            <a:r>
              <a:rPr lang="en-US" sz="2000" b="1" dirty="0">
                <a:solidFill>
                  <a:srgbClr val="FF0000"/>
                </a:solidFill>
              </a:rPr>
              <a:t> </a:t>
            </a:r>
            <a:r>
              <a:rPr lang="en-US" sz="2000" b="1" dirty="0" err="1">
                <a:solidFill>
                  <a:srgbClr val="FF0000"/>
                </a:solidFill>
              </a:rPr>
              <a:t>nhà</a:t>
            </a:r>
            <a:r>
              <a:rPr lang="en-US" sz="2000" b="1" dirty="0">
                <a:solidFill>
                  <a:srgbClr val="FF0000"/>
                </a:solidFill>
              </a:rPr>
              <a:t> </a:t>
            </a:r>
            <a:r>
              <a:rPr lang="en-US" sz="2000" b="1" dirty="0" err="1">
                <a:solidFill>
                  <a:srgbClr val="FF0000"/>
                </a:solidFill>
              </a:rPr>
              <a:t>nước</a:t>
            </a:r>
            <a:r>
              <a:rPr lang="en-US" sz="2000" b="1" dirty="0">
                <a:solidFill>
                  <a:srgbClr val="FF0000"/>
                </a:solidFill>
              </a:rPr>
              <a:t> </a:t>
            </a:r>
            <a:r>
              <a:rPr lang="en-US" sz="2000" b="1" dirty="0" err="1">
                <a:solidFill>
                  <a:srgbClr val="FF0000"/>
                </a:solidFill>
              </a:rPr>
              <a:t>đế</a:t>
            </a:r>
            <a:r>
              <a:rPr lang="en-US" sz="2000" b="1" dirty="0">
                <a:solidFill>
                  <a:srgbClr val="FF0000"/>
                </a:solidFill>
              </a:rPr>
              <a:t> </a:t>
            </a:r>
            <a:r>
              <a:rPr lang="en-US" sz="2000" b="1" dirty="0" err="1">
                <a:solidFill>
                  <a:srgbClr val="FF0000"/>
                </a:solidFill>
              </a:rPr>
              <a:t>chế</a:t>
            </a:r>
            <a:r>
              <a:rPr lang="en-US" sz="2000" b="1" dirty="0">
                <a:solidFill>
                  <a:srgbClr val="FF0000"/>
                </a:solidFill>
              </a:rPr>
              <a:t> La </a:t>
            </a:r>
            <a:r>
              <a:rPr lang="en-US" sz="2000" b="1" dirty="0" err="1">
                <a:solidFill>
                  <a:srgbClr val="FF0000"/>
                </a:solidFill>
              </a:rPr>
              <a:t>Mã</a:t>
            </a:r>
            <a:r>
              <a:rPr lang="en-US" sz="2000" b="1" dirty="0">
                <a:solidFill>
                  <a:srgbClr val="FF0000"/>
                </a:solidFill>
              </a:rPr>
              <a:t> </a:t>
            </a:r>
            <a:r>
              <a:rPr lang="en-US" sz="2000" b="1" dirty="0" err="1">
                <a:solidFill>
                  <a:srgbClr val="FF0000"/>
                </a:solidFill>
              </a:rPr>
              <a:t>có</a:t>
            </a:r>
            <a:r>
              <a:rPr lang="en-US" sz="2000" b="1" dirty="0">
                <a:solidFill>
                  <a:srgbClr val="FF0000"/>
                </a:solidFill>
              </a:rPr>
              <a:t> </a:t>
            </a:r>
            <a:r>
              <a:rPr lang="en-US" sz="2000" b="1" dirty="0" err="1">
                <a:solidFill>
                  <a:srgbClr val="FF0000"/>
                </a:solidFill>
              </a:rPr>
              <a:t>điểm</a:t>
            </a:r>
            <a:r>
              <a:rPr lang="en-US" sz="2000" b="1" dirty="0">
                <a:solidFill>
                  <a:srgbClr val="FF0000"/>
                </a:solidFill>
              </a:rPr>
              <a:t> </a:t>
            </a:r>
            <a:r>
              <a:rPr lang="en-US" sz="2000" b="1" dirty="0" err="1">
                <a:solidFill>
                  <a:srgbClr val="FF0000"/>
                </a:solidFill>
              </a:rPr>
              <a:t>gì</a:t>
            </a:r>
            <a:r>
              <a:rPr lang="en-US" sz="2000" b="1" dirty="0">
                <a:solidFill>
                  <a:srgbClr val="FF0000"/>
                </a:solidFill>
              </a:rPr>
              <a:t> </a:t>
            </a:r>
            <a:r>
              <a:rPr lang="en-US" sz="2000" b="1" dirty="0" err="1">
                <a:solidFill>
                  <a:srgbClr val="FF0000"/>
                </a:solidFill>
              </a:rPr>
              <a:t>khác</a:t>
            </a:r>
            <a:r>
              <a:rPr lang="en-US" sz="2000" b="1" dirty="0">
                <a:solidFill>
                  <a:srgbClr val="FF0000"/>
                </a:solidFill>
              </a:rPr>
              <a:t> </a:t>
            </a:r>
            <a:r>
              <a:rPr lang="en-US" sz="2000" b="1" dirty="0" err="1">
                <a:solidFill>
                  <a:srgbClr val="FF0000"/>
                </a:solidFill>
              </a:rPr>
              <a:t>nhau</a:t>
            </a:r>
            <a:r>
              <a:rPr lang="en-US" sz="2000" b="1" dirty="0">
                <a:solidFill>
                  <a:srgbClr val="FF0000"/>
                </a:solidFill>
              </a:rPr>
              <a:t>?</a:t>
            </a:r>
          </a:p>
        </p:txBody>
      </p:sp>
      <p:pic>
        <p:nvPicPr>
          <p:cNvPr id="7" name="Picture 2" descr="Hình ảnh Học Thảo Luận Viết Bài Tập Về Nhà Làm Bài Toán, Bé, Phiên, Dễ  Thương miễn phí tải tập tin PNG PSDComment và Vector">
            <a:extLst>
              <a:ext uri="{FF2B5EF4-FFF2-40B4-BE49-F238E27FC236}">
                <a16:creationId xmlns:a16="http://schemas.microsoft.com/office/drawing/2014/main" id="{91C2434F-1323-1C40-87BE-EEF3CDF15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777" y="5359384"/>
            <a:ext cx="1572006" cy="14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7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8860919"/>
              </p:ext>
            </p:extLst>
          </p:nvPr>
        </p:nvGraphicFramePr>
        <p:xfrm>
          <a:off x="595745" y="498763"/>
          <a:ext cx="10986654" cy="6144768"/>
        </p:xfrm>
        <a:graphic>
          <a:graphicData uri="http://schemas.openxmlformats.org/drawingml/2006/table">
            <a:tbl>
              <a:tblPr firstRow="1" firstCol="1" bandRow="1">
                <a:tableStyleId>{5C22544A-7EE6-4342-B048-85BDC9FD1C3A}</a:tableStyleId>
              </a:tblPr>
              <a:tblGrid>
                <a:gridCol w="5415227">
                  <a:extLst>
                    <a:ext uri="{9D8B030D-6E8A-4147-A177-3AD203B41FA5}">
                      <a16:colId xmlns:a16="http://schemas.microsoft.com/office/drawing/2014/main" val="713657530"/>
                    </a:ext>
                  </a:extLst>
                </a:gridCol>
                <a:gridCol w="5571427">
                  <a:extLst>
                    <a:ext uri="{9D8B030D-6E8A-4147-A177-3AD203B41FA5}">
                      <a16:colId xmlns:a16="http://schemas.microsoft.com/office/drawing/2014/main" val="1703705481"/>
                    </a:ext>
                  </a:extLst>
                </a:gridCol>
              </a:tblGrid>
              <a:tr h="299292">
                <a:tc>
                  <a:txBody>
                    <a:bodyPr/>
                    <a:lstStyle/>
                    <a:p>
                      <a:pPr algn="ctr">
                        <a:lnSpc>
                          <a:spcPct val="120000"/>
                        </a:lnSpc>
                        <a:spcAft>
                          <a:spcPts val="0"/>
                        </a:spcAft>
                        <a:tabLst>
                          <a:tab pos="457200" algn="l"/>
                        </a:tabLst>
                      </a:pPr>
                      <a:r>
                        <a:rPr lang="en-US" sz="2800" dirty="0" err="1">
                          <a:effectLst/>
                          <a:latin typeface="Arial" panose="020B0604020202020204" pitchFamily="34" charset="0"/>
                          <a:cs typeface="Arial" panose="020B0604020202020204" pitchFamily="34" charset="0"/>
                        </a:rPr>
                        <a:t>Hy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tc>
                  <a:txBody>
                    <a:bodyPr/>
                    <a:lstStyle/>
                    <a:p>
                      <a:pPr algn="ctr">
                        <a:lnSpc>
                          <a:spcPct val="120000"/>
                        </a:lnSpc>
                        <a:spcAft>
                          <a:spcPts val="0"/>
                        </a:spcAft>
                        <a:tabLst>
                          <a:tab pos="457200" algn="l"/>
                        </a:tabLst>
                      </a:pPr>
                      <a:r>
                        <a:rPr lang="en-US" sz="2800">
                          <a:effectLst/>
                          <a:latin typeface="Arial" panose="020B0604020202020204" pitchFamily="34" charset="0"/>
                          <a:cs typeface="Arial" panose="020B0604020202020204" pitchFamily="34" charset="0"/>
                        </a:rPr>
                        <a:t>La Mã cổ đại</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extLst>
                  <a:ext uri="{0D108BD9-81ED-4DB2-BD59-A6C34878D82A}">
                    <a16:rowId xmlns:a16="http://schemas.microsoft.com/office/drawing/2014/main" val="798379347"/>
                  </a:ext>
                </a:extLst>
              </a:tr>
              <a:tr h="5087962">
                <a:tc>
                  <a:txBody>
                    <a:bodyPr/>
                    <a:lstStyle/>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Đứng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vua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nắm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toàn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bộ</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hành</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Tổ</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chức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nước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Hy</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Lạp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gồm</a:t>
                      </a:r>
                      <a:r>
                        <a:rPr lang="en-US" sz="2800" dirty="0">
                          <a:effectLst/>
                          <a:latin typeface="Arial" panose="020B0604020202020204" pitchFamily="34" charset="0"/>
                          <a:cs typeface="Arial" panose="020B0604020202020204" pitchFamily="34" charset="0"/>
                        </a:rPr>
                        <a:t> 4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chính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Trong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hội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dân</a:t>
                      </a:r>
                      <a:r>
                        <a:rPr lang="nl-NL" sz="2800" dirty="0">
                          <a:effectLst/>
                          <a:latin typeface="Arial" panose="020B0604020202020204" pitchFamily="34" charset="0"/>
                          <a:cs typeface="Arial" panose="020B0604020202020204" pitchFamily="34" charset="0"/>
                        </a:rPr>
                        <a:t> gồm toàn bộ công dân nam từ 18 tuổi trở lên; có quyển thảo luận và biểu quyết tất cả những vấn đề hệ trọng của đất nước)</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tc>
                  <a:txBody>
                    <a:bodyPr/>
                    <a:lstStyle/>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Hoàng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đứng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nước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chế</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và</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thâu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tóm</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tất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cả</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tập</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trung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trong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tay</a:t>
                      </a:r>
                      <a:r>
                        <a:rPr lang="en-US" sz="2800" dirty="0">
                          <a:effectLst/>
                          <a:latin typeface="Arial" panose="020B0604020202020204" pitchFamily="34" charset="0"/>
                          <a:cs typeface="Arial" panose="020B0604020202020204" pitchFamily="34" charset="0"/>
                        </a:rPr>
                        <a:t> 1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Viện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nguyên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lão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cơ</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tối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cao</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định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hầu</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hết</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các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việc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quan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trọng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của</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người</a:t>
                      </a:r>
                      <a:r>
                        <a:rPr lang="en-US" sz="2800" dirty="0">
                          <a:effectLst/>
                          <a:latin typeface="Arial" panose="020B0604020202020204" pitchFamily="34" charset="0"/>
                          <a:cs typeface="Arial" panose="020B0604020202020204" pitchFamily="34" charset="0"/>
                        </a:rPr>
                        <a:t> La </a:t>
                      </a:r>
                      <a:r>
                        <a:rPr lang="en-US" sz="2800" dirty="0" err="1">
                          <a:effectLst/>
                          <a:latin typeface="Arial" panose="020B0604020202020204" pitchFamily="34" charset="0"/>
                          <a:cs typeface="Arial" panose="020B0604020202020204" pitchFamily="34" charset="0"/>
                        </a:rPr>
                        <a:t>Mã</a:t>
                      </a:r>
                      <a:r>
                        <a:rPr lang="en-US" sz="2800" dirty="0">
                          <a:effectLst/>
                          <a:latin typeface="Arial" panose="020B0604020202020204" pitchFamily="34" charset="0"/>
                          <a:cs typeface="Arial" panose="020B0604020202020204" pitchFamily="34" charset="0"/>
                        </a:rPr>
                        <a:t>.</a:t>
                      </a:r>
                    </a:p>
                    <a:p>
                      <a:pPr algn="just">
                        <a:lnSpc>
                          <a:spcPct val="120000"/>
                        </a:lnSpc>
                        <a:spcAft>
                          <a:spcPts val="0"/>
                        </a:spcAft>
                        <a:tabLst>
                          <a:tab pos="457200" algn="l"/>
                        </a:tabLst>
                      </a:pP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Đại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hội</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nhân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dân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chỉ</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mang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tính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hình</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thức</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chứ</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không</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có</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quyền</a:t>
                      </a:r>
                      <a:r>
                        <a:rPr lang="en-US" sz="2800" dirty="0">
                          <a:effectLst/>
                          <a:latin typeface="Arial" panose="020B0604020202020204" pitchFamily="34" charset="0"/>
                          <a:cs typeface="Arial" panose="020B0604020202020204" pitchFamily="34" charset="0"/>
                        </a:rPr>
                        <a:t> </a:t>
                      </a:r>
                      <a:r>
                        <a:rPr lang="en-US" sz="2800" dirty="0" err="1">
                          <a:effectLst/>
                          <a:latin typeface="Arial" panose="020B0604020202020204" pitchFamily="34" charset="0"/>
                          <a:cs typeface="Arial" panose="020B0604020202020204" pitchFamily="34" charset="0"/>
                        </a:rPr>
                        <a:t>lực</a:t>
                      </a:r>
                      <a:r>
                        <a:rPr lang="en-US" sz="2800" dirty="0">
                          <a:effectLst/>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64752" marR="64752" marT="0" marB="0"/>
                </a:tc>
                <a:extLst>
                  <a:ext uri="{0D108BD9-81ED-4DB2-BD59-A6C34878D82A}">
                    <a16:rowId xmlns:a16="http://schemas.microsoft.com/office/drawing/2014/main" val="2798336631"/>
                  </a:ext>
                </a:extLst>
              </a:tr>
            </a:tbl>
          </a:graphicData>
        </a:graphic>
      </p:graphicFrame>
    </p:spTree>
    <p:extLst>
      <p:ext uri="{BB962C8B-B14F-4D97-AF65-F5344CB8AC3E}">
        <p14:creationId xmlns:p14="http://schemas.microsoft.com/office/powerpoint/2010/main" val="7021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84528"/>
            <a:ext cx="3920836" cy="2964873"/>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Tại</a:t>
            </a:r>
            <a:r>
              <a:rPr lang="en-US" sz="2000" b="1" dirty="0">
                <a:solidFill>
                  <a:schemeClr val="tx1"/>
                </a:solidFill>
              </a:rPr>
              <a:t> </a:t>
            </a:r>
            <a:r>
              <a:rPr lang="en-US" sz="2000" b="1" dirty="0" err="1">
                <a:solidFill>
                  <a:schemeClr val="tx1"/>
                </a:solidFill>
              </a:rPr>
              <a:t>sao</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La </a:t>
            </a:r>
            <a:r>
              <a:rPr lang="en-US" sz="2000" b="1" dirty="0" err="1">
                <a:solidFill>
                  <a:schemeClr val="tx1"/>
                </a:solidFill>
              </a:rPr>
              <a:t>Mã</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phát</a:t>
            </a:r>
            <a:r>
              <a:rPr lang="en-US" sz="2000" b="1" dirty="0">
                <a:solidFill>
                  <a:schemeClr val="tx1"/>
                </a:solidFill>
              </a:rPr>
              <a:t> </a:t>
            </a:r>
            <a:r>
              <a:rPr lang="en-US" sz="2000" b="1" dirty="0" err="1">
                <a:solidFill>
                  <a:schemeClr val="tx1"/>
                </a:solidFill>
              </a:rPr>
              <a:t>triển</a:t>
            </a:r>
            <a:r>
              <a:rPr lang="en-US" sz="2000" b="1" dirty="0">
                <a:solidFill>
                  <a:schemeClr val="tx1"/>
                </a:solidFill>
              </a:rPr>
              <a:t> </a:t>
            </a:r>
            <a:r>
              <a:rPr lang="en-US" sz="2000" b="1" dirty="0" err="1">
                <a:solidFill>
                  <a:schemeClr val="tx1"/>
                </a:solidFill>
              </a:rPr>
              <a:t>thành</a:t>
            </a:r>
            <a:r>
              <a:rPr lang="en-US" sz="2000" b="1" dirty="0">
                <a:solidFill>
                  <a:schemeClr val="tx1"/>
                </a:solidFill>
              </a:rPr>
              <a:t> </a:t>
            </a:r>
            <a:r>
              <a:rPr lang="en-US" sz="2000" b="1" dirty="0" err="1">
                <a:solidFill>
                  <a:schemeClr val="tx1"/>
                </a:solidFill>
              </a:rPr>
              <a:t>một</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a:t>
            </a:r>
            <a:r>
              <a:rPr lang="en-US" sz="2000" b="1" dirty="0" err="1">
                <a:solidFill>
                  <a:schemeClr val="tx1"/>
                </a:solidFill>
              </a:rPr>
              <a:t>đế</a:t>
            </a:r>
            <a:r>
              <a:rPr lang="en-US" sz="2000" b="1" dirty="0">
                <a:solidFill>
                  <a:schemeClr val="tx1"/>
                </a:solidFill>
              </a:rPr>
              <a:t> </a:t>
            </a:r>
            <a:r>
              <a:rPr lang="en-US" sz="2000" b="1" dirty="0" err="1">
                <a:solidFill>
                  <a:schemeClr val="tx1"/>
                </a:solidFill>
              </a:rPr>
              <a:t>chế</a:t>
            </a:r>
            <a:r>
              <a:rPr lang="en-US" sz="2000" b="1" dirty="0">
                <a:solidFill>
                  <a:schemeClr val="tx1"/>
                </a:solidFill>
              </a:rPr>
              <a:t>, </a:t>
            </a:r>
            <a:r>
              <a:rPr lang="en-US" sz="2000" b="1" dirty="0" err="1">
                <a:solidFill>
                  <a:schemeClr val="tx1"/>
                </a:solidFill>
              </a:rPr>
              <a:t>trong</a:t>
            </a:r>
            <a:r>
              <a:rPr lang="en-US" sz="2000" b="1" dirty="0">
                <a:solidFill>
                  <a:schemeClr val="tx1"/>
                </a:solidFill>
              </a:rPr>
              <a:t> </a:t>
            </a:r>
            <a:r>
              <a:rPr lang="en-US" sz="2000" b="1" dirty="0" err="1">
                <a:solidFill>
                  <a:schemeClr val="tx1"/>
                </a:solidFill>
              </a:rPr>
              <a:t>khi</a:t>
            </a:r>
            <a:r>
              <a:rPr lang="en-US" sz="2000" b="1" dirty="0">
                <a:solidFill>
                  <a:schemeClr val="tx1"/>
                </a:solidFill>
              </a:rPr>
              <a:t> </a:t>
            </a:r>
            <a:r>
              <a:rPr lang="en-US" sz="2000" b="1" dirty="0" err="1">
                <a:solidFill>
                  <a:schemeClr val="tx1"/>
                </a:solidFill>
              </a:rPr>
              <a:t>các</a:t>
            </a:r>
            <a:r>
              <a:rPr lang="en-US" sz="2000" b="1" dirty="0">
                <a:solidFill>
                  <a:schemeClr val="tx1"/>
                </a:solidFill>
              </a:rPr>
              <a:t> </a:t>
            </a:r>
            <a:r>
              <a:rPr lang="en-US" sz="2000" b="1" dirty="0" err="1">
                <a:solidFill>
                  <a:schemeClr val="tx1"/>
                </a:solidFill>
              </a:rPr>
              <a:t>nhà</a:t>
            </a:r>
            <a:r>
              <a:rPr lang="en-US" sz="2000" b="1" dirty="0">
                <a:solidFill>
                  <a:schemeClr val="tx1"/>
                </a:solidFill>
              </a:rPr>
              <a:t> </a:t>
            </a:r>
            <a:r>
              <a:rPr lang="en-US" sz="2000" b="1" dirty="0" err="1">
                <a:solidFill>
                  <a:schemeClr val="tx1"/>
                </a:solidFill>
              </a:rPr>
              <a:t>nước</a:t>
            </a:r>
            <a:r>
              <a:rPr lang="en-US" sz="2000" b="1" dirty="0">
                <a:solidFill>
                  <a:schemeClr val="tx1"/>
                </a:solidFill>
              </a:rPr>
              <a:t> </a:t>
            </a:r>
            <a:r>
              <a:rPr lang="en-US" sz="2000" b="1" dirty="0" err="1">
                <a:solidFill>
                  <a:schemeClr val="tx1"/>
                </a:solidFill>
              </a:rPr>
              <a:t>thành</a:t>
            </a:r>
            <a:r>
              <a:rPr lang="en-US" sz="2000" b="1" dirty="0">
                <a:solidFill>
                  <a:schemeClr val="tx1"/>
                </a:solidFill>
              </a:rPr>
              <a:t> bang ở </a:t>
            </a:r>
            <a:r>
              <a:rPr lang="en-US" sz="2000" b="1" dirty="0" err="1">
                <a:solidFill>
                  <a:schemeClr val="tx1"/>
                </a:solidFill>
              </a:rPr>
              <a:t>Hy</a:t>
            </a:r>
            <a:r>
              <a:rPr lang="en-US" sz="2000" b="1" dirty="0">
                <a:solidFill>
                  <a:schemeClr val="tx1"/>
                </a:solidFill>
              </a:rPr>
              <a:t> </a:t>
            </a:r>
            <a:r>
              <a:rPr lang="en-US" sz="2000" b="1" dirty="0" err="1">
                <a:solidFill>
                  <a:schemeClr val="tx1"/>
                </a:solidFill>
              </a:rPr>
              <a:t>Lạp</a:t>
            </a:r>
            <a:r>
              <a:rPr lang="en-US" sz="2000" b="1" dirty="0">
                <a:solidFill>
                  <a:schemeClr val="tx1"/>
                </a:solidFill>
              </a:rPr>
              <a:t> </a:t>
            </a:r>
            <a:r>
              <a:rPr lang="en-US" sz="2000" b="1" dirty="0" err="1">
                <a:solidFill>
                  <a:schemeClr val="tx1"/>
                </a:solidFill>
              </a:rPr>
              <a:t>lại</a:t>
            </a:r>
            <a:r>
              <a:rPr lang="en-US" sz="2000" b="1" dirty="0">
                <a:solidFill>
                  <a:schemeClr val="tx1"/>
                </a:solidFill>
              </a:rPr>
              <a:t> </a:t>
            </a:r>
            <a:r>
              <a:rPr lang="en-US" sz="2000" b="1" dirty="0" err="1">
                <a:solidFill>
                  <a:schemeClr val="tx1"/>
                </a:solidFill>
              </a:rPr>
              <a:t>không</a:t>
            </a:r>
            <a:r>
              <a:rPr lang="en-US" sz="2000" b="1" dirty="0">
                <a:solidFill>
                  <a:schemeClr val="tx1"/>
                </a:solidFill>
              </a:rPr>
              <a:t> </a:t>
            </a:r>
            <a:r>
              <a:rPr lang="en-US" sz="2000" b="1" dirty="0" err="1">
                <a:solidFill>
                  <a:schemeClr val="tx1"/>
                </a:solidFill>
              </a:rPr>
              <a:t>có</a:t>
            </a:r>
            <a:r>
              <a:rPr lang="en-US" sz="2000" b="1" dirty="0">
                <a:solidFill>
                  <a:schemeClr val="tx1"/>
                </a:solidFill>
              </a:rPr>
              <a:t> </a:t>
            </a:r>
            <a:r>
              <a:rPr lang="en-US" sz="2000" b="1" dirty="0" err="1">
                <a:solidFill>
                  <a:schemeClr val="tx1"/>
                </a:solidFill>
              </a:rPr>
              <a:t>xu</a:t>
            </a:r>
            <a:r>
              <a:rPr lang="en-US" sz="2000" b="1" dirty="0">
                <a:solidFill>
                  <a:schemeClr val="tx1"/>
                </a:solidFill>
              </a:rPr>
              <a:t> </a:t>
            </a:r>
            <a:r>
              <a:rPr lang="en-US" sz="2000" b="1" dirty="0" err="1">
                <a:solidFill>
                  <a:schemeClr val="tx1"/>
                </a:solidFill>
              </a:rPr>
              <a:t>hướng</a:t>
            </a:r>
            <a:r>
              <a:rPr lang="en-US" sz="2000" b="1" dirty="0">
                <a:solidFill>
                  <a:schemeClr val="tx1"/>
                </a:solidFill>
              </a:rPr>
              <a:t> </a:t>
            </a:r>
            <a:r>
              <a:rPr lang="en-US" sz="2000" b="1" dirty="0" err="1">
                <a:solidFill>
                  <a:schemeClr val="tx1"/>
                </a:solidFill>
              </a:rPr>
              <a:t>như</a:t>
            </a:r>
            <a:r>
              <a:rPr lang="en-US" sz="2000" b="1" dirty="0">
                <a:solidFill>
                  <a:schemeClr val="tx1"/>
                </a:solidFill>
              </a:rPr>
              <a:t> </a:t>
            </a:r>
            <a:r>
              <a:rPr lang="en-US" sz="2000" b="1" dirty="0" err="1">
                <a:solidFill>
                  <a:schemeClr val="tx1"/>
                </a:solidFill>
              </a:rPr>
              <a:t>vậy</a:t>
            </a:r>
            <a:r>
              <a:rPr lang="en-US" sz="2000" b="1" dirty="0">
                <a:solidFill>
                  <a:schemeClr val="tx1"/>
                </a:solidFill>
              </a:rPr>
              <a:t>?</a:t>
            </a:r>
          </a:p>
        </p:txBody>
      </p:sp>
      <p:sp>
        <p:nvSpPr>
          <p:cNvPr id="5" name="Rectangle 4"/>
          <p:cNvSpPr/>
          <p:nvPr/>
        </p:nvSpPr>
        <p:spPr>
          <a:xfrm>
            <a:off x="4128654" y="536314"/>
            <a:ext cx="7758545" cy="5226174"/>
          </a:xfrm>
          <a:prstGeom prst="rect">
            <a:avLst/>
          </a:prstGeom>
        </p:spPr>
        <p:txBody>
          <a:bodyPr wrap="square">
            <a:spAutoFit/>
          </a:bodyPr>
          <a:lstStyle/>
          <a:p>
            <a:pPr algn="just">
              <a:lnSpc>
                <a:spcPct val="120000"/>
              </a:lnSpc>
              <a:spcAft>
                <a:spcPts val="0"/>
              </a:spcAft>
              <a:tabLst>
                <a:tab pos="457200" algn="l"/>
              </a:tabLst>
            </a:pP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quản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trùm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lục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Âu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Á, Phi)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quyền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bang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Hy</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buôn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bán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uất</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xu</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La </a:t>
            </a:r>
            <a:r>
              <a:rPr lang="en-US" sz="28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a:t>
            </a:r>
            <a:r>
              <a:rPr lang="en-US" sz="2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3627626"/>
            <a:ext cx="1813560" cy="12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4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8" name="Rectangle 7"/>
          <p:cNvSpPr/>
          <p:nvPr/>
        </p:nvSpPr>
        <p:spPr>
          <a:xfrm>
            <a:off x="1" y="1995"/>
            <a:ext cx="12192000" cy="461665"/>
          </a:xfrm>
          <a:prstGeom prst="rect">
            <a:avLst/>
          </a:prstGeom>
          <a:solidFill>
            <a:schemeClr val="bg2"/>
          </a:solidFill>
        </p:spPr>
        <p:txBody>
          <a:bodyPr wrap="square">
            <a:spAutoFit/>
          </a:bodyPr>
          <a:lstStyle/>
          <a:p>
            <a:pPr algn="ctr"/>
            <a:r>
              <a:rPr lang="fr-FR" sz="2400" b="1" err="1" smtClean="0">
                <a:ln w="22225">
                  <a:solidFill>
                    <a:srgbClr val="C00000"/>
                  </a:solidFill>
                  <a:prstDash val="solid"/>
                </a:ln>
                <a:solidFill>
                  <a:srgbClr val="C00000"/>
                </a:solidFill>
                <a:latin typeface="Arial" panose="020B0604020202020204" pitchFamily="34" charset="0"/>
                <a:cs typeface="Arial" panose="020B0604020202020204" pitchFamily="34" charset="0"/>
              </a:rPr>
              <a:t>Tiết</a:t>
            </a:r>
            <a:r>
              <a:rPr lang="fr-FR" sz="2400" b="1" smtClean="0">
                <a:ln w="22225">
                  <a:solidFill>
                    <a:srgbClr val="C00000"/>
                  </a:solidFill>
                  <a:prstDash val="solid"/>
                </a:ln>
                <a:solidFill>
                  <a:srgbClr val="C00000"/>
                </a:solidFill>
                <a:latin typeface="Arial" panose="020B0604020202020204" pitchFamily="34" charset="0"/>
                <a:cs typeface="Arial" panose="020B0604020202020204" pitchFamily="34" charset="0"/>
              </a:rPr>
              <a:t> 21</a:t>
            </a: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 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01831" y="986783"/>
            <a:ext cx="9942145"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2.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bang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nền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dân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chủ</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ở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Lạp</a:t>
            </a:r>
            <a:endParaRPr lang="en-US" sz="2800" dirty="0">
              <a:solidFill>
                <a:srgbClr val="FFFF00"/>
              </a:solidFill>
              <a:latin typeface="Arial" panose="020B0604020202020204" pitchFamily="34" charset="0"/>
              <a:cs typeface="Arial" panose="020B0604020202020204" pitchFamily="34" charset="0"/>
            </a:endParaRPr>
          </a:p>
        </p:txBody>
      </p:sp>
      <p:sp>
        <p:nvSpPr>
          <p:cNvPr id="11" name="Rectangle 10"/>
          <p:cNvSpPr/>
          <p:nvPr/>
        </p:nvSpPr>
        <p:spPr>
          <a:xfrm>
            <a:off x="201831" y="1510003"/>
            <a:ext cx="5793574"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3.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Nhà</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nước</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chế</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Mã</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cổ</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đại</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201831" y="2029063"/>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5935254"/>
              </p:ext>
            </p:extLst>
          </p:nvPr>
        </p:nvGraphicFramePr>
        <p:xfrm>
          <a:off x="790359" y="4230746"/>
          <a:ext cx="10410092" cy="2560320"/>
        </p:xfrm>
        <a:graphic>
          <a:graphicData uri="http://schemas.openxmlformats.org/drawingml/2006/table">
            <a:tbl>
              <a:tblPr firstRow="1" firstCol="1" bandRow="1">
                <a:tableStyleId>{5C22544A-7EE6-4342-B048-85BDC9FD1C3A}</a:tableStyleId>
              </a:tblPr>
              <a:tblGrid>
                <a:gridCol w="2437309">
                  <a:extLst>
                    <a:ext uri="{9D8B030D-6E8A-4147-A177-3AD203B41FA5}">
                      <a16:colId xmlns:a16="http://schemas.microsoft.com/office/drawing/2014/main" val="3342301054"/>
                    </a:ext>
                  </a:extLst>
                </a:gridCol>
                <a:gridCol w="7972783">
                  <a:extLst>
                    <a:ext uri="{9D8B030D-6E8A-4147-A177-3AD203B41FA5}">
                      <a16:colId xmlns:a16="http://schemas.microsoft.com/office/drawing/2014/main" val="653105546"/>
                    </a:ext>
                  </a:extLst>
                </a:gridCol>
              </a:tblGrid>
              <a:tr h="0">
                <a:tc>
                  <a:txBody>
                    <a:bodyPr/>
                    <a:lstStyle/>
                    <a:p>
                      <a:pPr algn="ctr">
                        <a:lnSpc>
                          <a:spcPct val="120000"/>
                        </a:lnSpc>
                        <a:spcAft>
                          <a:spcPts val="0"/>
                        </a:spcAft>
                        <a:tabLst>
                          <a:tab pos="457200" algn="l"/>
                        </a:tabLst>
                      </a:pPr>
                      <a:r>
                        <a:rPr lang="en-US" sz="2800">
                          <a:effectLst/>
                        </a:rPr>
                        <a:t>Nhóm</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20000"/>
                        </a:lnSpc>
                        <a:spcAft>
                          <a:spcPts val="0"/>
                        </a:spcAft>
                        <a:tabLst>
                          <a:tab pos="457200" algn="l"/>
                        </a:tabLst>
                      </a:pPr>
                      <a:r>
                        <a:rPr lang="en-US" sz="2800" dirty="0" err="1">
                          <a:effectLst/>
                        </a:rPr>
                        <a:t>Nhiệm</a:t>
                      </a:r>
                      <a:r>
                        <a:rPr lang="en-US" sz="2800" dirty="0">
                          <a:effectLst/>
                        </a:rPr>
                        <a:t> </a:t>
                      </a:r>
                      <a:r>
                        <a:rPr lang="en-US" sz="2800" dirty="0" err="1">
                          <a:effectLst/>
                        </a:rPr>
                        <a:t>vụ</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3145011"/>
                  </a:ext>
                </a:extLst>
              </a:tr>
              <a:tr h="0">
                <a:tc>
                  <a:txBody>
                    <a:bodyPr/>
                    <a:lstStyle/>
                    <a:p>
                      <a:pPr algn="ctr">
                        <a:lnSpc>
                          <a:spcPct val="120000"/>
                        </a:lnSpc>
                        <a:spcAft>
                          <a:spcPts val="0"/>
                        </a:spcAft>
                        <a:tabLst>
                          <a:tab pos="457200" algn="l"/>
                        </a:tabLst>
                      </a:pPr>
                      <a:r>
                        <a:rPr lang="en-US" sz="2800">
                          <a:effectLst/>
                        </a:rPr>
                        <a:t>1</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a:effectLst/>
                        </a:rPr>
                        <a:t>Tìm hiểu thành tựu về chữ viết, văn học</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8009212"/>
                  </a:ext>
                </a:extLst>
              </a:tr>
              <a:tr h="0">
                <a:tc>
                  <a:txBody>
                    <a:bodyPr/>
                    <a:lstStyle/>
                    <a:p>
                      <a:pPr algn="ctr">
                        <a:lnSpc>
                          <a:spcPct val="120000"/>
                        </a:lnSpc>
                        <a:spcAft>
                          <a:spcPts val="0"/>
                        </a:spcAft>
                        <a:tabLst>
                          <a:tab pos="457200" algn="l"/>
                        </a:tabLst>
                      </a:pPr>
                      <a:r>
                        <a:rPr lang="en-US" sz="2800">
                          <a:effectLst/>
                        </a:rPr>
                        <a:t>2</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a:effectLst/>
                        </a:rPr>
                        <a:t>khoa</a:t>
                      </a:r>
                      <a:r>
                        <a:rPr lang="en-US" sz="2800" dirty="0">
                          <a:effectLst/>
                        </a:rPr>
                        <a:t> </a:t>
                      </a:r>
                      <a:r>
                        <a:rPr lang="en-US" sz="2800" dirty="0" err="1" smtClean="0">
                          <a:effectLst/>
                        </a:rPr>
                        <a:t>học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6325350"/>
                  </a:ext>
                </a:extLst>
              </a:tr>
              <a:tr h="0">
                <a:tc>
                  <a:txBody>
                    <a:bodyPr/>
                    <a:lstStyle/>
                    <a:p>
                      <a:pPr algn="ctr">
                        <a:lnSpc>
                          <a:spcPct val="120000"/>
                        </a:lnSpc>
                        <a:spcAft>
                          <a:spcPts val="0"/>
                        </a:spcAft>
                        <a:tabLst>
                          <a:tab pos="457200" algn="l"/>
                        </a:tabLst>
                      </a:pPr>
                      <a:r>
                        <a:rPr lang="en-US" sz="2800">
                          <a:effectLst/>
                        </a:rPr>
                        <a:t>3</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smtClean="0">
                          <a:effectLst/>
                        </a:rPr>
                        <a:t>sử</a:t>
                      </a:r>
                      <a:r>
                        <a:rPr lang="en-US" sz="2800" baseline="0" dirty="0" smtClean="0">
                          <a:effectLst/>
                        </a:rPr>
                        <a:t> </a:t>
                      </a:r>
                      <a:r>
                        <a:rPr lang="en-US" sz="2800" baseline="0" dirty="0" err="1" smtClean="0">
                          <a:effectLst/>
                        </a:rPr>
                        <a:t>học</a:t>
                      </a:r>
                      <a:r>
                        <a:rPr lang="en-US" sz="2800" baseline="0" dirty="0" smtClean="0">
                          <a:effectLst/>
                        </a:rPr>
                        <a:t>, </a:t>
                      </a:r>
                      <a:r>
                        <a:rPr lang="en-US" sz="2800" dirty="0" err="1" smtClean="0">
                          <a:effectLst/>
                        </a:rPr>
                        <a:t>lịch</a:t>
                      </a:r>
                      <a:r>
                        <a:rPr lang="en-US" sz="2800" dirty="0" smtClean="0">
                          <a:effectLst/>
                        </a:rPr>
                        <a:t> </a:t>
                      </a:r>
                      <a:r>
                        <a:rPr lang="en-US" sz="2800" dirty="0" err="1">
                          <a:effectLst/>
                        </a:rPr>
                        <a:t>pháp</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2003364"/>
                  </a:ext>
                </a:extLst>
              </a:tr>
              <a:tr h="0">
                <a:tc>
                  <a:txBody>
                    <a:bodyPr/>
                    <a:lstStyle/>
                    <a:p>
                      <a:pPr algn="ctr">
                        <a:lnSpc>
                          <a:spcPct val="120000"/>
                        </a:lnSpc>
                        <a:spcAft>
                          <a:spcPts val="0"/>
                        </a:spcAft>
                        <a:tabLst>
                          <a:tab pos="457200" algn="l"/>
                        </a:tabLst>
                      </a:pPr>
                      <a:r>
                        <a:rPr lang="en-US" sz="2800">
                          <a:effectLst/>
                        </a:rPr>
                        <a:t>4</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20000"/>
                        </a:lnSpc>
                        <a:spcAft>
                          <a:spcPts val="0"/>
                        </a:spcAft>
                        <a:tabLst>
                          <a:tab pos="457200" algn="l"/>
                        </a:tabLst>
                      </a:pPr>
                      <a:r>
                        <a:rPr lang="en-US" sz="2800" dirty="0" err="1">
                          <a:effectLst/>
                        </a:rPr>
                        <a:t>Tìm</a:t>
                      </a:r>
                      <a:r>
                        <a:rPr lang="en-US" sz="2800" dirty="0">
                          <a:effectLst/>
                        </a:rPr>
                        <a:t> </a:t>
                      </a:r>
                      <a:r>
                        <a:rPr lang="en-US" sz="2800" dirty="0" err="1">
                          <a:effectLst/>
                        </a:rPr>
                        <a:t>hiểu</a:t>
                      </a:r>
                      <a:r>
                        <a:rPr lang="en-US" sz="2800" dirty="0">
                          <a:effectLst/>
                        </a:rPr>
                        <a:t> </a:t>
                      </a:r>
                      <a:r>
                        <a:rPr lang="en-US" sz="2800" dirty="0" err="1">
                          <a:effectLst/>
                        </a:rPr>
                        <a:t>thành</a:t>
                      </a:r>
                      <a:r>
                        <a:rPr lang="en-US" sz="2800" dirty="0">
                          <a:effectLst/>
                        </a:rPr>
                        <a:t> </a:t>
                      </a:r>
                      <a:r>
                        <a:rPr lang="en-US" sz="2800" dirty="0" err="1">
                          <a:effectLst/>
                        </a:rPr>
                        <a:t>tựu</a:t>
                      </a:r>
                      <a:r>
                        <a:rPr lang="en-US" sz="2800" dirty="0">
                          <a:effectLst/>
                        </a:rPr>
                        <a:t> </a:t>
                      </a:r>
                      <a:r>
                        <a:rPr lang="en-US" sz="2800" dirty="0" err="1">
                          <a:effectLst/>
                        </a:rPr>
                        <a:t>về</a:t>
                      </a:r>
                      <a:r>
                        <a:rPr lang="en-US" sz="2800" dirty="0">
                          <a:effectLst/>
                        </a:rPr>
                        <a:t> </a:t>
                      </a:r>
                      <a:r>
                        <a:rPr lang="en-US" sz="2800" dirty="0" err="1">
                          <a:effectLst/>
                        </a:rPr>
                        <a:t>kiến</a:t>
                      </a:r>
                      <a:r>
                        <a:rPr lang="en-US" sz="2800" dirty="0">
                          <a:effectLst/>
                        </a:rPr>
                        <a:t> </a:t>
                      </a:r>
                      <a:r>
                        <a:rPr lang="en-US" sz="2800" dirty="0" err="1">
                          <a:effectLst/>
                        </a:rPr>
                        <a:t>trúc</a:t>
                      </a:r>
                      <a:r>
                        <a:rPr lang="en-US" sz="2800" dirty="0">
                          <a:effectLst/>
                        </a:rPr>
                        <a:t>, </a:t>
                      </a:r>
                      <a:r>
                        <a:rPr lang="en-US" sz="2800" dirty="0" err="1">
                          <a:effectLst/>
                        </a:rPr>
                        <a:t>điêu</a:t>
                      </a:r>
                      <a:r>
                        <a:rPr lang="en-US" sz="2800" dirty="0">
                          <a:effectLst/>
                        </a:rPr>
                        <a:t> </a:t>
                      </a:r>
                      <a:r>
                        <a:rPr lang="en-US" sz="2800" dirty="0" err="1">
                          <a:effectLst/>
                        </a:rPr>
                        <a:t>khắc</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889923"/>
                  </a:ext>
                </a:extLst>
              </a:tr>
            </a:tbl>
          </a:graphicData>
        </a:graphic>
      </p:graphicFrame>
      <p:pic>
        <p:nvPicPr>
          <p:cNvPr id="12"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551" y="2822714"/>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18892" y="3184403"/>
            <a:ext cx="5064370" cy="584775"/>
          </a:xfrm>
          <a:prstGeom prst="rect">
            <a:avLst/>
          </a:prstGeom>
          <a:noFill/>
        </p:spPr>
        <p:txBody>
          <a:bodyPr wrap="square" rtlCol="0">
            <a:spAutoFit/>
          </a:bodyPr>
          <a:lstStyle/>
          <a:p>
            <a:r>
              <a:rPr lang="en-US" sz="3200" b="1" dirty="0" smtClean="0">
                <a:solidFill>
                  <a:srgbClr val="FFFF00"/>
                </a:solidFill>
              </a:rPr>
              <a:t>THẢO LUẬN NHÓM:</a:t>
            </a:r>
            <a:endParaRPr lang="en-US" sz="3200" b="1" dirty="0">
              <a:solidFill>
                <a:srgbClr val="FFFF00"/>
              </a:solidFill>
            </a:endParaRPr>
          </a:p>
        </p:txBody>
      </p:sp>
    </p:spTree>
    <p:extLst>
      <p:ext uri="{BB962C8B-B14F-4D97-AF65-F5344CB8AC3E}">
        <p14:creationId xmlns:p14="http://schemas.microsoft.com/office/powerpoint/2010/main" val="354766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ịch sử 6 - Bài 6 - Văn hoá cổ đại - Áo kiểu đẹ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349" y="540328"/>
            <a:ext cx="5725656" cy="4995095"/>
          </a:xfrm>
          <a:prstGeom prst="rect">
            <a:avLst/>
          </a:prstGeom>
          <a:noFill/>
          <a:ln>
            <a:noFill/>
          </a:ln>
        </p:spPr>
      </p:pic>
      <p:pic>
        <p:nvPicPr>
          <p:cNvPr id="4" name="Picture 3" descr="Số La Mã: Các ký tự, quy tắc viết và bảng số chi tiết"/>
          <p:cNvPicPr/>
          <p:nvPr/>
        </p:nvPicPr>
        <p:blipFill>
          <a:blip r:embed="rId3">
            <a:extLst>
              <a:ext uri="{28A0092B-C50C-407E-A947-70E740481C1C}">
                <a14:useLocalDpi xmlns:a14="http://schemas.microsoft.com/office/drawing/2010/main" val="0"/>
              </a:ext>
            </a:extLst>
          </a:blip>
          <a:srcRect/>
          <a:stretch>
            <a:fillRect/>
          </a:stretch>
        </p:blipFill>
        <p:spPr bwMode="auto">
          <a:xfrm>
            <a:off x="6783596" y="540328"/>
            <a:ext cx="5021940" cy="4995096"/>
          </a:xfrm>
          <a:prstGeom prst="rect">
            <a:avLst/>
          </a:prstGeom>
          <a:noFill/>
          <a:ln>
            <a:noFill/>
          </a:ln>
        </p:spPr>
      </p:pic>
      <p:sp>
        <p:nvSpPr>
          <p:cNvPr id="6" name="Rectangle 5"/>
          <p:cNvSpPr/>
          <p:nvPr/>
        </p:nvSpPr>
        <p:spPr>
          <a:xfrm>
            <a:off x="797197" y="5535424"/>
            <a:ext cx="4408579" cy="452175"/>
          </a:xfrm>
          <a:prstGeom prst="rect">
            <a:avLst/>
          </a:prstGeom>
        </p:spPr>
        <p:txBody>
          <a:bodyPr wrap="none">
            <a:spAutoFit/>
          </a:bodyPr>
          <a:lstStyle/>
          <a:p>
            <a:pPr algn="just">
              <a:lnSpc>
                <a:spcPct val="130000"/>
              </a:lnSpc>
            </a:pPr>
            <a:r>
              <a:rPr lang="nl-NL" sz="2000" b="1" i="1" dirty="0">
                <a:solidFill>
                  <a:schemeClr val="bg1"/>
                </a:solidFill>
                <a:latin typeface="Times New Roman"/>
                <a:ea typeface="Arial"/>
              </a:rPr>
              <a:t>Bảng chữ cái chữ cổ Hy Lạp và La-tinh</a:t>
            </a:r>
            <a:endParaRPr lang="en-US" sz="2000" b="1" dirty="0">
              <a:solidFill>
                <a:schemeClr val="bg1"/>
              </a:solidFill>
              <a:effectLst/>
              <a:latin typeface="Arial"/>
              <a:ea typeface="Arial"/>
            </a:endParaRPr>
          </a:p>
        </p:txBody>
      </p:sp>
      <p:sp>
        <p:nvSpPr>
          <p:cNvPr id="7" name="Rectangle 6"/>
          <p:cNvSpPr/>
          <p:nvPr/>
        </p:nvSpPr>
        <p:spPr>
          <a:xfrm>
            <a:off x="8204228" y="5582678"/>
            <a:ext cx="2547492" cy="452175"/>
          </a:xfrm>
          <a:prstGeom prst="rect">
            <a:avLst/>
          </a:prstGeom>
        </p:spPr>
        <p:txBody>
          <a:bodyPr wrap="none">
            <a:spAutoFit/>
          </a:bodyPr>
          <a:lstStyle/>
          <a:p>
            <a:pPr indent="254000" algn="just">
              <a:lnSpc>
                <a:spcPct val="130000"/>
              </a:lnSpc>
            </a:pPr>
            <a:r>
              <a:rPr lang="nl-NL" sz="2000" b="1" i="1" dirty="0">
                <a:solidFill>
                  <a:schemeClr val="bg1"/>
                </a:solidFill>
                <a:latin typeface="Times New Roman"/>
                <a:ea typeface="Arial"/>
              </a:rPr>
              <a:t>Bảng chữ số La Mã</a:t>
            </a:r>
            <a:endParaRPr lang="en-US" sz="2000" b="1" dirty="0">
              <a:solidFill>
                <a:schemeClr val="bg1"/>
              </a:solidFill>
              <a:effectLst/>
              <a:latin typeface="Arial"/>
              <a:ea typeface="Arial"/>
            </a:endParaRPr>
          </a:p>
        </p:txBody>
      </p:sp>
    </p:spTree>
    <p:extLst>
      <p:ext uri="{BB962C8B-B14F-4D97-AF65-F5344CB8AC3E}">
        <p14:creationId xmlns:p14="http://schemas.microsoft.com/office/powerpoint/2010/main" val="30551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03663" y="1525444"/>
            <a:ext cx="5693574" cy="4141780"/>
          </a:xfrm>
          <a:prstGeom prst="rect">
            <a:avLst/>
          </a:prstGeom>
        </p:spPr>
      </p:pic>
      <p:sp>
        <p:nvSpPr>
          <p:cNvPr id="8" name="TextBox 7"/>
          <p:cNvSpPr txBox="1"/>
          <p:nvPr/>
        </p:nvSpPr>
        <p:spPr>
          <a:xfrm>
            <a:off x="921494" y="5791574"/>
            <a:ext cx="10702505" cy="461665"/>
          </a:xfrm>
          <a:prstGeom prst="rect">
            <a:avLst/>
          </a:prstGeom>
          <a:noFill/>
        </p:spPr>
        <p:txBody>
          <a:bodyPr wrap="square" rtlCol="0">
            <a:spAutoFit/>
          </a:bodyPr>
          <a:lstStyle/>
          <a:p>
            <a:pPr algn="ctr"/>
            <a:r>
              <a:rPr lang="en-GB" sz="2400" b="1" i="1" dirty="0">
                <a:solidFill>
                  <a:schemeClr val="bg1"/>
                </a:solidFill>
                <a:latin typeface="Times New Roman" panose="02020603050405020304" pitchFamily="18" charset="0"/>
                <a:cs typeface="Times New Roman" panose="02020603050405020304" pitchFamily="18" charset="0"/>
              </a:rPr>
              <a:t>1. </a:t>
            </a:r>
            <a:r>
              <a:rPr lang="en-GB" sz="2400" b="1" i="1" dirty="0" err="1">
                <a:solidFill>
                  <a:schemeClr val="bg1"/>
                </a:solidFill>
                <a:latin typeface="Times New Roman" panose="02020603050405020304" pitchFamily="18" charset="0"/>
                <a:cs typeface="Times New Roman" panose="02020603050405020304" pitchFamily="18" charset="0"/>
              </a:rPr>
              <a:t>Hãy</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cho</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biết</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lãnh</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thổ</a:t>
            </a:r>
            <a:r>
              <a:rPr lang="en-GB" sz="2400" b="1" i="1" dirty="0">
                <a:solidFill>
                  <a:schemeClr val="bg1"/>
                </a:solidFill>
                <a:latin typeface="Times New Roman" panose="02020603050405020304" pitchFamily="18" charset="0"/>
                <a:cs typeface="Times New Roman" panose="02020603050405020304" pitchFamily="18" charset="0"/>
              </a:rPr>
              <a:t> Hi </a:t>
            </a:r>
            <a:r>
              <a:rPr lang="en-GB" sz="2400" b="1" i="1" dirty="0" err="1">
                <a:solidFill>
                  <a:schemeClr val="bg1"/>
                </a:solidFill>
                <a:latin typeface="Times New Roman" panose="02020603050405020304" pitchFamily="18" charset="0"/>
                <a:cs typeface="Times New Roman" panose="02020603050405020304" pitchFamily="18" charset="0"/>
              </a:rPr>
              <a:t>Lạp</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cổ</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đại</a:t>
            </a:r>
            <a:r>
              <a:rPr lang="en-GB" sz="2400" b="1" i="1" dirty="0">
                <a:solidFill>
                  <a:schemeClr val="bg1"/>
                </a:solidFill>
                <a:latin typeface="Times New Roman" panose="02020603050405020304" pitchFamily="18" charset="0"/>
                <a:cs typeface="Times New Roman" panose="02020603050405020304" pitchFamily="18" charset="0"/>
              </a:rPr>
              <a:t> bao </a:t>
            </a:r>
            <a:r>
              <a:rPr lang="en-GB" sz="2400" b="1" i="1" dirty="0" err="1">
                <a:solidFill>
                  <a:schemeClr val="bg1"/>
                </a:solidFill>
                <a:latin typeface="Times New Roman" panose="02020603050405020304" pitchFamily="18" charset="0"/>
                <a:cs typeface="Times New Roman" panose="02020603050405020304" pitchFamily="18" charset="0"/>
              </a:rPr>
              <a:t>gồm</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những</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quốc</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gia</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nào</a:t>
            </a:r>
            <a:r>
              <a:rPr lang="en-GB" sz="2400" b="1" i="1" dirty="0">
                <a:solidFill>
                  <a:schemeClr val="bg1"/>
                </a:solidFill>
                <a:latin typeface="Times New Roman" panose="02020603050405020304" pitchFamily="18" charset="0"/>
                <a:cs typeface="Times New Roman" panose="02020603050405020304" pitchFamily="18" charset="0"/>
              </a:rPr>
              <a:t> </a:t>
            </a:r>
            <a:r>
              <a:rPr lang="en-GB" sz="2400" b="1" i="1" dirty="0" err="1">
                <a:solidFill>
                  <a:schemeClr val="bg1"/>
                </a:solidFill>
                <a:latin typeface="Times New Roman" panose="02020603050405020304" pitchFamily="18" charset="0"/>
                <a:cs typeface="Times New Roman" panose="02020603050405020304" pitchFamily="18" charset="0"/>
              </a:rPr>
              <a:t>ngày</a:t>
            </a:r>
            <a:r>
              <a:rPr lang="en-GB" sz="2400" b="1" i="1" dirty="0">
                <a:solidFill>
                  <a:schemeClr val="bg1"/>
                </a:solidFill>
                <a:latin typeface="Times New Roman" panose="02020603050405020304" pitchFamily="18" charset="0"/>
                <a:cs typeface="Times New Roman" panose="02020603050405020304" pitchFamily="18" charset="0"/>
              </a:rPr>
              <a:t> nay?</a:t>
            </a:r>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096C01C-85F2-054D-B3E4-543AA27B8B76}"/>
              </a:ext>
            </a:extLst>
          </p:cNvPr>
          <p:cNvSpPr/>
          <p:nvPr/>
        </p:nvSpPr>
        <p:spPr>
          <a:xfrm>
            <a:off x="9197982" y="5279882"/>
            <a:ext cx="2505815" cy="36933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none">
            <a:spAutoFit/>
          </a:bodyPr>
          <a:lstStyle/>
          <a:p>
            <a:pPr algn="ctr"/>
            <a:r>
              <a:rPr lang="en-US" i="1" dirty="0" err="1">
                <a:latin typeface="Times New Roman" panose="02020603050405020304" pitchFamily="18" charset="0"/>
                <a:cs typeface="Times New Roman" panose="02020603050405020304" pitchFamily="18" charset="0"/>
              </a:rPr>
              <a:t>Lược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đồ</a:t>
            </a:r>
            <a:r>
              <a:rPr lang="en-US" i="1" dirty="0">
                <a:latin typeface="Times New Roman" panose="02020603050405020304" pitchFamily="18" charset="0"/>
                <a:cs typeface="Times New Roman" panose="02020603050405020304" pitchFamily="18" charset="0"/>
              </a:rPr>
              <a:t> Hi </a:t>
            </a:r>
            <a:r>
              <a:rPr lang="en-US" i="1" dirty="0" err="1">
                <a:latin typeface="Times New Roman" panose="02020603050405020304" pitchFamily="18" charset="0"/>
                <a:cs typeface="Times New Roman" panose="02020603050405020304" pitchFamily="18" charset="0"/>
              </a:rPr>
              <a:t>Lạp</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hiện</a:t>
            </a:r>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nay</a:t>
            </a:r>
            <a:endParaRPr lang="en-US"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AEC4AF3-1377-3940-9D37-2E4BFA0618FF}"/>
              </a:ext>
            </a:extLst>
          </p:cNvPr>
          <p:cNvSpPr/>
          <p:nvPr/>
        </p:nvSpPr>
        <p:spPr>
          <a:xfrm>
            <a:off x="1222835" y="6291232"/>
            <a:ext cx="7229864" cy="461665"/>
          </a:xfrm>
          <a:prstGeom prst="rect">
            <a:avLst/>
          </a:prstGeom>
        </p:spPr>
        <p:txBody>
          <a:bodyPr wrap="none">
            <a:spAutoFit/>
          </a:bodyPr>
          <a:lstStyle/>
          <a:p>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Content Placeholder 4">
            <a:extLst>
              <a:ext uri="{FF2B5EF4-FFF2-40B4-BE49-F238E27FC236}">
                <a16:creationId xmlns:a16="http://schemas.microsoft.com/office/drawing/2014/main" id="{8ABB5857-486A-CC4F-9082-2CF4500D59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649" y="5707457"/>
            <a:ext cx="960904" cy="1091565"/>
          </a:xfrm>
          <a:prstGeom prst="rect">
            <a:avLst/>
          </a:prstGeom>
        </p:spPr>
      </p:pic>
      <p:sp>
        <p:nvSpPr>
          <p:cNvPr id="18" name="TextBox 17">
            <a:extLst>
              <a:ext uri="{FF2B5EF4-FFF2-40B4-BE49-F238E27FC236}">
                <a16:creationId xmlns:a16="http://schemas.microsoft.com/office/drawing/2014/main"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pic>
        <p:nvPicPr>
          <p:cNvPr id="2050" name="Picture 2" descr="Lược đồ Hy Lạp thời cổ đ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86" y="1500008"/>
            <a:ext cx="5648325" cy="416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16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linds(horizont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p:bldP spid="18"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79" y="75720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38428" y="757208"/>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704879" y="1289105"/>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646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ohanews.sohacdn.com/2016/3-1474447337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686"/>
            <a:ext cx="4139334" cy="44590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1685" y="5232645"/>
            <a:ext cx="3367113" cy="707886"/>
          </a:xfrm>
          <a:prstGeom prst="rect">
            <a:avLst/>
          </a:prstGeom>
        </p:spPr>
        <p:txBody>
          <a:bodyPr wrap="square">
            <a:spAutoFit/>
          </a:bodyPr>
          <a:lstStyle/>
          <a:p>
            <a:pPr fontAlgn="base"/>
            <a:r>
              <a:rPr lang="en-US" sz="2000" dirty="0" smtClean="0">
                <a:solidFill>
                  <a:schemeClr val="bg1"/>
                </a:solidFill>
                <a:latin typeface="Arial" panose="020B0604020202020204" pitchFamily="34" charset="0"/>
                <a:cs typeface="Arial" panose="020B0604020202020204" pitchFamily="34" charset="0"/>
              </a:rPr>
              <a:t>Pi-ta-go – </a:t>
            </a:r>
            <a:r>
              <a:rPr lang="en-US" sz="2000" dirty="0" err="1" smtClean="0">
                <a:solidFill>
                  <a:schemeClr val="bg1"/>
                </a:solidFill>
                <a:latin typeface="Arial" panose="020B0604020202020204" pitchFamily="34" charset="0"/>
                <a:cs typeface="Arial" panose="020B0604020202020204" pitchFamily="34" charset="0"/>
              </a:rPr>
              <a:t>Nhà</a:t>
            </a:r>
            <a:r>
              <a:rPr lang="en-US" sz="2000"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khoa</a:t>
            </a:r>
            <a:r>
              <a:rPr lang="en-US" dirty="0" smtClean="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học</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và</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toán</a:t>
            </a:r>
            <a:r>
              <a:rPr lang="en-US" dirty="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học</a:t>
            </a:r>
            <a:r>
              <a:rPr lang="en-US"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thiên</a:t>
            </a:r>
            <a:r>
              <a:rPr lang="en-US" sz="2000" dirty="0" smtClean="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tài</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của</a:t>
            </a:r>
            <a:r>
              <a:rPr lang="en-US" sz="2000" dirty="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Hy</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Lạp</a:t>
            </a:r>
            <a:endParaRPr lang="en-US" sz="2000" i="0" dirty="0">
              <a:solidFill>
                <a:schemeClr val="bg1"/>
              </a:solidFill>
              <a:effectLst/>
              <a:latin typeface="Arial" panose="020B0604020202020204" pitchFamily="34" charset="0"/>
              <a:cs typeface="Arial" panose="020B0604020202020204" pitchFamily="34" charset="0"/>
            </a:endParaRPr>
          </a:p>
        </p:txBody>
      </p:sp>
      <p:pic>
        <p:nvPicPr>
          <p:cNvPr id="2052" name="Picture 4" descr="Illustrerad Verldshistoria band I Ill 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092" y="514687"/>
            <a:ext cx="2951018" cy="44892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49093" y="5242126"/>
            <a:ext cx="2951018" cy="707886"/>
          </a:xfrm>
          <a:prstGeom prst="rect">
            <a:avLst/>
          </a:prstGeom>
        </p:spPr>
        <p:txBody>
          <a:bodyPr wrap="square">
            <a:spAutoFit/>
          </a:bodyPr>
          <a:lstStyle/>
          <a:p>
            <a:pPr algn="ctr" fontAlgn="base"/>
            <a:r>
              <a:rPr lang="en-US" sz="2000" dirty="0" smtClean="0">
                <a:solidFill>
                  <a:schemeClr val="bg1"/>
                </a:solidFill>
                <a:latin typeface="Arial" panose="020B0604020202020204" pitchFamily="34" charset="0"/>
              </a:rPr>
              <a:t>Ta-</a:t>
            </a:r>
            <a:r>
              <a:rPr lang="en-US" sz="2000" dirty="0" err="1" smtClean="0">
                <a:solidFill>
                  <a:schemeClr val="bg1"/>
                </a:solidFill>
                <a:latin typeface="Arial" panose="020B0604020202020204" pitchFamily="34" charset="0"/>
              </a:rPr>
              <a:t>lét</a:t>
            </a:r>
            <a:r>
              <a:rPr lang="en-US" sz="2000" dirty="0" smtClean="0">
                <a:solidFill>
                  <a:schemeClr val="bg1"/>
                </a:solidFill>
                <a:latin typeface="Arial" panose="020B0604020202020204" pitchFamily="34" charset="0"/>
              </a:rPr>
              <a:t> </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Nhà</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toán</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học</a:t>
            </a:r>
            <a:r>
              <a:rPr lang="en-US" sz="2000" dirty="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người</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Hy</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Lạp</a:t>
            </a:r>
            <a:endParaRPr lang="en-US" sz="2000" i="0" dirty="0">
              <a:solidFill>
                <a:schemeClr val="bg1"/>
              </a:solidFill>
              <a:effectLst/>
              <a:latin typeface="Arial" panose="020B0604020202020204" pitchFamily="34" charset="0"/>
            </a:endParaRPr>
          </a:p>
        </p:txBody>
      </p:sp>
      <p:pic>
        <p:nvPicPr>
          <p:cNvPr id="2054" name="Picture 6" descr="Archimedes là một trong những nhà toán học lỗi lạc nhất thời cổ đại. Ảnh: Tes T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4294" y="514687"/>
            <a:ext cx="3493652" cy="44892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52475" y="5242126"/>
            <a:ext cx="3839525" cy="1015663"/>
          </a:xfrm>
          <a:prstGeom prst="rect">
            <a:avLst/>
          </a:prstGeom>
        </p:spPr>
        <p:txBody>
          <a:bodyPr wrap="square">
            <a:spAutoFit/>
          </a:bodyPr>
          <a:lstStyle/>
          <a:p>
            <a:r>
              <a:rPr lang="vi-VN" sz="2000" dirty="0">
                <a:solidFill>
                  <a:schemeClr val="bg1"/>
                </a:solidFill>
                <a:latin typeface="arial" panose="020B0604020202020204" pitchFamily="34" charset="0"/>
              </a:rPr>
              <a:t>Ác-si-mét, là nhà toán học, nhà vật lý, nhà phát minh và nhà thiên văn học người Hy Lạp</a:t>
            </a:r>
            <a:endParaRPr lang="en-US" sz="2000" dirty="0">
              <a:solidFill>
                <a:schemeClr val="bg1"/>
              </a:solidFill>
            </a:endParaRPr>
          </a:p>
        </p:txBody>
      </p:sp>
    </p:spTree>
    <p:extLst>
      <p:ext uri="{BB962C8B-B14F-4D97-AF65-F5344CB8AC3E}">
        <p14:creationId xmlns:p14="http://schemas.microsoft.com/office/powerpoint/2010/main" val="31971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circle(in)">
                                      <p:cBhvr>
                                        <p:cTn id="15" dur="2000"/>
                                        <p:tgtEl>
                                          <p:spTgt spid="205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487" y="17886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617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52" y="170729"/>
            <a:ext cx="5280111" cy="59252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7318" y="6268396"/>
            <a:ext cx="4697120" cy="400110"/>
          </a:xfrm>
          <a:prstGeom prst="rect">
            <a:avLst/>
          </a:prstGeom>
        </p:spPr>
        <p:txBody>
          <a:bodyPr wrap="none">
            <a:spAutoFit/>
          </a:bodyPr>
          <a:lstStyle/>
          <a:p>
            <a:r>
              <a:rPr lang="en-US" sz="2000" dirty="0" err="1" smtClean="0">
                <a:solidFill>
                  <a:schemeClr val="bg1"/>
                </a:solidFill>
                <a:latin typeface="Arial" panose="020B0604020202020204" pitchFamily="34" charset="0"/>
              </a:rPr>
              <a:t>Hê-rô-đốt</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nhà</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sử</a:t>
            </a:r>
            <a:r>
              <a:rPr lang="en-US" sz="2000" dirty="0" smtClean="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gia</a:t>
            </a:r>
            <a:r>
              <a:rPr lang="en-US" sz="2000" dirty="0">
                <a:solidFill>
                  <a:schemeClr val="bg1"/>
                </a:solidFill>
                <a:latin typeface="Arial" panose="020B0604020202020204" pitchFamily="34" charset="0"/>
              </a:rPr>
              <a:t> Hi </a:t>
            </a:r>
            <a:r>
              <a:rPr lang="en-US" sz="2000" dirty="0" err="1">
                <a:solidFill>
                  <a:schemeClr val="bg1"/>
                </a:solidFill>
                <a:latin typeface="Arial" panose="020B0604020202020204" pitchFamily="34" charset="0"/>
              </a:rPr>
              <a:t>Lạp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cổ</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đại</a:t>
            </a:r>
            <a:r>
              <a:rPr lang="en-US" sz="2000" dirty="0">
                <a:solidFill>
                  <a:schemeClr val="bg1"/>
                </a:solidFill>
                <a:latin typeface="Arial" panose="020B0604020202020204" pitchFamily="34" charset="0"/>
              </a:rPr>
              <a:t> </a:t>
            </a:r>
            <a:endParaRPr lang="en-US" sz="2000" dirty="0">
              <a:solidFill>
                <a:schemeClr val="bg1"/>
              </a:solidFill>
            </a:endParaRPr>
          </a:p>
        </p:txBody>
      </p:sp>
      <p:pic>
        <p:nvPicPr>
          <p:cNvPr id="1028" name="Picture 4" descr="https://upload.wikimedia.org/wikipedia/commons/thumb/1/10/Thucydides-bust-cutout_ROM.jpg/250px-Thucydides-bust-cutout_R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593" y="170728"/>
            <a:ext cx="4402571" cy="58524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57868" y="6309960"/>
            <a:ext cx="4788619" cy="400110"/>
          </a:xfrm>
          <a:prstGeom prst="rect">
            <a:avLst/>
          </a:prstGeom>
        </p:spPr>
        <p:txBody>
          <a:bodyPr wrap="none">
            <a:spAutoFit/>
          </a:bodyPr>
          <a:lstStyle/>
          <a:p>
            <a:r>
              <a:rPr lang="en-US" sz="2000" dirty="0" err="1" smtClean="0">
                <a:solidFill>
                  <a:schemeClr val="bg1"/>
                </a:solidFill>
                <a:latin typeface="Arial" panose="020B0604020202020204" pitchFamily="34" charset="0"/>
              </a:rPr>
              <a:t>Tuy</a:t>
            </a:r>
            <a:r>
              <a:rPr lang="en-US" sz="2000" dirty="0" smtClean="0">
                <a:solidFill>
                  <a:schemeClr val="bg1"/>
                </a:solidFill>
                <a:latin typeface="Arial" panose="020B0604020202020204" pitchFamily="34" charset="0"/>
              </a:rPr>
              <a:t> –xi-</a:t>
            </a:r>
            <a:r>
              <a:rPr lang="en-US" sz="2000" dirty="0" err="1" smtClean="0">
                <a:solidFill>
                  <a:schemeClr val="bg1"/>
                </a:solidFill>
                <a:latin typeface="Arial" panose="020B0604020202020204" pitchFamily="34" charset="0"/>
              </a:rPr>
              <a:t>dít</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nhà</a:t>
            </a:r>
            <a:r>
              <a:rPr lang="en-US" sz="2000" dirty="0" smtClean="0">
                <a:solidFill>
                  <a:schemeClr val="bg1"/>
                </a:solidFill>
                <a:latin typeface="Arial" panose="020B0604020202020204" pitchFamily="34" charset="0"/>
              </a:rPr>
              <a:t> </a:t>
            </a:r>
            <a:r>
              <a:rPr lang="en-US" sz="2000" dirty="0" err="1" smtClean="0">
                <a:solidFill>
                  <a:schemeClr val="bg1"/>
                </a:solidFill>
                <a:latin typeface="Arial" panose="020B0604020202020204" pitchFamily="34" charset="0"/>
              </a:rPr>
              <a:t>sử</a:t>
            </a:r>
            <a:r>
              <a:rPr lang="en-US" sz="2000" dirty="0" smtClean="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gia</a:t>
            </a:r>
            <a:r>
              <a:rPr lang="en-US" sz="2000" dirty="0">
                <a:solidFill>
                  <a:schemeClr val="bg1"/>
                </a:solidFill>
                <a:latin typeface="Arial" panose="020B0604020202020204" pitchFamily="34" charset="0"/>
              </a:rPr>
              <a:t> Hi </a:t>
            </a:r>
            <a:r>
              <a:rPr lang="en-US" sz="2000" dirty="0" err="1">
                <a:solidFill>
                  <a:schemeClr val="bg1"/>
                </a:solidFill>
                <a:latin typeface="Arial" panose="020B0604020202020204" pitchFamily="34" charset="0"/>
              </a:rPr>
              <a:t>Lạp</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thời</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cổ</a:t>
            </a:r>
            <a:r>
              <a:rPr lang="en-US" sz="2000" dirty="0">
                <a:solidFill>
                  <a:schemeClr val="bg1"/>
                </a:solidFill>
                <a:latin typeface="Arial" panose="020B0604020202020204" pitchFamily="34" charset="0"/>
              </a:rPr>
              <a:t> </a:t>
            </a:r>
            <a:r>
              <a:rPr lang="en-US" sz="2000" dirty="0" err="1">
                <a:solidFill>
                  <a:schemeClr val="bg1"/>
                </a:solidFill>
                <a:latin typeface="Arial" panose="020B0604020202020204" pitchFamily="34" charset="0"/>
              </a:rPr>
              <a:t>đại</a:t>
            </a:r>
            <a:r>
              <a:rPr lang="en-US" sz="2000" dirty="0">
                <a:solidFill>
                  <a:schemeClr val="bg1"/>
                </a:solidFill>
                <a:latin typeface="Arial" panose="020B0604020202020204" pitchFamily="34" charset="0"/>
              </a:rPr>
              <a:t> </a:t>
            </a:r>
            <a:endParaRPr lang="en-US" sz="2000" dirty="0">
              <a:solidFill>
                <a:schemeClr val="bg1"/>
              </a:solidFill>
            </a:endParaRPr>
          </a:p>
        </p:txBody>
      </p:sp>
    </p:spTree>
    <p:extLst>
      <p:ext uri="{BB962C8B-B14F-4D97-AF65-F5344CB8AC3E}">
        <p14:creationId xmlns:p14="http://schemas.microsoft.com/office/powerpoint/2010/main" val="14830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156" y="2702153"/>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56097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ont views of the Venus de Mi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93" y="225223"/>
            <a:ext cx="4017818" cy="61514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95093" y="6460958"/>
            <a:ext cx="3886000" cy="400110"/>
          </a:xfrm>
          <a:prstGeom prst="rect">
            <a:avLst/>
          </a:prstGeom>
        </p:spPr>
        <p:txBody>
          <a:bodyPr wrap="none">
            <a:spAutoFit/>
          </a:bodyPr>
          <a:lstStyle/>
          <a:p>
            <a:r>
              <a:rPr lang="vi-VN" sz="2000" b="1" dirty="0">
                <a:solidFill>
                  <a:schemeClr val="bg1"/>
                </a:solidFill>
              </a:rPr>
              <a:t>Tượng thần Vệ Nữ thành Milo</a:t>
            </a:r>
            <a:r>
              <a:rPr lang="vi-VN" sz="2000" dirty="0">
                <a:solidFill>
                  <a:schemeClr val="bg1"/>
                </a:solidFill>
              </a:rPr>
              <a:t> </a:t>
            </a:r>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438" y="298047"/>
            <a:ext cx="4105507" cy="6005771"/>
          </a:xfrm>
          <a:prstGeom prst="rect">
            <a:avLst/>
          </a:prstGeom>
        </p:spPr>
      </p:pic>
    </p:spTree>
    <p:extLst>
      <p:ext uri="{BB962C8B-B14F-4D97-AF65-F5344CB8AC3E}">
        <p14:creationId xmlns:p14="http://schemas.microsoft.com/office/powerpoint/2010/main" val="144166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279" y="419251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07087" y="4207871"/>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Mi-lô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ném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đĩa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2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484B7-10A4-1143-AD2F-50D336F3998A}"/>
              </a:ext>
            </a:extLst>
          </p:cNvPr>
          <p:cNvPicPr>
            <a:picLocks noChangeAspect="1"/>
          </p:cNvPicPr>
          <p:nvPr/>
        </p:nvPicPr>
        <p:blipFill>
          <a:blip r:embed="rId2"/>
          <a:stretch>
            <a:fillRect/>
          </a:stretch>
        </p:blipFill>
        <p:spPr>
          <a:xfrm>
            <a:off x="0" y="0"/>
            <a:ext cx="12192000" cy="6441796"/>
          </a:xfrm>
          <a:prstGeom prst="rect">
            <a:avLst/>
          </a:prstGeom>
        </p:spPr>
      </p:pic>
      <p:sp>
        <p:nvSpPr>
          <p:cNvPr id="4" name="Rectangle 3">
            <a:extLst>
              <a:ext uri="{FF2B5EF4-FFF2-40B4-BE49-F238E27FC236}">
                <a16:creationId xmlns:a16="http://schemas.microsoft.com/office/drawing/2014/main" id="{C04837F9-FBE2-6240-B0E9-F505A565E323}"/>
              </a:ext>
            </a:extLst>
          </p:cNvPr>
          <p:cNvSpPr/>
          <p:nvPr/>
        </p:nvSpPr>
        <p:spPr>
          <a:xfrm>
            <a:off x="0" y="6441228"/>
            <a:ext cx="12191999" cy="416204"/>
          </a:xfrm>
          <a:prstGeom prst="rect">
            <a:avLst/>
          </a:prstGeom>
        </p:spPr>
        <p:txBody>
          <a:bodyPr wrap="square">
            <a:spAutoFit/>
          </a:bodyPr>
          <a:lstStyle/>
          <a:p>
            <a:pPr algn="ctr">
              <a:lnSpc>
                <a:spcPct val="115000"/>
              </a:lnSpc>
            </a:pP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Đền</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Pác-tê</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nông</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Hy</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Lạp</a:t>
            </a:r>
            <a:r>
              <a:rPr lang="en-US" sz="2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x-none"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1773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4" y="144150"/>
            <a:ext cx="11651672" cy="6494231"/>
          </a:xfrm>
          <a:prstGeom prst="rect">
            <a:avLst/>
          </a:prstGeom>
        </p:spPr>
      </p:pic>
    </p:spTree>
    <p:extLst>
      <p:ext uri="{BB962C8B-B14F-4D97-AF65-F5344CB8AC3E}">
        <p14:creationId xmlns:p14="http://schemas.microsoft.com/office/powerpoint/2010/main" val="138873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077" y="129925"/>
            <a:ext cx="9892452" cy="561885"/>
          </a:xfrm>
          <a:prstGeom prst="rect">
            <a:avLst/>
          </a:prstGeom>
        </p:spPr>
        <p:txBody>
          <a:bodyPr wrap="none">
            <a:spAutoFit/>
          </a:bodyPr>
          <a:lstStyle/>
          <a:p>
            <a:pPr algn="just">
              <a:lnSpc>
                <a:spcPct val="120000"/>
              </a:lnSpc>
              <a:spcAft>
                <a:spcPts val="0"/>
              </a:spcAft>
              <a:tabLst>
                <a:tab pos="457200" algn="l"/>
              </a:tabLst>
            </a:pP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4.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Một</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số</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thành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văn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hóa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tiêu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biểu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của</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Hy</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Lạp</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La </a:t>
            </a:r>
            <a:r>
              <a:rPr lang="en-US" sz="2800" b="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Mã</a:t>
            </a:r>
            <a:endParaRPr lang="en-US" sz="2800" dirty="0">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567" y="483395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087" y="772563"/>
            <a:ext cx="7943200"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viết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La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Mã</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807087" y="1314863"/>
            <a:ext cx="8938665"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phú</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thoại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thơ</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807087" y="1845166"/>
            <a:ext cx="11151558" cy="93794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quê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các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Pi-ta-go, Ta-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Ác-si-mét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07087" y="3652716"/>
            <a:ext cx="4536819" cy="494751"/>
          </a:xfrm>
          <a:prstGeom prst="rect">
            <a:avLst/>
          </a:prstGeom>
        </p:spPr>
        <p:txBody>
          <a:bodyPr wrap="non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dương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807087" y="2738252"/>
            <a:ext cx="11301825" cy="978729"/>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He-</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rô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đốt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Tuy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-xi-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dít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đồ</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sộ</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807087" y="4207871"/>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vệ</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Mi-lô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Lực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ném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đĩa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Nữ</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thần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807087" y="4833958"/>
            <a:ext cx="10856060" cy="494751"/>
          </a:xfrm>
          <a:prstGeom prst="rect">
            <a:avLst/>
          </a:prstGeom>
        </p:spPr>
        <p:txBody>
          <a:bodyPr wrap="square">
            <a:spAutoFit/>
          </a:bodyPr>
          <a:lstStyle/>
          <a:p>
            <a:pPr algn="just">
              <a:lnSpc>
                <a:spcPct val="120000"/>
              </a:lnSpc>
              <a:spcAft>
                <a:spcPts val="0"/>
              </a:spcAft>
              <a:tabLst>
                <a:tab pos="457200" algn="l"/>
              </a:tabLst>
            </a:pP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Đấu</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trường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-li-</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dê</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đền</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Pác-tê-nông</a:t>
            </a:r>
            <a:r>
              <a:rPr 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783167" y="5511820"/>
            <a:ext cx="11138914" cy="830997"/>
          </a:xfrm>
          <a:prstGeom prst="rect">
            <a:avLst/>
          </a:prstGeom>
        </p:spPr>
        <p:txBody>
          <a:bodyPr wrap="square">
            <a:spAutoFit/>
          </a:bodyPr>
          <a:lstStyle/>
          <a:p>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Đây</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là</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tựu</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rất</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trọng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đóng</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góp</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to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lớn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đối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nền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minh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chemeClr val="bg1"/>
                </a:solidFill>
                <a:latin typeface="Arial" panose="020B0604020202020204" pitchFamily="34" charset="0"/>
                <a:ea typeface="Calibri" panose="020F0502020204030204" pitchFamily="34" charset="0"/>
                <a:cs typeface="Arial" panose="020B0604020202020204" pitchFamily="34" charset="0"/>
              </a:rPr>
              <a:t>loại</a:t>
            </a:r>
            <a:r>
              <a:rPr lang="en-US" sz="2400" b="1" i="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5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4508" y="85898"/>
            <a:ext cx="6005015" cy="523220"/>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Vị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Hy</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Lạp</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633840" y="696712"/>
            <a:ext cx="6687605"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Nằm</a:t>
            </a:r>
            <a:r>
              <a:rPr lang="en-US" sz="2400" dirty="0">
                <a:solidFill>
                  <a:srgbClr val="002060"/>
                </a:solidFill>
                <a:latin typeface="Times New Roman" panose="02020603050405020304" pitchFamily="18" charset="0"/>
                <a:cs typeface="Times New Roman" panose="02020603050405020304" pitchFamily="18" charset="0"/>
              </a:rPr>
              <a:t> ở </a:t>
            </a:r>
            <a:r>
              <a:rPr lang="en-US" sz="2400" dirty="0" err="1">
                <a:solidFill>
                  <a:srgbClr val="002060"/>
                </a:solidFill>
                <a:latin typeface="Times New Roman" panose="02020603050405020304" pitchFamily="18" charset="0"/>
                <a:cs typeface="Times New Roman" panose="02020603050405020304" pitchFamily="18" charset="0"/>
              </a:rPr>
              <a:t>khu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phía</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bán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đảo</a:t>
            </a:r>
            <a:r>
              <a:rPr lang="en-US" sz="2400" dirty="0">
                <a:solidFill>
                  <a:srgbClr val="002060"/>
                </a:solidFill>
                <a:latin typeface="Times New Roman" panose="02020603050405020304" pitchFamily="18" charset="0"/>
                <a:cs typeface="Times New Roman" panose="02020603050405020304" pitchFamily="18" charset="0"/>
              </a:rPr>
              <a:t> Ban-</a:t>
            </a:r>
            <a:r>
              <a:rPr lang="en-US" sz="2400" dirty="0" err="1">
                <a:solidFill>
                  <a:srgbClr val="002060"/>
                </a:solidFill>
                <a:latin typeface="Times New Roman" panose="02020603050405020304" pitchFamily="18" charset="0"/>
                <a:cs typeface="Times New Roman" panose="02020603050405020304" pitchFamily="18" charset="0"/>
              </a:rPr>
              <a:t>căng</a:t>
            </a:r>
            <a:endParaRPr lang="en-US" sz="24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Lãnh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Hi </a:t>
            </a:r>
            <a:r>
              <a:rPr lang="en-US" sz="2400" dirty="0" err="1">
                <a:solidFill>
                  <a:srgbClr val="002060"/>
                </a:solidFill>
                <a:latin typeface="Times New Roman" panose="02020603050405020304" pitchFamily="18" charset="0"/>
                <a:cs typeface="Times New Roman" panose="02020603050405020304" pitchFamily="18" charset="0"/>
              </a:rPr>
              <a:t>Lạp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gồm</a:t>
            </a:r>
            <a:r>
              <a:rPr lang="en-US" sz="2400" dirty="0">
                <a:solidFill>
                  <a:srgbClr val="002060"/>
                </a:solidFill>
                <a:latin typeface="Times New Roman" panose="02020603050405020304" pitchFamily="18" charset="0"/>
                <a:cs typeface="Times New Roman" panose="02020603050405020304" pitchFamily="18" charset="0"/>
              </a:rPr>
              <a:t>: Hi </a:t>
            </a:r>
            <a:r>
              <a:rPr lang="en-US" sz="2400" dirty="0" err="1">
                <a:solidFill>
                  <a:srgbClr val="002060"/>
                </a:solidFill>
                <a:latin typeface="Times New Roman" panose="02020603050405020304" pitchFamily="18" charset="0"/>
                <a:cs typeface="Times New Roman" panose="02020603050405020304" pitchFamily="18" charset="0"/>
              </a:rPr>
              <a:t>Lạp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ngày</a:t>
            </a:r>
            <a:r>
              <a:rPr lang="en-US" sz="2400" dirty="0">
                <a:solidFill>
                  <a:srgbClr val="002060"/>
                </a:solidFill>
                <a:latin typeface="Times New Roman" panose="02020603050405020304" pitchFamily="18" charset="0"/>
                <a:cs typeface="Times New Roman" panose="02020603050405020304" pitchFamily="18" charset="0"/>
              </a:rPr>
              <a:t> nay, </a:t>
            </a:r>
            <a:r>
              <a:rPr lang="en-US" sz="2400" dirty="0" smtClean="0">
                <a:solidFill>
                  <a:srgbClr val="002060"/>
                </a:solidFill>
                <a:latin typeface="Times New Roman" panose="02020603050405020304" pitchFamily="18" charset="0"/>
                <a:cs typeface="Times New Roman" panose="02020603050405020304" pitchFamily="18" charset="0"/>
              </a:rPr>
              <a:t>Macedonia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Anbani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Bungari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Thổ</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Kỳ</a:t>
            </a:r>
            <a:endParaRPr lang="en-US" sz="2400"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4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Ê-</a:t>
            </a:r>
            <a:r>
              <a:rPr lang="en-US" sz="2400" dirty="0" err="1">
                <a:solidFill>
                  <a:srgbClr val="002060"/>
                </a:solidFill>
                <a:latin typeface="Times New Roman" panose="02020603050405020304" pitchFamily="18" charset="0"/>
                <a:cs typeface="Times New Roman" panose="02020603050405020304" pitchFamily="18" charset="0"/>
              </a:rPr>
              <a:t>giê</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Cờ-rết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Ionnian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Trung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Hải</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8A7385F3-2290-3141-8D49-9D3EAD5F489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2821" y="3530340"/>
            <a:ext cx="4912658" cy="2328330"/>
          </a:xfrm>
          <a:prstGeom prst="rect">
            <a:avLst/>
          </a:prstGeom>
          <a:noFill/>
          <a:ln>
            <a:noFill/>
          </a:ln>
        </p:spPr>
      </p:pic>
      <p:sp>
        <p:nvSpPr>
          <p:cNvPr id="10" name="Rectangle 9">
            <a:extLst>
              <a:ext uri="{FF2B5EF4-FFF2-40B4-BE49-F238E27FC236}">
                <a16:creationId xmlns:a16="http://schemas.microsoft.com/office/drawing/2014/main" id="{BE4128FD-6AE4-9B44-91B1-5C802A61B56E}"/>
              </a:ext>
            </a:extLst>
          </p:cNvPr>
          <p:cNvSpPr/>
          <p:nvPr/>
        </p:nvSpPr>
        <p:spPr>
          <a:xfrm>
            <a:off x="1413308" y="5635524"/>
            <a:ext cx="4682692" cy="369332"/>
          </a:xfrm>
          <a:prstGeom prst="rect">
            <a:avLst/>
          </a:prstGeom>
        </p:spPr>
        <p:txBody>
          <a:bodyPr wrap="none">
            <a:spAutoFit/>
          </a:bodyPr>
          <a:lstStyle/>
          <a:p>
            <a:r>
              <a:rPr lang="en-AU" i="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AU"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x-none" dirty="0">
                <a:solidFill>
                  <a:schemeClr val="bg1"/>
                </a:solidFill>
                <a:latin typeface="Times New Roman" panose="02020603050405020304" pitchFamily="18" charset="0"/>
                <a:cs typeface="Times New Roman" panose="02020603050405020304" pitchFamily="18" charset="0"/>
              </a:rPr>
              <a:t> </a:t>
            </a:r>
          </a:p>
        </p:txBody>
      </p:sp>
      <p:sp>
        <p:nvSpPr>
          <p:cNvPr id="11" name="Content Placeholder 2">
            <a:extLst>
              <a:ext uri="{FF2B5EF4-FFF2-40B4-BE49-F238E27FC236}">
                <a16:creationId xmlns:a16="http://schemas.microsoft.com/office/drawing/2014/main" id="{D749AF90-84A9-6947-9CD6-DC4796209E3A}"/>
              </a:ext>
            </a:extLst>
          </p:cNvPr>
          <p:cNvSpPr>
            <a:spLocks noGrp="1"/>
          </p:cNvSpPr>
          <p:nvPr>
            <p:ph idx="1"/>
          </p:nvPr>
        </p:nvSpPr>
        <p:spPr>
          <a:xfrm>
            <a:off x="633841" y="3429000"/>
            <a:ext cx="6687606" cy="2778874"/>
          </a:xfrm>
        </p:spPr>
        <p:style>
          <a:lnRef idx="2">
            <a:schemeClr val="dk1"/>
          </a:lnRef>
          <a:fillRef idx="1">
            <a:schemeClr val="lt1"/>
          </a:fillRef>
          <a:effectRef idx="0">
            <a:schemeClr val="dk1"/>
          </a:effectRef>
          <a:fontRef idx="minor">
            <a:schemeClr val="dk1"/>
          </a:fontRef>
        </p:style>
        <p:txBody>
          <a:bodyPr>
            <a:normAutofit/>
          </a:bodyPr>
          <a:lstStyle/>
          <a:p>
            <a:pPr marL="0" indent="0" algn="ctr">
              <a:lnSpc>
                <a:spcPct val="100000"/>
              </a:lnSpc>
              <a:buNone/>
            </a:pPr>
            <a:r>
              <a:rPr lang="en-US" b="1" dirty="0" err="1">
                <a:solidFill>
                  <a:srgbClr val="C00000"/>
                </a:solidFill>
                <a:latin typeface="Times New Roman" panose="02020603050405020304" pitchFamily="18" charset="0"/>
                <a:cs typeface="Times New Roman" panose="02020603050405020304" pitchFamily="18" charset="0"/>
              </a:rPr>
              <a:t>Ảnh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hưởng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của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vị</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trí</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địa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lý</a:t>
            </a:r>
            <a:endParaRPr lang="en-US"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endParaRPr lang="en-US" sz="2400" dirty="0">
              <a:latin typeface="Times New Roman" panose="02020603050405020304" pitchFamily="18" charset="0"/>
              <a:cs typeface="Times New Roman" panose="02020603050405020304" pitchFamily="18" charset="0"/>
            </a:endParaRPr>
          </a:p>
          <a:p>
            <a:pPr>
              <a:lnSpc>
                <a:spcPct val="100000"/>
              </a:lnSpc>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endParaRPr lang="en-US" sz="2400" dirty="0">
              <a:latin typeface="Times New Roman" panose="02020603050405020304" pitchFamily="18" charset="0"/>
              <a:cs typeface="Times New Roman" panose="02020603050405020304" pitchFamily="18" charset="0"/>
            </a:endParaRPr>
          </a:p>
        </p:txBody>
      </p:sp>
      <p:pic>
        <p:nvPicPr>
          <p:cNvPr id="12" name="Picture 2" descr="Bản đồ địa lý La Mã cổ đại">
            <a:extLst>
              <a:ext uri="{FF2B5EF4-FFF2-40B4-BE49-F238E27FC236}">
                <a16:creationId xmlns:a16="http://schemas.microsoft.com/office/drawing/2014/main" id="{3B77923D-4466-B649-BB23-855220C98E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80"/>
          <a:stretch/>
        </p:blipFill>
        <p:spPr bwMode="auto">
          <a:xfrm>
            <a:off x="7810045" y="3283259"/>
            <a:ext cx="4232152" cy="3554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863EF19D-6650-8F47-BC9C-FCAB02453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948" y="173492"/>
            <a:ext cx="4232152" cy="240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Callout 13">
            <a:extLst>
              <a:ext uri="{FF2B5EF4-FFF2-40B4-BE49-F238E27FC236}">
                <a16:creationId xmlns:a16="http://schemas.microsoft.com/office/drawing/2014/main" id="{23D1D364-9A1C-F24D-BD24-B75EA41DED73}"/>
              </a:ext>
            </a:extLst>
          </p:cNvPr>
          <p:cNvSpPr/>
          <p:nvPr/>
        </p:nvSpPr>
        <p:spPr>
          <a:xfrm rot="10800000" flipH="1" flipV="1">
            <a:off x="8266174" y="-124129"/>
            <a:ext cx="3441700" cy="2750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000"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AU" sz="20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16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8C6E6B-4586-C54D-A675-D7AE4D0EF3A0}"/>
              </a:ext>
            </a:extLst>
          </p:cNvPr>
          <p:cNvSpPr/>
          <p:nvPr/>
        </p:nvSpPr>
        <p:spPr>
          <a:xfrm>
            <a:off x="1286360" y="60250"/>
            <a:ext cx="10697822" cy="941796"/>
          </a:xfrm>
          <a:prstGeom prst="rect">
            <a:avLst/>
          </a:prstGeom>
        </p:spPr>
        <p:txBody>
          <a:bodyPr wrap="square">
            <a:spAutoFit/>
          </a:bodyPr>
          <a:lstStyle/>
          <a:p>
            <a:pPr>
              <a:lnSpc>
                <a:spcPct val="115000"/>
              </a:lnSpc>
            </a:pPr>
            <a:r>
              <a:rPr lang="x-none"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Em hãy kể tên một số thành tựu văn hoá của La Mã cổ đại vẫn được ứng dụng trong thời kì hiện đại.</a:t>
            </a:r>
            <a:endParaRPr lang="x-non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id="{36C42E41-3282-8949-A4B5-43D6B937D051}"/>
              </a:ext>
            </a:extLst>
          </p:cNvPr>
          <p:cNvGraphicFramePr>
            <a:graphicFrameLocks noGrp="1"/>
          </p:cNvGraphicFramePr>
          <p:nvPr>
            <p:extLst>
              <p:ext uri="{D42A27DB-BD31-4B8C-83A1-F6EECF244321}">
                <p14:modId xmlns:p14="http://schemas.microsoft.com/office/powerpoint/2010/main" val="1662067213"/>
              </p:ext>
            </p:extLst>
          </p:nvPr>
        </p:nvGraphicFramePr>
        <p:xfrm>
          <a:off x="221674" y="977037"/>
          <a:ext cx="11762508" cy="5888736"/>
        </p:xfrm>
        <a:graphic>
          <a:graphicData uri="http://schemas.openxmlformats.org/drawingml/2006/table">
            <a:tbl>
              <a:tblPr bandRow="1">
                <a:tableStyleId>{616DA210-FB5B-4158-B5E0-FEB733F419BA}</a:tableStyleId>
              </a:tblPr>
              <a:tblGrid>
                <a:gridCol w="1460215">
                  <a:extLst>
                    <a:ext uri="{9D8B030D-6E8A-4147-A177-3AD203B41FA5}">
                      <a16:colId xmlns:a16="http://schemas.microsoft.com/office/drawing/2014/main" val="2195778353"/>
                    </a:ext>
                  </a:extLst>
                </a:gridCol>
                <a:gridCol w="2351426">
                  <a:extLst>
                    <a:ext uri="{9D8B030D-6E8A-4147-A177-3AD203B41FA5}">
                      <a16:colId xmlns:a16="http://schemas.microsoft.com/office/drawing/2014/main" val="4116403294"/>
                    </a:ext>
                  </a:extLst>
                </a:gridCol>
                <a:gridCol w="7950867">
                  <a:extLst>
                    <a:ext uri="{9D8B030D-6E8A-4147-A177-3AD203B41FA5}">
                      <a16:colId xmlns:a16="http://schemas.microsoft.com/office/drawing/2014/main" val="1208773413"/>
                    </a:ext>
                  </a:extLst>
                </a:gridCol>
              </a:tblGrid>
              <a:tr h="0">
                <a:tc>
                  <a:txBody>
                    <a:bodyPr/>
                    <a:lstStyle/>
                    <a:p>
                      <a:pPr algn="ctr">
                        <a:lnSpc>
                          <a:spcPct val="115000"/>
                        </a:lnSpc>
                      </a:pPr>
                      <a:r>
                        <a:rPr lang="x-none" sz="2100" dirty="0">
                          <a:solidFill>
                            <a:schemeClr val="bg1"/>
                          </a:solidFill>
                          <a:effectLst/>
                        </a:rPr>
                        <a:t>Lĩnh vực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tc>
                  <a:txBody>
                    <a:bodyPr/>
                    <a:lstStyle/>
                    <a:p>
                      <a:pPr algn="ctr">
                        <a:lnSpc>
                          <a:spcPct val="115000"/>
                        </a:lnSpc>
                      </a:pPr>
                      <a:r>
                        <a:rPr lang="x-none" sz="2100" dirty="0">
                          <a:solidFill>
                            <a:schemeClr val="bg1"/>
                          </a:solidFill>
                          <a:effectLst/>
                        </a:rPr>
                        <a:t>Thành tựu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tc>
                  <a:txBody>
                    <a:bodyPr/>
                    <a:lstStyle/>
                    <a:p>
                      <a:pPr algn="ctr">
                        <a:lnSpc>
                          <a:spcPct val="115000"/>
                        </a:lnSpc>
                      </a:pPr>
                      <a:r>
                        <a:rPr lang="x-none" sz="2100" dirty="0">
                          <a:solidFill>
                            <a:schemeClr val="bg1"/>
                          </a:solidFill>
                          <a:effectLst/>
                        </a:rPr>
                        <a:t>Vận dụng ngày nay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solidFill>
                      <a:srgbClr val="FFFF00">
                        <a:alpha val="20000"/>
                      </a:srgbClr>
                    </a:solidFill>
                  </a:tcPr>
                </a:tc>
                <a:extLst>
                  <a:ext uri="{0D108BD9-81ED-4DB2-BD59-A6C34878D82A}">
                    <a16:rowId xmlns:a16="http://schemas.microsoft.com/office/drawing/2014/main" val="3268666248"/>
                  </a:ext>
                </a:extLst>
              </a:tr>
              <a:tr h="0">
                <a:tc>
                  <a:txBody>
                    <a:bodyPr/>
                    <a:lstStyle/>
                    <a:p>
                      <a:pPr algn="ctr">
                        <a:lnSpc>
                          <a:spcPct val="115000"/>
                        </a:lnSpc>
                      </a:pPr>
                      <a:r>
                        <a:rPr lang="x-none" sz="2100" dirty="0">
                          <a:solidFill>
                            <a:schemeClr val="bg1"/>
                          </a:solidFill>
                          <a:effectLst/>
                        </a:rPr>
                        <a:t>Luật học và lịch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Luật 12 bảng, sau này hoàn chỉnh thành Luật La Mã. </a:t>
                      </a:r>
                    </a:p>
                    <a:p>
                      <a:pPr>
                        <a:lnSpc>
                          <a:spcPct val="115000"/>
                        </a:lnSpc>
                      </a:pPr>
                      <a:r>
                        <a:rPr lang="x-none" sz="2100" dirty="0">
                          <a:solidFill>
                            <a:schemeClr val="bg1"/>
                          </a:solidFill>
                          <a:effectLst/>
                        </a:rPr>
                        <a:t>– Lịch Caesar.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Các nước Âu – Mĩ hiện này đều xây dựng luật dựa trên nền tảng Luật 12 bảng. </a:t>
                      </a:r>
                    </a:p>
                    <a:p>
                      <a:pPr>
                        <a:lnSpc>
                          <a:spcPct val="115000"/>
                        </a:lnSpc>
                      </a:pPr>
                      <a:r>
                        <a:rPr lang="x-none" sz="2100" dirty="0">
                          <a:solidFill>
                            <a:schemeClr val="bg1"/>
                          </a:solidFill>
                          <a:effectLst/>
                        </a:rPr>
                        <a:t>–  Lịch Caesar sử dụng phổ biến đến tận thế kỉ XVI; là cơ sở để Giáo hoàng Gregory XII cải tiến và hoàn thiện Công lịch được dùng đến hiện nay.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1052104708"/>
                  </a:ext>
                </a:extLst>
              </a:tr>
              <a:tr h="0">
                <a:tc>
                  <a:txBody>
                    <a:bodyPr/>
                    <a:lstStyle/>
                    <a:p>
                      <a:pPr algn="ctr">
                        <a:lnSpc>
                          <a:spcPct val="115000"/>
                        </a:lnSpc>
                      </a:pPr>
                      <a:r>
                        <a:rPr lang="x-none" sz="2100" dirty="0">
                          <a:solidFill>
                            <a:schemeClr val="bg1"/>
                          </a:solidFill>
                          <a:effectLst/>
                        </a:rPr>
                        <a:t>Chữ viết và chữ số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Chữ La tinh.</a:t>
                      </a:r>
                      <a:br>
                        <a:rPr lang="x-none" sz="2100" dirty="0">
                          <a:solidFill>
                            <a:schemeClr val="bg1"/>
                          </a:solidFill>
                          <a:effectLst/>
                        </a:rPr>
                      </a:br>
                      <a:r>
                        <a:rPr lang="x-none" sz="2100" dirty="0">
                          <a:solidFill>
                            <a:schemeClr val="bg1"/>
                          </a:solidFill>
                          <a:effectLst/>
                        </a:rPr>
                        <a:t>– Chữ số La Mã. </a:t>
                      </a:r>
                    </a:p>
                    <a:p>
                      <a:pP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Cơ sở của 200 ngôn ngữ và chữ viết trên thế giới. </a:t>
                      </a:r>
                    </a:p>
                    <a:p>
                      <a:pPr>
                        <a:lnSpc>
                          <a:spcPct val="115000"/>
                        </a:lnSpc>
                      </a:pPr>
                      <a:r>
                        <a:rPr lang="x-none" sz="2100" dirty="0">
                          <a:solidFill>
                            <a:schemeClr val="bg1"/>
                          </a:solidFill>
                          <a:effectLst/>
                        </a:rPr>
                        <a:t>–  Chữ La tinh ngày nay vẫn là ngôn ngữ quốc tế; vẫn dùng phổ biến trong y dược học. </a:t>
                      </a:r>
                    </a:p>
                    <a:p>
                      <a:pPr>
                        <a:lnSpc>
                          <a:spcPct val="115000"/>
                        </a:lnSpc>
                      </a:pPr>
                      <a:r>
                        <a:rPr lang="x-none" sz="2100" dirty="0">
                          <a:solidFill>
                            <a:schemeClr val="bg1"/>
                          </a:solidFill>
                          <a:effectLst/>
                        </a:rPr>
                        <a:t>–  Chữ số ngày nay vẫn dùng đánh số các đề mục lớn; đánh số trên đồng hồ, những trang nằm trước phần chính của một quyển sách, đánh số cho một số hoạt động nào đó (ví dụ đại hội Đảng,...).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1370056022"/>
                  </a:ext>
                </a:extLst>
              </a:tr>
              <a:tr h="0">
                <a:tc>
                  <a:txBody>
                    <a:bodyPr/>
                    <a:lstStyle/>
                    <a:p>
                      <a:pPr algn="ctr">
                        <a:lnSpc>
                          <a:spcPct val="115000"/>
                        </a:lnSpc>
                      </a:pPr>
                      <a:r>
                        <a:rPr lang="x-none" sz="2100" dirty="0">
                          <a:solidFill>
                            <a:schemeClr val="bg1"/>
                          </a:solidFill>
                          <a:effectLst/>
                        </a:rPr>
                        <a:t>Kiến trúc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Mái vòm.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 Xây dựng các nhà thờ, công trình công cộng.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587251458"/>
                  </a:ext>
                </a:extLst>
              </a:tr>
              <a:tr h="0">
                <a:tc>
                  <a:txBody>
                    <a:bodyPr/>
                    <a:lstStyle/>
                    <a:p>
                      <a:pPr algn="ctr">
                        <a:lnSpc>
                          <a:spcPct val="115000"/>
                        </a:lnSpc>
                      </a:pPr>
                      <a:r>
                        <a:rPr lang="x-none" sz="2100" dirty="0">
                          <a:solidFill>
                            <a:schemeClr val="bg1"/>
                          </a:solidFill>
                          <a:effectLst/>
                        </a:rPr>
                        <a:t>Kĩ thuật </a:t>
                      </a:r>
                    </a:p>
                    <a:p>
                      <a:pPr algn="ct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gn="just">
                        <a:lnSpc>
                          <a:spcPct val="115000"/>
                        </a:lnSpc>
                      </a:pPr>
                      <a:r>
                        <a:rPr lang="x-none" sz="2100" dirty="0">
                          <a:solidFill>
                            <a:schemeClr val="bg1"/>
                          </a:solidFill>
                          <a:effectLst/>
                        </a:rPr>
                        <a:t>Xi măng, bê tông, xây dựng đường sá, cầu cống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nchor="ctr"/>
                </a:tc>
                <a:tc>
                  <a:txBody>
                    <a:bodyPr/>
                    <a:lstStyle/>
                    <a:p>
                      <a:pPr>
                        <a:lnSpc>
                          <a:spcPct val="115000"/>
                        </a:lnSpc>
                      </a:pPr>
                      <a:r>
                        <a:rPr lang="x-none" sz="2100" dirty="0">
                          <a:solidFill>
                            <a:schemeClr val="bg1"/>
                          </a:solidFill>
                          <a:effectLst/>
                        </a:rPr>
                        <a:t>Xây dựng nhà cửa, công trình công cộng, đường sá, cầu cống, quy hoạch đô thị. </a:t>
                      </a:r>
                    </a:p>
                    <a:p>
                      <a:pPr>
                        <a:lnSpc>
                          <a:spcPct val="115000"/>
                        </a:lnSpc>
                      </a:pPr>
                      <a:r>
                        <a:rPr lang="x-none" sz="2100" dirty="0">
                          <a:solidFill>
                            <a:schemeClr val="bg1"/>
                          </a:solidFill>
                          <a:effectLst/>
                        </a:rPr>
                        <a:t> </a:t>
                      </a:r>
                      <a:endParaRPr lang="x-none" sz="2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2704595473"/>
                  </a:ext>
                </a:extLst>
              </a:tr>
            </a:tbl>
          </a:graphicData>
        </a:graphic>
      </p:graphicFrame>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C1A6B23E-F51D-4946-89FC-6DBC826F9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66" y="163395"/>
            <a:ext cx="994354" cy="73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56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5393" y="2229695"/>
            <a:ext cx="5363727" cy="4163581"/>
          </a:xfrm>
          <a:prstGeom prst="rect">
            <a:avLst/>
          </a:prstGeom>
        </p:spPr>
      </p:pic>
      <p:sp>
        <p:nvSpPr>
          <p:cNvPr id="6" name="TextBox 5"/>
          <p:cNvSpPr txBox="1"/>
          <p:nvPr/>
        </p:nvSpPr>
        <p:spPr>
          <a:xfrm>
            <a:off x="860251" y="1227371"/>
            <a:ext cx="10084158" cy="892552"/>
          </a:xfrm>
          <a:prstGeom prst="rect">
            <a:avLst/>
          </a:prstGeom>
          <a:noFill/>
        </p:spPr>
        <p:txBody>
          <a:bodyPr wrap="square" rtlCol="0">
            <a:spAutoFit/>
          </a:bodyPr>
          <a:lstStyle/>
          <a:p>
            <a:r>
              <a:rPr lang="en-US" sz="2600" b="1" i="1" dirty="0" err="1">
                <a:solidFill>
                  <a:schemeClr val="bg1"/>
                </a:solidFill>
              </a:rPr>
              <a:t>Hãy</a:t>
            </a:r>
            <a:r>
              <a:rPr lang="en-US" sz="2600" b="1" i="1" dirty="0">
                <a:solidFill>
                  <a:schemeClr val="bg1"/>
                </a:solidFill>
              </a:rPr>
              <a:t> </a:t>
            </a:r>
            <a:r>
              <a:rPr lang="en-US" sz="2600" b="1" i="1" dirty="0" err="1">
                <a:solidFill>
                  <a:schemeClr val="bg1"/>
                </a:solidFill>
              </a:rPr>
              <a:t>dựa</a:t>
            </a:r>
            <a:r>
              <a:rPr lang="en-US" sz="2600" b="1" i="1" dirty="0">
                <a:solidFill>
                  <a:schemeClr val="bg1"/>
                </a:solidFill>
              </a:rPr>
              <a:t> </a:t>
            </a:r>
            <a:r>
              <a:rPr lang="en-US" sz="2600" b="1" i="1" dirty="0" err="1">
                <a:solidFill>
                  <a:schemeClr val="bg1"/>
                </a:solidFill>
              </a:rPr>
              <a:t>vào</a:t>
            </a:r>
            <a:r>
              <a:rPr lang="en-US" sz="2600" b="1" i="1" dirty="0">
                <a:solidFill>
                  <a:schemeClr val="bg1"/>
                </a:solidFill>
              </a:rPr>
              <a:t> </a:t>
            </a:r>
            <a:r>
              <a:rPr lang="en-US" sz="2600" b="1" i="1" dirty="0" err="1">
                <a:solidFill>
                  <a:schemeClr val="bg1"/>
                </a:solidFill>
              </a:rPr>
              <a:t>bảng</a:t>
            </a:r>
            <a:r>
              <a:rPr lang="en-US" sz="2600" b="1" i="1" dirty="0">
                <a:solidFill>
                  <a:schemeClr val="bg1"/>
                </a:solidFill>
              </a:rPr>
              <a:t> </a:t>
            </a:r>
            <a:r>
              <a:rPr lang="en-US" sz="2600" b="1" i="1" dirty="0" err="1">
                <a:solidFill>
                  <a:schemeClr val="bg1"/>
                </a:solidFill>
              </a:rPr>
              <a:t>chữ</a:t>
            </a:r>
            <a:r>
              <a:rPr lang="en-US" sz="2600" b="1" i="1" dirty="0">
                <a:solidFill>
                  <a:schemeClr val="bg1"/>
                </a:solidFill>
              </a:rPr>
              <a:t> </a:t>
            </a:r>
            <a:r>
              <a:rPr lang="en-US" sz="2600" b="1" i="1" dirty="0" err="1">
                <a:solidFill>
                  <a:schemeClr val="bg1"/>
                </a:solidFill>
              </a:rPr>
              <a:t>số</a:t>
            </a:r>
            <a:r>
              <a:rPr lang="en-US" sz="2600" b="1" i="1" dirty="0">
                <a:solidFill>
                  <a:schemeClr val="bg1"/>
                </a:solidFill>
              </a:rPr>
              <a:t> La </a:t>
            </a:r>
            <a:r>
              <a:rPr lang="en-US" sz="2600" b="1" i="1" dirty="0" err="1">
                <a:solidFill>
                  <a:schemeClr val="bg1"/>
                </a:solidFill>
              </a:rPr>
              <a:t>Mã</a:t>
            </a:r>
            <a:r>
              <a:rPr lang="en-US" sz="2600" b="1" i="1" dirty="0">
                <a:solidFill>
                  <a:schemeClr val="bg1"/>
                </a:solidFill>
              </a:rPr>
              <a:t>, </a:t>
            </a:r>
            <a:r>
              <a:rPr lang="en-US" sz="2600" b="1" i="1" dirty="0" err="1">
                <a:solidFill>
                  <a:schemeClr val="bg1"/>
                </a:solidFill>
              </a:rPr>
              <a:t>hãy</a:t>
            </a:r>
            <a:r>
              <a:rPr lang="en-US" sz="2600" b="1" i="1" dirty="0">
                <a:solidFill>
                  <a:schemeClr val="bg1"/>
                </a:solidFill>
              </a:rPr>
              <a:t> </a:t>
            </a:r>
            <a:r>
              <a:rPr lang="en-US" sz="2600" b="1" i="1" dirty="0" err="1">
                <a:solidFill>
                  <a:schemeClr val="bg1"/>
                </a:solidFill>
              </a:rPr>
              <a:t>tính</a:t>
            </a:r>
            <a:r>
              <a:rPr lang="en-US" sz="2600" b="1" i="1" dirty="0">
                <a:solidFill>
                  <a:schemeClr val="bg1"/>
                </a:solidFill>
              </a:rPr>
              <a:t> </a:t>
            </a:r>
            <a:r>
              <a:rPr lang="en-US" sz="2600" b="1" i="1" dirty="0" err="1">
                <a:solidFill>
                  <a:schemeClr val="bg1"/>
                </a:solidFill>
              </a:rPr>
              <a:t>tổng</a:t>
            </a:r>
            <a:r>
              <a:rPr lang="en-US" sz="2600" b="1" i="1" dirty="0">
                <a:solidFill>
                  <a:schemeClr val="bg1"/>
                </a:solidFill>
              </a:rPr>
              <a:t> </a:t>
            </a:r>
            <a:r>
              <a:rPr lang="en-US" sz="2600" b="1" i="1" dirty="0" err="1">
                <a:solidFill>
                  <a:schemeClr val="bg1"/>
                </a:solidFill>
              </a:rPr>
              <a:t>của</a:t>
            </a:r>
            <a:r>
              <a:rPr lang="en-US" sz="2600" b="1" i="1" dirty="0">
                <a:solidFill>
                  <a:schemeClr val="bg1"/>
                </a:solidFill>
              </a:rPr>
              <a:t> </a:t>
            </a:r>
            <a:r>
              <a:rPr lang="en-US" sz="2600" b="1" i="1" dirty="0" err="1">
                <a:solidFill>
                  <a:schemeClr val="bg1"/>
                </a:solidFill>
              </a:rPr>
              <a:t>các</a:t>
            </a:r>
            <a:r>
              <a:rPr lang="en-US" sz="2600" b="1" i="1" dirty="0">
                <a:solidFill>
                  <a:schemeClr val="bg1"/>
                </a:solidFill>
              </a:rPr>
              <a:t> </a:t>
            </a:r>
            <a:r>
              <a:rPr lang="en-US" sz="2600" b="1" i="1" dirty="0" err="1">
                <a:solidFill>
                  <a:schemeClr val="bg1"/>
                </a:solidFill>
              </a:rPr>
              <a:t>phép</a:t>
            </a:r>
            <a:r>
              <a:rPr lang="en-US" sz="2600" b="1" i="1" dirty="0">
                <a:solidFill>
                  <a:schemeClr val="bg1"/>
                </a:solidFill>
              </a:rPr>
              <a:t> </a:t>
            </a:r>
            <a:r>
              <a:rPr lang="en-US" sz="2600" b="1" i="1" dirty="0" err="1">
                <a:solidFill>
                  <a:schemeClr val="bg1"/>
                </a:solidFill>
              </a:rPr>
              <a:t>toán</a:t>
            </a:r>
            <a:r>
              <a:rPr lang="en-US" sz="2600" b="1" i="1" dirty="0">
                <a:solidFill>
                  <a:schemeClr val="bg1"/>
                </a:solidFill>
              </a:rPr>
              <a:t> </a:t>
            </a:r>
            <a:r>
              <a:rPr lang="en-US" sz="2600" b="1" i="1" dirty="0" err="1">
                <a:solidFill>
                  <a:schemeClr val="bg1"/>
                </a:solidFill>
              </a:rPr>
              <a:t>sau</a:t>
            </a:r>
            <a:r>
              <a:rPr lang="en-US" sz="2600" b="1" i="1" dirty="0">
                <a:solidFill>
                  <a:schemeClr val="bg1"/>
                </a:solidFill>
              </a:rPr>
              <a:t>:</a:t>
            </a:r>
          </a:p>
          <a:p>
            <a:endParaRPr lang="en-US" sz="2600" b="1" i="1" dirty="0">
              <a:solidFill>
                <a:schemeClr val="bg1"/>
              </a:solidFill>
            </a:endParaRPr>
          </a:p>
        </p:txBody>
      </p:sp>
      <p:pic>
        <p:nvPicPr>
          <p:cNvPr id="7" name="Picture 6"/>
          <p:cNvPicPr>
            <a:picLocks noChangeAspect="1"/>
          </p:cNvPicPr>
          <p:nvPr/>
        </p:nvPicPr>
        <p:blipFill rotWithShape="1">
          <a:blip r:embed="rId3"/>
          <a:srcRect t="32133"/>
          <a:stretch/>
        </p:blipFill>
        <p:spPr>
          <a:xfrm>
            <a:off x="568992" y="1855581"/>
            <a:ext cx="5583126" cy="4911811"/>
          </a:xfrm>
          <a:prstGeom prst="rect">
            <a:avLst/>
          </a:prstGeom>
        </p:spPr>
      </p:pic>
      <p:sp>
        <p:nvSpPr>
          <p:cNvPr id="9" name="Rectangle 8"/>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00000"/>
                </a:solidFill>
              </a:rPr>
              <a:t>Toán</a:t>
            </a:r>
            <a:r>
              <a:rPr lang="en-US" sz="2800" b="1" dirty="0">
                <a:solidFill>
                  <a:srgbClr val="C00000"/>
                </a:solidFill>
              </a:rPr>
              <a:t> </a:t>
            </a:r>
            <a:r>
              <a:rPr lang="en-US" sz="2800" b="1" dirty="0" err="1">
                <a:solidFill>
                  <a:srgbClr val="C00000"/>
                </a:solidFill>
              </a:rPr>
              <a:t>học</a:t>
            </a:r>
            <a:r>
              <a:rPr lang="en-US" sz="2800" b="1" dirty="0">
                <a:solidFill>
                  <a:srgbClr val="C00000"/>
                </a:solidFill>
              </a:rPr>
              <a:t>: </a:t>
            </a:r>
            <a:r>
              <a:rPr lang="en-US" sz="2800" b="1" dirty="0" err="1">
                <a:solidFill>
                  <a:srgbClr val="C00000"/>
                </a:solidFill>
              </a:rPr>
              <a:t>Chữ</a:t>
            </a:r>
            <a:r>
              <a:rPr lang="en-US" sz="2800" b="1" dirty="0">
                <a:solidFill>
                  <a:srgbClr val="C00000"/>
                </a:solidFill>
              </a:rPr>
              <a:t> </a:t>
            </a:r>
            <a:r>
              <a:rPr lang="en-US" sz="2800" b="1" dirty="0" err="1">
                <a:solidFill>
                  <a:srgbClr val="C00000"/>
                </a:solidFill>
              </a:rPr>
              <a:t>số</a:t>
            </a:r>
            <a:r>
              <a:rPr lang="en-US" sz="2800" b="1" dirty="0">
                <a:solidFill>
                  <a:srgbClr val="C00000"/>
                </a:solidFill>
              </a:rPr>
              <a:t> La </a:t>
            </a:r>
            <a:r>
              <a:rPr lang="en-US" sz="2800" b="1" dirty="0" err="1">
                <a:solidFill>
                  <a:srgbClr val="C00000"/>
                </a:solidFill>
              </a:rPr>
              <a:t>Mã</a:t>
            </a:r>
            <a:endParaRPr lang="en-US" sz="2800" b="1" dirty="0">
              <a:solidFill>
                <a:srgbClr val="C00000"/>
              </a:solidFill>
            </a:endParaRPr>
          </a:p>
        </p:txBody>
      </p:sp>
    </p:spTree>
    <p:extLst>
      <p:ext uri="{BB962C8B-B14F-4D97-AF65-F5344CB8AC3E}">
        <p14:creationId xmlns:p14="http://schemas.microsoft.com/office/powerpoint/2010/main" val="419590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94248" y="110836"/>
            <a:ext cx="5150588" cy="6747164"/>
          </a:xfrm>
          <a:prstGeom prst="rect">
            <a:avLst/>
          </a:prstGeom>
        </p:spPr>
      </p:pic>
      <p:sp>
        <p:nvSpPr>
          <p:cNvPr id="7" name="TextBox 6"/>
          <p:cNvSpPr txBox="1"/>
          <p:nvPr/>
        </p:nvSpPr>
        <p:spPr>
          <a:xfrm>
            <a:off x="5586022" y="885371"/>
            <a:ext cx="6284685" cy="4154984"/>
          </a:xfrm>
          <a:prstGeom prst="rect">
            <a:avLst/>
          </a:prstGeom>
          <a:noFill/>
        </p:spPr>
        <p:txBody>
          <a:bodyPr wrap="square" rtlCol="0">
            <a:spAutoFit/>
          </a:bodyPr>
          <a:lstStyle/>
          <a:p>
            <a:pPr algn="ctr">
              <a:lnSpc>
                <a:spcPct val="150000"/>
              </a:lnSpc>
              <a:spcBef>
                <a:spcPts val="600"/>
              </a:spcBef>
              <a:spcAft>
                <a:spcPts val="600"/>
              </a:spcAft>
            </a:pPr>
            <a:r>
              <a:rPr lang="en-US" sz="2600" b="1" u="sng" dirty="0" err="1">
                <a:solidFill>
                  <a:schemeClr val="bg1"/>
                </a:solidFill>
              </a:rPr>
              <a:t>Hoạt</a:t>
            </a:r>
            <a:r>
              <a:rPr lang="en-US" sz="2600" b="1" u="sng" dirty="0">
                <a:solidFill>
                  <a:schemeClr val="bg1"/>
                </a:solidFill>
              </a:rPr>
              <a:t> </a:t>
            </a:r>
            <a:r>
              <a:rPr lang="en-US" sz="2600" b="1" u="sng" dirty="0" err="1">
                <a:solidFill>
                  <a:schemeClr val="bg1"/>
                </a:solidFill>
              </a:rPr>
              <a:t>động</a:t>
            </a:r>
            <a:r>
              <a:rPr lang="en-US" sz="2600" b="1" u="sng" dirty="0">
                <a:solidFill>
                  <a:schemeClr val="bg1"/>
                </a:solidFill>
              </a:rPr>
              <a:t> ( 15 </a:t>
            </a:r>
            <a:r>
              <a:rPr lang="en-US" sz="2600" b="1" u="sng" dirty="0" err="1">
                <a:solidFill>
                  <a:schemeClr val="bg1"/>
                </a:solidFill>
              </a:rPr>
              <a:t>phút</a:t>
            </a:r>
            <a:r>
              <a:rPr lang="en-US" sz="2600" b="1" u="sng" dirty="0">
                <a:solidFill>
                  <a:schemeClr val="bg1"/>
                </a:solidFill>
              </a:rPr>
              <a:t>)</a:t>
            </a: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một</a:t>
            </a:r>
            <a:r>
              <a:rPr lang="en-US" sz="2600" dirty="0">
                <a:solidFill>
                  <a:schemeClr val="bg1"/>
                </a:solidFill>
              </a:rPr>
              <a:t>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ấn</a:t>
            </a:r>
            <a:r>
              <a:rPr lang="en-US" sz="2600" dirty="0">
                <a:solidFill>
                  <a:schemeClr val="bg1"/>
                </a:solidFill>
              </a:rPr>
              <a:t> </a:t>
            </a:r>
            <a:r>
              <a:rPr lang="en-US" sz="2600" dirty="0" err="1">
                <a:solidFill>
                  <a:schemeClr val="bg1"/>
                </a:solidFill>
              </a:rPr>
              <a:t>tượng</a:t>
            </a:r>
            <a:r>
              <a:rPr lang="en-US" sz="2600" dirty="0">
                <a:solidFill>
                  <a:schemeClr val="bg1"/>
                </a:solidFill>
              </a:rPr>
              <a:t> </a:t>
            </a:r>
            <a:r>
              <a:rPr lang="en-US" sz="2600" dirty="0" err="1">
                <a:solidFill>
                  <a:schemeClr val="bg1"/>
                </a:solidFill>
              </a:rPr>
              <a:t>nhất</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bài</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ngày</a:t>
            </a:r>
            <a:r>
              <a:rPr lang="en-US" sz="2600" dirty="0">
                <a:solidFill>
                  <a:schemeClr val="bg1"/>
                </a:solidFill>
              </a:rPr>
              <a:t> </a:t>
            </a:r>
            <a:r>
              <a:rPr lang="en-US" sz="2600" dirty="0" err="1">
                <a:solidFill>
                  <a:schemeClr val="bg1"/>
                </a:solidFill>
              </a:rPr>
              <a:t>hôm</a:t>
            </a:r>
            <a:r>
              <a:rPr lang="en-US" sz="2600" dirty="0">
                <a:solidFill>
                  <a:schemeClr val="bg1"/>
                </a:solidFill>
              </a:rPr>
              <a:t> nay.</a:t>
            </a: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Thử</a:t>
            </a:r>
            <a:r>
              <a:rPr lang="en-US" sz="2600" dirty="0">
                <a:solidFill>
                  <a:schemeClr val="bg1"/>
                </a:solidFill>
              </a:rPr>
              <a:t> </a:t>
            </a:r>
            <a:r>
              <a:rPr lang="en-US" sz="2600" dirty="0" err="1">
                <a:solidFill>
                  <a:schemeClr val="bg1"/>
                </a:solidFill>
              </a:rPr>
              <a:t>dùng</a:t>
            </a:r>
            <a:r>
              <a:rPr lang="en-US" sz="2600" dirty="0">
                <a:solidFill>
                  <a:schemeClr val="bg1"/>
                </a:solidFill>
              </a:rPr>
              <a:t> </a:t>
            </a:r>
            <a:r>
              <a:rPr lang="en-US" sz="2600" dirty="0" err="1">
                <a:solidFill>
                  <a:schemeClr val="bg1"/>
                </a:solidFill>
              </a:rPr>
              <a:t>các</a:t>
            </a:r>
            <a:r>
              <a:rPr lang="en-US" sz="2600" dirty="0">
                <a:solidFill>
                  <a:schemeClr val="bg1"/>
                </a:solidFill>
              </a:rPr>
              <a:t> </a:t>
            </a:r>
            <a:r>
              <a:rPr lang="en-US" sz="2600" dirty="0" err="1">
                <a:solidFill>
                  <a:schemeClr val="bg1"/>
                </a:solidFill>
              </a:rPr>
              <a:t>chữ</a:t>
            </a:r>
            <a:r>
              <a:rPr lang="en-US" sz="2600" dirty="0">
                <a:solidFill>
                  <a:schemeClr val="bg1"/>
                </a:solidFill>
              </a:rPr>
              <a:t> </a:t>
            </a:r>
            <a:r>
              <a:rPr lang="en-US" sz="2600" dirty="0" err="1">
                <a:solidFill>
                  <a:schemeClr val="bg1"/>
                </a:solidFill>
              </a:rPr>
              <a:t>cái</a:t>
            </a:r>
            <a:r>
              <a:rPr lang="en-US" sz="2600" dirty="0">
                <a:solidFill>
                  <a:schemeClr val="bg1"/>
                </a:solidFill>
              </a:rPr>
              <a:t> Hi </a:t>
            </a:r>
            <a:r>
              <a:rPr lang="en-US" sz="2600" dirty="0" err="1">
                <a:solidFill>
                  <a:schemeClr val="bg1"/>
                </a:solidFill>
              </a:rPr>
              <a:t>Lạp</a:t>
            </a:r>
            <a:r>
              <a:rPr lang="en-US" sz="2600" dirty="0">
                <a:solidFill>
                  <a:schemeClr val="bg1"/>
                </a:solidFill>
              </a:rPr>
              <a:t> </a:t>
            </a:r>
            <a:r>
              <a:rPr lang="en-US" sz="2600" dirty="0" err="1">
                <a:solidFill>
                  <a:schemeClr val="bg1"/>
                </a:solidFill>
              </a:rPr>
              <a:t>để</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lại</a:t>
            </a:r>
            <a:endParaRPr lang="en-US" sz="2600" dirty="0">
              <a:solidFill>
                <a:schemeClr val="bg1"/>
              </a:solidFill>
            </a:endParaRPr>
          </a:p>
          <a:p>
            <a:pPr marL="285750" indent="-285750">
              <a:lnSpc>
                <a:spcPct val="150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trao</a:t>
            </a:r>
            <a:r>
              <a:rPr lang="en-US" sz="2600" dirty="0">
                <a:solidFill>
                  <a:schemeClr val="bg1"/>
                </a:solidFill>
              </a:rPr>
              <a:t> </a:t>
            </a:r>
            <a:r>
              <a:rPr lang="en-US" sz="2600" dirty="0" err="1">
                <a:solidFill>
                  <a:schemeClr val="bg1"/>
                </a:solidFill>
              </a:rPr>
              <a:t>đổi</a:t>
            </a:r>
            <a:r>
              <a:rPr lang="en-US" sz="2600" dirty="0">
                <a:solidFill>
                  <a:schemeClr val="bg1"/>
                </a:solidFill>
              </a:rPr>
              <a:t> </a:t>
            </a:r>
            <a:r>
              <a:rPr lang="en-US" sz="2600" dirty="0" err="1">
                <a:solidFill>
                  <a:schemeClr val="bg1"/>
                </a:solidFill>
              </a:rPr>
              <a:t>với</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bên</a:t>
            </a:r>
            <a:r>
              <a:rPr lang="en-US" sz="2600" dirty="0">
                <a:solidFill>
                  <a:schemeClr val="bg1"/>
                </a:solidFill>
              </a:rPr>
              <a:t> </a:t>
            </a:r>
            <a:r>
              <a:rPr lang="en-US" sz="2600" dirty="0" err="1">
                <a:solidFill>
                  <a:schemeClr val="bg1"/>
                </a:solidFill>
              </a:rPr>
              <a:t>cạnh</a:t>
            </a:r>
            <a:r>
              <a:rPr lang="en-US" sz="2600" dirty="0">
                <a:solidFill>
                  <a:schemeClr val="bg1"/>
                </a:solidFill>
              </a:rPr>
              <a:t>, </a:t>
            </a:r>
            <a:r>
              <a:rPr lang="en-US" sz="2600" dirty="0" err="1">
                <a:solidFill>
                  <a:schemeClr val="bg1"/>
                </a:solidFill>
              </a:rPr>
              <a:t>xem</a:t>
            </a:r>
            <a:r>
              <a:rPr lang="en-US" sz="2600" dirty="0">
                <a:solidFill>
                  <a:schemeClr val="bg1"/>
                </a:solidFill>
              </a:rPr>
              <a:t> </a:t>
            </a:r>
            <a:r>
              <a:rPr lang="en-US" sz="2600" dirty="0" err="1">
                <a:solidFill>
                  <a:schemeClr val="bg1"/>
                </a:solidFill>
              </a:rPr>
              <a:t>bạn</a:t>
            </a:r>
            <a:r>
              <a:rPr lang="en-US" sz="2600" dirty="0">
                <a:solidFill>
                  <a:schemeClr val="bg1"/>
                </a:solidFill>
              </a:rPr>
              <a:t> </a:t>
            </a:r>
            <a:r>
              <a:rPr lang="en-US" sz="2600" dirty="0" err="1">
                <a:solidFill>
                  <a:schemeClr val="bg1"/>
                </a:solidFill>
              </a:rPr>
              <a:t>có</a:t>
            </a:r>
            <a:r>
              <a:rPr lang="en-US" sz="2600" dirty="0">
                <a:solidFill>
                  <a:schemeClr val="bg1"/>
                </a:solidFill>
              </a:rPr>
              <a:t> </a:t>
            </a:r>
            <a:r>
              <a:rPr lang="en-US" sz="2600" dirty="0" err="1">
                <a:solidFill>
                  <a:schemeClr val="bg1"/>
                </a:solidFill>
              </a:rPr>
              <a:t>đoán</a:t>
            </a:r>
            <a:r>
              <a:rPr lang="en-US" sz="2600" dirty="0">
                <a:solidFill>
                  <a:schemeClr val="bg1"/>
                </a:solidFill>
              </a:rPr>
              <a:t> </a:t>
            </a:r>
            <a:r>
              <a:rPr lang="en-US" sz="2600" dirty="0" err="1">
                <a:solidFill>
                  <a:schemeClr val="bg1"/>
                </a:solidFill>
              </a:rPr>
              <a:t>được</a:t>
            </a:r>
            <a:r>
              <a:rPr lang="en-US" sz="2600" dirty="0">
                <a:solidFill>
                  <a:schemeClr val="bg1"/>
                </a:solidFill>
              </a:rPr>
              <a:t> </a:t>
            </a:r>
            <a:r>
              <a:rPr lang="en-US" sz="2600" dirty="0" err="1">
                <a:solidFill>
                  <a:schemeClr val="bg1"/>
                </a:solidFill>
              </a:rPr>
              <a:t>nội</a:t>
            </a:r>
            <a:r>
              <a:rPr lang="en-US" sz="2600" dirty="0">
                <a:solidFill>
                  <a:schemeClr val="bg1"/>
                </a:solidFill>
              </a:rPr>
              <a:t> dung </a:t>
            </a:r>
            <a:r>
              <a:rPr lang="en-US" sz="2600" dirty="0" err="1">
                <a:solidFill>
                  <a:schemeClr val="bg1"/>
                </a:solidFill>
              </a:rPr>
              <a:t>em</a:t>
            </a:r>
            <a:r>
              <a:rPr lang="en-US" sz="2600" dirty="0">
                <a:solidFill>
                  <a:schemeClr val="bg1"/>
                </a:solidFill>
              </a:rPr>
              <a:t> </a:t>
            </a:r>
            <a:r>
              <a:rPr lang="en-US" sz="2600" dirty="0" err="1">
                <a:solidFill>
                  <a:schemeClr val="bg1"/>
                </a:solidFill>
              </a:rPr>
              <a:t>đã</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là</a:t>
            </a:r>
            <a:r>
              <a:rPr lang="en-US" sz="2600" dirty="0">
                <a:solidFill>
                  <a:schemeClr val="bg1"/>
                </a:solidFill>
              </a:rPr>
              <a:t> </a:t>
            </a:r>
            <a:r>
              <a:rPr lang="en-US" sz="2600" dirty="0" err="1">
                <a:solidFill>
                  <a:schemeClr val="bg1"/>
                </a:solidFill>
              </a:rPr>
              <a:t>gì</a:t>
            </a:r>
            <a:r>
              <a:rPr lang="en-US" sz="2600" dirty="0">
                <a:solidFill>
                  <a:schemeClr val="bg1"/>
                </a:solidFill>
              </a:rPr>
              <a:t> </a:t>
            </a:r>
            <a:r>
              <a:rPr lang="en-US" sz="2600" dirty="0" err="1">
                <a:solidFill>
                  <a:schemeClr val="bg1"/>
                </a:solidFill>
              </a:rPr>
              <a:t>không</a:t>
            </a:r>
            <a:r>
              <a:rPr lang="en-US" sz="2600" dirty="0">
                <a:solidFill>
                  <a:schemeClr val="bg1"/>
                </a:solidFill>
              </a:rPr>
              <a:t>.</a:t>
            </a:r>
          </a:p>
        </p:txBody>
      </p:sp>
    </p:spTree>
    <p:extLst>
      <p:ext uri="{BB962C8B-B14F-4D97-AF65-F5344CB8AC3E}">
        <p14:creationId xmlns:p14="http://schemas.microsoft.com/office/powerpoint/2010/main" val="9469788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4743" y="296214"/>
            <a:ext cx="10794750" cy="82138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C00000"/>
                </a:solidFill>
              </a:rPr>
              <a:t>LUYỆN TẬP</a:t>
            </a:r>
          </a:p>
        </p:txBody>
      </p:sp>
      <p:pic>
        <p:nvPicPr>
          <p:cNvPr id="5" name="Picture 4"/>
          <p:cNvPicPr>
            <a:picLocks noChangeAspect="1"/>
          </p:cNvPicPr>
          <p:nvPr/>
        </p:nvPicPr>
        <p:blipFill>
          <a:blip r:embed="rId2"/>
          <a:stretch>
            <a:fillRect/>
          </a:stretch>
        </p:blipFill>
        <p:spPr>
          <a:xfrm>
            <a:off x="6012873" y="1375230"/>
            <a:ext cx="5961410" cy="5105398"/>
          </a:xfrm>
          <a:prstGeom prst="rect">
            <a:avLst/>
          </a:prstGeom>
        </p:spPr>
      </p:pic>
      <p:sp>
        <p:nvSpPr>
          <p:cNvPr id="6" name="TextBox 5"/>
          <p:cNvSpPr txBox="1"/>
          <p:nvPr/>
        </p:nvSpPr>
        <p:spPr>
          <a:xfrm>
            <a:off x="435426" y="1785258"/>
            <a:ext cx="5050973" cy="3902479"/>
          </a:xfrm>
          <a:prstGeom prst="rect">
            <a:avLst/>
          </a:prstGeom>
          <a:noFill/>
        </p:spPr>
        <p:txBody>
          <a:bodyPr wrap="square" rtlCol="0">
            <a:spAutoFit/>
          </a:bodyPr>
          <a:lstStyle/>
          <a:p>
            <a:pPr algn="ctr">
              <a:lnSpc>
                <a:spcPct val="125000"/>
              </a:lnSpc>
              <a:spcBef>
                <a:spcPts val="600"/>
              </a:spcBef>
              <a:spcAft>
                <a:spcPts val="600"/>
              </a:spcAft>
            </a:pPr>
            <a:r>
              <a:rPr lang="en-US" sz="2800" b="1" dirty="0">
                <a:solidFill>
                  <a:schemeClr val="bg1"/>
                </a:solidFill>
              </a:rPr>
              <a:t>2 </a:t>
            </a:r>
            <a:r>
              <a:rPr lang="en-US" sz="2800" b="1" dirty="0" err="1">
                <a:solidFill>
                  <a:schemeClr val="bg1"/>
                </a:solidFill>
              </a:rPr>
              <a:t>ngôi</a:t>
            </a:r>
            <a:r>
              <a:rPr lang="en-US" sz="2800" b="1" dirty="0">
                <a:solidFill>
                  <a:schemeClr val="bg1"/>
                </a:solidFill>
              </a:rPr>
              <a:t> </a:t>
            </a:r>
            <a:r>
              <a:rPr lang="en-US" sz="2800" b="1" dirty="0" err="1">
                <a:solidFill>
                  <a:schemeClr val="bg1"/>
                </a:solidFill>
              </a:rPr>
              <a:t>sao</a:t>
            </a:r>
            <a:r>
              <a:rPr lang="en-US" sz="2800" b="1" dirty="0">
                <a:solidFill>
                  <a:schemeClr val="bg1"/>
                </a:solidFill>
              </a:rPr>
              <a:t> </a:t>
            </a:r>
            <a:r>
              <a:rPr lang="en-US" sz="2800" b="1" dirty="0" err="1">
                <a:solidFill>
                  <a:schemeClr val="bg1"/>
                </a:solidFill>
              </a:rPr>
              <a:t>vào</a:t>
            </a:r>
            <a:r>
              <a:rPr lang="en-US" sz="2800" b="1" dirty="0">
                <a:solidFill>
                  <a:schemeClr val="bg1"/>
                </a:solidFill>
              </a:rPr>
              <a:t> 1 </a:t>
            </a:r>
            <a:r>
              <a:rPr lang="en-US" sz="2800" b="1" dirty="0" err="1">
                <a:solidFill>
                  <a:schemeClr val="bg1"/>
                </a:solidFill>
              </a:rPr>
              <a:t>điều</a:t>
            </a:r>
            <a:r>
              <a:rPr lang="en-US" sz="2800" b="1" dirty="0">
                <a:solidFill>
                  <a:schemeClr val="bg1"/>
                </a:solidFill>
              </a:rPr>
              <a:t> </a:t>
            </a:r>
            <a:r>
              <a:rPr lang="en-US" sz="2800" b="1" dirty="0" err="1">
                <a:solidFill>
                  <a:schemeClr val="bg1"/>
                </a:solidFill>
              </a:rPr>
              <a:t>ước</a:t>
            </a:r>
            <a:endParaRPr lang="en-US" sz="2800" b="1" dirty="0">
              <a:solidFill>
                <a:schemeClr val="bg1"/>
              </a:solidFill>
            </a:endParaRPr>
          </a:p>
          <a:p>
            <a:pPr marL="457200" indent="-457200">
              <a:lnSpc>
                <a:spcPct val="125000"/>
              </a:lnSpc>
              <a:spcBef>
                <a:spcPts val="600"/>
              </a:spcBef>
              <a:spcAft>
                <a:spcPts val="600"/>
              </a:spcAft>
              <a:buFont typeface="Arial" panose="020B0604020202020204" pitchFamily="34" charset="0"/>
              <a:buChar char="•"/>
            </a:pPr>
            <a:r>
              <a:rPr lang="en-US" sz="2600" dirty="0" err="1">
                <a:solidFill>
                  <a:schemeClr val="bg1"/>
                </a:solidFill>
              </a:rPr>
              <a:t>Hãy</a:t>
            </a:r>
            <a:r>
              <a:rPr lang="en-US" sz="2600" dirty="0">
                <a:solidFill>
                  <a:schemeClr val="bg1"/>
                </a:solidFill>
              </a:rPr>
              <a:t> </a:t>
            </a:r>
            <a:r>
              <a:rPr lang="en-US" sz="2600" dirty="0" err="1">
                <a:solidFill>
                  <a:schemeClr val="bg1"/>
                </a:solidFill>
              </a:rPr>
              <a:t>viết</a:t>
            </a:r>
            <a:r>
              <a:rPr lang="en-US" sz="2600" dirty="0">
                <a:solidFill>
                  <a:schemeClr val="bg1"/>
                </a:solidFill>
              </a:rPr>
              <a:t> </a:t>
            </a:r>
            <a:r>
              <a:rPr lang="en-US" sz="2600" dirty="0" err="1">
                <a:solidFill>
                  <a:schemeClr val="bg1"/>
                </a:solidFill>
              </a:rPr>
              <a:t>vào</a:t>
            </a:r>
            <a:r>
              <a:rPr lang="en-US" sz="2600" dirty="0">
                <a:solidFill>
                  <a:schemeClr val="bg1"/>
                </a:solidFill>
              </a:rPr>
              <a:t> </a:t>
            </a:r>
            <a:r>
              <a:rPr lang="en-US" sz="2600" dirty="0" err="1">
                <a:solidFill>
                  <a:schemeClr val="bg1"/>
                </a:solidFill>
              </a:rPr>
              <a:t>vở</a:t>
            </a:r>
            <a:r>
              <a:rPr lang="en-US" sz="2600" dirty="0">
                <a:solidFill>
                  <a:schemeClr val="bg1"/>
                </a:solidFill>
              </a:rPr>
              <a:t> 2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thích</a:t>
            </a:r>
            <a:r>
              <a:rPr lang="en-US" sz="2600" dirty="0">
                <a:solidFill>
                  <a:schemeClr val="bg1"/>
                </a:solidFill>
              </a:rPr>
              <a:t> </a:t>
            </a:r>
            <a:r>
              <a:rPr lang="en-US" sz="2600" dirty="0" err="1">
                <a:solidFill>
                  <a:schemeClr val="bg1"/>
                </a:solidFill>
              </a:rPr>
              <a:t>nhất</a:t>
            </a:r>
            <a:r>
              <a:rPr lang="en-US" sz="2600" dirty="0">
                <a:solidFill>
                  <a:schemeClr val="bg1"/>
                </a:solidFill>
              </a:rPr>
              <a:t> </a:t>
            </a:r>
            <a:r>
              <a:rPr lang="en-US" sz="2600" dirty="0" err="1">
                <a:solidFill>
                  <a:schemeClr val="bg1"/>
                </a:solidFill>
              </a:rPr>
              <a:t>trong</a:t>
            </a:r>
            <a:r>
              <a:rPr lang="en-US" sz="2600" dirty="0">
                <a:solidFill>
                  <a:schemeClr val="bg1"/>
                </a:solidFill>
              </a:rPr>
              <a:t> </a:t>
            </a:r>
            <a:r>
              <a:rPr lang="en-US" sz="2600" dirty="0" err="1">
                <a:solidFill>
                  <a:schemeClr val="bg1"/>
                </a:solidFill>
              </a:rPr>
              <a:t>buổi</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ngày</a:t>
            </a:r>
            <a:r>
              <a:rPr lang="en-US" sz="2600" dirty="0">
                <a:solidFill>
                  <a:schemeClr val="bg1"/>
                </a:solidFill>
              </a:rPr>
              <a:t> </a:t>
            </a:r>
            <a:r>
              <a:rPr lang="en-US" sz="2600" dirty="0" err="1">
                <a:solidFill>
                  <a:schemeClr val="bg1"/>
                </a:solidFill>
              </a:rPr>
              <a:t>hôm</a:t>
            </a:r>
            <a:r>
              <a:rPr lang="en-US" sz="2600" dirty="0">
                <a:solidFill>
                  <a:schemeClr val="bg1"/>
                </a:solidFill>
              </a:rPr>
              <a:t> nay (2 </a:t>
            </a:r>
            <a:r>
              <a:rPr lang="en-US" sz="2600" dirty="0" err="1">
                <a:solidFill>
                  <a:schemeClr val="bg1"/>
                </a:solidFill>
              </a:rPr>
              <a:t>ngôi</a:t>
            </a:r>
            <a:r>
              <a:rPr lang="en-US" sz="2600" dirty="0">
                <a:solidFill>
                  <a:schemeClr val="bg1"/>
                </a:solidFill>
              </a:rPr>
              <a:t> </a:t>
            </a:r>
            <a:r>
              <a:rPr lang="en-US" sz="2600" dirty="0" err="1">
                <a:solidFill>
                  <a:schemeClr val="bg1"/>
                </a:solidFill>
              </a:rPr>
              <a:t>sao</a:t>
            </a:r>
            <a:r>
              <a:rPr lang="en-US" sz="2600" dirty="0">
                <a:solidFill>
                  <a:schemeClr val="bg1"/>
                </a:solidFill>
              </a:rPr>
              <a:t>)</a:t>
            </a:r>
          </a:p>
          <a:p>
            <a:pPr marL="457200" indent="-457200">
              <a:lnSpc>
                <a:spcPct val="125000"/>
              </a:lnSpc>
              <a:spcBef>
                <a:spcPts val="600"/>
              </a:spcBef>
              <a:spcAft>
                <a:spcPts val="600"/>
              </a:spcAft>
              <a:buFont typeface="Arial" panose="020B0604020202020204" pitchFamily="34" charset="0"/>
              <a:buChar char="•"/>
            </a:pPr>
            <a:r>
              <a:rPr lang="en-US" sz="2600" dirty="0">
                <a:solidFill>
                  <a:schemeClr val="bg1"/>
                </a:solidFill>
              </a:rPr>
              <a:t>1 </a:t>
            </a:r>
            <a:r>
              <a:rPr lang="en-US" sz="2600" dirty="0" err="1">
                <a:solidFill>
                  <a:schemeClr val="bg1"/>
                </a:solidFill>
              </a:rPr>
              <a:t>điều</a:t>
            </a:r>
            <a:r>
              <a:rPr lang="en-US" sz="2600" dirty="0">
                <a:solidFill>
                  <a:schemeClr val="bg1"/>
                </a:solidFill>
              </a:rPr>
              <a:t> </a:t>
            </a:r>
            <a:r>
              <a:rPr lang="en-US" sz="2600" dirty="0" err="1">
                <a:solidFill>
                  <a:schemeClr val="bg1"/>
                </a:solidFill>
              </a:rPr>
              <a:t>mà</a:t>
            </a:r>
            <a:r>
              <a:rPr lang="en-US" sz="2600" dirty="0">
                <a:solidFill>
                  <a:schemeClr val="bg1"/>
                </a:solidFill>
              </a:rPr>
              <a:t> </a:t>
            </a:r>
            <a:r>
              <a:rPr lang="en-US" sz="2600" dirty="0" err="1">
                <a:solidFill>
                  <a:schemeClr val="bg1"/>
                </a:solidFill>
              </a:rPr>
              <a:t>em</a:t>
            </a:r>
            <a:r>
              <a:rPr lang="en-US" sz="2600" dirty="0">
                <a:solidFill>
                  <a:schemeClr val="bg1"/>
                </a:solidFill>
              </a:rPr>
              <a:t> </a:t>
            </a:r>
            <a:r>
              <a:rPr lang="en-US" sz="2600" dirty="0" err="1">
                <a:solidFill>
                  <a:schemeClr val="bg1"/>
                </a:solidFill>
              </a:rPr>
              <a:t>muốn</a:t>
            </a:r>
            <a:r>
              <a:rPr lang="en-US" sz="2600" dirty="0">
                <a:solidFill>
                  <a:schemeClr val="bg1"/>
                </a:solidFill>
              </a:rPr>
              <a:t> </a:t>
            </a:r>
            <a:r>
              <a:rPr lang="en-US" sz="2600" dirty="0" err="1">
                <a:solidFill>
                  <a:schemeClr val="bg1"/>
                </a:solidFill>
              </a:rPr>
              <a:t>thay</a:t>
            </a:r>
            <a:r>
              <a:rPr lang="en-US" sz="2600" dirty="0">
                <a:solidFill>
                  <a:schemeClr val="bg1"/>
                </a:solidFill>
              </a:rPr>
              <a:t> </a:t>
            </a:r>
            <a:r>
              <a:rPr lang="en-US" sz="2600" dirty="0" err="1">
                <a:solidFill>
                  <a:schemeClr val="bg1"/>
                </a:solidFill>
              </a:rPr>
              <a:t>đổi</a:t>
            </a:r>
            <a:r>
              <a:rPr lang="en-US" sz="2600" dirty="0">
                <a:solidFill>
                  <a:schemeClr val="bg1"/>
                </a:solidFill>
              </a:rPr>
              <a:t> </a:t>
            </a:r>
            <a:r>
              <a:rPr lang="en-US" sz="2600" dirty="0" err="1">
                <a:solidFill>
                  <a:schemeClr val="bg1"/>
                </a:solidFill>
              </a:rPr>
              <a:t>để</a:t>
            </a:r>
            <a:r>
              <a:rPr lang="en-US" sz="2600" dirty="0">
                <a:solidFill>
                  <a:schemeClr val="bg1"/>
                </a:solidFill>
              </a:rPr>
              <a:t> </a:t>
            </a:r>
            <a:r>
              <a:rPr lang="en-US" sz="2600" dirty="0" err="1">
                <a:solidFill>
                  <a:schemeClr val="bg1"/>
                </a:solidFill>
              </a:rPr>
              <a:t>giờ</a:t>
            </a:r>
            <a:r>
              <a:rPr lang="en-US" sz="2600" dirty="0">
                <a:solidFill>
                  <a:schemeClr val="bg1"/>
                </a:solidFill>
              </a:rPr>
              <a:t> </a:t>
            </a:r>
            <a:r>
              <a:rPr lang="en-US" sz="2600" dirty="0" err="1">
                <a:solidFill>
                  <a:schemeClr val="bg1"/>
                </a:solidFill>
              </a:rPr>
              <a:t>học</a:t>
            </a:r>
            <a:r>
              <a:rPr lang="en-US" sz="2600" dirty="0">
                <a:solidFill>
                  <a:schemeClr val="bg1"/>
                </a:solidFill>
              </a:rPr>
              <a:t> </a:t>
            </a:r>
            <a:r>
              <a:rPr lang="en-US" sz="2600" dirty="0" err="1">
                <a:solidFill>
                  <a:schemeClr val="bg1"/>
                </a:solidFill>
              </a:rPr>
              <a:t>trở</a:t>
            </a:r>
            <a:r>
              <a:rPr lang="en-US" sz="2600" dirty="0">
                <a:solidFill>
                  <a:schemeClr val="bg1"/>
                </a:solidFill>
              </a:rPr>
              <a:t> </a:t>
            </a:r>
            <a:r>
              <a:rPr lang="en-US" sz="2600" dirty="0" err="1">
                <a:solidFill>
                  <a:schemeClr val="bg1"/>
                </a:solidFill>
              </a:rPr>
              <a:t>nên</a:t>
            </a:r>
            <a:r>
              <a:rPr lang="en-US" sz="2600" dirty="0">
                <a:solidFill>
                  <a:schemeClr val="bg1"/>
                </a:solidFill>
              </a:rPr>
              <a:t> </a:t>
            </a:r>
            <a:r>
              <a:rPr lang="en-US" sz="2600" dirty="0" err="1">
                <a:solidFill>
                  <a:schemeClr val="bg1"/>
                </a:solidFill>
              </a:rPr>
              <a:t>thú</a:t>
            </a:r>
            <a:r>
              <a:rPr lang="en-US" sz="2600" dirty="0">
                <a:solidFill>
                  <a:schemeClr val="bg1"/>
                </a:solidFill>
              </a:rPr>
              <a:t> </a:t>
            </a:r>
            <a:r>
              <a:rPr lang="en-US" sz="2600" dirty="0" err="1">
                <a:solidFill>
                  <a:schemeClr val="bg1"/>
                </a:solidFill>
              </a:rPr>
              <a:t>vị</a:t>
            </a:r>
            <a:r>
              <a:rPr lang="en-US" sz="2600" dirty="0">
                <a:solidFill>
                  <a:schemeClr val="bg1"/>
                </a:solidFill>
              </a:rPr>
              <a:t> </a:t>
            </a:r>
            <a:r>
              <a:rPr lang="en-US" sz="2600" dirty="0" err="1">
                <a:solidFill>
                  <a:schemeClr val="bg1"/>
                </a:solidFill>
              </a:rPr>
              <a:t>hơn</a:t>
            </a:r>
            <a:r>
              <a:rPr lang="en-US" sz="2600" dirty="0">
                <a:solidFill>
                  <a:schemeClr val="bg1"/>
                </a:solidFill>
              </a:rPr>
              <a:t> (1 </a:t>
            </a:r>
            <a:r>
              <a:rPr lang="en-US" sz="2600" dirty="0" err="1">
                <a:solidFill>
                  <a:schemeClr val="bg1"/>
                </a:solidFill>
              </a:rPr>
              <a:t>điều</a:t>
            </a:r>
            <a:r>
              <a:rPr lang="en-US" sz="2600" dirty="0">
                <a:solidFill>
                  <a:schemeClr val="bg1"/>
                </a:solidFill>
              </a:rPr>
              <a:t> </a:t>
            </a:r>
            <a:r>
              <a:rPr lang="en-US" sz="2600" dirty="0" err="1">
                <a:solidFill>
                  <a:schemeClr val="bg1"/>
                </a:solidFill>
              </a:rPr>
              <a:t>ước</a:t>
            </a:r>
            <a:r>
              <a:rPr lang="en-US" sz="2600" dirty="0">
                <a:solidFill>
                  <a:schemeClr val="bg1"/>
                </a:solidFill>
              </a:rPr>
              <a:t>)</a:t>
            </a:r>
          </a:p>
        </p:txBody>
      </p:sp>
    </p:spTree>
    <p:extLst>
      <p:ext uri="{BB962C8B-B14F-4D97-AF65-F5344CB8AC3E}">
        <p14:creationId xmlns:p14="http://schemas.microsoft.com/office/powerpoint/2010/main" val="2383444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0119" y="161212"/>
            <a:ext cx="3336804" cy="446866"/>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VẬN DỤNG</a:t>
            </a:r>
          </a:p>
        </p:txBody>
      </p:sp>
      <p:sp>
        <p:nvSpPr>
          <p:cNvPr id="2" name="Rectangle 1">
            <a:extLst>
              <a:ext uri="{FF2B5EF4-FFF2-40B4-BE49-F238E27FC236}">
                <a16:creationId xmlns:a16="http://schemas.microsoft.com/office/drawing/2014/main" id="{6C771416-B719-DE44-A06F-347DB1982D5E}"/>
              </a:ext>
            </a:extLst>
          </p:cNvPr>
          <p:cNvSpPr/>
          <p:nvPr/>
        </p:nvSpPr>
        <p:spPr>
          <a:xfrm>
            <a:off x="433754" y="768811"/>
            <a:ext cx="11582399" cy="1330364"/>
          </a:xfrm>
          <a:prstGeom prst="rect">
            <a:avLst/>
          </a:prstGeom>
        </p:spPr>
        <p:txBody>
          <a:bodyPr wrap="square">
            <a:spAutoFit/>
          </a:bodyPr>
          <a:lstStyle/>
          <a:p>
            <a:pPr algn="just">
              <a:lnSpc>
                <a:spcPct val="115000"/>
              </a:lnSpc>
            </a:pPr>
            <a:r>
              <a:rPr lang="x-none" sz="2400" dirty="0">
                <a:solidFill>
                  <a:schemeClr val="bg1"/>
                </a:solidFill>
                <a:latin typeface="Arial" panose="020B0604020202020204" pitchFamily="34" charset="0"/>
                <a:ea typeface="Times New Roman" panose="02020603050405020304" pitchFamily="18" charset="0"/>
                <a:cs typeface="Arial" panose="020B0604020202020204" pitchFamily="34" charset="0"/>
              </a:rPr>
              <a:t>Quan sát logo của Tổ chức Văn hoá, Khoa học và Giáo dục của Liên hợp quốc (UNESCO), em hãy cho biết: Logo đó lấy ý tưởng từ công trình kiến trúc nổi tiếng nào của Hy Lạp cổ đại </a:t>
            </a:r>
            <a:endParaRPr lang="x-non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image32.png">
            <a:extLst>
              <a:ext uri="{FF2B5EF4-FFF2-40B4-BE49-F238E27FC236}">
                <a16:creationId xmlns:a16="http://schemas.microsoft.com/office/drawing/2014/main" id="{24832913-56E7-CC43-9198-E9593E871D4C}"/>
              </a:ext>
            </a:extLst>
          </p:cNvPr>
          <p:cNvPicPr/>
          <p:nvPr/>
        </p:nvPicPr>
        <p:blipFill>
          <a:blip r:embed="rId2"/>
          <a:srcRect/>
          <a:stretch>
            <a:fillRect/>
          </a:stretch>
        </p:blipFill>
        <p:spPr>
          <a:xfrm>
            <a:off x="855212" y="2227617"/>
            <a:ext cx="3037668" cy="2532790"/>
          </a:xfrm>
          <a:prstGeom prst="rect">
            <a:avLst/>
          </a:prstGeom>
          <a:ln/>
        </p:spPr>
      </p:pic>
      <p:pic>
        <p:nvPicPr>
          <p:cNvPr id="11" name="image37.png">
            <a:extLst>
              <a:ext uri="{FF2B5EF4-FFF2-40B4-BE49-F238E27FC236}">
                <a16:creationId xmlns:a16="http://schemas.microsoft.com/office/drawing/2014/main" id="{7A25767D-05D3-634E-9907-71350E560B8F}"/>
              </a:ext>
            </a:extLst>
          </p:cNvPr>
          <p:cNvPicPr/>
          <p:nvPr/>
        </p:nvPicPr>
        <p:blipFill>
          <a:blip r:embed="rId3"/>
          <a:srcRect/>
          <a:stretch>
            <a:fillRect/>
          </a:stretch>
        </p:blipFill>
        <p:spPr>
          <a:xfrm>
            <a:off x="4767304" y="2227617"/>
            <a:ext cx="3444684" cy="2532790"/>
          </a:xfrm>
          <a:prstGeom prst="rect">
            <a:avLst/>
          </a:prstGeom>
          <a:ln/>
        </p:spPr>
      </p:pic>
      <p:sp>
        <p:nvSpPr>
          <p:cNvPr id="3" name="Right Arrow 2"/>
          <p:cNvSpPr/>
          <p:nvPr/>
        </p:nvSpPr>
        <p:spPr>
          <a:xfrm>
            <a:off x="3958384" y="3419790"/>
            <a:ext cx="767931" cy="344019"/>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2800" y="5270680"/>
            <a:ext cx="10396185" cy="937949"/>
          </a:xfrm>
          <a:prstGeom prst="rect">
            <a:avLst/>
          </a:prstGeom>
        </p:spPr>
        <p:txBody>
          <a:bodyPr wrap="square">
            <a:spAutoFit/>
          </a:bodyPr>
          <a:lstStyle/>
          <a:p>
            <a:pPr algn="just">
              <a:lnSpc>
                <a:spcPct val="120000"/>
              </a:lnSpc>
              <a:spcAft>
                <a:spcPts val="0"/>
              </a:spcAft>
              <a:tabLst>
                <a:tab pos="457200" algn="l"/>
              </a:tabLst>
            </a:pP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UNESCO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sử</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ảnh</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mô</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phỏng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mặt</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tiền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Đền</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Thờ</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Parthenon </a:t>
            </a:r>
            <a:r>
              <a:rPr lang="en-US"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Pác-tê-nông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làm</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tượng</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Tổ</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chemeClr val="bg1"/>
                </a:solidFill>
                <a:latin typeface="Arial" panose="020B0604020202020204" pitchFamily="34" charset="0"/>
                <a:ea typeface="Calibri" panose="020F0502020204030204" pitchFamily="34" charset="0"/>
                <a:cs typeface="Arial" panose="020B0604020202020204" pitchFamily="34" charset="0"/>
              </a:rPr>
              <a:t>này</a:t>
            </a:r>
            <a:r>
              <a:rPr lang="en-US" sz="2400" b="1"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7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C35C68-80AC-8C4D-A85C-67A3D44089DB}"/>
              </a:ext>
            </a:extLst>
          </p:cNvPr>
          <p:cNvSpPr/>
          <p:nvPr/>
        </p:nvSpPr>
        <p:spPr>
          <a:xfrm>
            <a:off x="304799" y="357229"/>
            <a:ext cx="11582400" cy="1366528"/>
          </a:xfrm>
          <a:prstGeom prst="rect">
            <a:avLst/>
          </a:prstGeom>
        </p:spPr>
        <p:txBody>
          <a:bodyPr wrap="square">
            <a:spAutoFit/>
          </a:bodyPr>
          <a:lstStyle/>
          <a:p>
            <a:pPr algn="ctr">
              <a:lnSpc>
                <a:spcPct val="115000"/>
              </a:lnSpc>
              <a:tabLst>
                <a:tab pos="270510" algn="l"/>
              </a:tabLst>
            </a:pPr>
            <a:r>
              <a:rPr lang="x-none" sz="2400" dirty="0">
                <a:solidFill>
                  <a:schemeClr val="bg1"/>
                </a:solidFill>
                <a:latin typeface="Times New Roman" panose="02020603050405020304" pitchFamily="18" charset="0"/>
                <a:ea typeface="Times New Roman" panose="02020603050405020304" pitchFamily="18" charset="0"/>
              </a:rPr>
              <a:t>DẶN DÒ</a:t>
            </a:r>
          </a:p>
          <a:p>
            <a:pPr algn="just">
              <a:lnSpc>
                <a:spcPct val="115000"/>
              </a:lnSpc>
              <a:tabLst>
                <a:tab pos="270510" algn="l"/>
              </a:tabLst>
            </a:pPr>
            <a:r>
              <a:rPr lang="x-none" sz="2400" dirty="0">
                <a:solidFill>
                  <a:schemeClr val="bg1"/>
                </a:solidFill>
                <a:latin typeface="Times New Roman" panose="02020603050405020304" pitchFamily="18" charset="0"/>
                <a:ea typeface="Times New Roman" panose="02020603050405020304" pitchFamily="18" charset="0"/>
              </a:rPr>
              <a:t>Về nhà. Hoàn thành BÀI TẬP CUỐI CHƯƠNG</a:t>
            </a:r>
          </a:p>
          <a:p>
            <a:pPr>
              <a:lnSpc>
                <a:spcPct val="115000"/>
              </a:lnSpc>
            </a:pPr>
            <a:r>
              <a:rPr lang="x-none" sz="2400" dirty="0">
                <a:solidFill>
                  <a:schemeClr val="bg1"/>
                </a:solidFill>
                <a:latin typeface="Times New Roman" panose="02020603050405020304" pitchFamily="18" charset="0"/>
                <a:ea typeface="Times New Roman" panose="02020603050405020304" pitchFamily="18" charset="0"/>
              </a:rPr>
              <a:t>Em hãy </a:t>
            </a:r>
            <a:r>
              <a:rPr lang="x-none" sz="2400" dirty="0" smtClean="0">
                <a:solidFill>
                  <a:schemeClr val="bg1"/>
                </a:solidFill>
                <a:latin typeface="Times New Roman" panose="02020603050405020304" pitchFamily="18" charset="0"/>
                <a:ea typeface="Times New Roman" panose="02020603050405020304" pitchFamily="18" charset="0"/>
              </a:rPr>
              <a:t>l</a:t>
            </a:r>
            <a:r>
              <a:rPr lang="en-US" sz="2400" dirty="0">
                <a:solidFill>
                  <a:schemeClr val="bg1"/>
                </a:solidFill>
                <a:latin typeface="Times New Roman" panose="02020603050405020304" pitchFamily="18" charset="0"/>
                <a:ea typeface="Times New Roman" panose="02020603050405020304" pitchFamily="18" charset="0"/>
              </a:rPr>
              <a:t>ậ</a:t>
            </a:r>
            <a:r>
              <a:rPr lang="x-none" sz="2400" dirty="0" smtClean="0">
                <a:solidFill>
                  <a:schemeClr val="bg1"/>
                </a:solidFill>
                <a:latin typeface="Times New Roman" panose="02020603050405020304" pitchFamily="18" charset="0"/>
                <a:ea typeface="Times New Roman" panose="02020603050405020304" pitchFamily="18" charset="0"/>
              </a:rPr>
              <a:t>p </a:t>
            </a:r>
            <a:r>
              <a:rPr lang="x-none" sz="2400" dirty="0">
                <a:solidFill>
                  <a:schemeClr val="bg1"/>
                </a:solidFill>
                <a:latin typeface="Times New Roman" panose="02020603050405020304" pitchFamily="18" charset="0"/>
                <a:ea typeface="Times New Roman" panose="02020603050405020304" pitchFamily="18" charset="0"/>
              </a:rPr>
              <a:t>bảng so sánh </a:t>
            </a:r>
            <a:r>
              <a:rPr lang="x-none" sz="2400" dirty="0" smtClean="0">
                <a:solidFill>
                  <a:schemeClr val="bg1"/>
                </a:solidFill>
                <a:latin typeface="Times New Roman" panose="02020603050405020304" pitchFamily="18" charset="0"/>
                <a:ea typeface="Times New Roman" panose="02020603050405020304" pitchFamily="18" charset="0"/>
              </a:rPr>
              <a:t>ph</a:t>
            </a:r>
            <a:r>
              <a:rPr lang="en-US" sz="2400" dirty="0" err="1" smtClean="0">
                <a:solidFill>
                  <a:schemeClr val="bg1"/>
                </a:solidFill>
                <a:latin typeface="Times New Roman" panose="02020603050405020304" pitchFamily="18" charset="0"/>
                <a:ea typeface="Times New Roman" panose="02020603050405020304" pitchFamily="18" charset="0"/>
              </a:rPr>
              <a:t>ươn</a:t>
            </a:r>
            <a:r>
              <a:rPr lang="x-none" sz="2400" dirty="0" smtClean="0">
                <a:solidFill>
                  <a:schemeClr val="bg1"/>
                </a:solidFill>
                <a:latin typeface="Times New Roman" panose="02020603050405020304" pitchFamily="18" charset="0"/>
                <a:ea typeface="Times New Roman" panose="02020603050405020304" pitchFamily="18" charset="0"/>
              </a:rPr>
              <a:t>g Đ</a:t>
            </a:r>
            <a:r>
              <a:rPr lang="en-US" sz="2400" dirty="0" err="1" smtClean="0">
                <a:solidFill>
                  <a:schemeClr val="bg1"/>
                </a:solidFill>
                <a:latin typeface="Times New Roman" panose="02020603050405020304" pitchFamily="18" charset="0"/>
                <a:ea typeface="Times New Roman" panose="02020603050405020304" pitchFamily="18" charset="0"/>
              </a:rPr>
              <a:t>ôn</a:t>
            </a:r>
            <a:r>
              <a:rPr lang="x-none" sz="2400" dirty="0" smtClean="0">
                <a:solidFill>
                  <a:schemeClr val="bg1"/>
                </a:solidFill>
                <a:latin typeface="Times New Roman" panose="02020603050405020304" pitchFamily="18" charset="0"/>
                <a:ea typeface="Times New Roman" panose="02020603050405020304" pitchFamily="18" charset="0"/>
              </a:rPr>
              <a:t>g</a:t>
            </a:r>
            <a:r>
              <a:rPr lang="x-none" sz="2400" dirty="0">
                <a:solidFill>
                  <a:schemeClr val="bg1"/>
                </a:solidFill>
                <a:latin typeface="Times New Roman" panose="02020603050405020304" pitchFamily="18" charset="0"/>
                <a:ea typeface="Times New Roman" panose="02020603050405020304" pitchFamily="18" charset="0"/>
              </a:rPr>
              <a:t>, </a:t>
            </a:r>
            <a:r>
              <a:rPr lang="x-none" sz="2400" dirty="0" smtClean="0">
                <a:solidFill>
                  <a:schemeClr val="bg1"/>
                </a:solidFill>
                <a:latin typeface="Times New Roman" panose="02020603050405020304" pitchFamily="18" charset="0"/>
                <a:ea typeface="Times New Roman" panose="02020603050405020304" pitchFamily="18" charset="0"/>
              </a:rPr>
              <a:t>ph</a:t>
            </a:r>
            <a:r>
              <a:rPr lang="en-US" sz="2400" dirty="0" err="1" smtClean="0">
                <a:solidFill>
                  <a:schemeClr val="bg1"/>
                </a:solidFill>
                <a:latin typeface="Times New Roman" panose="02020603050405020304" pitchFamily="18" charset="0"/>
                <a:ea typeface="Times New Roman" panose="02020603050405020304" pitchFamily="18" charset="0"/>
              </a:rPr>
              <a:t>ươ</a:t>
            </a:r>
            <a:r>
              <a:rPr lang="x-none" sz="2400" dirty="0" smtClean="0">
                <a:solidFill>
                  <a:schemeClr val="bg1"/>
                </a:solidFill>
                <a:latin typeface="Times New Roman" panose="02020603050405020304" pitchFamily="18" charset="0"/>
                <a:ea typeface="Times New Roman" panose="02020603050405020304" pitchFamily="18" charset="0"/>
              </a:rPr>
              <a:t>ng T</a:t>
            </a:r>
            <a:r>
              <a:rPr lang="en-US" sz="2400" dirty="0" err="1" smtClean="0">
                <a:solidFill>
                  <a:schemeClr val="bg1"/>
                </a:solidFill>
                <a:latin typeface="Times New Roman" panose="02020603050405020304" pitchFamily="18" charset="0"/>
                <a:ea typeface="Times New Roman" panose="02020603050405020304" pitchFamily="18" charset="0"/>
              </a:rPr>
              <a:t>ây</a:t>
            </a:r>
            <a:r>
              <a:rPr lang="x-none" sz="2400" dirty="0" smtClean="0">
                <a:solidFill>
                  <a:schemeClr val="bg1"/>
                </a:solidFill>
                <a:latin typeface="Times New Roman" panose="02020603050405020304" pitchFamily="18" charset="0"/>
                <a:ea typeface="Times New Roman" panose="02020603050405020304" pitchFamily="18" charset="0"/>
              </a:rPr>
              <a:t> </a:t>
            </a:r>
            <a:r>
              <a:rPr lang="x-none" sz="2400" dirty="0">
                <a:solidFill>
                  <a:schemeClr val="bg1"/>
                </a:solidFill>
                <a:latin typeface="Times New Roman" panose="02020603050405020304" pitchFamily="18" charset="0"/>
                <a:ea typeface="Times New Roman" panose="02020603050405020304" pitchFamily="18" charset="0"/>
              </a:rPr>
              <a:t>theo các </a:t>
            </a:r>
            <a:r>
              <a:rPr lang="x-none" sz="2400" dirty="0" smtClean="0">
                <a:solidFill>
                  <a:schemeClr val="bg1"/>
                </a:solidFill>
                <a:latin typeface="Times New Roman" panose="02020603050405020304" pitchFamily="18" charset="0"/>
                <a:ea typeface="Times New Roman" panose="02020603050405020304" pitchFamily="18" charset="0"/>
              </a:rPr>
              <a:t>n</a:t>
            </a:r>
            <a:r>
              <a:rPr lang="en-US" sz="2400" dirty="0" err="1" smtClean="0">
                <a:solidFill>
                  <a:schemeClr val="bg1"/>
                </a:solidFill>
                <a:latin typeface="Times New Roman" panose="02020603050405020304" pitchFamily="18" charset="0"/>
                <a:ea typeface="Times New Roman" panose="02020603050405020304" pitchFamily="18" charset="0"/>
              </a:rPr>
              <a:t>ội</a:t>
            </a:r>
            <a:r>
              <a:rPr lang="x-none" sz="2400" dirty="0" smtClean="0">
                <a:solidFill>
                  <a:schemeClr val="bg1"/>
                </a:solidFill>
                <a:latin typeface="Times New Roman" panose="02020603050405020304" pitchFamily="18" charset="0"/>
                <a:ea typeface="Times New Roman" panose="02020603050405020304" pitchFamily="18" charset="0"/>
              </a:rPr>
              <a:t> </a:t>
            </a:r>
            <a:r>
              <a:rPr lang="x-none" sz="2400" dirty="0">
                <a:solidFill>
                  <a:schemeClr val="bg1"/>
                </a:solidFill>
                <a:latin typeface="Times New Roman" panose="02020603050405020304" pitchFamily="18" charset="0"/>
                <a:ea typeface="Times New Roman" panose="02020603050405020304" pitchFamily="18" charset="0"/>
              </a:rPr>
              <a:t>dung: </a:t>
            </a:r>
            <a:endParaRPr lang="x-none" sz="24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6" name="Table 5">
            <a:extLst>
              <a:ext uri="{FF2B5EF4-FFF2-40B4-BE49-F238E27FC236}">
                <a16:creationId xmlns:a16="http://schemas.microsoft.com/office/drawing/2014/main" id="{103CFC19-0C27-874C-A25C-77EB74D30414}"/>
              </a:ext>
            </a:extLst>
          </p:cNvPr>
          <p:cNvGraphicFramePr>
            <a:graphicFrameLocks noGrp="1"/>
          </p:cNvGraphicFramePr>
          <p:nvPr>
            <p:extLst>
              <p:ext uri="{D42A27DB-BD31-4B8C-83A1-F6EECF244321}">
                <p14:modId xmlns:p14="http://schemas.microsoft.com/office/powerpoint/2010/main" val="2623276735"/>
              </p:ext>
            </p:extLst>
          </p:nvPr>
        </p:nvGraphicFramePr>
        <p:xfrm>
          <a:off x="845129" y="2279966"/>
          <a:ext cx="10460180" cy="3843745"/>
        </p:xfrm>
        <a:graphic>
          <a:graphicData uri="http://schemas.openxmlformats.org/drawingml/2006/table">
            <a:tbl>
              <a:tblPr bandRow="1">
                <a:tableStyleId>{5C22544A-7EE6-4342-B048-85BDC9FD1C3A}</a:tableStyleId>
              </a:tblPr>
              <a:tblGrid>
                <a:gridCol w="3924749">
                  <a:extLst>
                    <a:ext uri="{9D8B030D-6E8A-4147-A177-3AD203B41FA5}">
                      <a16:colId xmlns:a16="http://schemas.microsoft.com/office/drawing/2014/main" val="1832569165"/>
                    </a:ext>
                  </a:extLst>
                </a:gridCol>
                <a:gridCol w="3048020">
                  <a:extLst>
                    <a:ext uri="{9D8B030D-6E8A-4147-A177-3AD203B41FA5}">
                      <a16:colId xmlns:a16="http://schemas.microsoft.com/office/drawing/2014/main" val="3794585855"/>
                    </a:ext>
                  </a:extLst>
                </a:gridCol>
                <a:gridCol w="3487411">
                  <a:extLst>
                    <a:ext uri="{9D8B030D-6E8A-4147-A177-3AD203B41FA5}">
                      <a16:colId xmlns:a16="http://schemas.microsoft.com/office/drawing/2014/main" val="967937977"/>
                    </a:ext>
                  </a:extLst>
                </a:gridCol>
              </a:tblGrid>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Nội dung so sánh</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en-US" sz="2400" dirty="0" err="1" smtClean="0">
                          <a:effectLst/>
                          <a:latin typeface="Times New Roman" panose="02020603050405020304" pitchFamily="18" charset="0"/>
                          <a:cs typeface="Times New Roman" panose="02020603050405020304" pitchFamily="18" charset="0"/>
                        </a:rPr>
                        <a:t>Phươ</a:t>
                      </a:r>
                      <a:r>
                        <a:rPr lang="x-none" sz="2400" dirty="0" smtClean="0">
                          <a:effectLst/>
                          <a:latin typeface="Times New Roman" panose="02020603050405020304" pitchFamily="18" charset="0"/>
                          <a:cs typeface="Times New Roman" panose="02020603050405020304" pitchFamily="18" charset="0"/>
                        </a:rPr>
                        <a:t>ng Đ</a:t>
                      </a:r>
                      <a:r>
                        <a:rPr lang="en-US" sz="2400" dirty="0" smtClean="0">
                          <a:effectLst/>
                          <a:latin typeface="Times New Roman" panose="02020603050405020304" pitchFamily="18" charset="0"/>
                          <a:cs typeface="Times New Roman" panose="02020603050405020304" pitchFamily="18" charset="0"/>
                        </a:rPr>
                        <a:t>ô</a:t>
                      </a:r>
                      <a:r>
                        <a:rPr lang="x-none" sz="2400" dirty="0" smtClean="0">
                          <a:effectLst/>
                          <a:latin typeface="Times New Roman" panose="02020603050405020304" pitchFamily="18" charset="0"/>
                          <a:cs typeface="Times New Roman" panose="02020603050405020304" pitchFamily="18" charset="0"/>
                        </a:rPr>
                        <a:t>ng </a:t>
                      </a:r>
                      <a:r>
                        <a:rPr lang="x-none" sz="2400" dirty="0">
                          <a:effectLst/>
                          <a:latin typeface="Times New Roman" panose="02020603050405020304" pitchFamily="18" charset="0"/>
                          <a:cs typeface="Times New Roman" panose="02020603050405020304" pitchFamily="18" charset="0"/>
                        </a:rPr>
                        <a:t>cổ đại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smtClean="0">
                          <a:effectLst/>
                          <a:latin typeface="Times New Roman" panose="02020603050405020304" pitchFamily="18" charset="0"/>
                          <a:cs typeface="Times New Roman" panose="02020603050405020304" pitchFamily="18" charset="0"/>
                        </a:rPr>
                        <a:t>Ph</a:t>
                      </a:r>
                      <a:r>
                        <a:rPr lang="en-US" sz="2400" dirty="0" err="1" smtClean="0">
                          <a:effectLst/>
                          <a:latin typeface="Times New Roman" panose="02020603050405020304" pitchFamily="18" charset="0"/>
                          <a:cs typeface="Times New Roman" panose="02020603050405020304" pitchFamily="18" charset="0"/>
                        </a:rPr>
                        <a:t>ươ</a:t>
                      </a:r>
                      <a:r>
                        <a:rPr lang="x-none" sz="2400" dirty="0" smtClean="0">
                          <a:effectLst/>
                          <a:latin typeface="Times New Roman" panose="02020603050405020304" pitchFamily="18" charset="0"/>
                          <a:cs typeface="Times New Roman" panose="02020603050405020304" pitchFamily="18" charset="0"/>
                        </a:rPr>
                        <a:t>ng </a:t>
                      </a:r>
                      <a:r>
                        <a:rPr lang="en-US" sz="2400" dirty="0" err="1" smtClean="0">
                          <a:effectLst/>
                          <a:latin typeface="Times New Roman" panose="02020603050405020304" pitchFamily="18" charset="0"/>
                          <a:cs typeface="Times New Roman" panose="02020603050405020304" pitchFamily="18" charset="0"/>
                        </a:rPr>
                        <a:t>Tây</a:t>
                      </a:r>
                      <a:r>
                        <a:rPr lang="en-US" sz="2400" baseline="0" dirty="0" smtClean="0">
                          <a:effectLst/>
                          <a:latin typeface="Times New Roman" panose="02020603050405020304" pitchFamily="18" charset="0"/>
                          <a:cs typeface="Times New Roman" panose="02020603050405020304" pitchFamily="18" charset="0"/>
                        </a:rPr>
                        <a:t> </a:t>
                      </a:r>
                      <a:r>
                        <a:rPr lang="x-none" sz="2400" dirty="0" smtClean="0">
                          <a:effectLst/>
                          <a:latin typeface="Times New Roman" panose="02020603050405020304" pitchFamily="18" charset="0"/>
                          <a:cs typeface="Times New Roman" panose="02020603050405020304" pitchFamily="18" charset="0"/>
                        </a:rPr>
                        <a:t>cổ </a:t>
                      </a:r>
                      <a:r>
                        <a:rPr lang="x-none" sz="2400" dirty="0">
                          <a:effectLst/>
                          <a:latin typeface="Times New Roman" panose="02020603050405020304" pitchFamily="18" charset="0"/>
                          <a:cs typeface="Times New Roman" panose="02020603050405020304" pitchFamily="18" charset="0"/>
                        </a:rPr>
                        <a:t>đại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720486721"/>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Thời điểm xuất </a:t>
                      </a:r>
                      <a:r>
                        <a:rPr lang="x-none" sz="2400" dirty="0" smtClean="0">
                          <a:effectLst/>
                          <a:latin typeface="Times New Roman" panose="02020603050405020304" pitchFamily="18" charset="0"/>
                          <a:cs typeface="Times New Roman" panose="02020603050405020304" pitchFamily="18" charset="0"/>
                        </a:rPr>
                        <a:t>hi</a:t>
                      </a:r>
                      <a:r>
                        <a:rPr lang="en-US" sz="2400" dirty="0" err="1" smtClean="0">
                          <a:effectLst/>
                          <a:latin typeface="Times New Roman" panose="02020603050405020304" pitchFamily="18" charset="0"/>
                          <a:cs typeface="Times New Roman" panose="02020603050405020304" pitchFamily="18" charset="0"/>
                        </a:rPr>
                        <a:t>ện</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4224639292"/>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Khu vực xuất </a:t>
                      </a:r>
                      <a:r>
                        <a:rPr lang="x-none" sz="2400" dirty="0" smtClean="0">
                          <a:effectLst/>
                          <a:latin typeface="Times New Roman" panose="02020603050405020304" pitchFamily="18" charset="0"/>
                          <a:cs typeface="Times New Roman" panose="02020603050405020304" pitchFamily="18" charset="0"/>
                        </a:rPr>
                        <a:t>hi</a:t>
                      </a:r>
                      <a:r>
                        <a:rPr lang="en-US" sz="2400" dirty="0" err="1" smtClean="0">
                          <a:effectLst/>
                          <a:latin typeface="Times New Roman" panose="02020603050405020304" pitchFamily="18" charset="0"/>
                          <a:cs typeface="Times New Roman" panose="02020603050405020304" pitchFamily="18" charset="0"/>
                        </a:rPr>
                        <a:t>ện</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1910745460"/>
                  </a:ext>
                </a:extLst>
              </a:tr>
              <a:tr h="768749">
                <a:tc>
                  <a:txBody>
                    <a:bodyPr/>
                    <a:lstStyle/>
                    <a:p>
                      <a:pPr>
                        <a:lnSpc>
                          <a:spcPct val="115000"/>
                        </a:lnSpc>
                      </a:pPr>
                      <a:r>
                        <a:rPr lang="x-none" sz="2400" dirty="0" smtClean="0">
                          <a:effectLst/>
                          <a:latin typeface="Times New Roman" panose="02020603050405020304" pitchFamily="18" charset="0"/>
                          <a:cs typeface="Times New Roman" panose="02020603050405020304" pitchFamily="18" charset="0"/>
                        </a:rPr>
                        <a:t>Đ</a:t>
                      </a:r>
                      <a:r>
                        <a:rPr lang="en-US" sz="2400" dirty="0" err="1" smtClean="0">
                          <a:effectLst/>
                          <a:latin typeface="Times New Roman" panose="02020603050405020304" pitchFamily="18" charset="0"/>
                          <a:cs typeface="Times New Roman" panose="02020603050405020304" pitchFamily="18" charset="0"/>
                        </a:rPr>
                        <a:t>ặc</a:t>
                      </a:r>
                      <a:r>
                        <a:rPr lang="x-none" sz="2400" dirty="0" smtClean="0">
                          <a:effectLst/>
                          <a:latin typeface="Times New Roman" panose="02020603050405020304" pitchFamily="18" charset="0"/>
                          <a:cs typeface="Times New Roman" panose="02020603050405020304" pitchFamily="18" charset="0"/>
                        </a:rPr>
                        <a:t> </a:t>
                      </a:r>
                      <a:r>
                        <a:rPr lang="x-none" sz="2400" dirty="0">
                          <a:effectLst/>
                          <a:latin typeface="Times New Roman" panose="02020603050405020304" pitchFamily="18" charset="0"/>
                          <a:cs typeface="Times New Roman" panose="02020603050405020304" pitchFamily="18" charset="0"/>
                        </a:rPr>
                        <a:t>điểm tổ chức Nhà nước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a:effectLst/>
                          <a:latin typeface="Times New Roman" panose="02020603050405020304" pitchFamily="18" charset="0"/>
                          <a:cs typeface="Times New Roman" panose="02020603050405020304" pitchFamily="18" charset="0"/>
                        </a:rPr>
                        <a:t> </a:t>
                      </a:r>
                      <a:endParaRPr lang="x-non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3742506847"/>
                  </a:ext>
                </a:extLst>
              </a:tr>
              <a:tr h="768749">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Ngành kinh tế chủ đạo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tc>
                  <a:txBody>
                    <a:bodyPr/>
                    <a:lstStyle/>
                    <a:p>
                      <a:pPr>
                        <a:lnSpc>
                          <a:spcPct val="115000"/>
                        </a:lnSpc>
                      </a:pPr>
                      <a:r>
                        <a:rPr lang="x-none" sz="2400" dirty="0">
                          <a:effectLst/>
                          <a:latin typeface="Times New Roman" panose="02020603050405020304" pitchFamily="18" charset="0"/>
                          <a:cs typeface="Times New Roman" panose="02020603050405020304" pitchFamily="18" charset="0"/>
                        </a:rPr>
                        <a:t> </a:t>
                      </a:r>
                      <a:endParaRPr lang="x-non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tc>
                <a:extLst>
                  <a:ext uri="{0D108BD9-81ED-4DB2-BD59-A6C34878D82A}">
                    <a16:rowId xmlns:a16="http://schemas.microsoft.com/office/drawing/2014/main" val="2013910518"/>
                  </a:ext>
                </a:extLst>
              </a:tr>
            </a:tbl>
          </a:graphicData>
        </a:graphic>
      </p:graphicFrame>
    </p:spTree>
    <p:extLst>
      <p:ext uri="{BB962C8B-B14F-4D97-AF65-F5344CB8AC3E}">
        <p14:creationId xmlns:p14="http://schemas.microsoft.com/office/powerpoint/2010/main" val="26484914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554" y="942098"/>
            <a:ext cx="7686891" cy="904792"/>
          </a:xfrm>
        </p:spPr>
        <p:txBody>
          <a:bodyPr>
            <a:norm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HƯỚNG DẪN HỌC Ở NHÀ</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700" y="2364681"/>
            <a:ext cx="10373048" cy="2185214"/>
          </a:xfrm>
          <a:prstGeom prst="rect">
            <a:avLst/>
          </a:prstGeom>
          <a:noFill/>
        </p:spPr>
        <p:txBody>
          <a:bodyPr wrap="square" rtlCol="0">
            <a:spAutoFit/>
          </a:bodyPr>
          <a:lstStyle/>
          <a:p>
            <a:pPr marL="514350" indent="-514350" algn="just">
              <a:lnSpc>
                <a:spcPct val="150000"/>
              </a:lnSpc>
              <a:spcBef>
                <a:spcPts val="600"/>
              </a:spcBef>
              <a:spcAft>
                <a:spcPts val="600"/>
              </a:spcAft>
              <a:buAutoNum type="arabicPeriod"/>
            </a:pPr>
            <a:r>
              <a:rPr lang="en-US" sz="2800" b="1" dirty="0" err="1" smtClean="0">
                <a:solidFill>
                  <a:srgbClr val="FFFF00"/>
                </a:solidFill>
                <a:latin typeface="Arial" panose="020B0604020202020204" pitchFamily="34" charset="0"/>
                <a:cs typeface="Arial" panose="020B0604020202020204" pitchFamily="34" charset="0"/>
              </a:rPr>
              <a:t>Học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và</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hoàn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thiện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tập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còn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lại</a:t>
            </a:r>
            <a:r>
              <a:rPr lang="en-US" sz="2800" b="1" dirty="0" smtClean="0">
                <a:solidFill>
                  <a:srgbClr val="FFFF00"/>
                </a:solidFill>
                <a:latin typeface="Arial" panose="020B0604020202020204" pitchFamily="34" charset="0"/>
                <a:cs typeface="Arial" panose="020B0604020202020204" pitchFamily="34" charset="0"/>
              </a:rPr>
              <a:t>.</a:t>
            </a:r>
          </a:p>
          <a:p>
            <a:pPr marL="514350" indent="-514350" algn="just">
              <a:lnSpc>
                <a:spcPct val="150000"/>
              </a:lnSpc>
              <a:spcBef>
                <a:spcPts val="600"/>
              </a:spcBef>
              <a:spcAft>
                <a:spcPts val="600"/>
              </a:spcAft>
              <a:buFontTx/>
              <a:buAutoNum type="arabicPeriod"/>
            </a:pPr>
            <a:r>
              <a:rPr lang="en-US" sz="2800" b="1" dirty="0" err="1" smtClean="0">
                <a:solidFill>
                  <a:srgbClr val="FFFF00"/>
                </a:solidFill>
                <a:latin typeface="Arial" panose="020B0604020202020204" pitchFamily="34" charset="0"/>
                <a:cs typeface="Arial" panose="020B0604020202020204" pitchFamily="34" charset="0"/>
              </a:rPr>
              <a:t>Chuẩn</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bị</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mới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Đọc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và</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trả</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lời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các</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câu</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hỏi</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của</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Bài</a:t>
            </a:r>
            <a:r>
              <a:rPr lang="en-US" sz="2800" b="1" dirty="0" smtClean="0">
                <a:solidFill>
                  <a:srgbClr val="FFFF00"/>
                </a:solidFill>
                <a:latin typeface="Arial" panose="020B0604020202020204" pitchFamily="34" charset="0"/>
                <a:cs typeface="Arial" panose="020B0604020202020204" pitchFamily="34" charset="0"/>
              </a:rPr>
              <a:t> 11: “</a:t>
            </a:r>
            <a:r>
              <a:rPr lang="vi-VN" sz="2800" b="1" dirty="0">
                <a:solidFill>
                  <a:srgbClr val="FFFF00"/>
                </a:solidFill>
                <a:latin typeface="Times New Roman" panose="02020603050405020304" pitchFamily="18" charset="0"/>
                <a:cs typeface="Times New Roman" panose="02020603050405020304" pitchFamily="18" charset="0"/>
              </a:rPr>
              <a:t>CÁC QUỐC GIA SƠ KÌ Ở ĐÔNG NAM </a:t>
            </a:r>
            <a:r>
              <a:rPr lang="vi-VN" sz="2800" b="1" dirty="0" smtClean="0">
                <a:solidFill>
                  <a:srgbClr val="FFFF00"/>
                </a:solidFill>
                <a:latin typeface="Times New Roman" panose="02020603050405020304" pitchFamily="18" charset="0"/>
                <a:cs typeface="Times New Roman" panose="02020603050405020304" pitchFamily="18" charset="0"/>
              </a:rPr>
              <a:t>Á</a:t>
            </a:r>
            <a:r>
              <a:rPr lang="en-US" sz="2800" b="1" dirty="0" smtClean="0">
                <a:solidFill>
                  <a:srgbClr val="FFFF00"/>
                </a:solidFill>
                <a:latin typeface="Arial" panose="020B0604020202020204" pitchFamily="34" charset="0"/>
                <a:cs typeface="Arial" panose="020B0604020202020204" pitchFamily="34" charset="0"/>
              </a:rPr>
              <a:t>”</a:t>
            </a: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6739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2476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A5369FC-A9C9-3E45-A315-ED46676CD020}"/>
              </a:ext>
            </a:extLst>
          </p:cNvPr>
          <p:cNvSpPr txBox="1"/>
          <p:nvPr/>
        </p:nvSpPr>
        <p:spPr>
          <a:xfrm>
            <a:off x="451263" y="940476"/>
            <a:ext cx="2920992" cy="523220"/>
          </a:xfrm>
          <a:prstGeom prst="rect">
            <a:avLst/>
          </a:prstGeom>
          <a:noFill/>
        </p:spPr>
        <p:txBody>
          <a:bodyPr wrap="none" rtlCol="0">
            <a:spAutoFit/>
          </a:bodyPr>
          <a:lstStyle/>
          <a:p>
            <a:r>
              <a:rPr lang="en-US" sz="2800" b="1" dirty="0" smtClean="0">
                <a:solidFill>
                  <a:srgbClr val="FFFF00"/>
                </a:solidFill>
                <a:latin typeface="Arial" panose="020B0604020202020204" pitchFamily="34" charset="0"/>
                <a:cs typeface="Arial" panose="020B0604020202020204" pitchFamily="34" charset="0"/>
              </a:rPr>
              <a:t>a</a:t>
            </a:r>
            <a:r>
              <a:rPr lang="x-none" sz="2800" b="1" dirty="0" smtClean="0">
                <a:solidFill>
                  <a:srgbClr val="FFFF00"/>
                </a:solidFill>
                <a:latin typeface="Arial" panose="020B0604020202020204" pitchFamily="34" charset="0"/>
                <a:cs typeface="Arial" panose="020B0604020202020204" pitchFamily="34" charset="0"/>
              </a:rPr>
              <a:t>. Hy </a:t>
            </a:r>
            <a:r>
              <a:rPr lang="en-US" sz="2800" b="1" dirty="0" smtClean="0">
                <a:solidFill>
                  <a:srgbClr val="FFFF00"/>
                </a:solidFill>
                <a:latin typeface="Arial" panose="020B0604020202020204" pitchFamily="34" charset="0"/>
                <a:cs typeface="Arial" panose="020B0604020202020204" pitchFamily="34" charset="0"/>
              </a:rPr>
              <a:t>L</a:t>
            </a:r>
            <a:r>
              <a:rPr lang="x-none" sz="2800" b="1" dirty="0" smtClean="0">
                <a:solidFill>
                  <a:srgbClr val="FFFF00"/>
                </a:solidFill>
                <a:latin typeface="Arial" panose="020B0604020202020204" pitchFamily="34" charset="0"/>
                <a:cs typeface="Arial" panose="020B0604020202020204" pitchFamily="34" charset="0"/>
              </a:rPr>
              <a:t>ạp</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cổ</a:t>
            </a:r>
            <a:r>
              <a:rPr lang="en-US" sz="2800" b="1" dirty="0" smtClean="0">
                <a:solidFill>
                  <a:srgbClr val="FFFF00"/>
                </a:solidFill>
                <a:latin typeface="Arial" panose="020B0604020202020204" pitchFamily="34" charset="0"/>
                <a:cs typeface="Arial" panose="020B0604020202020204" pitchFamily="34" charset="0"/>
              </a:rPr>
              <a:t> </a:t>
            </a:r>
            <a:r>
              <a:rPr lang="en-US" sz="2800" b="1" dirty="0" err="1" smtClean="0">
                <a:solidFill>
                  <a:srgbClr val="FFFF00"/>
                </a:solidFill>
                <a:latin typeface="Arial" panose="020B0604020202020204" pitchFamily="34" charset="0"/>
                <a:cs typeface="Arial" panose="020B0604020202020204" pitchFamily="34" charset="0"/>
              </a:rPr>
              <a:t>đại</a:t>
            </a:r>
            <a:endParaRPr lang="x-none" sz="2800" b="1" dirty="0">
              <a:solidFill>
                <a:srgbClr val="FFFF00"/>
              </a:solidFill>
              <a:latin typeface="Arial" panose="020B0604020202020204" pitchFamily="34" charset="0"/>
              <a:cs typeface="Arial" panose="020B0604020202020204" pitchFamily="34" charset="0"/>
            </a:endParaRPr>
          </a:p>
        </p:txBody>
      </p:sp>
      <p:sp>
        <p:nvSpPr>
          <p:cNvPr id="5" name="Rectangle 4"/>
          <p:cNvSpPr/>
          <p:nvPr/>
        </p:nvSpPr>
        <p:spPr>
          <a:xfrm>
            <a:off x="168649" y="467723"/>
            <a:ext cx="3719288" cy="523220"/>
          </a:xfrm>
          <a:prstGeom prst="rect">
            <a:avLst/>
          </a:prstGeom>
        </p:spPr>
        <p:txBody>
          <a:bodyPr wrap="none">
            <a:spAutoFit/>
          </a:bodyPr>
          <a:lstStyle/>
          <a:p>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1.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Điều</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kiện</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tự</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FFFF00"/>
                </a:solidFill>
                <a:latin typeface="Arial" panose="020B0604020202020204" pitchFamily="34" charset="0"/>
                <a:ea typeface="Calibri" panose="020F0502020204030204" pitchFamily="34" charset="0"/>
                <a:cs typeface="Arial" panose="020B0604020202020204" pitchFamily="34" charset="0"/>
              </a:rPr>
              <a:t>nhiên</a:t>
            </a:r>
            <a:endParaRPr lang="en-US" sz="28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1" y="1995"/>
            <a:ext cx="12192000" cy="461665"/>
          </a:xfrm>
          <a:prstGeom prst="rect">
            <a:avLst/>
          </a:prstGeom>
          <a:solidFill>
            <a:schemeClr val="bg2"/>
          </a:solidFill>
        </p:spPr>
        <p:txBody>
          <a:bodyPr wrap="square">
            <a:spAutoFit/>
          </a:bodyPr>
          <a:lstStyle/>
          <a:p>
            <a:pPr algn="ctr"/>
            <a:r>
              <a:rPr lang="fr-FR" sz="2400" b="1" dirty="0" smtClean="0">
                <a:ln w="22225">
                  <a:solidFill>
                    <a:srgbClr val="C00000"/>
                  </a:solidFill>
                  <a:prstDash val="solid"/>
                </a:ln>
                <a:solidFill>
                  <a:srgbClr val="C00000"/>
                </a:solidFill>
                <a:latin typeface="Arial" panose="020B0604020202020204" pitchFamily="34" charset="0"/>
                <a:cs typeface="Arial" panose="020B0604020202020204" pitchFamily="34" charset="0"/>
              </a:rPr>
              <a:t>BÀI </a:t>
            </a:r>
            <a:r>
              <a:rPr lang="fr-FR" sz="2400" b="1" dirty="0">
                <a:ln w="22225">
                  <a:solidFill>
                    <a:srgbClr val="C00000"/>
                  </a:solidFill>
                  <a:prstDash val="solid"/>
                </a:ln>
                <a:solidFill>
                  <a:srgbClr val="C00000"/>
                </a:solidFill>
                <a:latin typeface="Arial" panose="020B0604020202020204" pitchFamily="34" charset="0"/>
                <a:cs typeface="Arial" panose="020B0604020202020204" pitchFamily="34" charset="0"/>
              </a:rPr>
              <a:t>10. HI LẠP VÀ LA MÃ CỔ ĐẠI</a:t>
            </a:r>
            <a:endParaRPr lang="vi-VN" sz="2400" b="1" dirty="0">
              <a:ln w="22225">
                <a:solidFill>
                  <a:srgbClr val="C00000"/>
                </a:solidFill>
                <a:prstDash val="solid"/>
              </a:ln>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712303" y="1435731"/>
            <a:ext cx="7915950" cy="461665"/>
          </a:xfrm>
          <a:prstGeom prst="rect">
            <a:avLst/>
          </a:prstGeom>
        </p:spPr>
        <p:txBody>
          <a:bodyPr wrap="none">
            <a:spAutoFit/>
          </a:bodyPr>
          <a:lstStyle/>
          <a:p>
            <a:pPr marL="285750" indent="-285750">
              <a:buFontTx/>
              <a:buChar char="-"/>
            </a:pPr>
            <a:r>
              <a:rPr lang="en-US" sz="2400" dirty="0" err="1">
                <a:solidFill>
                  <a:schemeClr val="bg1"/>
                </a:solidFill>
                <a:latin typeface="Arial" panose="020B0604020202020204" pitchFamily="34" charset="0"/>
                <a:cs typeface="Arial" panose="020B0604020202020204" pitchFamily="34" charset="0"/>
              </a:rPr>
              <a:t>Nằm</a:t>
            </a:r>
            <a:r>
              <a:rPr lang="en-US" sz="2400" dirty="0">
                <a:solidFill>
                  <a:schemeClr val="bg1"/>
                </a:solidFill>
                <a:latin typeface="Arial" panose="020B0604020202020204" pitchFamily="34" charset="0"/>
                <a:cs typeface="Arial" panose="020B0604020202020204" pitchFamily="34" charset="0"/>
              </a:rPr>
              <a:t> ở </a:t>
            </a:r>
            <a:r>
              <a:rPr lang="en-US" sz="2400" dirty="0" err="1">
                <a:solidFill>
                  <a:schemeClr val="bg1"/>
                </a:solidFill>
                <a:latin typeface="Arial" panose="020B0604020202020204" pitchFamily="34" charset="0"/>
                <a:cs typeface="Arial" panose="020B0604020202020204" pitchFamily="34" charset="0"/>
              </a:rPr>
              <a:t>khu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vực</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a:t>
            </a:r>
            <a:r>
              <a:rPr lang="en-US" sz="2400" dirty="0">
                <a:solidFill>
                  <a:schemeClr val="bg1"/>
                </a:solidFill>
                <a:latin typeface="Arial" panose="020B0604020202020204" pitchFamily="34" charset="0"/>
                <a:cs typeface="Arial" panose="020B0604020202020204" pitchFamily="34" charset="0"/>
              </a:rPr>
              <a:t> Nam </a:t>
            </a:r>
            <a:r>
              <a:rPr lang="en-US" sz="2400" dirty="0" err="1">
                <a:solidFill>
                  <a:schemeClr val="bg1"/>
                </a:solidFill>
                <a:latin typeface="Arial" panose="020B0604020202020204" pitchFamily="34" charset="0"/>
                <a:cs typeface="Arial" panose="020B0604020202020204" pitchFamily="34" charset="0"/>
              </a:rPr>
              <a:t>bán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đảo</a:t>
            </a:r>
            <a:r>
              <a:rPr lang="en-US" sz="2400" dirty="0">
                <a:solidFill>
                  <a:schemeClr val="bg1"/>
                </a:solidFill>
                <a:latin typeface="Arial" panose="020B0604020202020204" pitchFamily="34" charset="0"/>
                <a:cs typeface="Arial" panose="020B0604020202020204" pitchFamily="34" charset="0"/>
              </a:rPr>
              <a:t> Ban-</a:t>
            </a:r>
            <a:r>
              <a:rPr lang="en-US" sz="2400" dirty="0" err="1">
                <a:solidFill>
                  <a:schemeClr val="bg1"/>
                </a:solidFill>
                <a:latin typeface="Arial" panose="020B0604020202020204" pitchFamily="34" charset="0"/>
                <a:cs typeface="Arial" panose="020B0604020202020204" pitchFamily="34" charset="0"/>
              </a:rPr>
              <a:t>căng</a:t>
            </a:r>
            <a:endParaRPr lang="en-US" sz="2400" dirty="0">
              <a:solidFill>
                <a:schemeClr val="bg1"/>
              </a:solidFill>
              <a:latin typeface="Arial" panose="020B0604020202020204" pitchFamily="34" charset="0"/>
              <a:cs typeface="Arial" panose="020B0604020202020204" pitchFamily="34" charset="0"/>
            </a:endParaRPr>
          </a:p>
        </p:txBody>
      </p:sp>
      <p:pic>
        <p:nvPicPr>
          <p:cNvPr id="23"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8114" y="143513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cemap">
            <a:extLst>
              <a:ext uri="{FF2B5EF4-FFF2-40B4-BE49-F238E27FC236}">
                <a16:creationId xmlns:a16="http://schemas.microsoft.com/office/drawing/2014/main" id="{F495A37A-5458-884C-97C8-4CFAF17EF8A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13928" y="1024774"/>
            <a:ext cx="5504330" cy="5122211"/>
          </a:xfrm>
          <a:prstGeom prst="rect">
            <a:avLst/>
          </a:prstGeom>
          <a:noFill/>
          <a:ln>
            <a:noFill/>
          </a:ln>
        </p:spPr>
      </p:pic>
      <p:sp>
        <p:nvSpPr>
          <p:cNvPr id="6" name="Rectangle 5">
            <a:extLst>
              <a:ext uri="{FF2B5EF4-FFF2-40B4-BE49-F238E27FC236}">
                <a16:creationId xmlns:a16="http://schemas.microsoft.com/office/drawing/2014/main" id="{17FDDCD3-1F57-7B41-9831-5A8A8933E42D}"/>
              </a:ext>
            </a:extLst>
          </p:cNvPr>
          <p:cNvSpPr/>
          <p:nvPr/>
        </p:nvSpPr>
        <p:spPr>
          <a:xfrm>
            <a:off x="7680512" y="6146985"/>
            <a:ext cx="2371163" cy="369332"/>
          </a:xfrm>
          <a:prstGeom prst="rect">
            <a:avLst/>
          </a:prstGeom>
        </p:spPr>
        <p:txBody>
          <a:bodyPr wrap="none">
            <a:spAutoFit/>
          </a:bodyPr>
          <a:lstStyle/>
          <a:p>
            <a:pPr algn="ct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US"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endParaRPr lang="x-none"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8CCA786-E054-3341-8EB8-A196DE29EB9E}"/>
              </a:ext>
            </a:extLst>
          </p:cNvPr>
          <p:cNvSpPr/>
          <p:nvPr/>
        </p:nvSpPr>
        <p:spPr>
          <a:xfrm>
            <a:off x="102813" y="1024774"/>
            <a:ext cx="5873917" cy="1938992"/>
          </a:xfrm>
          <a:prstGeom prst="rect">
            <a:avLst/>
          </a:prstGeom>
        </p:spPr>
        <p:txBody>
          <a:bodyPr wrap="square">
            <a:spAutoFit/>
          </a:bodyPr>
          <a:lstStyle/>
          <a:p>
            <a:pPr marL="342900" lvl="0" indent="-342900">
              <a:lnSpc>
                <a:spcPct val="125000"/>
              </a:lnSpc>
              <a:buFont typeface="Symbol" pitchFamily="2" charset="2"/>
              <a:buChar char=""/>
            </a:pP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Hy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x-none"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cư</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ở</a:t>
            </a:r>
            <a:r>
              <a:rPr lang="en-AU"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endParaRPr lang="x-none"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3">
            <a:extLst>
              <a:ext uri="{FF2B5EF4-FFF2-40B4-BE49-F238E27FC236}">
                <a16:creationId xmlns:a16="http://schemas.microsoft.com/office/drawing/2014/main" id="{2B1DD376-76B3-BC40-AF0F-CBD93F9C0543}"/>
              </a:ext>
            </a:extLst>
          </p:cNvPr>
          <p:cNvSpPr txBox="1">
            <a:spLocks noChangeArrowheads="1"/>
          </p:cNvSpPr>
          <p:nvPr/>
        </p:nvSpPr>
        <p:spPr>
          <a:xfrm>
            <a:off x="320493" y="2996815"/>
            <a:ext cx="5263512" cy="37456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Font typeface="Arial" panose="020B0604020202020204" pitchFamily="34" charset="0"/>
              <a:buNone/>
            </a:pPr>
            <a:r>
              <a:rPr lang="en-US" sz="2400" b="1" dirty="0" err="1">
                <a:solidFill>
                  <a:schemeClr val="bg1"/>
                </a:solidFill>
                <a:latin typeface="Times New Roman" panose="02020603050405020304" pitchFamily="18" charset="0"/>
                <a:cs typeface="Times New Roman" panose="02020603050405020304" pitchFamily="18" charset="0"/>
              </a:rPr>
              <a:t>Địa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hình</a:t>
            </a:r>
            <a:endParaRPr lang="en-US" sz="2400" b="1" dirty="0">
              <a:solidFill>
                <a:schemeClr val="bg1"/>
              </a:solidFill>
              <a:latin typeface="Times New Roman" panose="02020603050405020304" pitchFamily="18" charset="0"/>
              <a:cs typeface="Times New Roman" panose="02020603050405020304" pitchFamily="18" charset="0"/>
            </a:endParaRPr>
          </a:p>
          <a:p>
            <a:pPr>
              <a:lnSpc>
                <a:spcPct val="114000"/>
              </a:lnSpc>
              <a:spcBef>
                <a:spcPts val="0"/>
              </a:spcBef>
            </a:pPr>
            <a:r>
              <a:rPr lang="en-US" sz="2400" dirty="0" err="1">
                <a:solidFill>
                  <a:schemeClr val="bg1"/>
                </a:solidFill>
                <a:latin typeface="Times New Roman" panose="02020603050405020304" pitchFamily="18" charset="0"/>
                <a:cs typeface="Times New Roman" panose="02020603050405020304" pitchFamily="18" charset="0"/>
              </a:rPr>
              <a:t>Địa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chủ</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yếu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núi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trọt</a:t>
            </a:r>
            <a:r>
              <a:rPr lang="en-US" sz="2400" dirty="0">
                <a:solidFill>
                  <a:schemeClr val="bg1"/>
                </a:solidFill>
                <a:latin typeface="Times New Roman" panose="02020603050405020304" pitchFamily="18" charset="0"/>
                <a:cs typeface="Times New Roman" panose="02020603050405020304" pitchFamily="18" charset="0"/>
              </a:rPr>
              <a:t>.</a:t>
            </a:r>
          </a:p>
          <a:p>
            <a:pPr>
              <a:lnSpc>
                <a:spcPct val="114000"/>
              </a:lnSpc>
              <a:spcBef>
                <a:spcPts val="0"/>
              </a:spcBef>
            </a:pPr>
            <a:r>
              <a:rPr lang="vi-VN" sz="2400" dirty="0">
                <a:solidFill>
                  <a:schemeClr val="bg1"/>
                </a:solidFill>
                <a:latin typeface="Times New Roman" panose="02020603050405020304" pitchFamily="18" charset="0"/>
                <a:cs typeface="Times New Roman" panose="02020603050405020304" pitchFamily="18" charset="0"/>
              </a:rPr>
              <a:t>Các cộng 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vi-VN" sz="2400" dirty="0">
                <a:solidFill>
                  <a:schemeClr val="bg1"/>
                </a:solidFill>
                <a:latin typeface="Times New Roman" panose="02020603050405020304" pitchFamily="18" charset="0"/>
                <a:cs typeface="Times New Roman" panose="02020603050405020304" pitchFamily="18" charset="0"/>
              </a:rPr>
              <a:t> Hy Lạp 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vi-VN" sz="2400" dirty="0">
                <a:solidFill>
                  <a:schemeClr val="bg1"/>
                </a:solidFill>
                <a:latin typeface="Times New Roman" panose="02020603050405020304" pitchFamily="18" charset="0"/>
                <a:cs typeface="Times New Roman" panose="02020603050405020304" pitchFamily="18" charset="0"/>
              </a:rPr>
              <a:t> phát triển độc lập vì những ngọn núi </a:t>
            </a:r>
            <a:r>
              <a:rPr lang="en-US" sz="2400" dirty="0" err="1">
                <a:solidFill>
                  <a:schemeClr val="bg1"/>
                </a:solidFill>
                <a:latin typeface="Times New Roman" panose="02020603050405020304" pitchFamily="18" charset="0"/>
                <a:cs typeface="Times New Roman" panose="02020603050405020304" pitchFamily="18" charset="0"/>
              </a:rPr>
              <a:t>khiến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việc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khăn</a:t>
            </a:r>
            <a:r>
              <a:rPr lang="en-US" sz="2400" dirty="0">
                <a:solidFill>
                  <a:schemeClr val="bg1"/>
                </a:solidFill>
                <a:latin typeface="Times New Roman" panose="02020603050405020304" pitchFamily="18" charset="0"/>
                <a:cs typeface="Times New Roman" panose="02020603050405020304" pitchFamily="18" charset="0"/>
              </a:rPr>
              <a:t>.</a:t>
            </a:r>
          </a:p>
          <a:p>
            <a:pPr>
              <a:lnSpc>
                <a:spcPct val="114000"/>
              </a:lnSpc>
              <a:spcBef>
                <a:spcPts val="0"/>
              </a:spcBef>
            </a:pP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đồng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xảy</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chiến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tranh</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B67433E4-F243-F74D-9C35-94B1EDC75E99}"/>
              </a:ext>
            </a:extLst>
          </p:cNvPr>
          <p:cNvSpPr txBox="1"/>
          <p:nvPr/>
        </p:nvSpPr>
        <p:spPr>
          <a:xfrm>
            <a:off x="320493" y="340611"/>
            <a:ext cx="2938625" cy="461665"/>
          </a:xfrm>
          <a:prstGeom prst="rect">
            <a:avLst/>
          </a:prstGeom>
          <a:noFill/>
        </p:spPr>
        <p:txBody>
          <a:bodyPr wrap="non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Địa</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hình</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của</a:t>
            </a:r>
            <a:r>
              <a:rPr lang="x-none" sz="2400" b="1" dirty="0" smtClean="0">
                <a:solidFill>
                  <a:srgbClr val="FFFF00"/>
                </a:solidFill>
                <a:latin typeface="Times New Roman" panose="02020603050405020304" pitchFamily="18" charset="0"/>
                <a:cs typeface="Times New Roman" panose="02020603050405020304" pitchFamily="18" charset="0"/>
              </a:rPr>
              <a:t> Hy </a:t>
            </a:r>
            <a:r>
              <a:rPr lang="en-US" sz="2400" b="1" dirty="0" smtClean="0">
                <a:solidFill>
                  <a:srgbClr val="FFFF00"/>
                </a:solidFill>
                <a:latin typeface="Times New Roman" panose="02020603050405020304" pitchFamily="18" charset="0"/>
                <a:cs typeface="Times New Roman" panose="02020603050405020304" pitchFamily="18" charset="0"/>
              </a:rPr>
              <a:t>L</a:t>
            </a:r>
            <a:r>
              <a:rPr lang="x-none" sz="2400" b="1" dirty="0" smtClean="0">
                <a:solidFill>
                  <a:srgbClr val="FFFF00"/>
                </a:solidFill>
                <a:latin typeface="Times New Roman" panose="02020603050405020304" pitchFamily="18" charset="0"/>
                <a:cs typeface="Times New Roman" panose="02020603050405020304" pitchFamily="18" charset="0"/>
              </a:rPr>
              <a:t>ạp</a:t>
            </a:r>
            <a:endParaRPr lang="x-none"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1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28198" y="130324"/>
            <a:ext cx="5902154" cy="1143000"/>
          </a:xfrm>
        </p:spPr>
        <p:txBody>
          <a:bodyPr>
            <a:normAutofit/>
          </a:bodyPr>
          <a:lstStyle/>
          <a:p>
            <a:pPr eaLnBrk="1" hangingPunct="1">
              <a:defRPr/>
            </a:pPr>
            <a:r>
              <a:rPr lang="es-ES" sz="2800" b="1" dirty="0" err="1">
                <a:solidFill>
                  <a:srgbClr val="FFFF00"/>
                </a:solidFill>
                <a:latin typeface="+mn-lt"/>
              </a:rPr>
              <a:t>Địa</a:t>
            </a:r>
            <a:r>
              <a:rPr lang="es-ES" sz="2800" b="1" dirty="0">
                <a:solidFill>
                  <a:srgbClr val="FFFF00"/>
                </a:solidFill>
                <a:latin typeface="+mn-lt"/>
              </a:rPr>
              <a:t> </a:t>
            </a:r>
            <a:r>
              <a:rPr lang="es-ES" sz="2800" b="1" dirty="0" err="1">
                <a:solidFill>
                  <a:srgbClr val="FFFF00"/>
                </a:solidFill>
                <a:latin typeface="+mn-lt"/>
              </a:rPr>
              <a:t>hình</a:t>
            </a:r>
            <a:r>
              <a:rPr lang="es-ES" sz="2800" b="1" dirty="0">
                <a:solidFill>
                  <a:srgbClr val="FFFF00"/>
                </a:solidFill>
                <a:latin typeface="+mn-lt"/>
              </a:rPr>
              <a:t> </a:t>
            </a:r>
            <a:r>
              <a:rPr lang="es-ES" sz="2800" b="1" dirty="0" err="1">
                <a:solidFill>
                  <a:srgbClr val="FFFF00"/>
                </a:solidFill>
                <a:latin typeface="+mn-lt"/>
              </a:rPr>
              <a:t>đặc</a:t>
            </a:r>
            <a:r>
              <a:rPr lang="es-ES" sz="2800" b="1" dirty="0">
                <a:solidFill>
                  <a:srgbClr val="FFFF00"/>
                </a:solidFill>
                <a:latin typeface="+mn-lt"/>
              </a:rPr>
              <a:t> </a:t>
            </a:r>
            <a:r>
              <a:rPr lang="es-ES" sz="2800" b="1" dirty="0" err="1">
                <a:solidFill>
                  <a:srgbClr val="FFFF00"/>
                </a:solidFill>
                <a:latin typeface="+mn-lt"/>
              </a:rPr>
              <a:t>trưng</a:t>
            </a:r>
            <a:r>
              <a:rPr lang="es-ES" sz="2800" b="1" dirty="0">
                <a:solidFill>
                  <a:srgbClr val="FFFF00"/>
                </a:solidFill>
                <a:latin typeface="+mn-lt"/>
              </a:rPr>
              <a:t> </a:t>
            </a:r>
            <a:r>
              <a:rPr lang="es-ES" sz="2800" b="1" dirty="0" err="1">
                <a:solidFill>
                  <a:srgbClr val="FFFF00"/>
                </a:solidFill>
                <a:latin typeface="+mn-lt"/>
              </a:rPr>
              <a:t>của</a:t>
            </a:r>
            <a:r>
              <a:rPr lang="es-ES" sz="2800" b="1" dirty="0">
                <a:solidFill>
                  <a:srgbClr val="FFFF00"/>
                </a:solidFill>
                <a:latin typeface="+mn-lt"/>
              </a:rPr>
              <a:t> </a:t>
            </a:r>
            <a:r>
              <a:rPr lang="es-ES" sz="2800" b="1" dirty="0" err="1" smtClean="0">
                <a:solidFill>
                  <a:srgbClr val="FFFF00"/>
                </a:solidFill>
                <a:latin typeface="+mn-lt"/>
              </a:rPr>
              <a:t>Hy</a:t>
            </a:r>
            <a:r>
              <a:rPr lang="es-ES" sz="2800" b="1" dirty="0" smtClean="0">
                <a:solidFill>
                  <a:srgbClr val="FFFF00"/>
                </a:solidFill>
                <a:latin typeface="+mn-lt"/>
              </a:rPr>
              <a:t> </a:t>
            </a:r>
            <a:r>
              <a:rPr lang="es-ES" sz="2800" b="1" dirty="0" err="1">
                <a:solidFill>
                  <a:srgbClr val="FFFF00"/>
                </a:solidFill>
                <a:latin typeface="+mn-lt"/>
              </a:rPr>
              <a:t>Lạp</a:t>
            </a:r>
            <a:endParaRPr lang="es-ES" sz="2800" b="1" dirty="0">
              <a:solidFill>
                <a:srgbClr val="FFFF00"/>
              </a:solidFill>
              <a:latin typeface="+mn-lt"/>
            </a:endParaRPr>
          </a:p>
        </p:txBody>
      </p:sp>
      <p:pic>
        <p:nvPicPr>
          <p:cNvPr id="5122" name="Picture 2" descr="http://www.keytours.gr/uploads/images/greece_delphi_landscape.jpg"/>
          <p:cNvPicPr>
            <a:picLocks noChangeAspect="1" noChangeArrowheads="1"/>
          </p:cNvPicPr>
          <p:nvPr/>
        </p:nvPicPr>
        <p:blipFill>
          <a:blip r:embed="rId2" cstate="print"/>
          <a:srcRect/>
          <a:stretch>
            <a:fillRect/>
          </a:stretch>
        </p:blipFill>
        <p:spPr bwMode="auto">
          <a:xfrm>
            <a:off x="1109151" y="1001974"/>
            <a:ext cx="9884229" cy="5570176"/>
          </a:xfrm>
          <a:prstGeom prst="rect">
            <a:avLst/>
          </a:prstGeom>
          <a:noFill/>
        </p:spPr>
      </p:pic>
      <p:sp>
        <p:nvSpPr>
          <p:cNvPr id="5" name="4 Rectángulo"/>
          <p:cNvSpPr/>
          <p:nvPr/>
        </p:nvSpPr>
        <p:spPr>
          <a:xfrm>
            <a:off x="5476956" y="2893695"/>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Biển</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6" name="5 Rectángulo"/>
          <p:cNvSpPr/>
          <p:nvPr/>
        </p:nvSpPr>
        <p:spPr>
          <a:xfrm>
            <a:off x="1424933" y="3283006"/>
            <a:ext cx="21237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vách</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núi</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đá</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7" name="6 Rectángulo"/>
          <p:cNvSpPr/>
          <p:nvPr/>
        </p:nvSpPr>
        <p:spPr>
          <a:xfrm>
            <a:off x="7546176" y="4115893"/>
            <a:ext cx="15841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Đất</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trồng</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trọt</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
        <p:nvSpPr>
          <p:cNvPr id="8" name="7 Rectángulo"/>
          <p:cNvSpPr/>
          <p:nvPr/>
        </p:nvSpPr>
        <p:spPr>
          <a:xfrm>
            <a:off x="2020572" y="6057292"/>
            <a:ext cx="388843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Các</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loại</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cây</a:t>
            </a:r>
            <a:r>
              <a:rPr lang="es-ES" b="1" dirty="0">
                <a:solidFill>
                  <a:schemeClr val="accent1">
                    <a:lumMod val="25000"/>
                  </a:schemeClr>
                </a:solidFill>
                <a:effectLst>
                  <a:outerShdw blurRad="38100" dist="38100" dir="2700000" algn="tl">
                    <a:srgbClr val="000000">
                      <a:alpha val="43137"/>
                    </a:srgbClr>
                  </a:outerShdw>
                </a:effectLst>
                <a:latin typeface="Corbel" pitchFamily="34" charset="0"/>
              </a:rPr>
              <a:t> </a:t>
            </a:r>
            <a:r>
              <a:rPr lang="es-ES" b="1" dirty="0" err="1">
                <a:solidFill>
                  <a:schemeClr val="accent1">
                    <a:lumMod val="25000"/>
                  </a:schemeClr>
                </a:solidFill>
                <a:effectLst>
                  <a:outerShdw blurRad="38100" dist="38100" dir="2700000" algn="tl">
                    <a:srgbClr val="000000">
                      <a:alpha val="43137"/>
                    </a:srgbClr>
                  </a:outerShdw>
                </a:effectLst>
                <a:latin typeface="Corbel" pitchFamily="34" charset="0"/>
              </a:rPr>
              <a:t>bụi</a:t>
            </a:r>
            <a:endParaRPr lang="es-ES" b="1" dirty="0">
              <a:solidFill>
                <a:schemeClr val="accent1">
                  <a:lumMod val="25000"/>
                </a:schemeClr>
              </a:solidFill>
              <a:effectLst>
                <a:outerShdw blurRad="38100" dist="38100" dir="2700000" algn="tl">
                  <a:srgbClr val="000000">
                    <a:alpha val="43137"/>
                  </a:srgbClr>
                </a:outerShdw>
              </a:effectLst>
              <a:latin typeface="Corbel" pitchFamily="34" charset="0"/>
            </a:endParaRPr>
          </a:p>
        </p:txBody>
      </p:sp>
    </p:spTree>
    <p:extLst>
      <p:ext uri="{BB962C8B-B14F-4D97-AF65-F5344CB8AC3E}">
        <p14:creationId xmlns:p14="http://schemas.microsoft.com/office/powerpoint/2010/main" val="1191692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TotalTime>
  <Words>4799</Words>
  <Application>Microsoft Office PowerPoint</Application>
  <PresentationFormat>Widescreen</PresentationFormat>
  <Paragraphs>316</Paragraphs>
  <Slides>56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Arial</vt:lpstr>
      <vt:lpstr>Calibri</vt:lpstr>
      <vt:lpstr>Calibri Light</vt:lpstr>
      <vt:lpstr>Corbel</vt:lpstr>
      <vt:lpstr>Symbol</vt:lpstr>
      <vt:lpstr>Times New Roman</vt:lpstr>
      <vt:lpstr>Times New Roman (Headings)</vt:lpstr>
      <vt:lpstr>Verdana</vt:lpstr>
      <vt:lpstr>Office Theme</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Địa hình đặc trưng của Hy Lạp</vt:lpstr>
      <vt:lpstr>Khí hậu của Hy Lạp</vt:lpstr>
      <vt:lpstr>Khí hậu của Hy Lạp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Xã hội A-ten: Có 3 giai cấp chính là công dân, kiều dân và nô lệ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58</cp:revision>
  <dcterms:created xsi:type="dcterms:W3CDTF">2021-07-30T13:33:37Z</dcterms:created>
  <dcterms:modified xsi:type="dcterms:W3CDTF">2023-11-17T01:49:59Z</dcterms:modified>
</cp:coreProperties>
</file>