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61" r:id="rId2"/>
    <p:sldMasterId id="2147483770" r:id="rId3"/>
  </p:sldMasterIdLst>
  <p:notesMasterIdLst>
    <p:notesMasterId r:id="rId28"/>
  </p:notesMasterIdLst>
  <p:sldIdLst>
    <p:sldId id="11088338" r:id="rId4"/>
    <p:sldId id="11088371" r:id="rId5"/>
    <p:sldId id="11088372" r:id="rId6"/>
    <p:sldId id="11088375" r:id="rId7"/>
    <p:sldId id="11088376" r:id="rId8"/>
    <p:sldId id="11088377" r:id="rId9"/>
    <p:sldId id="11088385" r:id="rId10"/>
    <p:sldId id="11088386" r:id="rId11"/>
    <p:sldId id="11088370" r:id="rId12"/>
    <p:sldId id="11088341" r:id="rId13"/>
    <p:sldId id="11088387" r:id="rId14"/>
    <p:sldId id="11088388" r:id="rId15"/>
    <p:sldId id="11088389" r:id="rId16"/>
    <p:sldId id="11088390" r:id="rId17"/>
    <p:sldId id="11088391" r:id="rId18"/>
    <p:sldId id="11088392" r:id="rId19"/>
    <p:sldId id="11088378" r:id="rId20"/>
    <p:sldId id="11088380" r:id="rId21"/>
    <p:sldId id="11088379" r:id="rId22"/>
    <p:sldId id="11088381" r:id="rId23"/>
    <p:sldId id="11088382" r:id="rId24"/>
    <p:sldId id="11088383" r:id="rId25"/>
    <p:sldId id="11088384" r:id="rId26"/>
    <p:sldId id="317"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55A11"/>
    <a:srgbClr val="F8CBAD"/>
    <a:srgbClr val="FBFBFB"/>
    <a:srgbClr val="4D8689"/>
    <a:srgbClr val="E19520"/>
    <a:srgbClr val="E7D6B6"/>
    <a:srgbClr val="C4A159"/>
    <a:srgbClr val="9B7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autoAdjust="0"/>
  </p:normalViewPr>
  <p:slideViewPr>
    <p:cSldViewPr snapToGrid="0">
      <p:cViewPr varScale="1">
        <p:scale>
          <a:sx n="88" d="100"/>
          <a:sy n="88" d="100"/>
        </p:scale>
        <p:origin x="490" y="101"/>
      </p:cViewPr>
      <p:guideLst/>
    </p:cSldViewPr>
  </p:slideViewPr>
  <p:outlineViewPr>
    <p:cViewPr>
      <p:scale>
        <a:sx n="33" d="100"/>
        <a:sy n="33" d="100"/>
      </p:scale>
      <p:origin x="0" y="-320"/>
    </p:cViewPr>
  </p:outlineViewPr>
  <p:notesTextViewPr>
    <p:cViewPr>
      <p:scale>
        <a:sx n="1" d="1"/>
        <a:sy n="1" d="1"/>
      </p:scale>
      <p:origin x="0" y="0"/>
    </p:cViewPr>
  </p:notesTextViewPr>
  <p:sorterViewPr>
    <p:cViewPr>
      <p:scale>
        <a:sx n="100" d="100"/>
        <a:sy n="100" d="100"/>
      </p:scale>
      <p:origin x="0" y="-6880"/>
    </p:cViewPr>
  </p:sorter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2508A-B75B-418D-9F64-3E5B6F927B6A}" type="datetimeFigureOut">
              <a:rPr lang="zh-CN" altLang="en-US" smtClean="0"/>
              <a:t>2024/12/18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7D089-AC8F-4832-A3C3-D9AF30F404B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a:t>
            </a:fld>
            <a:endParaRPr lang="zh-CN" altLang="en-US"/>
          </a:p>
        </p:txBody>
      </p:sp>
    </p:spTree>
    <p:extLst>
      <p:ext uri="{BB962C8B-B14F-4D97-AF65-F5344CB8AC3E}">
        <p14:creationId xmlns:p14="http://schemas.microsoft.com/office/powerpoint/2010/main" val="4291374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18</a:t>
            </a:fld>
            <a:endParaRPr lang="zh-CN" altLang="en-US"/>
          </a:p>
        </p:txBody>
      </p:sp>
    </p:spTree>
    <p:extLst>
      <p:ext uri="{BB962C8B-B14F-4D97-AF65-F5344CB8AC3E}">
        <p14:creationId xmlns:p14="http://schemas.microsoft.com/office/powerpoint/2010/main" val="171175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19</a:t>
            </a:fld>
            <a:endParaRPr lang="zh-CN" altLang="en-US"/>
          </a:p>
        </p:txBody>
      </p:sp>
    </p:spTree>
    <p:extLst>
      <p:ext uri="{BB962C8B-B14F-4D97-AF65-F5344CB8AC3E}">
        <p14:creationId xmlns:p14="http://schemas.microsoft.com/office/powerpoint/2010/main" val="3343696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20</a:t>
            </a:fld>
            <a:endParaRPr lang="zh-CN" altLang="en-US"/>
          </a:p>
        </p:txBody>
      </p:sp>
    </p:spTree>
    <p:extLst>
      <p:ext uri="{BB962C8B-B14F-4D97-AF65-F5344CB8AC3E}">
        <p14:creationId xmlns:p14="http://schemas.microsoft.com/office/powerpoint/2010/main" val="203425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21</a:t>
            </a:fld>
            <a:endParaRPr lang="zh-CN" altLang="en-US"/>
          </a:p>
        </p:txBody>
      </p:sp>
    </p:spTree>
    <p:extLst>
      <p:ext uri="{BB962C8B-B14F-4D97-AF65-F5344CB8AC3E}">
        <p14:creationId xmlns:p14="http://schemas.microsoft.com/office/powerpoint/2010/main" val="3288619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22</a:t>
            </a:fld>
            <a:endParaRPr lang="zh-CN" altLang="en-US"/>
          </a:p>
        </p:txBody>
      </p:sp>
    </p:spTree>
    <p:extLst>
      <p:ext uri="{BB962C8B-B14F-4D97-AF65-F5344CB8AC3E}">
        <p14:creationId xmlns:p14="http://schemas.microsoft.com/office/powerpoint/2010/main" val="275016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11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030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a:t>
            </a:fld>
            <a:endParaRPr lang="zh-CN" altLang="en-US"/>
          </a:p>
        </p:txBody>
      </p:sp>
    </p:spTree>
    <p:extLst>
      <p:ext uri="{BB962C8B-B14F-4D97-AF65-F5344CB8AC3E}">
        <p14:creationId xmlns:p14="http://schemas.microsoft.com/office/powerpoint/2010/main" val="76691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3</a:t>
            </a:fld>
            <a:endParaRPr lang="zh-CN" altLang="en-US"/>
          </a:p>
        </p:txBody>
      </p:sp>
    </p:spTree>
    <p:extLst>
      <p:ext uri="{BB962C8B-B14F-4D97-AF65-F5344CB8AC3E}">
        <p14:creationId xmlns:p14="http://schemas.microsoft.com/office/powerpoint/2010/main" val="6340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4</a:t>
            </a:fld>
            <a:endParaRPr lang="zh-CN" altLang="en-US"/>
          </a:p>
        </p:txBody>
      </p:sp>
    </p:spTree>
    <p:extLst>
      <p:ext uri="{BB962C8B-B14F-4D97-AF65-F5344CB8AC3E}">
        <p14:creationId xmlns:p14="http://schemas.microsoft.com/office/powerpoint/2010/main" val="403989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5</a:t>
            </a:fld>
            <a:endParaRPr lang="zh-CN" altLang="en-US"/>
          </a:p>
        </p:txBody>
      </p:sp>
    </p:spTree>
    <p:extLst>
      <p:ext uri="{BB962C8B-B14F-4D97-AF65-F5344CB8AC3E}">
        <p14:creationId xmlns:p14="http://schemas.microsoft.com/office/powerpoint/2010/main" val="387537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6</a:t>
            </a:fld>
            <a:endParaRPr lang="zh-CN" altLang="en-US"/>
          </a:p>
        </p:txBody>
      </p:sp>
    </p:spTree>
    <p:extLst>
      <p:ext uri="{BB962C8B-B14F-4D97-AF65-F5344CB8AC3E}">
        <p14:creationId xmlns:p14="http://schemas.microsoft.com/office/powerpoint/2010/main" val="304050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9</a:t>
            </a:fld>
            <a:endParaRPr lang="zh-CN" altLang="en-US"/>
          </a:p>
        </p:txBody>
      </p:sp>
    </p:spTree>
    <p:extLst>
      <p:ext uri="{BB962C8B-B14F-4D97-AF65-F5344CB8AC3E}">
        <p14:creationId xmlns:p14="http://schemas.microsoft.com/office/powerpoint/2010/main" val="158227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10</a:t>
            </a:fld>
            <a:endParaRPr lang="zh-CN" altLang="en-US"/>
          </a:p>
        </p:txBody>
      </p:sp>
    </p:spTree>
    <p:extLst>
      <p:ext uri="{BB962C8B-B14F-4D97-AF65-F5344CB8AC3E}">
        <p14:creationId xmlns:p14="http://schemas.microsoft.com/office/powerpoint/2010/main" val="225193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05037" rtl="0" eaLnBrk="1" fontAlgn="auto" latinLnBrk="0" hangingPunct="1">
              <a:lnSpc>
                <a:spcPct val="100000"/>
              </a:lnSpc>
              <a:spcBef>
                <a:spcPts val="0"/>
              </a:spcBef>
              <a:spcAft>
                <a:spcPts val="0"/>
              </a:spcAft>
              <a:buClrTx/>
              <a:buSzTx/>
              <a:buFontTx/>
              <a:buNone/>
              <a:tabLst/>
              <a:defRPr/>
            </a:pPr>
            <a:fld id="{DD20450A-354E-44BD-BC39-CF81CF2652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0503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643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2896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518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5098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7471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2024/12/18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7415011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845278" y="2587724"/>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tx1">
                    <a:lumMod val="75000"/>
                    <a:lumOff val="25000"/>
                  </a:schemeClr>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3845278" y="3171523"/>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grpSp>
        <p:nvGrpSpPr>
          <p:cNvPr id="3" name="Group 2"/>
          <p:cNvGrpSpPr/>
          <p:nvPr userDrawn="1"/>
        </p:nvGrpSpPr>
        <p:grpSpPr>
          <a:xfrm>
            <a:off x="3845282" y="2360699"/>
            <a:ext cx="4508495" cy="43200"/>
            <a:chOff x="428625" y="3767667"/>
            <a:chExt cx="3263900" cy="69400"/>
          </a:xfrm>
        </p:grpSpPr>
        <p:sp>
          <p:nvSpPr>
            <p:cNvPr id="2" name="Rectangle 1"/>
            <p:cNvSpPr/>
            <p:nvPr userDrawn="1"/>
          </p:nvSpPr>
          <p:spPr>
            <a:xfrm>
              <a:off x="428625" y="3767667"/>
              <a:ext cx="815975" cy="69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 name="Rectangle 4"/>
            <p:cNvSpPr/>
            <p:nvPr userDrawn="1"/>
          </p:nvSpPr>
          <p:spPr>
            <a:xfrm>
              <a:off x="1244600" y="3767667"/>
              <a:ext cx="815975" cy="69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 name="Rectangle 5"/>
            <p:cNvSpPr/>
            <p:nvPr userDrawn="1"/>
          </p:nvSpPr>
          <p:spPr>
            <a:xfrm>
              <a:off x="2060575" y="3767667"/>
              <a:ext cx="815975" cy="69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 name="Rectangle 6"/>
            <p:cNvSpPr/>
            <p:nvPr userDrawn="1"/>
          </p:nvSpPr>
          <p:spPr>
            <a:xfrm>
              <a:off x="2876550" y="3767667"/>
              <a:ext cx="815975" cy="69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grpSp>
      <p:sp>
        <p:nvSpPr>
          <p:cNvPr id="10" name="Text Placeholder 2"/>
          <p:cNvSpPr>
            <a:spLocks noGrp="1"/>
          </p:cNvSpPr>
          <p:nvPr>
            <p:ph type="body" sz="quarter" idx="16" hasCustomPrompt="1"/>
          </p:nvPr>
        </p:nvSpPr>
        <p:spPr>
          <a:xfrm>
            <a:off x="3865739" y="3604097"/>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76091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elcom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71501" y="2145734"/>
            <a:ext cx="45085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WELCOME</a:t>
            </a:r>
          </a:p>
        </p:txBody>
      </p:sp>
      <p:sp>
        <p:nvSpPr>
          <p:cNvPr id="9" name="Text Placeholder 7"/>
          <p:cNvSpPr>
            <a:spLocks noGrp="1"/>
          </p:cNvSpPr>
          <p:nvPr>
            <p:ph type="body" sz="quarter" idx="11" hasCustomPrompt="1"/>
          </p:nvPr>
        </p:nvSpPr>
        <p:spPr>
          <a:xfrm>
            <a:off x="571501" y="2810812"/>
            <a:ext cx="45085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grpSp>
        <p:nvGrpSpPr>
          <p:cNvPr id="3" name="Group 2"/>
          <p:cNvGrpSpPr/>
          <p:nvPr userDrawn="1"/>
        </p:nvGrpSpPr>
        <p:grpSpPr>
          <a:xfrm>
            <a:off x="571501" y="2676173"/>
            <a:ext cx="4511963" cy="43200"/>
            <a:chOff x="428625" y="3767667"/>
            <a:chExt cx="3263900" cy="69400"/>
          </a:xfrm>
        </p:grpSpPr>
        <p:sp>
          <p:nvSpPr>
            <p:cNvPr id="2" name="Rectangle 1"/>
            <p:cNvSpPr/>
            <p:nvPr userDrawn="1"/>
          </p:nvSpPr>
          <p:spPr>
            <a:xfrm>
              <a:off x="428625" y="3767667"/>
              <a:ext cx="815975" cy="69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 name="Rectangle 4"/>
            <p:cNvSpPr/>
            <p:nvPr userDrawn="1"/>
          </p:nvSpPr>
          <p:spPr>
            <a:xfrm>
              <a:off x="1244600" y="3767667"/>
              <a:ext cx="815975" cy="69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 name="Rectangle 5"/>
            <p:cNvSpPr/>
            <p:nvPr userDrawn="1"/>
          </p:nvSpPr>
          <p:spPr>
            <a:xfrm>
              <a:off x="2060575" y="3767667"/>
              <a:ext cx="815975" cy="69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 name="Rectangle 6"/>
            <p:cNvSpPr/>
            <p:nvPr userDrawn="1"/>
          </p:nvSpPr>
          <p:spPr>
            <a:xfrm>
              <a:off x="2876550" y="3767667"/>
              <a:ext cx="815975" cy="69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grpSp>
      <p:sp>
        <p:nvSpPr>
          <p:cNvPr id="10" name="Text Placeholder 2"/>
          <p:cNvSpPr>
            <a:spLocks noGrp="1"/>
          </p:cNvSpPr>
          <p:nvPr>
            <p:ph type="body" sz="quarter" idx="16" hasCustomPrompt="1"/>
          </p:nvPr>
        </p:nvSpPr>
        <p:spPr>
          <a:xfrm>
            <a:off x="591962" y="3141787"/>
            <a:ext cx="4488039" cy="1887384"/>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Tree>
    <p:extLst>
      <p:ext uri="{BB962C8B-B14F-4D97-AF65-F5344CB8AC3E}">
        <p14:creationId xmlns:p14="http://schemas.microsoft.com/office/powerpoint/2010/main" val="9803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42" presetClass="entr" presetSubtype="0" fill="hold" grpId="0" nodeType="withEffect">
                                  <p:stCondLst>
                                    <p:cond delay="20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anim calcmode="lin" valueType="num">
                                      <p:cBhvr>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9">
                                            <p:txEl>
                                              <p:pRg st="0" end="0"/>
                                            </p:txEl>
                                          </p:spTgt>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8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grpId="0" nodeType="withEffect">
                                  <p:stCondLst>
                                    <p:cond delay="80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g image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Picture Placeholder 2"/>
          <p:cNvSpPr>
            <a:spLocks noGrp="1"/>
          </p:cNvSpPr>
          <p:nvPr>
            <p:ph type="pic" sz="quarter" idx="17"/>
          </p:nvPr>
        </p:nvSpPr>
        <p:spPr>
          <a:xfrm>
            <a:off x="0" y="1533747"/>
            <a:ext cx="12192000" cy="370881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591962" y="5539545"/>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Tree>
    <p:extLst>
      <p:ext uri="{BB962C8B-B14F-4D97-AF65-F5344CB8AC3E}">
        <p14:creationId xmlns:p14="http://schemas.microsoft.com/office/powerpoint/2010/main" val="16792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nodePh="1">
                                  <p:stCondLst>
                                    <p:cond delay="8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ig image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Picture Placeholder 2"/>
          <p:cNvSpPr>
            <a:spLocks noGrp="1"/>
          </p:cNvSpPr>
          <p:nvPr>
            <p:ph type="pic" sz="quarter" idx="17"/>
          </p:nvPr>
        </p:nvSpPr>
        <p:spPr>
          <a:xfrm>
            <a:off x="0" y="1533747"/>
            <a:ext cx="12192000" cy="300777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591962" y="5402385"/>
            <a:ext cx="10973505" cy="779972"/>
          </a:xfrm>
          <a:prstGeom prst="rect">
            <a:avLst/>
          </a:prstGeom>
        </p:spPr>
        <p:txBody>
          <a:bodyPr vert="horz" lIns="0" tIns="0" rIns="0" bIns="0" numCol="2" spcCol="36000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
        <p:nvSpPr>
          <p:cNvPr id="6" name="Text Placeholder 7"/>
          <p:cNvSpPr>
            <a:spLocks noGrp="1"/>
          </p:cNvSpPr>
          <p:nvPr>
            <p:ph type="body" sz="quarter" idx="18" hasCustomPrompt="1"/>
          </p:nvPr>
        </p:nvSpPr>
        <p:spPr>
          <a:xfrm>
            <a:off x="569384" y="4860492"/>
            <a:ext cx="5543549"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113384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nodePh="1">
                                  <p:stCondLst>
                                    <p:cond delay="8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400"/>
                                        <p:tgtEl>
                                          <p:spTgt spid="6">
                                            <p:txEl>
                                              <p:pRg st="0" end="0"/>
                                            </p:txEl>
                                          </p:spTgt>
                                        </p:tgtEl>
                                      </p:cBhvr>
                                    </p:animEffect>
                                    <p:anim calcmode="lin" valueType="num">
                                      <p:cBhvr>
                                        <p:cTn id="24"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de image with color bar">
    <p:spTree>
      <p:nvGrpSpPr>
        <p:cNvPr id="1" name=""/>
        <p:cNvGrpSpPr/>
        <p:nvPr/>
      </p:nvGrpSpPr>
      <p:grpSpPr>
        <a:xfrm>
          <a:off x="0" y="0"/>
          <a:ext cx="0" cy="0"/>
          <a:chOff x="0" y="0"/>
          <a:chExt cx="0" cy="0"/>
        </a:xfrm>
      </p:grpSpPr>
      <p:sp>
        <p:nvSpPr>
          <p:cNvPr id="2" name="Rectangle 1"/>
          <p:cNvSpPr/>
          <p:nvPr userDrawn="1"/>
        </p:nvSpPr>
        <p:spPr>
          <a:xfrm>
            <a:off x="6050845" y="1533747"/>
            <a:ext cx="6141156" cy="3708812"/>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Picture Placeholder 2"/>
          <p:cNvSpPr>
            <a:spLocks noGrp="1"/>
          </p:cNvSpPr>
          <p:nvPr>
            <p:ph type="pic" sz="quarter" idx="17"/>
          </p:nvPr>
        </p:nvSpPr>
        <p:spPr>
          <a:xfrm>
            <a:off x="1" y="1533747"/>
            <a:ext cx="6321777" cy="3708812"/>
          </a:xfrm>
          <a:custGeom>
            <a:avLst/>
            <a:gdLst/>
            <a:ahLst/>
            <a:cxnLst/>
            <a:rect l="l" t="t" r="r" b="b"/>
            <a:pathLst>
              <a:path w="4741333" h="3090677">
                <a:moveTo>
                  <a:pt x="0" y="0"/>
                </a:moveTo>
                <a:lnTo>
                  <a:pt x="4538133" y="0"/>
                </a:lnTo>
                <a:lnTo>
                  <a:pt x="4538133" y="1312678"/>
                </a:lnTo>
                <a:lnTo>
                  <a:pt x="4741333" y="1515878"/>
                </a:lnTo>
                <a:lnTo>
                  <a:pt x="4538133" y="1719078"/>
                </a:lnTo>
                <a:lnTo>
                  <a:pt x="4538133" y="3090677"/>
                </a:lnTo>
                <a:lnTo>
                  <a:pt x="0" y="3090677"/>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591962" y="5539545"/>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
        <p:nvSpPr>
          <p:cNvPr id="10" name="Text Placeholder 7"/>
          <p:cNvSpPr>
            <a:spLocks noGrp="1"/>
          </p:cNvSpPr>
          <p:nvPr>
            <p:ph type="body" sz="quarter" idx="18" hasCustomPrompt="1"/>
          </p:nvPr>
        </p:nvSpPr>
        <p:spPr>
          <a:xfrm>
            <a:off x="6672438" y="2259910"/>
            <a:ext cx="4893029"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a:t>Text </a:t>
            </a:r>
            <a:r>
              <a:rPr lang="es-ES_tradnl" dirty="0" err="1"/>
              <a:t>example</a:t>
            </a:r>
            <a:endParaRPr lang="es-ES_tradnl" dirty="0"/>
          </a:p>
        </p:txBody>
      </p:sp>
      <p:sp>
        <p:nvSpPr>
          <p:cNvPr id="11" name="Text Placeholder 7"/>
          <p:cNvSpPr>
            <a:spLocks noGrp="1"/>
          </p:cNvSpPr>
          <p:nvPr>
            <p:ph type="body" sz="quarter" idx="19" hasCustomPrompt="1"/>
          </p:nvPr>
        </p:nvSpPr>
        <p:spPr>
          <a:xfrm>
            <a:off x="6672438" y="2762433"/>
            <a:ext cx="489302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2" name="Text Placeholder 2"/>
          <p:cNvSpPr>
            <a:spLocks noGrp="1"/>
          </p:cNvSpPr>
          <p:nvPr>
            <p:ph type="body" sz="quarter" idx="20" hasCustomPrompt="1"/>
          </p:nvPr>
        </p:nvSpPr>
        <p:spPr>
          <a:xfrm>
            <a:off x="6672438" y="3121469"/>
            <a:ext cx="4893029" cy="1572456"/>
          </a:xfrm>
          <a:prstGeom prst="rect">
            <a:avLst/>
          </a:prstGeom>
        </p:spPr>
        <p:txBody>
          <a:bodyPr vert="horz" lIns="0" tIns="0" rIns="0" bIns="0"/>
          <a:lstStyle>
            <a:lvl1pPr marL="0" indent="0" algn="just">
              <a:lnSpc>
                <a:spcPct val="130000"/>
              </a:lnSpc>
              <a:buNone/>
              <a:defRPr sz="1080">
                <a:solidFill>
                  <a:schemeClr val="bg1">
                    <a:lumMod val="95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Tree>
    <p:extLst>
      <p:ext uri="{BB962C8B-B14F-4D97-AF65-F5344CB8AC3E}">
        <p14:creationId xmlns:p14="http://schemas.microsoft.com/office/powerpoint/2010/main" val="192577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nodePh="1">
                                  <p:stCondLst>
                                    <p:cond delay="8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3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42" presetClass="entr" presetSubtype="0" fill="hold" grpId="0" nodeType="withEffect">
                                  <p:stCondLst>
                                    <p:cond delay="20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400"/>
                                        <p:tgtEl>
                                          <p:spTgt spid="10">
                                            <p:txEl>
                                              <p:pRg st="0" end="0"/>
                                            </p:txEl>
                                          </p:spTgt>
                                        </p:tgtEl>
                                      </p:cBhvr>
                                    </p:animEffect>
                                    <p:anim calcmode="lin" valueType="num">
                                      <p:cBhvr>
                                        <p:cTn id="25"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400" fill="hold"/>
                                        <p:tgtEl>
                                          <p:spTgt spid="10">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anim calcmode="lin" valueType="num">
                                      <p:cBhvr>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11">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rvices slide 1">
    <p:spTree>
      <p:nvGrpSpPr>
        <p:cNvPr id="1" name=""/>
        <p:cNvGrpSpPr/>
        <p:nvPr/>
      </p:nvGrpSpPr>
      <p:grpSpPr>
        <a:xfrm>
          <a:off x="0" y="0"/>
          <a:ext cx="0" cy="0"/>
          <a:chOff x="0" y="0"/>
          <a:chExt cx="0" cy="0"/>
        </a:xfrm>
      </p:grpSpPr>
      <p:sp>
        <p:nvSpPr>
          <p:cNvPr id="2" name="Rectangle 1"/>
          <p:cNvSpPr/>
          <p:nvPr userDrawn="1"/>
        </p:nvSpPr>
        <p:spPr>
          <a:xfrm>
            <a:off x="1" y="1965961"/>
            <a:ext cx="12192000" cy="2801723"/>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7"/>
          <p:cNvSpPr>
            <a:spLocks noGrp="1"/>
          </p:cNvSpPr>
          <p:nvPr>
            <p:ph type="body" sz="quarter" idx="39" hasCustomPrompt="1"/>
          </p:nvPr>
        </p:nvSpPr>
        <p:spPr>
          <a:xfrm>
            <a:off x="1209325" y="2221081"/>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2"/>
                </a:solidFill>
                <a:latin typeface="FontAwesome"/>
                <a:cs typeface="FontAwesome"/>
              </a:defRPr>
            </a:lvl1pPr>
          </a:lstStyle>
          <a:p>
            <a:pPr lvl="0"/>
            <a:r>
              <a:rPr lang="es-ES_tradnl" dirty="0" err="1"/>
              <a:t>icon</a:t>
            </a:r>
            <a:endParaRPr lang="es-ES_tradnl" dirty="0"/>
          </a:p>
        </p:txBody>
      </p:sp>
      <p:sp>
        <p:nvSpPr>
          <p:cNvPr id="14" name="Text Placeholder 7"/>
          <p:cNvSpPr>
            <a:spLocks noGrp="1"/>
          </p:cNvSpPr>
          <p:nvPr>
            <p:ph type="body" sz="quarter" idx="18" hasCustomPrompt="1"/>
          </p:nvPr>
        </p:nvSpPr>
        <p:spPr>
          <a:xfrm>
            <a:off x="569383" y="3251305"/>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15" name="Text Placeholder 2"/>
          <p:cNvSpPr>
            <a:spLocks noGrp="1"/>
          </p:cNvSpPr>
          <p:nvPr>
            <p:ph type="body" sz="quarter" idx="40" hasCustomPrompt="1"/>
          </p:nvPr>
        </p:nvSpPr>
        <p:spPr>
          <a:xfrm>
            <a:off x="552452" y="3713565"/>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16" name="Text Placeholder 7"/>
          <p:cNvSpPr>
            <a:spLocks noGrp="1"/>
          </p:cNvSpPr>
          <p:nvPr>
            <p:ph type="body" sz="quarter" idx="41" hasCustomPrompt="1"/>
          </p:nvPr>
        </p:nvSpPr>
        <p:spPr>
          <a:xfrm>
            <a:off x="4054125" y="2221081"/>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3"/>
                </a:solidFill>
                <a:latin typeface="FontAwesome"/>
                <a:cs typeface="FontAwesome"/>
              </a:defRPr>
            </a:lvl1pPr>
          </a:lstStyle>
          <a:p>
            <a:pPr lvl="0"/>
            <a:r>
              <a:rPr lang="es-ES_tradnl" dirty="0" err="1"/>
              <a:t>icon</a:t>
            </a:r>
            <a:endParaRPr lang="es-ES_tradnl" dirty="0"/>
          </a:p>
        </p:txBody>
      </p:sp>
      <p:sp>
        <p:nvSpPr>
          <p:cNvPr id="17" name="Text Placeholder 7"/>
          <p:cNvSpPr>
            <a:spLocks noGrp="1"/>
          </p:cNvSpPr>
          <p:nvPr>
            <p:ph type="body" sz="quarter" idx="42" hasCustomPrompt="1"/>
          </p:nvPr>
        </p:nvSpPr>
        <p:spPr>
          <a:xfrm>
            <a:off x="3414183" y="3251305"/>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18" name="Text Placeholder 2"/>
          <p:cNvSpPr>
            <a:spLocks noGrp="1"/>
          </p:cNvSpPr>
          <p:nvPr>
            <p:ph type="body" sz="quarter" idx="43" hasCustomPrompt="1"/>
          </p:nvPr>
        </p:nvSpPr>
        <p:spPr>
          <a:xfrm>
            <a:off x="3397252" y="3713565"/>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19" name="Text Placeholder 7"/>
          <p:cNvSpPr>
            <a:spLocks noGrp="1"/>
          </p:cNvSpPr>
          <p:nvPr>
            <p:ph type="body" sz="quarter" idx="44" hasCustomPrompt="1"/>
          </p:nvPr>
        </p:nvSpPr>
        <p:spPr>
          <a:xfrm>
            <a:off x="6932792" y="2221081"/>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4"/>
                </a:solidFill>
                <a:latin typeface="FontAwesome"/>
                <a:cs typeface="FontAwesome"/>
              </a:defRPr>
            </a:lvl1pPr>
          </a:lstStyle>
          <a:p>
            <a:pPr lvl="0"/>
            <a:r>
              <a:rPr lang="es-ES_tradnl" dirty="0" err="1"/>
              <a:t>icon</a:t>
            </a:r>
            <a:endParaRPr lang="es-ES_tradnl" dirty="0"/>
          </a:p>
        </p:txBody>
      </p:sp>
      <p:sp>
        <p:nvSpPr>
          <p:cNvPr id="20" name="Text Placeholder 7"/>
          <p:cNvSpPr>
            <a:spLocks noGrp="1"/>
          </p:cNvSpPr>
          <p:nvPr>
            <p:ph type="body" sz="quarter" idx="45" hasCustomPrompt="1"/>
          </p:nvPr>
        </p:nvSpPr>
        <p:spPr>
          <a:xfrm>
            <a:off x="6292850" y="3251305"/>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21" name="Text Placeholder 2"/>
          <p:cNvSpPr>
            <a:spLocks noGrp="1"/>
          </p:cNvSpPr>
          <p:nvPr>
            <p:ph type="body" sz="quarter" idx="46" hasCustomPrompt="1"/>
          </p:nvPr>
        </p:nvSpPr>
        <p:spPr>
          <a:xfrm>
            <a:off x="6275918" y="3713565"/>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22" name="Text Placeholder 7"/>
          <p:cNvSpPr>
            <a:spLocks noGrp="1"/>
          </p:cNvSpPr>
          <p:nvPr>
            <p:ph type="body" sz="quarter" idx="47" hasCustomPrompt="1"/>
          </p:nvPr>
        </p:nvSpPr>
        <p:spPr>
          <a:xfrm>
            <a:off x="9822044" y="2221081"/>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5"/>
                </a:solidFill>
                <a:latin typeface="FontAwesome"/>
                <a:cs typeface="FontAwesome"/>
              </a:defRPr>
            </a:lvl1pPr>
          </a:lstStyle>
          <a:p>
            <a:pPr lvl="0"/>
            <a:r>
              <a:rPr lang="es-ES_tradnl" dirty="0" err="1"/>
              <a:t>icon</a:t>
            </a:r>
            <a:endParaRPr lang="es-ES_tradnl" dirty="0"/>
          </a:p>
        </p:txBody>
      </p:sp>
      <p:sp>
        <p:nvSpPr>
          <p:cNvPr id="23" name="Text Placeholder 7"/>
          <p:cNvSpPr>
            <a:spLocks noGrp="1"/>
          </p:cNvSpPr>
          <p:nvPr>
            <p:ph type="body" sz="quarter" idx="48" hasCustomPrompt="1"/>
          </p:nvPr>
        </p:nvSpPr>
        <p:spPr>
          <a:xfrm>
            <a:off x="9182102" y="3251305"/>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24" name="Text Placeholder 2"/>
          <p:cNvSpPr>
            <a:spLocks noGrp="1"/>
          </p:cNvSpPr>
          <p:nvPr>
            <p:ph type="body" sz="quarter" idx="49" hasCustomPrompt="1"/>
          </p:nvPr>
        </p:nvSpPr>
        <p:spPr>
          <a:xfrm>
            <a:off x="9165170" y="3713565"/>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25" name="Text Placeholder 2"/>
          <p:cNvSpPr>
            <a:spLocks noGrp="1"/>
          </p:cNvSpPr>
          <p:nvPr>
            <p:ph type="body" sz="quarter" idx="16" hasCustomPrompt="1"/>
          </p:nvPr>
        </p:nvSpPr>
        <p:spPr>
          <a:xfrm>
            <a:off x="591962" y="5356665"/>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Tree>
    <p:extLst>
      <p:ext uri="{BB962C8B-B14F-4D97-AF65-F5344CB8AC3E}">
        <p14:creationId xmlns:p14="http://schemas.microsoft.com/office/powerpoint/2010/main" val="1473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200"/>
                            </p:stCondLst>
                            <p:childTnLst>
                              <p:par>
                                <p:cTn id="20" presetID="53" presetClass="entr" presetSubtype="16" fill="hold" grpId="0" nodeType="after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p:cTn id="22"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3"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4" dur="300"/>
                                        <p:tgtEl>
                                          <p:spTgt spid="13">
                                            <p:txEl>
                                              <p:pRg st="0" end="0"/>
                                            </p:txEl>
                                          </p:spTgt>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400"/>
                                        <p:tgtEl>
                                          <p:spTgt spid="14">
                                            <p:txEl>
                                              <p:pRg st="0" end="0"/>
                                            </p:txEl>
                                          </p:spTgt>
                                        </p:tgtEl>
                                      </p:cBhvr>
                                    </p:animEffect>
                                    <p:anim calcmode="lin" valueType="num">
                                      <p:cBhvr>
                                        <p:cTn id="2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14">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 calcmode="lin" valueType="num">
                                      <p:cBhvr>
                                        <p:cTn id="36"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7"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8" dur="300"/>
                                        <p:tgtEl>
                                          <p:spTgt spid="16">
                                            <p:txEl>
                                              <p:pRg st="0" end="0"/>
                                            </p:txEl>
                                          </p:spTgt>
                                        </p:tgtEl>
                                      </p:cBhvr>
                                    </p:animEffect>
                                  </p:childTnLst>
                                </p:cTn>
                              </p:par>
                              <p:par>
                                <p:cTn id="39" presetID="42" presetClass="entr" presetSubtype="0" fill="hold" grpId="0" nodeType="withEffect">
                                  <p:stCondLst>
                                    <p:cond delay="20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400"/>
                                        <p:tgtEl>
                                          <p:spTgt spid="17">
                                            <p:txEl>
                                              <p:pRg st="0" end="0"/>
                                            </p:txEl>
                                          </p:spTgt>
                                        </p:tgtEl>
                                      </p:cBhvr>
                                    </p:animEffect>
                                    <p:anim calcmode="lin" valueType="num">
                                      <p:cBhvr>
                                        <p:cTn id="42"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4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80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fade">
                                      <p:cBhvr>
                                        <p:cTn id="46" dur="500"/>
                                        <p:tgtEl>
                                          <p:spTgt spid="18">
                                            <p:txEl>
                                              <p:pRg st="0" end="0"/>
                                            </p:txEl>
                                          </p:spTgt>
                                        </p:tgtEl>
                                      </p:cBhvr>
                                    </p:animEffect>
                                  </p:childTnLst>
                                </p:cTn>
                              </p:par>
                            </p:childTnLst>
                          </p:cTn>
                        </p:par>
                        <p:par>
                          <p:cTn id="47" fill="hold">
                            <p:stCondLst>
                              <p:cond delay="3800"/>
                            </p:stCondLst>
                            <p:childTnLst>
                              <p:par>
                                <p:cTn id="48" presetID="53" presetClass="entr" presetSubtype="16" fill="hold" grpId="0" nodeType="after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 calcmode="lin" valueType="num">
                                      <p:cBhvr>
                                        <p:cTn id="50"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1"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52" dur="300"/>
                                        <p:tgtEl>
                                          <p:spTgt spid="19">
                                            <p:txEl>
                                              <p:pRg st="0" end="0"/>
                                            </p:txEl>
                                          </p:spTgt>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400"/>
                                        <p:tgtEl>
                                          <p:spTgt spid="20">
                                            <p:txEl>
                                              <p:pRg st="0" end="0"/>
                                            </p:txEl>
                                          </p:spTgt>
                                        </p:tgtEl>
                                      </p:cBhvr>
                                    </p:animEffect>
                                    <p:anim calcmode="lin" valueType="num">
                                      <p:cBhvr>
                                        <p:cTn id="56"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7" dur="400" fill="hold"/>
                                        <p:tgtEl>
                                          <p:spTgt spid="20">
                                            <p:txEl>
                                              <p:pRg st="0" end="0"/>
                                            </p:txEl>
                                          </p:spTgt>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80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fade">
                                      <p:cBhvr>
                                        <p:cTn id="60" dur="500"/>
                                        <p:tgtEl>
                                          <p:spTgt spid="21">
                                            <p:txEl>
                                              <p:pRg st="0" end="0"/>
                                            </p:txEl>
                                          </p:spTgt>
                                        </p:tgtEl>
                                      </p:cBhvr>
                                    </p:animEffect>
                                  </p:childTnLst>
                                </p:cTn>
                              </p:par>
                            </p:childTnLst>
                          </p:cTn>
                        </p:par>
                        <p:par>
                          <p:cTn id="61" fill="hold">
                            <p:stCondLst>
                              <p:cond delay="5100"/>
                            </p:stCondLst>
                            <p:childTnLst>
                              <p:par>
                                <p:cTn id="62" presetID="53" presetClass="entr" presetSubtype="16" fill="hold" grpId="0" nodeType="after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 calcmode="lin" valueType="num">
                                      <p:cBhvr>
                                        <p:cTn id="64"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22">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23">
                                            <p:txEl>
                                              <p:pRg st="0" end="0"/>
                                            </p:txEl>
                                          </p:spTgt>
                                        </p:tgtEl>
                                        <p:attrNameLst>
                                          <p:attrName>style.visibility</p:attrName>
                                        </p:attrNameLst>
                                      </p:cBhvr>
                                      <p:to>
                                        <p:strVal val="visible"/>
                                      </p:to>
                                    </p:set>
                                    <p:animEffect transition="in" filter="fade">
                                      <p:cBhvr>
                                        <p:cTn id="69" dur="400"/>
                                        <p:tgtEl>
                                          <p:spTgt spid="23">
                                            <p:txEl>
                                              <p:pRg st="0" end="0"/>
                                            </p:txEl>
                                          </p:spTgt>
                                        </p:tgtEl>
                                      </p:cBhvr>
                                    </p:animEffect>
                                    <p:anim calcmode="lin" valueType="num">
                                      <p:cBhvr>
                                        <p:cTn id="70"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71" dur="400" fill="hold"/>
                                        <p:tgtEl>
                                          <p:spTgt spid="23">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24">
                                            <p:txEl>
                                              <p:pRg st="0" end="0"/>
                                            </p:txEl>
                                          </p:spTgt>
                                        </p:tgtEl>
                                        <p:attrNameLst>
                                          <p:attrName>style.visibility</p:attrName>
                                        </p:attrNameLst>
                                      </p:cBhvr>
                                      <p:to>
                                        <p:strVal val="visible"/>
                                      </p:to>
                                    </p:set>
                                    <p:animEffect transition="in" filter="fade">
                                      <p:cBhvr>
                                        <p:cTn id="74" dur="500"/>
                                        <p:tgtEl>
                                          <p:spTgt spid="24">
                                            <p:txEl>
                                              <p:pRg st="0" end="0"/>
                                            </p:txEl>
                                          </p:spTgt>
                                        </p:tgtEl>
                                      </p:cBhvr>
                                    </p:animEffect>
                                  </p:childTnLst>
                                </p:cTn>
                              </p:par>
                              <p:par>
                                <p:cTn id="75" presetID="10" presetClass="entr" presetSubtype="0" fill="hold" grpId="0" nodeType="withEffect">
                                  <p:stCondLst>
                                    <p:cond delay="800"/>
                                  </p:stCondLst>
                                  <p:childTnLst>
                                    <p:set>
                                      <p:cBhvr>
                                        <p:cTn id="76" dur="1" fill="hold">
                                          <p:stCondLst>
                                            <p:cond delay="0"/>
                                          </p:stCondLst>
                                        </p:cTn>
                                        <p:tgtEl>
                                          <p:spTgt spid="25">
                                            <p:txEl>
                                              <p:pRg st="0" end="0"/>
                                            </p:txEl>
                                          </p:spTgt>
                                        </p:tgtEl>
                                        <p:attrNameLst>
                                          <p:attrName>style.visibility</p:attrName>
                                        </p:attrNameLst>
                                      </p:cBhvr>
                                      <p:to>
                                        <p:strVal val="visible"/>
                                      </p:to>
                                    </p:set>
                                    <p:animEffect transition="in" filter="fade">
                                      <p:cBhvr>
                                        <p:cTn id="7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 name="Rounded Rectangle 2"/>
          <p:cNvSpPr/>
          <p:nvPr userDrawn="1"/>
        </p:nvSpPr>
        <p:spPr>
          <a:xfrm>
            <a:off x="603251" y="1715377"/>
            <a:ext cx="869949"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Text Placeholder 7"/>
          <p:cNvSpPr>
            <a:spLocks noGrp="1"/>
          </p:cNvSpPr>
          <p:nvPr>
            <p:ph type="body" sz="quarter" idx="39" hasCustomPrompt="1"/>
          </p:nvPr>
        </p:nvSpPr>
        <p:spPr>
          <a:xfrm>
            <a:off x="684392" y="176109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6" name="Text Placeholder 7"/>
          <p:cNvSpPr>
            <a:spLocks noGrp="1"/>
          </p:cNvSpPr>
          <p:nvPr>
            <p:ph type="body" sz="quarter" idx="19" hasCustomPrompt="1"/>
          </p:nvPr>
        </p:nvSpPr>
        <p:spPr>
          <a:xfrm>
            <a:off x="1805518" y="171537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16" hasCustomPrompt="1"/>
          </p:nvPr>
        </p:nvSpPr>
        <p:spPr>
          <a:xfrm>
            <a:off x="1805519" y="202511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28" name="Rounded Rectangle 27"/>
          <p:cNvSpPr/>
          <p:nvPr userDrawn="1"/>
        </p:nvSpPr>
        <p:spPr>
          <a:xfrm>
            <a:off x="6252635" y="1715377"/>
            <a:ext cx="869949"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9" name="Text Placeholder 7"/>
          <p:cNvSpPr>
            <a:spLocks noGrp="1"/>
          </p:cNvSpPr>
          <p:nvPr>
            <p:ph type="body" sz="quarter" idx="40" hasCustomPrompt="1"/>
          </p:nvPr>
        </p:nvSpPr>
        <p:spPr>
          <a:xfrm>
            <a:off x="6333776" y="176109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30" name="Text Placeholder 7"/>
          <p:cNvSpPr>
            <a:spLocks noGrp="1"/>
          </p:cNvSpPr>
          <p:nvPr>
            <p:ph type="body" sz="quarter" idx="41" hasCustomPrompt="1"/>
          </p:nvPr>
        </p:nvSpPr>
        <p:spPr>
          <a:xfrm>
            <a:off x="7454902" y="171537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31" name="Text Placeholder 2"/>
          <p:cNvSpPr>
            <a:spLocks noGrp="1"/>
          </p:cNvSpPr>
          <p:nvPr>
            <p:ph type="body" sz="quarter" idx="42" hasCustomPrompt="1"/>
          </p:nvPr>
        </p:nvSpPr>
        <p:spPr>
          <a:xfrm>
            <a:off x="7454903" y="202511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32" name="Rounded Rectangle 31"/>
          <p:cNvSpPr/>
          <p:nvPr userDrawn="1"/>
        </p:nvSpPr>
        <p:spPr>
          <a:xfrm>
            <a:off x="603251" y="3193657"/>
            <a:ext cx="869949" cy="78295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3" name="Text Placeholder 7"/>
          <p:cNvSpPr>
            <a:spLocks noGrp="1"/>
          </p:cNvSpPr>
          <p:nvPr>
            <p:ph type="body" sz="quarter" idx="43" hasCustomPrompt="1"/>
          </p:nvPr>
        </p:nvSpPr>
        <p:spPr>
          <a:xfrm>
            <a:off x="684392" y="323937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34" name="Text Placeholder 7"/>
          <p:cNvSpPr>
            <a:spLocks noGrp="1"/>
          </p:cNvSpPr>
          <p:nvPr>
            <p:ph type="body" sz="quarter" idx="44" hasCustomPrompt="1"/>
          </p:nvPr>
        </p:nvSpPr>
        <p:spPr>
          <a:xfrm>
            <a:off x="1805518" y="319365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35" name="Text Placeholder 2"/>
          <p:cNvSpPr>
            <a:spLocks noGrp="1"/>
          </p:cNvSpPr>
          <p:nvPr>
            <p:ph type="body" sz="quarter" idx="45" hasCustomPrompt="1"/>
          </p:nvPr>
        </p:nvSpPr>
        <p:spPr>
          <a:xfrm>
            <a:off x="1805519"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36" name="Rounded Rectangle 35"/>
          <p:cNvSpPr/>
          <p:nvPr userDrawn="1"/>
        </p:nvSpPr>
        <p:spPr>
          <a:xfrm>
            <a:off x="6252635" y="3193657"/>
            <a:ext cx="869949"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7" name="Text Placeholder 7"/>
          <p:cNvSpPr>
            <a:spLocks noGrp="1"/>
          </p:cNvSpPr>
          <p:nvPr>
            <p:ph type="body" sz="quarter" idx="46" hasCustomPrompt="1"/>
          </p:nvPr>
        </p:nvSpPr>
        <p:spPr>
          <a:xfrm>
            <a:off x="6333776" y="323937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38" name="Text Placeholder 7"/>
          <p:cNvSpPr>
            <a:spLocks noGrp="1"/>
          </p:cNvSpPr>
          <p:nvPr>
            <p:ph type="body" sz="quarter" idx="47" hasCustomPrompt="1"/>
          </p:nvPr>
        </p:nvSpPr>
        <p:spPr>
          <a:xfrm>
            <a:off x="7454902" y="319365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39" name="Text Placeholder 2"/>
          <p:cNvSpPr>
            <a:spLocks noGrp="1"/>
          </p:cNvSpPr>
          <p:nvPr>
            <p:ph type="body" sz="quarter" idx="48" hasCustomPrompt="1"/>
          </p:nvPr>
        </p:nvSpPr>
        <p:spPr>
          <a:xfrm>
            <a:off x="7454903"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0" name="Rounded Rectangle 39"/>
          <p:cNvSpPr/>
          <p:nvPr userDrawn="1"/>
        </p:nvSpPr>
        <p:spPr>
          <a:xfrm>
            <a:off x="603251" y="4671937"/>
            <a:ext cx="869949" cy="78295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1" name="Text Placeholder 7"/>
          <p:cNvSpPr>
            <a:spLocks noGrp="1"/>
          </p:cNvSpPr>
          <p:nvPr>
            <p:ph type="body" sz="quarter" idx="49" hasCustomPrompt="1"/>
          </p:nvPr>
        </p:nvSpPr>
        <p:spPr>
          <a:xfrm>
            <a:off x="684392" y="471765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42" name="Text Placeholder 7"/>
          <p:cNvSpPr>
            <a:spLocks noGrp="1"/>
          </p:cNvSpPr>
          <p:nvPr>
            <p:ph type="body" sz="quarter" idx="50" hasCustomPrompt="1"/>
          </p:nvPr>
        </p:nvSpPr>
        <p:spPr>
          <a:xfrm>
            <a:off x="1805518" y="467193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43" name="Text Placeholder 2"/>
          <p:cNvSpPr>
            <a:spLocks noGrp="1"/>
          </p:cNvSpPr>
          <p:nvPr>
            <p:ph type="body" sz="quarter" idx="51" hasCustomPrompt="1"/>
          </p:nvPr>
        </p:nvSpPr>
        <p:spPr>
          <a:xfrm>
            <a:off x="1805519" y="498167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4" name="Rounded Rectangle 43"/>
          <p:cNvSpPr/>
          <p:nvPr userDrawn="1"/>
        </p:nvSpPr>
        <p:spPr>
          <a:xfrm>
            <a:off x="6252635" y="4671937"/>
            <a:ext cx="869949" cy="782954"/>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5" name="Text Placeholder 7"/>
          <p:cNvSpPr>
            <a:spLocks noGrp="1"/>
          </p:cNvSpPr>
          <p:nvPr>
            <p:ph type="body" sz="quarter" idx="52" hasCustomPrompt="1"/>
          </p:nvPr>
        </p:nvSpPr>
        <p:spPr>
          <a:xfrm>
            <a:off x="6333776" y="471765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46" name="Text Placeholder 7"/>
          <p:cNvSpPr>
            <a:spLocks noGrp="1"/>
          </p:cNvSpPr>
          <p:nvPr>
            <p:ph type="body" sz="quarter" idx="53" hasCustomPrompt="1"/>
          </p:nvPr>
        </p:nvSpPr>
        <p:spPr>
          <a:xfrm>
            <a:off x="7454902" y="467193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47" name="Text Placeholder 2"/>
          <p:cNvSpPr>
            <a:spLocks noGrp="1"/>
          </p:cNvSpPr>
          <p:nvPr>
            <p:ph type="body" sz="quarter" idx="54" hasCustomPrompt="1"/>
          </p:nvPr>
        </p:nvSpPr>
        <p:spPr>
          <a:xfrm>
            <a:off x="7454903" y="498167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27047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400" fill="hold"/>
                                        <p:tgtEl>
                                          <p:spTgt spid="28"/>
                                        </p:tgtEl>
                                        <p:attrNameLst>
                                          <p:attrName>ppt_w</p:attrName>
                                        </p:attrNameLst>
                                      </p:cBhvr>
                                      <p:tavLst>
                                        <p:tav tm="0">
                                          <p:val>
                                            <p:fltVal val="0"/>
                                          </p:val>
                                        </p:tav>
                                        <p:tav tm="100000">
                                          <p:val>
                                            <p:strVal val="#ppt_w"/>
                                          </p:val>
                                        </p:tav>
                                      </p:tavLst>
                                    </p:anim>
                                    <p:anim calcmode="lin" valueType="num">
                                      <p:cBhvr>
                                        <p:cTn id="39" dur="400" fill="hold"/>
                                        <p:tgtEl>
                                          <p:spTgt spid="28"/>
                                        </p:tgtEl>
                                        <p:attrNameLst>
                                          <p:attrName>ppt_h</p:attrName>
                                        </p:attrNameLst>
                                      </p:cBhvr>
                                      <p:tavLst>
                                        <p:tav tm="0">
                                          <p:val>
                                            <p:fltVal val="0"/>
                                          </p:val>
                                        </p:tav>
                                        <p:tav tm="100000">
                                          <p:val>
                                            <p:strVal val="#ppt_h"/>
                                          </p:val>
                                        </p:tav>
                                      </p:tavLst>
                                    </p:anim>
                                    <p:animEffect transition="in" filter="fade">
                                      <p:cBhvr>
                                        <p:cTn id="40" dur="400"/>
                                        <p:tgtEl>
                                          <p:spTgt spid="28"/>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 calcmode="lin" valueType="num">
                                      <p:cBhvr>
                                        <p:cTn id="44" dur="3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29">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fade">
                                      <p:cBhvr>
                                        <p:cTn id="49" dur="500"/>
                                        <p:tgtEl>
                                          <p:spTgt spid="30">
                                            <p:txEl>
                                              <p:pRg st="0" end="0"/>
                                            </p:txEl>
                                          </p:spTgt>
                                        </p:tgtEl>
                                      </p:cBhvr>
                                    </p:animEffect>
                                    <p:anim calcmode="lin" valueType="num">
                                      <p:cBhvr>
                                        <p:cTn id="50"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30">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31">
                                            <p:txEl>
                                              <p:pRg st="0" end="0"/>
                                            </p:txEl>
                                          </p:spTgt>
                                        </p:tgtEl>
                                        <p:attrNameLst>
                                          <p:attrName>style.visibility</p:attrName>
                                        </p:attrNameLst>
                                      </p:cBhvr>
                                      <p:to>
                                        <p:strVal val="visible"/>
                                      </p:to>
                                    </p:set>
                                    <p:animEffect transition="in" filter="fade">
                                      <p:cBhvr>
                                        <p:cTn id="54" dur="500"/>
                                        <p:tgtEl>
                                          <p:spTgt spid="31">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400" fill="hold"/>
                                        <p:tgtEl>
                                          <p:spTgt spid="32"/>
                                        </p:tgtEl>
                                        <p:attrNameLst>
                                          <p:attrName>ppt_w</p:attrName>
                                        </p:attrNameLst>
                                      </p:cBhvr>
                                      <p:tavLst>
                                        <p:tav tm="0">
                                          <p:val>
                                            <p:fltVal val="0"/>
                                          </p:val>
                                        </p:tav>
                                        <p:tav tm="100000">
                                          <p:val>
                                            <p:strVal val="#ppt_w"/>
                                          </p:val>
                                        </p:tav>
                                      </p:tavLst>
                                    </p:anim>
                                    <p:anim calcmode="lin" valueType="num">
                                      <p:cBhvr>
                                        <p:cTn id="59" dur="400" fill="hold"/>
                                        <p:tgtEl>
                                          <p:spTgt spid="32"/>
                                        </p:tgtEl>
                                        <p:attrNameLst>
                                          <p:attrName>ppt_h</p:attrName>
                                        </p:attrNameLst>
                                      </p:cBhvr>
                                      <p:tavLst>
                                        <p:tav tm="0">
                                          <p:val>
                                            <p:fltVal val="0"/>
                                          </p:val>
                                        </p:tav>
                                        <p:tav tm="100000">
                                          <p:val>
                                            <p:strVal val="#ppt_h"/>
                                          </p:val>
                                        </p:tav>
                                      </p:tavLst>
                                    </p:anim>
                                    <p:animEffect transition="in" filter="fade">
                                      <p:cBhvr>
                                        <p:cTn id="60" dur="400"/>
                                        <p:tgtEl>
                                          <p:spTgt spid="32"/>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p:cTn id="64"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33">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fade">
                                      <p:cBhvr>
                                        <p:cTn id="69" dur="500"/>
                                        <p:tgtEl>
                                          <p:spTgt spid="34">
                                            <p:txEl>
                                              <p:pRg st="0" end="0"/>
                                            </p:txEl>
                                          </p:spTgt>
                                        </p:tgtEl>
                                      </p:cBhvr>
                                    </p:animEffect>
                                    <p:anim calcmode="lin" valueType="num">
                                      <p:cBhvr>
                                        <p:cTn id="7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34">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35">
                                            <p:txEl>
                                              <p:pRg st="0" end="0"/>
                                            </p:txEl>
                                          </p:spTgt>
                                        </p:tgtEl>
                                        <p:attrNameLst>
                                          <p:attrName>style.visibility</p:attrName>
                                        </p:attrNameLst>
                                      </p:cBhvr>
                                      <p:to>
                                        <p:strVal val="visible"/>
                                      </p:to>
                                    </p:set>
                                    <p:animEffect transition="in" filter="fade">
                                      <p:cBhvr>
                                        <p:cTn id="74" dur="500"/>
                                        <p:tgtEl>
                                          <p:spTgt spid="35">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p:cTn id="78" dur="400" fill="hold"/>
                                        <p:tgtEl>
                                          <p:spTgt spid="36"/>
                                        </p:tgtEl>
                                        <p:attrNameLst>
                                          <p:attrName>ppt_w</p:attrName>
                                        </p:attrNameLst>
                                      </p:cBhvr>
                                      <p:tavLst>
                                        <p:tav tm="0">
                                          <p:val>
                                            <p:fltVal val="0"/>
                                          </p:val>
                                        </p:tav>
                                        <p:tav tm="100000">
                                          <p:val>
                                            <p:strVal val="#ppt_w"/>
                                          </p:val>
                                        </p:tav>
                                      </p:tavLst>
                                    </p:anim>
                                    <p:anim calcmode="lin" valueType="num">
                                      <p:cBhvr>
                                        <p:cTn id="79" dur="400" fill="hold"/>
                                        <p:tgtEl>
                                          <p:spTgt spid="36"/>
                                        </p:tgtEl>
                                        <p:attrNameLst>
                                          <p:attrName>ppt_h</p:attrName>
                                        </p:attrNameLst>
                                      </p:cBhvr>
                                      <p:tavLst>
                                        <p:tav tm="0">
                                          <p:val>
                                            <p:fltVal val="0"/>
                                          </p:val>
                                        </p:tav>
                                        <p:tav tm="100000">
                                          <p:val>
                                            <p:strVal val="#ppt_h"/>
                                          </p:val>
                                        </p:tav>
                                      </p:tavLst>
                                    </p:anim>
                                    <p:animEffect transition="in" filter="fade">
                                      <p:cBhvr>
                                        <p:cTn id="80" dur="400"/>
                                        <p:tgtEl>
                                          <p:spTgt spid="36"/>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37">
                                            <p:txEl>
                                              <p:pRg st="0" end="0"/>
                                            </p:txEl>
                                          </p:spTgt>
                                        </p:tgtEl>
                                        <p:attrNameLst>
                                          <p:attrName>style.visibility</p:attrName>
                                        </p:attrNameLst>
                                      </p:cBhvr>
                                      <p:to>
                                        <p:strVal val="visible"/>
                                      </p:to>
                                    </p:set>
                                    <p:anim calcmode="lin" valueType="num">
                                      <p:cBhvr>
                                        <p:cTn id="84"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37">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38">
                                            <p:txEl>
                                              <p:pRg st="0" end="0"/>
                                            </p:txEl>
                                          </p:spTgt>
                                        </p:tgtEl>
                                        <p:attrNameLst>
                                          <p:attrName>style.visibility</p:attrName>
                                        </p:attrNameLst>
                                      </p:cBhvr>
                                      <p:to>
                                        <p:strVal val="visible"/>
                                      </p:to>
                                    </p:set>
                                    <p:animEffect transition="in" filter="fade">
                                      <p:cBhvr>
                                        <p:cTn id="89" dur="500"/>
                                        <p:tgtEl>
                                          <p:spTgt spid="38">
                                            <p:txEl>
                                              <p:pRg st="0" end="0"/>
                                            </p:txEl>
                                          </p:spTgt>
                                        </p:tgtEl>
                                      </p:cBhvr>
                                    </p:animEffect>
                                    <p:anim calcmode="lin" valueType="num">
                                      <p:cBhvr>
                                        <p:cTn id="90"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38">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39">
                                            <p:txEl>
                                              <p:pRg st="0" end="0"/>
                                            </p:txEl>
                                          </p:spTgt>
                                        </p:tgtEl>
                                        <p:attrNameLst>
                                          <p:attrName>style.visibility</p:attrName>
                                        </p:attrNameLst>
                                      </p:cBhvr>
                                      <p:to>
                                        <p:strVal val="visible"/>
                                      </p:to>
                                    </p:set>
                                    <p:animEffect transition="in" filter="fade">
                                      <p:cBhvr>
                                        <p:cTn id="94" dur="500"/>
                                        <p:tgtEl>
                                          <p:spTgt spid="39">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p:cTn id="98" dur="400" fill="hold"/>
                                        <p:tgtEl>
                                          <p:spTgt spid="40"/>
                                        </p:tgtEl>
                                        <p:attrNameLst>
                                          <p:attrName>ppt_w</p:attrName>
                                        </p:attrNameLst>
                                      </p:cBhvr>
                                      <p:tavLst>
                                        <p:tav tm="0">
                                          <p:val>
                                            <p:fltVal val="0"/>
                                          </p:val>
                                        </p:tav>
                                        <p:tav tm="100000">
                                          <p:val>
                                            <p:strVal val="#ppt_w"/>
                                          </p:val>
                                        </p:tav>
                                      </p:tavLst>
                                    </p:anim>
                                    <p:anim calcmode="lin" valueType="num">
                                      <p:cBhvr>
                                        <p:cTn id="99" dur="400" fill="hold"/>
                                        <p:tgtEl>
                                          <p:spTgt spid="40"/>
                                        </p:tgtEl>
                                        <p:attrNameLst>
                                          <p:attrName>ppt_h</p:attrName>
                                        </p:attrNameLst>
                                      </p:cBhvr>
                                      <p:tavLst>
                                        <p:tav tm="0">
                                          <p:val>
                                            <p:fltVal val="0"/>
                                          </p:val>
                                        </p:tav>
                                        <p:tav tm="100000">
                                          <p:val>
                                            <p:strVal val="#ppt_h"/>
                                          </p:val>
                                        </p:tav>
                                      </p:tavLst>
                                    </p:anim>
                                    <p:animEffect transition="in" filter="fade">
                                      <p:cBhvr>
                                        <p:cTn id="100" dur="400"/>
                                        <p:tgtEl>
                                          <p:spTgt spid="40"/>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41">
                                            <p:txEl>
                                              <p:pRg st="0" end="0"/>
                                            </p:txEl>
                                          </p:spTgt>
                                        </p:tgtEl>
                                        <p:attrNameLst>
                                          <p:attrName>style.visibility</p:attrName>
                                        </p:attrNameLst>
                                      </p:cBhvr>
                                      <p:to>
                                        <p:strVal val="visible"/>
                                      </p:to>
                                    </p:set>
                                    <p:anim calcmode="lin" valueType="num">
                                      <p:cBhvr>
                                        <p:cTn id="104"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41">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anim calcmode="lin" valueType="num">
                                      <p:cBhvr>
                                        <p:cTn id="110"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42">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43">
                                            <p:txEl>
                                              <p:pRg st="0" end="0"/>
                                            </p:txEl>
                                          </p:spTgt>
                                        </p:tgtEl>
                                        <p:attrNameLst>
                                          <p:attrName>style.visibility</p:attrName>
                                        </p:attrNameLst>
                                      </p:cBhvr>
                                      <p:to>
                                        <p:strVal val="visible"/>
                                      </p:to>
                                    </p:set>
                                    <p:animEffect transition="in" filter="fade">
                                      <p:cBhvr>
                                        <p:cTn id="114" dur="500"/>
                                        <p:tgtEl>
                                          <p:spTgt spid="43">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400" fill="hold"/>
                                        <p:tgtEl>
                                          <p:spTgt spid="44"/>
                                        </p:tgtEl>
                                        <p:attrNameLst>
                                          <p:attrName>ppt_w</p:attrName>
                                        </p:attrNameLst>
                                      </p:cBhvr>
                                      <p:tavLst>
                                        <p:tav tm="0">
                                          <p:val>
                                            <p:fltVal val="0"/>
                                          </p:val>
                                        </p:tav>
                                        <p:tav tm="100000">
                                          <p:val>
                                            <p:strVal val="#ppt_w"/>
                                          </p:val>
                                        </p:tav>
                                      </p:tavLst>
                                    </p:anim>
                                    <p:anim calcmode="lin" valueType="num">
                                      <p:cBhvr>
                                        <p:cTn id="119" dur="400" fill="hold"/>
                                        <p:tgtEl>
                                          <p:spTgt spid="44"/>
                                        </p:tgtEl>
                                        <p:attrNameLst>
                                          <p:attrName>ppt_h</p:attrName>
                                        </p:attrNameLst>
                                      </p:cBhvr>
                                      <p:tavLst>
                                        <p:tav tm="0">
                                          <p:val>
                                            <p:fltVal val="0"/>
                                          </p:val>
                                        </p:tav>
                                        <p:tav tm="100000">
                                          <p:val>
                                            <p:strVal val="#ppt_h"/>
                                          </p:val>
                                        </p:tav>
                                      </p:tavLst>
                                    </p:anim>
                                    <p:animEffect transition="in" filter="fade">
                                      <p:cBhvr>
                                        <p:cTn id="120" dur="400"/>
                                        <p:tgtEl>
                                          <p:spTgt spid="44"/>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45">
                                            <p:txEl>
                                              <p:pRg st="0" end="0"/>
                                            </p:txEl>
                                          </p:spTgt>
                                        </p:tgtEl>
                                        <p:attrNameLst>
                                          <p:attrName>style.visibility</p:attrName>
                                        </p:attrNameLst>
                                      </p:cBhvr>
                                      <p:to>
                                        <p:strVal val="visible"/>
                                      </p:to>
                                    </p:set>
                                    <p:anim calcmode="lin" valueType="num">
                                      <p:cBhvr>
                                        <p:cTn id="124" dur="3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45">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46">
                                            <p:txEl>
                                              <p:pRg st="0" end="0"/>
                                            </p:txEl>
                                          </p:spTgt>
                                        </p:tgtEl>
                                        <p:attrNameLst>
                                          <p:attrName>style.visibility</p:attrName>
                                        </p:attrNameLst>
                                      </p:cBhvr>
                                      <p:to>
                                        <p:strVal val="visible"/>
                                      </p:to>
                                    </p:set>
                                    <p:animEffect transition="in" filter="fade">
                                      <p:cBhvr>
                                        <p:cTn id="129" dur="500"/>
                                        <p:tgtEl>
                                          <p:spTgt spid="46">
                                            <p:txEl>
                                              <p:pRg st="0" end="0"/>
                                            </p:txEl>
                                          </p:spTgt>
                                        </p:tgtEl>
                                      </p:cBhvr>
                                    </p:animEffect>
                                    <p:anim calcmode="lin" valueType="num">
                                      <p:cBhvr>
                                        <p:cTn id="130"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46">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47">
                                            <p:txEl>
                                              <p:pRg st="0" end="0"/>
                                            </p:txEl>
                                          </p:spTgt>
                                        </p:tgtEl>
                                        <p:attrNameLst>
                                          <p:attrName>style.visibility</p:attrName>
                                        </p:attrNameLst>
                                      </p:cBhvr>
                                      <p:to>
                                        <p:strVal val="visible"/>
                                      </p:to>
                                    </p:set>
                                    <p:animEffect transition="in" filter="fade">
                                      <p:cBhvr>
                                        <p:cTn id="134"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300" fill="hold"/>
                        <p:tgtEl>
                          <p:spTgt spid="29"/>
                        </p:tgtEl>
                        <p:attrNameLst>
                          <p:attrName>ppt_w</p:attrName>
                        </p:attrNameLst>
                      </p:cBhvr>
                      <p:tavLst>
                        <p:tav tm="0">
                          <p:val>
                            <p:fltVal val="0"/>
                          </p:val>
                        </p:tav>
                        <p:tav tm="100000">
                          <p:val>
                            <p:strVal val="#ppt_w"/>
                          </p:val>
                        </p:tav>
                      </p:tavLst>
                    </p:anim>
                    <p:anim calcmode="lin" valueType="num">
                      <p:cBhvr>
                        <p:cTn dur="300" fill="hold"/>
                        <p:tgtEl>
                          <p:spTgt spid="29"/>
                        </p:tgtEl>
                        <p:attrNameLst>
                          <p:attrName>ppt_h</p:attrName>
                        </p:attrNameLst>
                      </p:cBhvr>
                      <p:tavLst>
                        <p:tav tm="0">
                          <p:val>
                            <p:fltVal val="0"/>
                          </p:val>
                        </p:tav>
                        <p:tav tm="100000">
                          <p:val>
                            <p:strVal val="#ppt_h"/>
                          </p:val>
                        </p:tav>
                      </p:tavLst>
                    </p:anim>
                    <p:animEffect transition="in" filter="fade">
                      <p:cBhvr>
                        <p:cTn dur="300"/>
                        <p:tgtEl>
                          <p:spTgt spid="29"/>
                        </p:tgtEl>
                      </p:cBhvr>
                    </p:animEffect>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build="p">
        <p:tmplLst>
          <p:tmpl lvl="1">
            <p:tnLst>
              <p:par>
                <p:cTn presetID="53" presetClass="entr" presetSubtype="16"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300" fill="hold"/>
                        <p:tgtEl>
                          <p:spTgt spid="45"/>
                        </p:tgtEl>
                        <p:attrNameLst>
                          <p:attrName>ppt_w</p:attrName>
                        </p:attrNameLst>
                      </p:cBhvr>
                      <p:tavLst>
                        <p:tav tm="0">
                          <p:val>
                            <p:fltVal val="0"/>
                          </p:val>
                        </p:tav>
                        <p:tav tm="100000">
                          <p:val>
                            <p:strVal val="#ppt_w"/>
                          </p:val>
                        </p:tav>
                      </p:tavLst>
                    </p:anim>
                    <p:anim calcmode="lin" valueType="num">
                      <p:cBhvr>
                        <p:cTn dur="300" fill="hold"/>
                        <p:tgtEl>
                          <p:spTgt spid="45"/>
                        </p:tgtEl>
                        <p:attrNameLst>
                          <p:attrName>ppt_h</p:attrName>
                        </p:attrNameLst>
                      </p:cBhvr>
                      <p:tavLst>
                        <p:tav tm="0">
                          <p:val>
                            <p:fltVal val="0"/>
                          </p:val>
                        </p:tav>
                        <p:tav tm="100000">
                          <p:val>
                            <p:strVal val="#ppt_h"/>
                          </p:val>
                        </p:tav>
                      </p:tavLst>
                    </p:anim>
                    <p:animEffect transition="in" filter="fade">
                      <p:cBhvr>
                        <p:cTn dur="300"/>
                        <p:tgtEl>
                          <p:spTgt spid="45"/>
                        </p:tgtEl>
                      </p:cBhvr>
                    </p:animEffect>
                  </p:childTnLst>
                </p:cTn>
              </p:par>
            </p:tnLst>
          </p:tmpl>
        </p:tmplLst>
      </p:bldP>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10" presetClass="entr" presetSubtype="0" fill="hold" nodeType="withEffect">
                  <p:stCondLst>
                    <p:cond delay="8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320"/>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9397293" y="6147631"/>
            <a:ext cx="1033515" cy="276999"/>
          </a:xfrm>
          <a:prstGeom prst="rect">
            <a:avLst/>
          </a:prstGeom>
        </p:spPr>
        <p:txBody>
          <a:bodyPr wrap="square">
            <a:sp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altLang="zh-CN" sz="120" b="0" i="0" u="none" strike="noStrike" kern="0" cap="none" spc="0" normalizeH="0" baseline="0" noProof="0" dirty="0">
                <a:ln>
                  <a:noFill/>
                </a:ln>
                <a:solidFill>
                  <a:schemeClr val="tx1">
                    <a:lumMod val="75000"/>
                    <a:lumOff val="25000"/>
                  </a:schemeClr>
                </a:solidFill>
                <a:effectLst/>
                <a:uLnTx/>
                <a:uFillTx/>
              </a:rPr>
              <a:t>PPT</a:t>
            </a:r>
            <a:r>
              <a:rPr kumimoji="0" lang="zh-CN" altLang="en-US" sz="120" b="0" i="0" u="none" strike="noStrike" kern="0" cap="none" spc="0" normalizeH="0" baseline="0" noProof="0" dirty="0">
                <a:ln>
                  <a:noFill/>
                </a:ln>
                <a:solidFill>
                  <a:schemeClr val="tx1">
                    <a:lumMod val="75000"/>
                    <a:lumOff val="25000"/>
                  </a:schemeClr>
                </a:solidFill>
                <a:effectLst/>
                <a:uLnTx/>
                <a:uFillTx/>
              </a:rPr>
              <a:t>模板下载：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www.1ppt.com/moban/     </a:t>
            </a:r>
            <a:r>
              <a:rPr kumimoji="0" lang="zh-CN" altLang="en-US" sz="120" b="0" i="0" u="none" strike="noStrike" kern="0" cap="none" spc="0" normalizeH="0" baseline="0" noProof="0" dirty="0">
                <a:ln>
                  <a:noFill/>
                </a:ln>
                <a:solidFill>
                  <a:schemeClr val="tx1">
                    <a:lumMod val="75000"/>
                    <a:lumOff val="25000"/>
                  </a:schemeClr>
                </a:solidFill>
                <a:effectLst/>
                <a:uLnTx/>
                <a:uFillTx/>
              </a:rPr>
              <a:t>行业</a:t>
            </a:r>
            <a:r>
              <a:rPr kumimoji="0" lang="en-US" altLang="zh-CN" sz="120" b="0" i="0" u="none" strike="noStrike" kern="0" cap="none" spc="0" normalizeH="0" baseline="0" noProof="0" dirty="0">
                <a:ln>
                  <a:noFill/>
                </a:ln>
                <a:solidFill>
                  <a:schemeClr val="tx1">
                    <a:lumMod val="75000"/>
                    <a:lumOff val="25000"/>
                  </a:schemeClr>
                </a:solidFill>
                <a:effectLst/>
                <a:uLnTx/>
                <a:uFillTx/>
              </a:rPr>
              <a:t>PPT</a:t>
            </a:r>
            <a:r>
              <a:rPr kumimoji="0" lang="zh-CN" altLang="en-US" sz="120" b="0" i="0" u="none" strike="noStrike" kern="0" cap="none" spc="0" normalizeH="0" baseline="0" noProof="0" dirty="0">
                <a:ln>
                  <a:noFill/>
                </a:ln>
                <a:solidFill>
                  <a:schemeClr val="tx1">
                    <a:lumMod val="75000"/>
                    <a:lumOff val="25000"/>
                  </a:schemeClr>
                </a:solidFill>
                <a:effectLst/>
                <a:uLnTx/>
                <a:uFillTx/>
              </a:rPr>
              <a:t>模板：</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www.1ppt.com/hangye/ </a:t>
            </a:r>
          </a:p>
          <a:p>
            <a:pPr marL="0" marR="0" lvl="0" indent="0" defTabSz="1097280" eaLnBrk="1" fontAlgn="auto" latinLnBrk="0" hangingPunct="1">
              <a:lnSpc>
                <a:spcPct val="100000"/>
              </a:lnSpc>
              <a:spcBef>
                <a:spcPts val="0"/>
              </a:spcBef>
              <a:spcAft>
                <a:spcPts val="0"/>
              </a:spcAft>
              <a:buClrTx/>
              <a:buSzTx/>
              <a:buFontTx/>
              <a:buNone/>
              <a:tabLst/>
              <a:defRPr/>
            </a:pPr>
            <a:r>
              <a:rPr kumimoji="0" lang="zh-CN" altLang="en-US" sz="120" b="0" i="0" u="none" strike="noStrike" kern="0" cap="none" spc="0" normalizeH="0" baseline="0" noProof="0" dirty="0">
                <a:ln>
                  <a:noFill/>
                </a:ln>
                <a:solidFill>
                  <a:schemeClr val="tx1">
                    <a:lumMod val="75000"/>
                    <a:lumOff val="25000"/>
                  </a:schemeClr>
                </a:solidFill>
                <a:effectLst/>
                <a:uLnTx/>
                <a:uFillTx/>
              </a:rPr>
              <a:t>节日</a:t>
            </a:r>
            <a:r>
              <a:rPr kumimoji="0" lang="en-US" altLang="zh-CN" sz="120" b="0" i="0" u="none" strike="noStrike" kern="0" cap="none" spc="0" normalizeH="0" baseline="0" noProof="0" dirty="0">
                <a:ln>
                  <a:noFill/>
                </a:ln>
                <a:solidFill>
                  <a:schemeClr val="tx1">
                    <a:lumMod val="75000"/>
                    <a:lumOff val="25000"/>
                  </a:schemeClr>
                </a:solidFill>
                <a:effectLst/>
                <a:uLnTx/>
                <a:uFillTx/>
              </a:rPr>
              <a:t>PPT</a:t>
            </a:r>
            <a:r>
              <a:rPr kumimoji="0" lang="zh-CN" altLang="en-US" sz="120" b="0" i="0" u="none" strike="noStrike" kern="0" cap="none" spc="0" normalizeH="0" baseline="0" noProof="0" dirty="0">
                <a:ln>
                  <a:noFill/>
                </a:ln>
                <a:solidFill>
                  <a:schemeClr val="tx1">
                    <a:lumMod val="75000"/>
                    <a:lumOff val="25000"/>
                  </a:schemeClr>
                </a:solidFill>
                <a:effectLst/>
                <a:uLnTx/>
                <a:uFillTx/>
              </a:rPr>
              <a:t>模板：</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www.1ppt.com/jieri/           PPT</a:t>
            </a:r>
            <a:r>
              <a:rPr kumimoji="0" lang="zh-CN" altLang="en-US" sz="120" b="0" i="0" u="none" strike="noStrike" kern="0" cap="none" spc="0" normalizeH="0" baseline="0" noProof="0" dirty="0">
                <a:ln>
                  <a:noFill/>
                </a:ln>
                <a:solidFill>
                  <a:schemeClr val="tx1">
                    <a:lumMod val="75000"/>
                    <a:lumOff val="25000"/>
                  </a:schemeClr>
                </a:solidFill>
                <a:effectLst/>
                <a:uLnTx/>
                <a:uFillTx/>
              </a:rPr>
              <a:t>素材下载：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www.1ppt.com/sucai/</a:t>
            </a:r>
          </a:p>
          <a:p>
            <a:pPr marL="0" marR="0" lvl="0" indent="0" defTabSz="1097280" eaLnBrk="1" fontAlgn="auto" latinLnBrk="0" hangingPunct="1">
              <a:lnSpc>
                <a:spcPct val="100000"/>
              </a:lnSpc>
              <a:spcBef>
                <a:spcPts val="0"/>
              </a:spcBef>
              <a:spcAft>
                <a:spcPts val="0"/>
              </a:spcAft>
              <a:buClrTx/>
              <a:buSzTx/>
              <a:buFontTx/>
              <a:buNone/>
              <a:tabLst/>
              <a:defRPr/>
            </a:pPr>
            <a:r>
              <a:rPr kumimoji="0" lang="en-US" altLang="zh-CN" sz="120" b="0" i="0" u="none" strike="noStrike" kern="0" cap="none" spc="0" normalizeH="0" baseline="0" noProof="0" dirty="0">
                <a:ln>
                  <a:noFill/>
                </a:ln>
                <a:solidFill>
                  <a:schemeClr val="tx1">
                    <a:lumMod val="75000"/>
                    <a:lumOff val="25000"/>
                  </a:schemeClr>
                </a:solidFill>
                <a:effectLst/>
                <a:uLnTx/>
                <a:uFillTx/>
              </a:rPr>
              <a:t>PPT</a:t>
            </a:r>
            <a:r>
              <a:rPr kumimoji="0" lang="zh-CN" altLang="en-US" sz="120" b="0" i="0" u="none" strike="noStrike" kern="0" cap="none" spc="0" normalizeH="0" baseline="0" noProof="0" dirty="0">
                <a:ln>
                  <a:noFill/>
                </a:ln>
                <a:solidFill>
                  <a:schemeClr val="tx1">
                    <a:lumMod val="75000"/>
                    <a:lumOff val="25000"/>
                  </a:schemeClr>
                </a:solidFill>
                <a:effectLst/>
                <a:uLnTx/>
                <a:uFillTx/>
              </a:rPr>
              <a:t>背景图片：</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www.1ppt.com/beijing/      PPT</a:t>
            </a:r>
            <a:r>
              <a:rPr kumimoji="0" lang="zh-CN" altLang="en-US" sz="120" b="0" i="0" u="none" strike="noStrike" kern="0" cap="none" spc="0" normalizeH="0" baseline="0" noProof="0" dirty="0">
                <a:ln>
                  <a:noFill/>
                </a:ln>
                <a:solidFill>
                  <a:schemeClr val="tx1">
                    <a:lumMod val="75000"/>
                    <a:lumOff val="25000"/>
                  </a:schemeClr>
                </a:solidFill>
                <a:effectLst/>
                <a:uLnTx/>
                <a:uFillTx/>
              </a:rPr>
              <a:t>图表下载：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www.1ppt.com/tubiao/      </a:t>
            </a:r>
          </a:p>
          <a:p>
            <a:pPr marL="0" marR="0" lvl="0" indent="0" defTabSz="1097280" eaLnBrk="1" fontAlgn="auto" latinLnBrk="0" hangingPunct="1">
              <a:lnSpc>
                <a:spcPct val="100000"/>
              </a:lnSpc>
              <a:spcBef>
                <a:spcPts val="0"/>
              </a:spcBef>
              <a:spcAft>
                <a:spcPts val="0"/>
              </a:spcAft>
              <a:buClrTx/>
              <a:buSzTx/>
              <a:buFontTx/>
              <a:buNone/>
              <a:tabLst/>
              <a:defRPr/>
            </a:pPr>
            <a:r>
              <a:rPr kumimoji="0" lang="zh-CN" altLang="en-US" sz="120" b="0" i="0" u="none" strike="noStrike" kern="0" cap="none" spc="0" normalizeH="0" baseline="0" noProof="0" dirty="0">
                <a:ln>
                  <a:noFill/>
                </a:ln>
                <a:solidFill>
                  <a:schemeClr val="tx1">
                    <a:lumMod val="75000"/>
                    <a:lumOff val="25000"/>
                  </a:schemeClr>
                </a:solidFill>
                <a:effectLst/>
                <a:uLnTx/>
                <a:uFillTx/>
              </a:rPr>
              <a:t>优秀</a:t>
            </a:r>
            <a:r>
              <a:rPr kumimoji="0" lang="en-US" altLang="zh-CN" sz="120" b="0" i="0" u="none" strike="noStrike" kern="0" cap="none" spc="0" normalizeH="0" baseline="0" noProof="0" dirty="0">
                <a:ln>
                  <a:noFill/>
                </a:ln>
                <a:solidFill>
                  <a:schemeClr val="tx1">
                    <a:lumMod val="75000"/>
                    <a:lumOff val="25000"/>
                  </a:schemeClr>
                </a:solidFill>
                <a:effectLst/>
                <a:uLnTx/>
                <a:uFillTx/>
              </a:rPr>
              <a:t>PPT</a:t>
            </a:r>
            <a:r>
              <a:rPr kumimoji="0" lang="zh-CN" altLang="en-US" sz="120" b="0" i="0" u="none" strike="noStrike" kern="0" cap="none" spc="0" normalizeH="0" baseline="0" noProof="0" dirty="0">
                <a:ln>
                  <a:noFill/>
                </a:ln>
                <a:solidFill>
                  <a:schemeClr val="tx1">
                    <a:lumMod val="75000"/>
                    <a:lumOff val="25000"/>
                  </a:schemeClr>
                </a:solidFill>
                <a:effectLst/>
                <a:uLnTx/>
                <a:uFillTx/>
              </a:rPr>
              <a:t>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www.1ppt.com/xiazai/        PPT</a:t>
            </a:r>
            <a:r>
              <a:rPr kumimoji="0" lang="zh-CN" altLang="en-US" sz="120" b="0" i="0" u="none" strike="noStrike" kern="0" cap="none" spc="0" normalizeH="0" baseline="0" noProof="0" dirty="0">
                <a:ln>
                  <a:noFill/>
                </a:ln>
                <a:solidFill>
                  <a:schemeClr val="tx1">
                    <a:lumMod val="75000"/>
                    <a:lumOff val="25000"/>
                  </a:schemeClr>
                </a:solidFill>
                <a:effectLst/>
                <a:uLnTx/>
                <a:uFillTx/>
              </a:rPr>
              <a:t>教程： </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www.1ppt.com/powerpoint/      </a:t>
            </a:r>
          </a:p>
          <a:p>
            <a:pPr marL="0" marR="0" lvl="0" indent="0" defTabSz="1097280" eaLnBrk="1" fontAlgn="auto" latinLnBrk="0" hangingPunct="1">
              <a:lnSpc>
                <a:spcPct val="100000"/>
              </a:lnSpc>
              <a:spcBef>
                <a:spcPts val="0"/>
              </a:spcBef>
              <a:spcAft>
                <a:spcPts val="0"/>
              </a:spcAft>
              <a:buClrTx/>
              <a:buSzTx/>
              <a:buFontTx/>
              <a:buNone/>
              <a:tabLst/>
              <a:defRPr/>
            </a:pPr>
            <a:r>
              <a:rPr kumimoji="0" lang="en-US" altLang="zh-CN" sz="120" b="0" i="0" u="none" strike="noStrike" kern="0" cap="none" spc="0" normalizeH="0" baseline="0" noProof="0" dirty="0">
                <a:ln>
                  <a:noFill/>
                </a:ln>
                <a:solidFill>
                  <a:schemeClr val="tx1">
                    <a:lumMod val="75000"/>
                    <a:lumOff val="25000"/>
                  </a:schemeClr>
                </a:solidFill>
                <a:effectLst/>
                <a:uLnTx/>
                <a:uFillTx/>
              </a:rPr>
              <a:t>Word</a:t>
            </a:r>
            <a:r>
              <a:rPr kumimoji="0" lang="zh-CN" altLang="en-US" sz="120" b="0" i="0" u="none" strike="noStrike" kern="0" cap="none" spc="0" normalizeH="0" baseline="0" noProof="0" dirty="0">
                <a:ln>
                  <a:noFill/>
                </a:ln>
                <a:solidFill>
                  <a:schemeClr val="tx1">
                    <a:lumMod val="75000"/>
                    <a:lumOff val="25000"/>
                  </a:schemeClr>
                </a:solidFill>
                <a:effectLst/>
                <a:uLnTx/>
                <a:uFillTx/>
              </a:rPr>
              <a:t>教程： </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www.1ppt.com/word/              Excel</a:t>
            </a:r>
            <a:r>
              <a:rPr kumimoji="0" lang="zh-CN" altLang="en-US" sz="120" b="0" i="0" u="none" strike="noStrike" kern="0" cap="none" spc="0" normalizeH="0" baseline="0" noProof="0" dirty="0">
                <a:ln>
                  <a:noFill/>
                </a:ln>
                <a:solidFill>
                  <a:schemeClr val="tx1">
                    <a:lumMod val="75000"/>
                    <a:lumOff val="25000"/>
                  </a:schemeClr>
                </a:solidFill>
                <a:effectLst/>
                <a:uLnTx/>
                <a:uFillTx/>
              </a:rPr>
              <a:t>教程：</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www.1ppt.com/excel/  </a:t>
            </a:r>
          </a:p>
          <a:p>
            <a:pPr marL="0" marR="0" lvl="0" indent="0" defTabSz="1097280" eaLnBrk="1" fontAlgn="auto" latinLnBrk="0" hangingPunct="1">
              <a:lnSpc>
                <a:spcPct val="100000"/>
              </a:lnSpc>
              <a:spcBef>
                <a:spcPts val="0"/>
              </a:spcBef>
              <a:spcAft>
                <a:spcPts val="0"/>
              </a:spcAft>
              <a:buClrTx/>
              <a:buSzTx/>
              <a:buFontTx/>
              <a:buNone/>
              <a:tabLst/>
              <a:defRPr/>
            </a:pPr>
            <a:r>
              <a:rPr kumimoji="0" lang="zh-CN" altLang="en-US" sz="120" b="0" i="0" u="none" strike="noStrike" kern="0" cap="none" spc="0" normalizeH="0" baseline="0" noProof="0" dirty="0">
                <a:ln>
                  <a:noFill/>
                </a:ln>
                <a:solidFill>
                  <a:schemeClr val="tx1">
                    <a:lumMod val="75000"/>
                    <a:lumOff val="25000"/>
                  </a:schemeClr>
                </a:solidFill>
                <a:effectLst/>
                <a:uLnTx/>
                <a:uFillTx/>
              </a:rPr>
              <a:t>资料下载：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www.1ppt.com/ziliao/                PPT</a:t>
            </a:r>
            <a:r>
              <a:rPr kumimoji="0" lang="zh-CN" altLang="en-US" sz="120" b="0" i="0" u="none" strike="noStrike" kern="0" cap="none" spc="0" normalizeH="0" baseline="0" noProof="0" dirty="0">
                <a:ln>
                  <a:noFill/>
                </a:ln>
                <a:solidFill>
                  <a:schemeClr val="tx1">
                    <a:lumMod val="75000"/>
                    <a:lumOff val="25000"/>
                  </a:schemeClr>
                </a:solidFill>
                <a:effectLst/>
                <a:uLnTx/>
                <a:uFillTx/>
              </a:rPr>
              <a:t>课件下载：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www.1ppt.com/kejian/ </a:t>
            </a:r>
          </a:p>
          <a:p>
            <a:pPr marL="0" marR="0" lvl="0" indent="0" defTabSz="1097280" eaLnBrk="1" fontAlgn="auto" latinLnBrk="0" hangingPunct="1">
              <a:lnSpc>
                <a:spcPct val="100000"/>
              </a:lnSpc>
              <a:spcBef>
                <a:spcPts val="0"/>
              </a:spcBef>
              <a:spcAft>
                <a:spcPts val="0"/>
              </a:spcAft>
              <a:buClrTx/>
              <a:buSzTx/>
              <a:buFontTx/>
              <a:buNone/>
              <a:tabLst/>
              <a:defRPr/>
            </a:pPr>
            <a:r>
              <a:rPr kumimoji="0" lang="zh-CN" altLang="en-US" sz="120" b="0" i="0" u="none" strike="noStrike" kern="0" cap="none" spc="0" normalizeH="0" baseline="0" noProof="0" dirty="0">
                <a:ln>
                  <a:noFill/>
                </a:ln>
                <a:solidFill>
                  <a:schemeClr val="tx1">
                    <a:lumMod val="75000"/>
                    <a:lumOff val="25000"/>
                  </a:schemeClr>
                </a:solidFill>
                <a:effectLst/>
                <a:uLnTx/>
                <a:uFillTx/>
              </a:rPr>
              <a:t>范文下载：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www.1ppt.com/fanwen/             </a:t>
            </a:r>
            <a:r>
              <a:rPr kumimoji="0" lang="zh-CN" altLang="en-US" sz="120" b="0" i="0" u="none" strike="noStrike" kern="0" cap="none" spc="0" normalizeH="0" baseline="0" noProof="0" dirty="0">
                <a:ln>
                  <a:noFill/>
                </a:ln>
                <a:solidFill>
                  <a:schemeClr val="tx1">
                    <a:lumMod val="75000"/>
                    <a:lumOff val="25000"/>
                  </a:schemeClr>
                </a:solidFill>
                <a:effectLst/>
                <a:uLnTx/>
                <a:uFillTx/>
              </a:rPr>
              <a:t>试卷下载：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www.1ppt.com/shiti/  </a:t>
            </a:r>
          </a:p>
          <a:p>
            <a:pPr marL="0" marR="0" lvl="0" indent="0" defTabSz="1097280" eaLnBrk="1" fontAlgn="auto" latinLnBrk="0" hangingPunct="1">
              <a:lnSpc>
                <a:spcPct val="100000"/>
              </a:lnSpc>
              <a:spcBef>
                <a:spcPts val="0"/>
              </a:spcBef>
              <a:spcAft>
                <a:spcPts val="0"/>
              </a:spcAft>
              <a:buClrTx/>
              <a:buSzTx/>
              <a:buFontTx/>
              <a:buNone/>
              <a:tabLst/>
              <a:defRPr/>
            </a:pPr>
            <a:r>
              <a:rPr kumimoji="0" lang="zh-CN" altLang="en-US" sz="120" b="0" i="0" u="none" strike="noStrike" kern="0" cap="none" spc="0" normalizeH="0" baseline="0" noProof="0" dirty="0">
                <a:ln>
                  <a:noFill/>
                </a:ln>
                <a:solidFill>
                  <a:schemeClr val="tx1">
                    <a:lumMod val="75000"/>
                    <a:lumOff val="25000"/>
                  </a:schemeClr>
                </a:solidFill>
                <a:effectLst/>
                <a:uLnTx/>
                <a:uFillTx/>
              </a:rPr>
              <a:t>教案下载：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www.1ppt.com/jiaoan/        </a:t>
            </a:r>
          </a:p>
          <a:p>
            <a:pPr marL="0" marR="0" lvl="0" indent="0" defTabSz="1097280" eaLnBrk="1" fontAlgn="auto" latinLnBrk="0" hangingPunct="1">
              <a:lnSpc>
                <a:spcPct val="100000"/>
              </a:lnSpc>
              <a:spcBef>
                <a:spcPts val="0"/>
              </a:spcBef>
              <a:spcAft>
                <a:spcPts val="0"/>
              </a:spcAft>
              <a:buClrTx/>
              <a:buSzTx/>
              <a:buFontTx/>
              <a:buNone/>
              <a:tabLst/>
              <a:defRPr/>
            </a:pPr>
            <a:r>
              <a:rPr kumimoji="0" lang="zh-CN" altLang="en-US" sz="120" b="0" i="0" u="none" strike="noStrike" kern="0" cap="none" spc="0" normalizeH="0" baseline="0" noProof="0" dirty="0">
                <a:ln>
                  <a:noFill/>
                </a:ln>
                <a:solidFill>
                  <a:schemeClr val="tx1">
                    <a:lumMod val="75000"/>
                    <a:lumOff val="25000"/>
                  </a:schemeClr>
                </a:solidFill>
                <a:effectLst/>
                <a:uLnTx/>
                <a:uFillTx/>
              </a:rPr>
              <a:t>字体下载：</a:t>
            </a:r>
            <a:r>
              <a:rPr kumimoji="0" lang="en-US" altLang="zh-CN" sz="120" b="0" i="0" u="none" strike="noStrike" kern="0" cap="none" spc="0" normalizeH="0" baseline="0" noProof="0" dirty="0">
                <a:ln>
                  <a:noFill/>
                </a:ln>
                <a:solidFill>
                  <a:schemeClr val="tx1">
                    <a:lumMod val="75000"/>
                    <a:lumOff val="25000"/>
                  </a:schemeClr>
                </a:solidFill>
                <a:effectLst/>
                <a:uLnTx/>
                <a:uFillTx/>
              </a:rPr>
              <a:t>www.1ppt.com/ziti/</a:t>
            </a:r>
          </a:p>
          <a:p>
            <a:pPr marL="0" marR="0" lvl="0" indent="0" defTabSz="1097280" eaLnBrk="1" fontAlgn="auto" latinLnBrk="0" hangingPunct="1">
              <a:lnSpc>
                <a:spcPct val="100000"/>
              </a:lnSpc>
              <a:spcBef>
                <a:spcPts val="0"/>
              </a:spcBef>
              <a:spcAft>
                <a:spcPts val="0"/>
              </a:spcAft>
              <a:buClrTx/>
              <a:buSzTx/>
              <a:buFontTx/>
              <a:buNone/>
              <a:tabLst/>
              <a:defRPr/>
            </a:pPr>
            <a:r>
              <a:rPr kumimoji="0" lang="en-US" altLang="zh-CN" sz="120" b="0" i="0" u="none" strike="noStrike" kern="0" cap="none" spc="0" normalizeH="0" baseline="0" noProof="0" dirty="0">
                <a:ln>
                  <a:noFill/>
                </a:ln>
                <a:solidFill>
                  <a:schemeClr val="tx1">
                    <a:lumMod val="75000"/>
                    <a:lumOff val="25000"/>
                  </a:schemeClr>
                </a:solidFill>
                <a:effectLst/>
                <a:uLnTx/>
                <a:uFillTx/>
              </a:rPr>
              <a:t> </a:t>
            </a:r>
            <a:endParaRPr kumimoji="0" lang="zh-CN" altLang="en-US" sz="120" b="0" i="0" u="none" strike="noStrike" kern="0" cap="none" spc="0" normalizeH="0" baseline="0" noProof="0" dirty="0">
              <a:ln>
                <a:noFill/>
              </a:ln>
              <a:solidFill>
                <a:schemeClr val="tx1">
                  <a:lumMod val="75000"/>
                  <a:lumOff val="25000"/>
                </a:schemeClr>
              </a:solidFill>
              <a:effectLst/>
              <a:uLnTx/>
              <a:uFillTx/>
            </a:endParaRPr>
          </a:p>
        </p:txBody>
      </p:sp>
      <p:sp>
        <p:nvSpPr>
          <p:cNvPr id="5"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7" name="Rounded Rectangle 2"/>
          <p:cNvSpPr/>
          <p:nvPr userDrawn="1"/>
        </p:nvSpPr>
        <p:spPr>
          <a:xfrm>
            <a:off x="603251" y="1715377"/>
            <a:ext cx="869949"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 name="Text Placeholder 7"/>
          <p:cNvSpPr>
            <a:spLocks noGrp="1"/>
          </p:cNvSpPr>
          <p:nvPr>
            <p:ph type="body" sz="quarter" idx="39" hasCustomPrompt="1"/>
          </p:nvPr>
        </p:nvSpPr>
        <p:spPr>
          <a:xfrm>
            <a:off x="684392" y="176109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9" name="Text Placeholder 7"/>
          <p:cNvSpPr>
            <a:spLocks noGrp="1"/>
          </p:cNvSpPr>
          <p:nvPr>
            <p:ph type="body" sz="quarter" idx="19" hasCustomPrompt="1"/>
          </p:nvPr>
        </p:nvSpPr>
        <p:spPr>
          <a:xfrm>
            <a:off x="1805518" y="171537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10" name="Text Placeholder 2"/>
          <p:cNvSpPr>
            <a:spLocks noGrp="1"/>
          </p:cNvSpPr>
          <p:nvPr>
            <p:ph type="body" sz="quarter" idx="16" hasCustomPrompt="1"/>
          </p:nvPr>
        </p:nvSpPr>
        <p:spPr>
          <a:xfrm>
            <a:off x="1805519" y="202511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1" name="Rounded Rectangle 27"/>
          <p:cNvSpPr/>
          <p:nvPr userDrawn="1"/>
        </p:nvSpPr>
        <p:spPr>
          <a:xfrm>
            <a:off x="6252635" y="1715377"/>
            <a:ext cx="869949"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2" name="Text Placeholder 7"/>
          <p:cNvSpPr>
            <a:spLocks noGrp="1"/>
          </p:cNvSpPr>
          <p:nvPr>
            <p:ph type="body" sz="quarter" idx="40" hasCustomPrompt="1"/>
          </p:nvPr>
        </p:nvSpPr>
        <p:spPr>
          <a:xfrm>
            <a:off x="6333776" y="176109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13" name="Text Placeholder 7"/>
          <p:cNvSpPr>
            <a:spLocks noGrp="1"/>
          </p:cNvSpPr>
          <p:nvPr>
            <p:ph type="body" sz="quarter" idx="41" hasCustomPrompt="1"/>
          </p:nvPr>
        </p:nvSpPr>
        <p:spPr>
          <a:xfrm>
            <a:off x="7454902" y="171537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14" name="Text Placeholder 2"/>
          <p:cNvSpPr>
            <a:spLocks noGrp="1"/>
          </p:cNvSpPr>
          <p:nvPr>
            <p:ph type="body" sz="quarter" idx="42" hasCustomPrompt="1"/>
          </p:nvPr>
        </p:nvSpPr>
        <p:spPr>
          <a:xfrm>
            <a:off x="7454903" y="202511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5" name="Rounded Rectangle 31"/>
          <p:cNvSpPr/>
          <p:nvPr userDrawn="1"/>
        </p:nvSpPr>
        <p:spPr>
          <a:xfrm>
            <a:off x="603251" y="3193657"/>
            <a:ext cx="869949" cy="78295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6" name="Text Placeholder 7"/>
          <p:cNvSpPr>
            <a:spLocks noGrp="1"/>
          </p:cNvSpPr>
          <p:nvPr>
            <p:ph type="body" sz="quarter" idx="43" hasCustomPrompt="1"/>
          </p:nvPr>
        </p:nvSpPr>
        <p:spPr>
          <a:xfrm>
            <a:off x="684392" y="323937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17" name="Text Placeholder 7"/>
          <p:cNvSpPr>
            <a:spLocks noGrp="1"/>
          </p:cNvSpPr>
          <p:nvPr>
            <p:ph type="body" sz="quarter" idx="44" hasCustomPrompt="1"/>
          </p:nvPr>
        </p:nvSpPr>
        <p:spPr>
          <a:xfrm>
            <a:off x="1805518" y="319365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45" hasCustomPrompt="1"/>
          </p:nvPr>
        </p:nvSpPr>
        <p:spPr>
          <a:xfrm>
            <a:off x="1805519"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9" name="Rounded Rectangle 35"/>
          <p:cNvSpPr/>
          <p:nvPr userDrawn="1"/>
        </p:nvSpPr>
        <p:spPr>
          <a:xfrm>
            <a:off x="6252635" y="3193657"/>
            <a:ext cx="869949"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0" name="Text Placeholder 7"/>
          <p:cNvSpPr>
            <a:spLocks noGrp="1"/>
          </p:cNvSpPr>
          <p:nvPr>
            <p:ph type="body" sz="quarter" idx="46" hasCustomPrompt="1"/>
          </p:nvPr>
        </p:nvSpPr>
        <p:spPr>
          <a:xfrm>
            <a:off x="6333776" y="323937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1" name="Text Placeholder 7"/>
          <p:cNvSpPr>
            <a:spLocks noGrp="1"/>
          </p:cNvSpPr>
          <p:nvPr>
            <p:ph type="body" sz="quarter" idx="47" hasCustomPrompt="1"/>
          </p:nvPr>
        </p:nvSpPr>
        <p:spPr>
          <a:xfrm>
            <a:off x="7454902" y="319365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2" name="Text Placeholder 2"/>
          <p:cNvSpPr>
            <a:spLocks noGrp="1"/>
          </p:cNvSpPr>
          <p:nvPr>
            <p:ph type="body" sz="quarter" idx="48" hasCustomPrompt="1"/>
          </p:nvPr>
        </p:nvSpPr>
        <p:spPr>
          <a:xfrm>
            <a:off x="7454903"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23" name="Rounded Rectangle 39"/>
          <p:cNvSpPr/>
          <p:nvPr userDrawn="1"/>
        </p:nvSpPr>
        <p:spPr>
          <a:xfrm>
            <a:off x="603251" y="4671937"/>
            <a:ext cx="869949" cy="78295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4" name="Text Placeholder 7"/>
          <p:cNvSpPr>
            <a:spLocks noGrp="1"/>
          </p:cNvSpPr>
          <p:nvPr>
            <p:ph type="body" sz="quarter" idx="49" hasCustomPrompt="1"/>
          </p:nvPr>
        </p:nvSpPr>
        <p:spPr>
          <a:xfrm>
            <a:off x="684392" y="471765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5" name="Text Placeholder 7"/>
          <p:cNvSpPr>
            <a:spLocks noGrp="1"/>
          </p:cNvSpPr>
          <p:nvPr>
            <p:ph type="body" sz="quarter" idx="50" hasCustomPrompt="1"/>
          </p:nvPr>
        </p:nvSpPr>
        <p:spPr>
          <a:xfrm>
            <a:off x="1805518" y="467193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6" name="Text Placeholder 2"/>
          <p:cNvSpPr>
            <a:spLocks noGrp="1"/>
          </p:cNvSpPr>
          <p:nvPr>
            <p:ph type="body" sz="quarter" idx="51" hasCustomPrompt="1"/>
          </p:nvPr>
        </p:nvSpPr>
        <p:spPr>
          <a:xfrm>
            <a:off x="1805519" y="498167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27" name="Rounded Rectangle 43"/>
          <p:cNvSpPr/>
          <p:nvPr userDrawn="1"/>
        </p:nvSpPr>
        <p:spPr>
          <a:xfrm>
            <a:off x="6252635" y="4671937"/>
            <a:ext cx="869949" cy="782954"/>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8" name="Text Placeholder 7"/>
          <p:cNvSpPr>
            <a:spLocks noGrp="1"/>
          </p:cNvSpPr>
          <p:nvPr>
            <p:ph type="body" sz="quarter" idx="52" hasCustomPrompt="1"/>
          </p:nvPr>
        </p:nvSpPr>
        <p:spPr>
          <a:xfrm>
            <a:off x="6333776" y="471765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9" name="Text Placeholder 7"/>
          <p:cNvSpPr>
            <a:spLocks noGrp="1"/>
          </p:cNvSpPr>
          <p:nvPr>
            <p:ph type="body" sz="quarter" idx="53" hasCustomPrompt="1"/>
          </p:nvPr>
        </p:nvSpPr>
        <p:spPr>
          <a:xfrm>
            <a:off x="7454902" y="4671937"/>
            <a:ext cx="195367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54" hasCustomPrompt="1"/>
          </p:nvPr>
        </p:nvSpPr>
        <p:spPr>
          <a:xfrm>
            <a:off x="7454903" y="498167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6607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400" fill="hold"/>
                                        <p:tgtEl>
                                          <p:spTgt spid="7"/>
                                        </p:tgtEl>
                                        <p:attrNameLst>
                                          <p:attrName>ppt_w</p:attrName>
                                        </p:attrNameLst>
                                      </p:cBhvr>
                                      <p:tavLst>
                                        <p:tav tm="0">
                                          <p:val>
                                            <p:fltVal val="0"/>
                                          </p:val>
                                        </p:tav>
                                        <p:tav tm="100000">
                                          <p:val>
                                            <p:strVal val="#ppt_w"/>
                                          </p:val>
                                        </p:tav>
                                      </p:tavLst>
                                    </p:anim>
                                    <p:anim calcmode="lin" valueType="num">
                                      <p:cBhvr>
                                        <p:cTn id="19" dur="400" fill="hold"/>
                                        <p:tgtEl>
                                          <p:spTgt spid="7"/>
                                        </p:tgtEl>
                                        <p:attrNameLst>
                                          <p:attrName>ppt_h</p:attrName>
                                        </p:attrNameLst>
                                      </p:cBhvr>
                                      <p:tavLst>
                                        <p:tav tm="0">
                                          <p:val>
                                            <p:fltVal val="0"/>
                                          </p:val>
                                        </p:tav>
                                        <p:tav tm="100000">
                                          <p:val>
                                            <p:strVal val="#ppt_h"/>
                                          </p:val>
                                        </p:tav>
                                      </p:tavLst>
                                    </p:anim>
                                    <p:animEffect transition="in" filter="fade">
                                      <p:cBhvr>
                                        <p:cTn id="20" dur="400"/>
                                        <p:tgtEl>
                                          <p:spTgt spid="7"/>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3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8">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anim calcmode="lin" valueType="num">
                                      <p:cBhvr>
                                        <p:cTn id="3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9">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400" fill="hold"/>
                                        <p:tgtEl>
                                          <p:spTgt spid="11"/>
                                        </p:tgtEl>
                                        <p:attrNameLst>
                                          <p:attrName>ppt_w</p:attrName>
                                        </p:attrNameLst>
                                      </p:cBhvr>
                                      <p:tavLst>
                                        <p:tav tm="0">
                                          <p:val>
                                            <p:fltVal val="0"/>
                                          </p:val>
                                        </p:tav>
                                        <p:tav tm="100000">
                                          <p:val>
                                            <p:strVal val="#ppt_w"/>
                                          </p:val>
                                        </p:tav>
                                      </p:tavLst>
                                    </p:anim>
                                    <p:anim calcmode="lin" valueType="num">
                                      <p:cBhvr>
                                        <p:cTn id="39" dur="400" fill="hold"/>
                                        <p:tgtEl>
                                          <p:spTgt spid="11"/>
                                        </p:tgtEl>
                                        <p:attrNameLst>
                                          <p:attrName>ppt_h</p:attrName>
                                        </p:attrNameLst>
                                      </p:cBhvr>
                                      <p:tavLst>
                                        <p:tav tm="0">
                                          <p:val>
                                            <p:fltVal val="0"/>
                                          </p:val>
                                        </p:tav>
                                        <p:tav tm="100000">
                                          <p:val>
                                            <p:strVal val="#ppt_h"/>
                                          </p:val>
                                        </p:tav>
                                      </p:tavLst>
                                    </p:anim>
                                    <p:animEffect transition="in" filter="fade">
                                      <p:cBhvr>
                                        <p:cTn id="40" dur="400"/>
                                        <p:tgtEl>
                                          <p:spTgt spid="11"/>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 calcmode="lin" valueType="num">
                                      <p:cBhvr>
                                        <p:cTn id="44" dur="3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12">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fade">
                                      <p:cBhvr>
                                        <p:cTn id="49" dur="500"/>
                                        <p:tgtEl>
                                          <p:spTgt spid="13">
                                            <p:txEl>
                                              <p:pRg st="0" end="0"/>
                                            </p:txEl>
                                          </p:spTgt>
                                        </p:tgtEl>
                                      </p:cBhvr>
                                    </p:animEffect>
                                    <p:anim calcmode="lin" valueType="num">
                                      <p:cBhvr>
                                        <p:cTn id="5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13">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14">
                                            <p:txEl>
                                              <p:pRg st="0" end="0"/>
                                            </p:txEl>
                                          </p:spTgt>
                                        </p:tgtEl>
                                        <p:attrNameLst>
                                          <p:attrName>style.visibility</p:attrName>
                                        </p:attrNameLst>
                                      </p:cBhvr>
                                      <p:to>
                                        <p:strVal val="visible"/>
                                      </p:to>
                                    </p:set>
                                    <p:animEffect transition="in" filter="fade">
                                      <p:cBhvr>
                                        <p:cTn id="54" dur="500"/>
                                        <p:tgtEl>
                                          <p:spTgt spid="14">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400" fill="hold"/>
                                        <p:tgtEl>
                                          <p:spTgt spid="15"/>
                                        </p:tgtEl>
                                        <p:attrNameLst>
                                          <p:attrName>ppt_w</p:attrName>
                                        </p:attrNameLst>
                                      </p:cBhvr>
                                      <p:tavLst>
                                        <p:tav tm="0">
                                          <p:val>
                                            <p:fltVal val="0"/>
                                          </p:val>
                                        </p:tav>
                                        <p:tav tm="100000">
                                          <p:val>
                                            <p:strVal val="#ppt_w"/>
                                          </p:val>
                                        </p:tav>
                                      </p:tavLst>
                                    </p:anim>
                                    <p:anim calcmode="lin" valueType="num">
                                      <p:cBhvr>
                                        <p:cTn id="59" dur="400" fill="hold"/>
                                        <p:tgtEl>
                                          <p:spTgt spid="15"/>
                                        </p:tgtEl>
                                        <p:attrNameLst>
                                          <p:attrName>ppt_h</p:attrName>
                                        </p:attrNameLst>
                                      </p:cBhvr>
                                      <p:tavLst>
                                        <p:tav tm="0">
                                          <p:val>
                                            <p:fltVal val="0"/>
                                          </p:val>
                                        </p:tav>
                                        <p:tav tm="100000">
                                          <p:val>
                                            <p:strVal val="#ppt_h"/>
                                          </p:val>
                                        </p:tav>
                                      </p:tavLst>
                                    </p:anim>
                                    <p:animEffect transition="in" filter="fade">
                                      <p:cBhvr>
                                        <p:cTn id="60" dur="400"/>
                                        <p:tgtEl>
                                          <p:spTgt spid="15"/>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6">
                                            <p:txEl>
                                              <p:pRg st="0" end="0"/>
                                            </p:txEl>
                                          </p:spTgt>
                                        </p:tgtEl>
                                        <p:attrNameLst>
                                          <p:attrName>style.visibility</p:attrName>
                                        </p:attrNameLst>
                                      </p:cBhvr>
                                      <p:to>
                                        <p:strVal val="visible"/>
                                      </p:to>
                                    </p:set>
                                    <p:anim calcmode="lin" valueType="num">
                                      <p:cBhvr>
                                        <p:cTn id="64"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16">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17">
                                            <p:txEl>
                                              <p:pRg st="0" end="0"/>
                                            </p:txEl>
                                          </p:spTgt>
                                        </p:tgtEl>
                                        <p:attrNameLst>
                                          <p:attrName>style.visibility</p:attrName>
                                        </p:attrNameLst>
                                      </p:cBhvr>
                                      <p:to>
                                        <p:strVal val="visible"/>
                                      </p:to>
                                    </p:set>
                                    <p:animEffect transition="in" filter="fade">
                                      <p:cBhvr>
                                        <p:cTn id="69" dur="500"/>
                                        <p:tgtEl>
                                          <p:spTgt spid="17">
                                            <p:txEl>
                                              <p:pRg st="0" end="0"/>
                                            </p:txEl>
                                          </p:spTgt>
                                        </p:tgtEl>
                                      </p:cBhvr>
                                    </p:animEffect>
                                    <p:anim calcmode="lin" valueType="num">
                                      <p:cBhvr>
                                        <p:cTn id="7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17">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18">
                                            <p:txEl>
                                              <p:pRg st="0" end="0"/>
                                            </p:txEl>
                                          </p:spTgt>
                                        </p:tgtEl>
                                        <p:attrNameLst>
                                          <p:attrName>style.visibility</p:attrName>
                                        </p:attrNameLst>
                                      </p:cBhvr>
                                      <p:to>
                                        <p:strVal val="visible"/>
                                      </p:to>
                                    </p:set>
                                    <p:animEffect transition="in" filter="fade">
                                      <p:cBhvr>
                                        <p:cTn id="74" dur="500"/>
                                        <p:tgtEl>
                                          <p:spTgt spid="18">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400" fill="hold"/>
                                        <p:tgtEl>
                                          <p:spTgt spid="19"/>
                                        </p:tgtEl>
                                        <p:attrNameLst>
                                          <p:attrName>ppt_w</p:attrName>
                                        </p:attrNameLst>
                                      </p:cBhvr>
                                      <p:tavLst>
                                        <p:tav tm="0">
                                          <p:val>
                                            <p:fltVal val="0"/>
                                          </p:val>
                                        </p:tav>
                                        <p:tav tm="100000">
                                          <p:val>
                                            <p:strVal val="#ppt_w"/>
                                          </p:val>
                                        </p:tav>
                                      </p:tavLst>
                                    </p:anim>
                                    <p:anim calcmode="lin" valueType="num">
                                      <p:cBhvr>
                                        <p:cTn id="79" dur="400" fill="hold"/>
                                        <p:tgtEl>
                                          <p:spTgt spid="19"/>
                                        </p:tgtEl>
                                        <p:attrNameLst>
                                          <p:attrName>ppt_h</p:attrName>
                                        </p:attrNameLst>
                                      </p:cBhvr>
                                      <p:tavLst>
                                        <p:tav tm="0">
                                          <p:val>
                                            <p:fltVal val="0"/>
                                          </p:val>
                                        </p:tav>
                                        <p:tav tm="100000">
                                          <p:val>
                                            <p:strVal val="#ppt_h"/>
                                          </p:val>
                                        </p:tav>
                                      </p:tavLst>
                                    </p:anim>
                                    <p:animEffect transition="in" filter="fade">
                                      <p:cBhvr>
                                        <p:cTn id="80" dur="400"/>
                                        <p:tgtEl>
                                          <p:spTgt spid="19"/>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20">
                                            <p:txEl>
                                              <p:pRg st="0" end="0"/>
                                            </p:txEl>
                                          </p:spTgt>
                                        </p:tgtEl>
                                        <p:attrNameLst>
                                          <p:attrName>style.visibility</p:attrName>
                                        </p:attrNameLst>
                                      </p:cBhvr>
                                      <p:to>
                                        <p:strVal val="visible"/>
                                      </p:to>
                                    </p:set>
                                    <p:anim calcmode="lin" valueType="num">
                                      <p:cBhvr>
                                        <p:cTn id="84" dur="3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20">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21">
                                            <p:txEl>
                                              <p:pRg st="0" end="0"/>
                                            </p:txEl>
                                          </p:spTgt>
                                        </p:tgtEl>
                                        <p:attrNameLst>
                                          <p:attrName>style.visibility</p:attrName>
                                        </p:attrNameLst>
                                      </p:cBhvr>
                                      <p:to>
                                        <p:strVal val="visible"/>
                                      </p:to>
                                    </p:set>
                                    <p:animEffect transition="in" filter="fade">
                                      <p:cBhvr>
                                        <p:cTn id="89" dur="500"/>
                                        <p:tgtEl>
                                          <p:spTgt spid="21">
                                            <p:txEl>
                                              <p:pRg st="0" end="0"/>
                                            </p:txEl>
                                          </p:spTgt>
                                        </p:tgtEl>
                                      </p:cBhvr>
                                    </p:animEffect>
                                    <p:anim calcmode="lin" valueType="num">
                                      <p:cBhvr>
                                        <p:cTn id="90"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21">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22">
                                            <p:txEl>
                                              <p:pRg st="0" end="0"/>
                                            </p:txEl>
                                          </p:spTgt>
                                        </p:tgtEl>
                                        <p:attrNameLst>
                                          <p:attrName>style.visibility</p:attrName>
                                        </p:attrNameLst>
                                      </p:cBhvr>
                                      <p:to>
                                        <p:strVal val="visible"/>
                                      </p:to>
                                    </p:set>
                                    <p:animEffect transition="in" filter="fade">
                                      <p:cBhvr>
                                        <p:cTn id="94" dur="500"/>
                                        <p:tgtEl>
                                          <p:spTgt spid="22">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p:cTn id="98" dur="400" fill="hold"/>
                                        <p:tgtEl>
                                          <p:spTgt spid="23"/>
                                        </p:tgtEl>
                                        <p:attrNameLst>
                                          <p:attrName>ppt_w</p:attrName>
                                        </p:attrNameLst>
                                      </p:cBhvr>
                                      <p:tavLst>
                                        <p:tav tm="0">
                                          <p:val>
                                            <p:fltVal val="0"/>
                                          </p:val>
                                        </p:tav>
                                        <p:tav tm="100000">
                                          <p:val>
                                            <p:strVal val="#ppt_w"/>
                                          </p:val>
                                        </p:tav>
                                      </p:tavLst>
                                    </p:anim>
                                    <p:anim calcmode="lin" valueType="num">
                                      <p:cBhvr>
                                        <p:cTn id="99" dur="400" fill="hold"/>
                                        <p:tgtEl>
                                          <p:spTgt spid="23"/>
                                        </p:tgtEl>
                                        <p:attrNameLst>
                                          <p:attrName>ppt_h</p:attrName>
                                        </p:attrNameLst>
                                      </p:cBhvr>
                                      <p:tavLst>
                                        <p:tav tm="0">
                                          <p:val>
                                            <p:fltVal val="0"/>
                                          </p:val>
                                        </p:tav>
                                        <p:tav tm="100000">
                                          <p:val>
                                            <p:strVal val="#ppt_h"/>
                                          </p:val>
                                        </p:tav>
                                      </p:tavLst>
                                    </p:anim>
                                    <p:animEffect transition="in" filter="fade">
                                      <p:cBhvr>
                                        <p:cTn id="100" dur="400"/>
                                        <p:tgtEl>
                                          <p:spTgt spid="23"/>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24">
                                            <p:txEl>
                                              <p:pRg st="0" end="0"/>
                                            </p:txEl>
                                          </p:spTgt>
                                        </p:tgtEl>
                                        <p:attrNameLst>
                                          <p:attrName>style.visibility</p:attrName>
                                        </p:attrNameLst>
                                      </p:cBhvr>
                                      <p:to>
                                        <p:strVal val="visible"/>
                                      </p:to>
                                    </p:set>
                                    <p:anim calcmode="lin" valueType="num">
                                      <p:cBhvr>
                                        <p:cTn id="104" dur="3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24">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25">
                                            <p:txEl>
                                              <p:pRg st="0" end="0"/>
                                            </p:txEl>
                                          </p:spTgt>
                                        </p:tgtEl>
                                        <p:attrNameLst>
                                          <p:attrName>style.visibility</p:attrName>
                                        </p:attrNameLst>
                                      </p:cBhvr>
                                      <p:to>
                                        <p:strVal val="visible"/>
                                      </p:to>
                                    </p:set>
                                    <p:animEffect transition="in" filter="fade">
                                      <p:cBhvr>
                                        <p:cTn id="109" dur="500"/>
                                        <p:tgtEl>
                                          <p:spTgt spid="25">
                                            <p:txEl>
                                              <p:pRg st="0" end="0"/>
                                            </p:txEl>
                                          </p:spTgt>
                                        </p:tgtEl>
                                      </p:cBhvr>
                                    </p:animEffect>
                                    <p:anim calcmode="lin" valueType="num">
                                      <p:cBhvr>
                                        <p:cTn id="110"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25">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26">
                                            <p:txEl>
                                              <p:pRg st="0" end="0"/>
                                            </p:txEl>
                                          </p:spTgt>
                                        </p:tgtEl>
                                        <p:attrNameLst>
                                          <p:attrName>style.visibility</p:attrName>
                                        </p:attrNameLst>
                                      </p:cBhvr>
                                      <p:to>
                                        <p:strVal val="visible"/>
                                      </p:to>
                                    </p:set>
                                    <p:animEffect transition="in" filter="fade">
                                      <p:cBhvr>
                                        <p:cTn id="114" dur="500"/>
                                        <p:tgtEl>
                                          <p:spTgt spid="26">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400" fill="hold"/>
                                        <p:tgtEl>
                                          <p:spTgt spid="27"/>
                                        </p:tgtEl>
                                        <p:attrNameLst>
                                          <p:attrName>ppt_w</p:attrName>
                                        </p:attrNameLst>
                                      </p:cBhvr>
                                      <p:tavLst>
                                        <p:tav tm="0">
                                          <p:val>
                                            <p:fltVal val="0"/>
                                          </p:val>
                                        </p:tav>
                                        <p:tav tm="100000">
                                          <p:val>
                                            <p:strVal val="#ppt_w"/>
                                          </p:val>
                                        </p:tav>
                                      </p:tavLst>
                                    </p:anim>
                                    <p:anim calcmode="lin" valueType="num">
                                      <p:cBhvr>
                                        <p:cTn id="119" dur="400" fill="hold"/>
                                        <p:tgtEl>
                                          <p:spTgt spid="27"/>
                                        </p:tgtEl>
                                        <p:attrNameLst>
                                          <p:attrName>ppt_h</p:attrName>
                                        </p:attrNameLst>
                                      </p:cBhvr>
                                      <p:tavLst>
                                        <p:tav tm="0">
                                          <p:val>
                                            <p:fltVal val="0"/>
                                          </p:val>
                                        </p:tav>
                                        <p:tav tm="100000">
                                          <p:val>
                                            <p:strVal val="#ppt_h"/>
                                          </p:val>
                                        </p:tav>
                                      </p:tavLst>
                                    </p:anim>
                                    <p:animEffect transition="in" filter="fade">
                                      <p:cBhvr>
                                        <p:cTn id="120" dur="400"/>
                                        <p:tgtEl>
                                          <p:spTgt spid="27"/>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28">
                                            <p:txEl>
                                              <p:pRg st="0" end="0"/>
                                            </p:txEl>
                                          </p:spTgt>
                                        </p:tgtEl>
                                        <p:attrNameLst>
                                          <p:attrName>style.visibility</p:attrName>
                                        </p:attrNameLst>
                                      </p:cBhvr>
                                      <p:to>
                                        <p:strVal val="visible"/>
                                      </p:to>
                                    </p:set>
                                    <p:anim calcmode="lin" valueType="num">
                                      <p:cBhvr>
                                        <p:cTn id="124" dur="3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28">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29">
                                            <p:txEl>
                                              <p:pRg st="0" end="0"/>
                                            </p:txEl>
                                          </p:spTgt>
                                        </p:tgtEl>
                                        <p:attrNameLst>
                                          <p:attrName>style.visibility</p:attrName>
                                        </p:attrNameLst>
                                      </p:cBhvr>
                                      <p:to>
                                        <p:strVal val="visible"/>
                                      </p:to>
                                    </p:set>
                                    <p:animEffect transition="in" filter="fade">
                                      <p:cBhvr>
                                        <p:cTn id="129" dur="500"/>
                                        <p:tgtEl>
                                          <p:spTgt spid="29">
                                            <p:txEl>
                                              <p:pRg st="0" end="0"/>
                                            </p:txEl>
                                          </p:spTgt>
                                        </p:tgtEl>
                                      </p:cBhvr>
                                    </p:animEffect>
                                    <p:anim calcmode="lin" valueType="num">
                                      <p:cBhvr>
                                        <p:cTn id="13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29">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30">
                                            <p:txEl>
                                              <p:pRg st="0" end="0"/>
                                            </p:txEl>
                                          </p:spTgt>
                                        </p:tgtEl>
                                        <p:attrNameLst>
                                          <p:attrName>style.visibility</p:attrName>
                                        </p:attrNameLst>
                                      </p:cBhvr>
                                      <p:to>
                                        <p:strVal val="visible"/>
                                      </p:to>
                                    </p:set>
                                    <p:animEffect transition="in" filter="fade">
                                      <p:cBhvr>
                                        <p:cTn id="134"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animBg="1"/>
      <p:bldP spid="8" grpId="0" build="p">
        <p:tmplLst>
          <p:tmpl lvl="1">
            <p:tnLst>
              <p:par>
                <p:cTn presetID="53" presetClass="entr" presetSubtype="16"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300" fill="hold"/>
                        <p:tgtEl>
                          <p:spTgt spid="8"/>
                        </p:tgtEl>
                        <p:attrNameLst>
                          <p:attrName>ppt_w</p:attrName>
                        </p:attrNameLst>
                      </p:cBhvr>
                      <p:tavLst>
                        <p:tav tm="0">
                          <p:val>
                            <p:fltVal val="0"/>
                          </p:val>
                        </p:tav>
                        <p:tav tm="100000">
                          <p:val>
                            <p:strVal val="#ppt_w"/>
                          </p:val>
                        </p:tav>
                      </p:tavLst>
                    </p:anim>
                    <p:anim calcmode="lin" valueType="num">
                      <p:cBhvr>
                        <p:cTn dur="300" fill="hold"/>
                        <p:tgtEl>
                          <p:spTgt spid="8"/>
                        </p:tgtEl>
                        <p:attrNameLst>
                          <p:attrName>ppt_h</p:attrName>
                        </p:attrNameLst>
                      </p:cBhvr>
                      <p:tavLst>
                        <p:tav tm="0">
                          <p:val>
                            <p:fltVal val="0"/>
                          </p:val>
                        </p:tav>
                        <p:tav tm="100000">
                          <p:val>
                            <p:strVal val="#ppt_h"/>
                          </p:val>
                        </p:tav>
                      </p:tavLst>
                    </p:anim>
                    <p:animEffect transition="in" filter="fade">
                      <p:cBhvr>
                        <p:cTn dur="300"/>
                        <p:tgtEl>
                          <p:spTgt spid="8"/>
                        </p:tgtEl>
                      </p:cBhvr>
                    </p:animEffect>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300" fill="hold"/>
                        <p:tgtEl>
                          <p:spTgt spid="12"/>
                        </p:tgtEl>
                        <p:attrNameLst>
                          <p:attrName>ppt_w</p:attrName>
                        </p:attrNameLst>
                      </p:cBhvr>
                      <p:tavLst>
                        <p:tav tm="0">
                          <p:val>
                            <p:fltVal val="0"/>
                          </p:val>
                        </p:tav>
                        <p:tav tm="100000">
                          <p:val>
                            <p:strVal val="#ppt_w"/>
                          </p:val>
                        </p:tav>
                      </p:tavLst>
                    </p:anim>
                    <p:anim calcmode="lin" valueType="num">
                      <p:cBhvr>
                        <p:cTn dur="300" fill="hold"/>
                        <p:tgtEl>
                          <p:spTgt spid="12"/>
                        </p:tgtEl>
                        <p:attrNameLst>
                          <p:attrName>ppt_h</p:attrName>
                        </p:attrNameLst>
                      </p:cBhvr>
                      <p:tavLst>
                        <p:tav tm="0">
                          <p:val>
                            <p:fltVal val="0"/>
                          </p:val>
                        </p:tav>
                        <p:tav tm="100000">
                          <p:val>
                            <p:strVal val="#ppt_h"/>
                          </p:val>
                        </p:tav>
                      </p:tavLst>
                    </p:anim>
                    <p:animEffect transition="in" filter="fade">
                      <p:cBhvr>
                        <p:cTn dur="300"/>
                        <p:tgtEl>
                          <p:spTgt spid="12"/>
                        </p:tgtEl>
                      </p:cBhvr>
                    </p:animEffect>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300" fill="hold"/>
                        <p:tgtEl>
                          <p:spTgt spid="20"/>
                        </p:tgtEl>
                        <p:attrNameLst>
                          <p:attrName>ppt_w</p:attrName>
                        </p:attrNameLst>
                      </p:cBhvr>
                      <p:tavLst>
                        <p:tav tm="0">
                          <p:val>
                            <p:fltVal val="0"/>
                          </p:val>
                        </p:tav>
                        <p:tav tm="100000">
                          <p:val>
                            <p:strVal val="#ppt_w"/>
                          </p:val>
                        </p:tav>
                      </p:tavLst>
                    </p:anim>
                    <p:anim calcmode="lin" valueType="num">
                      <p:cBhvr>
                        <p:cTn dur="300" fill="hold"/>
                        <p:tgtEl>
                          <p:spTgt spid="20"/>
                        </p:tgtEl>
                        <p:attrNameLst>
                          <p:attrName>ppt_h</p:attrName>
                        </p:attrNameLst>
                      </p:cBhvr>
                      <p:tavLst>
                        <p:tav tm="0">
                          <p:val>
                            <p:fltVal val="0"/>
                          </p:val>
                        </p:tav>
                        <p:tav tm="100000">
                          <p:val>
                            <p:strVal val="#ppt_h"/>
                          </p:val>
                        </p:tav>
                      </p:tavLst>
                    </p:anim>
                    <p:animEffect transition="in" filter="fade">
                      <p:cBhvr>
                        <p:cTn dur="300"/>
                        <p:tgtEl>
                          <p:spTgt spid="20"/>
                        </p:tgtEl>
                      </p:cBhvr>
                    </p:animEffect>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10" presetClass="entr" presetSubtype="0" fill="hold" nodeType="withEffect">
                  <p:stCondLst>
                    <p:cond delay="8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4" grpId="0" build="p">
        <p:tmplLst>
          <p:tmpl lvl="1">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300" fill="hold"/>
                        <p:tgtEl>
                          <p:spTgt spid="24"/>
                        </p:tgtEl>
                        <p:attrNameLst>
                          <p:attrName>ppt_w</p:attrName>
                        </p:attrNameLst>
                      </p:cBhvr>
                      <p:tavLst>
                        <p:tav tm="0">
                          <p:val>
                            <p:fltVal val="0"/>
                          </p:val>
                        </p:tav>
                        <p:tav tm="100000">
                          <p:val>
                            <p:strVal val="#ppt_w"/>
                          </p:val>
                        </p:tav>
                      </p:tavLst>
                    </p:anim>
                    <p:anim calcmode="lin" valueType="num">
                      <p:cBhvr>
                        <p:cTn dur="300" fill="hold"/>
                        <p:tgtEl>
                          <p:spTgt spid="24"/>
                        </p:tgtEl>
                        <p:attrNameLst>
                          <p:attrName>ppt_h</p:attrName>
                        </p:attrNameLst>
                      </p:cBhvr>
                      <p:tavLst>
                        <p:tav tm="0">
                          <p:val>
                            <p:fltVal val="0"/>
                          </p:val>
                        </p:tav>
                        <p:tav tm="100000">
                          <p:val>
                            <p:strVal val="#ppt_h"/>
                          </p:val>
                        </p:tav>
                      </p:tavLst>
                    </p:anim>
                    <p:animEffect transition="in" filter="fade">
                      <p:cBhvr>
                        <p:cTn dur="300"/>
                        <p:tgtEl>
                          <p:spTgt spid="24"/>
                        </p:tgtEl>
                      </p:cBhvr>
                    </p:animEffect>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10" presetClass="entr" presetSubtype="0" fill="hold" nodeType="withEffect">
                  <p:stCondLst>
                    <p:cond delay="8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300" fill="hold"/>
                        <p:tgtEl>
                          <p:spTgt spid="28"/>
                        </p:tgtEl>
                        <p:attrNameLst>
                          <p:attrName>ppt_w</p:attrName>
                        </p:attrNameLst>
                      </p:cBhvr>
                      <p:tavLst>
                        <p:tav tm="0">
                          <p:val>
                            <p:fltVal val="0"/>
                          </p:val>
                        </p:tav>
                        <p:tav tm="100000">
                          <p:val>
                            <p:strVal val="#ppt_w"/>
                          </p:val>
                        </p:tav>
                      </p:tavLst>
                    </p:anim>
                    <p:anim calcmode="lin" valueType="num">
                      <p:cBhvr>
                        <p:cTn dur="300" fill="hold"/>
                        <p:tgtEl>
                          <p:spTgt spid="28"/>
                        </p:tgtEl>
                        <p:attrNameLst>
                          <p:attrName>ppt_h</p:attrName>
                        </p:attrNameLst>
                      </p:cBhvr>
                      <p:tavLst>
                        <p:tav tm="0">
                          <p:val>
                            <p:fltVal val="0"/>
                          </p:val>
                        </p:tav>
                        <p:tav tm="100000">
                          <p:val>
                            <p:strVal val="#ppt_h"/>
                          </p:val>
                        </p:tav>
                      </p:tavLst>
                    </p:anim>
                    <p:animEffect transition="in" filter="fade">
                      <p:cBhvr>
                        <p:cTn dur="300"/>
                        <p:tgtEl>
                          <p:spTgt spid="28"/>
                        </p:tgtEl>
                      </p:cBhvr>
                    </p:animEffect>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10" presetClass="entr" presetSubtype="0" fill="hold" nodeType="withEffect">
                  <p:stCondLst>
                    <p:cond delay="8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conic list 3">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 name="Rounded Rectangle 2"/>
          <p:cNvSpPr/>
          <p:nvPr userDrawn="1"/>
        </p:nvSpPr>
        <p:spPr>
          <a:xfrm>
            <a:off x="1724380" y="1638675"/>
            <a:ext cx="869949"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Text Placeholder 7"/>
          <p:cNvSpPr>
            <a:spLocks noGrp="1"/>
          </p:cNvSpPr>
          <p:nvPr>
            <p:ph type="body" sz="quarter" idx="39" hasCustomPrompt="1"/>
          </p:nvPr>
        </p:nvSpPr>
        <p:spPr>
          <a:xfrm>
            <a:off x="1805522" y="1684395"/>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6" name="Text Placeholder 7"/>
          <p:cNvSpPr>
            <a:spLocks noGrp="1"/>
          </p:cNvSpPr>
          <p:nvPr>
            <p:ph type="body" sz="quarter" idx="19" hasCustomPrompt="1"/>
          </p:nvPr>
        </p:nvSpPr>
        <p:spPr>
          <a:xfrm>
            <a:off x="603251" y="252797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16" hasCustomPrompt="1"/>
          </p:nvPr>
        </p:nvSpPr>
        <p:spPr>
          <a:xfrm>
            <a:off x="603253" y="2837710"/>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72" name="Rounded Rectangle 71"/>
          <p:cNvSpPr/>
          <p:nvPr userDrawn="1"/>
        </p:nvSpPr>
        <p:spPr>
          <a:xfrm>
            <a:off x="5669847" y="1638675"/>
            <a:ext cx="869949"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3" name="Text Placeholder 7"/>
          <p:cNvSpPr>
            <a:spLocks noGrp="1"/>
          </p:cNvSpPr>
          <p:nvPr>
            <p:ph type="body" sz="quarter" idx="40" hasCustomPrompt="1"/>
          </p:nvPr>
        </p:nvSpPr>
        <p:spPr>
          <a:xfrm>
            <a:off x="5750988" y="1684395"/>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74" name="Text Placeholder 7"/>
          <p:cNvSpPr>
            <a:spLocks noGrp="1"/>
          </p:cNvSpPr>
          <p:nvPr>
            <p:ph type="body" sz="quarter" idx="41" hasCustomPrompt="1"/>
          </p:nvPr>
        </p:nvSpPr>
        <p:spPr>
          <a:xfrm>
            <a:off x="4548717" y="252797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75" name="Text Placeholder 2"/>
          <p:cNvSpPr>
            <a:spLocks noGrp="1"/>
          </p:cNvSpPr>
          <p:nvPr>
            <p:ph type="body" sz="quarter" idx="42" hasCustomPrompt="1"/>
          </p:nvPr>
        </p:nvSpPr>
        <p:spPr>
          <a:xfrm>
            <a:off x="4548720" y="2837710"/>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76" name="Rounded Rectangle 75"/>
          <p:cNvSpPr/>
          <p:nvPr userDrawn="1"/>
        </p:nvSpPr>
        <p:spPr>
          <a:xfrm>
            <a:off x="9625898" y="1638675"/>
            <a:ext cx="869949" cy="78295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7" name="Text Placeholder 7"/>
          <p:cNvSpPr>
            <a:spLocks noGrp="1"/>
          </p:cNvSpPr>
          <p:nvPr>
            <p:ph type="body" sz="quarter" idx="43" hasCustomPrompt="1"/>
          </p:nvPr>
        </p:nvSpPr>
        <p:spPr>
          <a:xfrm>
            <a:off x="9707039" y="1684395"/>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78" name="Text Placeholder 7"/>
          <p:cNvSpPr>
            <a:spLocks noGrp="1"/>
          </p:cNvSpPr>
          <p:nvPr>
            <p:ph type="body" sz="quarter" idx="44" hasCustomPrompt="1"/>
          </p:nvPr>
        </p:nvSpPr>
        <p:spPr>
          <a:xfrm>
            <a:off x="8504768" y="252797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79" name="Text Placeholder 2"/>
          <p:cNvSpPr>
            <a:spLocks noGrp="1"/>
          </p:cNvSpPr>
          <p:nvPr>
            <p:ph type="body" sz="quarter" idx="45" hasCustomPrompt="1"/>
          </p:nvPr>
        </p:nvSpPr>
        <p:spPr>
          <a:xfrm>
            <a:off x="8504770" y="2837710"/>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80" name="Rounded Rectangle 79"/>
          <p:cNvSpPr/>
          <p:nvPr userDrawn="1"/>
        </p:nvSpPr>
        <p:spPr>
          <a:xfrm>
            <a:off x="1724380" y="3924675"/>
            <a:ext cx="869949"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1" name="Text Placeholder 7"/>
          <p:cNvSpPr>
            <a:spLocks noGrp="1"/>
          </p:cNvSpPr>
          <p:nvPr>
            <p:ph type="body" sz="quarter" idx="46" hasCustomPrompt="1"/>
          </p:nvPr>
        </p:nvSpPr>
        <p:spPr>
          <a:xfrm>
            <a:off x="1805522" y="3970395"/>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82" name="Text Placeholder 7"/>
          <p:cNvSpPr>
            <a:spLocks noGrp="1"/>
          </p:cNvSpPr>
          <p:nvPr>
            <p:ph type="body" sz="quarter" idx="47" hasCustomPrompt="1"/>
          </p:nvPr>
        </p:nvSpPr>
        <p:spPr>
          <a:xfrm>
            <a:off x="603251" y="481397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83" name="Text Placeholder 2"/>
          <p:cNvSpPr>
            <a:spLocks noGrp="1"/>
          </p:cNvSpPr>
          <p:nvPr>
            <p:ph type="body" sz="quarter" idx="48" hasCustomPrompt="1"/>
          </p:nvPr>
        </p:nvSpPr>
        <p:spPr>
          <a:xfrm>
            <a:off x="603253" y="5123710"/>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84" name="Rounded Rectangle 83"/>
          <p:cNvSpPr/>
          <p:nvPr userDrawn="1"/>
        </p:nvSpPr>
        <p:spPr>
          <a:xfrm>
            <a:off x="5669847" y="3924675"/>
            <a:ext cx="869949" cy="78295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5" name="Text Placeholder 7"/>
          <p:cNvSpPr>
            <a:spLocks noGrp="1"/>
          </p:cNvSpPr>
          <p:nvPr>
            <p:ph type="body" sz="quarter" idx="49" hasCustomPrompt="1"/>
          </p:nvPr>
        </p:nvSpPr>
        <p:spPr>
          <a:xfrm>
            <a:off x="5750988" y="3970395"/>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86" name="Text Placeholder 7"/>
          <p:cNvSpPr>
            <a:spLocks noGrp="1"/>
          </p:cNvSpPr>
          <p:nvPr>
            <p:ph type="body" sz="quarter" idx="50" hasCustomPrompt="1"/>
          </p:nvPr>
        </p:nvSpPr>
        <p:spPr>
          <a:xfrm>
            <a:off x="4548717" y="481397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87" name="Text Placeholder 2"/>
          <p:cNvSpPr>
            <a:spLocks noGrp="1"/>
          </p:cNvSpPr>
          <p:nvPr>
            <p:ph type="body" sz="quarter" idx="51" hasCustomPrompt="1"/>
          </p:nvPr>
        </p:nvSpPr>
        <p:spPr>
          <a:xfrm>
            <a:off x="4548720" y="5123710"/>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88" name="Rounded Rectangle 87"/>
          <p:cNvSpPr/>
          <p:nvPr userDrawn="1"/>
        </p:nvSpPr>
        <p:spPr>
          <a:xfrm>
            <a:off x="9625898" y="3924675"/>
            <a:ext cx="869949" cy="782954"/>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9" name="Text Placeholder 7"/>
          <p:cNvSpPr>
            <a:spLocks noGrp="1"/>
          </p:cNvSpPr>
          <p:nvPr>
            <p:ph type="body" sz="quarter" idx="52" hasCustomPrompt="1"/>
          </p:nvPr>
        </p:nvSpPr>
        <p:spPr>
          <a:xfrm>
            <a:off x="9707039" y="3970395"/>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90" name="Text Placeholder 7"/>
          <p:cNvSpPr>
            <a:spLocks noGrp="1"/>
          </p:cNvSpPr>
          <p:nvPr>
            <p:ph type="body" sz="quarter" idx="53" hasCustomPrompt="1"/>
          </p:nvPr>
        </p:nvSpPr>
        <p:spPr>
          <a:xfrm>
            <a:off x="8504768" y="481397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91" name="Text Placeholder 2"/>
          <p:cNvSpPr>
            <a:spLocks noGrp="1"/>
          </p:cNvSpPr>
          <p:nvPr>
            <p:ph type="body" sz="quarter" idx="54" hasCustomPrompt="1"/>
          </p:nvPr>
        </p:nvSpPr>
        <p:spPr>
          <a:xfrm>
            <a:off x="8504770" y="5123710"/>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Tree>
    <p:extLst>
      <p:ext uri="{BB962C8B-B14F-4D97-AF65-F5344CB8AC3E}">
        <p14:creationId xmlns:p14="http://schemas.microsoft.com/office/powerpoint/2010/main" val="35326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400" fill="hold"/>
                                        <p:tgtEl>
                                          <p:spTgt spid="72"/>
                                        </p:tgtEl>
                                        <p:attrNameLst>
                                          <p:attrName>ppt_w</p:attrName>
                                        </p:attrNameLst>
                                      </p:cBhvr>
                                      <p:tavLst>
                                        <p:tav tm="0">
                                          <p:val>
                                            <p:fltVal val="0"/>
                                          </p:val>
                                        </p:tav>
                                        <p:tav tm="100000">
                                          <p:val>
                                            <p:strVal val="#ppt_w"/>
                                          </p:val>
                                        </p:tav>
                                      </p:tavLst>
                                    </p:anim>
                                    <p:anim calcmode="lin" valueType="num">
                                      <p:cBhvr>
                                        <p:cTn id="39" dur="400" fill="hold"/>
                                        <p:tgtEl>
                                          <p:spTgt spid="72"/>
                                        </p:tgtEl>
                                        <p:attrNameLst>
                                          <p:attrName>ppt_h</p:attrName>
                                        </p:attrNameLst>
                                      </p:cBhvr>
                                      <p:tavLst>
                                        <p:tav tm="0">
                                          <p:val>
                                            <p:fltVal val="0"/>
                                          </p:val>
                                        </p:tav>
                                        <p:tav tm="100000">
                                          <p:val>
                                            <p:strVal val="#ppt_h"/>
                                          </p:val>
                                        </p:tav>
                                      </p:tavLst>
                                    </p:anim>
                                    <p:animEffect transition="in" filter="fade">
                                      <p:cBhvr>
                                        <p:cTn id="40" dur="400"/>
                                        <p:tgtEl>
                                          <p:spTgt spid="7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73">
                                            <p:txEl>
                                              <p:pRg st="0" end="0"/>
                                            </p:txEl>
                                          </p:spTgt>
                                        </p:tgtEl>
                                        <p:attrNameLst>
                                          <p:attrName>style.visibility</p:attrName>
                                        </p:attrNameLst>
                                      </p:cBhvr>
                                      <p:to>
                                        <p:strVal val="visible"/>
                                      </p:to>
                                    </p:set>
                                    <p:anim calcmode="lin" valueType="num">
                                      <p:cBhvr>
                                        <p:cTn id="44"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7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74">
                                            <p:txEl>
                                              <p:pRg st="0" end="0"/>
                                            </p:txEl>
                                          </p:spTgt>
                                        </p:tgtEl>
                                        <p:attrNameLst>
                                          <p:attrName>style.visibility</p:attrName>
                                        </p:attrNameLst>
                                      </p:cBhvr>
                                      <p:to>
                                        <p:strVal val="visible"/>
                                      </p:to>
                                    </p:set>
                                    <p:animEffect transition="in" filter="fade">
                                      <p:cBhvr>
                                        <p:cTn id="49" dur="500"/>
                                        <p:tgtEl>
                                          <p:spTgt spid="74">
                                            <p:txEl>
                                              <p:pRg st="0" end="0"/>
                                            </p:txEl>
                                          </p:spTgt>
                                        </p:tgtEl>
                                      </p:cBhvr>
                                    </p:animEffect>
                                    <p:anim calcmode="lin" valueType="num">
                                      <p:cBhvr>
                                        <p:cTn id="50"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7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fade">
                                      <p:cBhvr>
                                        <p:cTn id="54" dur="500"/>
                                        <p:tgtEl>
                                          <p:spTgt spid="7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400" fill="hold"/>
                                        <p:tgtEl>
                                          <p:spTgt spid="76"/>
                                        </p:tgtEl>
                                        <p:attrNameLst>
                                          <p:attrName>ppt_w</p:attrName>
                                        </p:attrNameLst>
                                      </p:cBhvr>
                                      <p:tavLst>
                                        <p:tav tm="0">
                                          <p:val>
                                            <p:fltVal val="0"/>
                                          </p:val>
                                        </p:tav>
                                        <p:tav tm="100000">
                                          <p:val>
                                            <p:strVal val="#ppt_w"/>
                                          </p:val>
                                        </p:tav>
                                      </p:tavLst>
                                    </p:anim>
                                    <p:anim calcmode="lin" valueType="num">
                                      <p:cBhvr>
                                        <p:cTn id="59" dur="400" fill="hold"/>
                                        <p:tgtEl>
                                          <p:spTgt spid="76"/>
                                        </p:tgtEl>
                                        <p:attrNameLst>
                                          <p:attrName>ppt_h</p:attrName>
                                        </p:attrNameLst>
                                      </p:cBhvr>
                                      <p:tavLst>
                                        <p:tav tm="0">
                                          <p:val>
                                            <p:fltVal val="0"/>
                                          </p:val>
                                        </p:tav>
                                        <p:tav tm="100000">
                                          <p:val>
                                            <p:strVal val="#ppt_h"/>
                                          </p:val>
                                        </p:tav>
                                      </p:tavLst>
                                    </p:anim>
                                    <p:animEffect transition="in" filter="fade">
                                      <p:cBhvr>
                                        <p:cTn id="60" dur="400"/>
                                        <p:tgtEl>
                                          <p:spTgt spid="76"/>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 calcmode="lin" valueType="num">
                                      <p:cBhvr>
                                        <p:cTn id="64"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77">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78">
                                            <p:txEl>
                                              <p:pRg st="0" end="0"/>
                                            </p:txEl>
                                          </p:spTgt>
                                        </p:tgtEl>
                                        <p:attrNameLst>
                                          <p:attrName>style.visibility</p:attrName>
                                        </p:attrNameLst>
                                      </p:cBhvr>
                                      <p:to>
                                        <p:strVal val="visible"/>
                                      </p:to>
                                    </p:set>
                                    <p:animEffect transition="in" filter="fade">
                                      <p:cBhvr>
                                        <p:cTn id="69" dur="500"/>
                                        <p:tgtEl>
                                          <p:spTgt spid="78">
                                            <p:txEl>
                                              <p:pRg st="0" end="0"/>
                                            </p:txEl>
                                          </p:spTgt>
                                        </p:tgtEl>
                                      </p:cBhvr>
                                    </p:animEffect>
                                    <p:anim calcmode="lin" valueType="num">
                                      <p:cBhvr>
                                        <p:cTn id="7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79">
                                            <p:txEl>
                                              <p:pRg st="0" end="0"/>
                                            </p:txEl>
                                          </p:spTgt>
                                        </p:tgtEl>
                                        <p:attrNameLst>
                                          <p:attrName>style.visibility</p:attrName>
                                        </p:attrNameLst>
                                      </p:cBhvr>
                                      <p:to>
                                        <p:strVal val="visible"/>
                                      </p:to>
                                    </p:set>
                                    <p:animEffect transition="in" filter="fade">
                                      <p:cBhvr>
                                        <p:cTn id="74" dur="500"/>
                                        <p:tgtEl>
                                          <p:spTgt spid="79">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80"/>
                                        </p:tgtEl>
                                        <p:attrNameLst>
                                          <p:attrName>style.visibility</p:attrName>
                                        </p:attrNameLst>
                                      </p:cBhvr>
                                      <p:to>
                                        <p:strVal val="visible"/>
                                      </p:to>
                                    </p:set>
                                    <p:anim calcmode="lin" valueType="num">
                                      <p:cBhvr>
                                        <p:cTn id="78" dur="400" fill="hold"/>
                                        <p:tgtEl>
                                          <p:spTgt spid="80"/>
                                        </p:tgtEl>
                                        <p:attrNameLst>
                                          <p:attrName>ppt_w</p:attrName>
                                        </p:attrNameLst>
                                      </p:cBhvr>
                                      <p:tavLst>
                                        <p:tav tm="0">
                                          <p:val>
                                            <p:fltVal val="0"/>
                                          </p:val>
                                        </p:tav>
                                        <p:tav tm="100000">
                                          <p:val>
                                            <p:strVal val="#ppt_w"/>
                                          </p:val>
                                        </p:tav>
                                      </p:tavLst>
                                    </p:anim>
                                    <p:anim calcmode="lin" valueType="num">
                                      <p:cBhvr>
                                        <p:cTn id="79" dur="400" fill="hold"/>
                                        <p:tgtEl>
                                          <p:spTgt spid="80"/>
                                        </p:tgtEl>
                                        <p:attrNameLst>
                                          <p:attrName>ppt_h</p:attrName>
                                        </p:attrNameLst>
                                      </p:cBhvr>
                                      <p:tavLst>
                                        <p:tav tm="0">
                                          <p:val>
                                            <p:fltVal val="0"/>
                                          </p:val>
                                        </p:tav>
                                        <p:tav tm="100000">
                                          <p:val>
                                            <p:strVal val="#ppt_h"/>
                                          </p:val>
                                        </p:tav>
                                      </p:tavLst>
                                    </p:anim>
                                    <p:animEffect transition="in" filter="fade">
                                      <p:cBhvr>
                                        <p:cTn id="80" dur="400"/>
                                        <p:tgtEl>
                                          <p:spTgt spid="80"/>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81">
                                            <p:txEl>
                                              <p:pRg st="0" end="0"/>
                                            </p:txEl>
                                          </p:spTgt>
                                        </p:tgtEl>
                                        <p:attrNameLst>
                                          <p:attrName>style.visibility</p:attrName>
                                        </p:attrNameLst>
                                      </p:cBhvr>
                                      <p:to>
                                        <p:strVal val="visible"/>
                                      </p:to>
                                    </p:set>
                                    <p:anim calcmode="lin" valueType="num">
                                      <p:cBhvr>
                                        <p:cTn id="84" dur="3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81">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82">
                                            <p:txEl>
                                              <p:pRg st="0" end="0"/>
                                            </p:txEl>
                                          </p:spTgt>
                                        </p:tgtEl>
                                        <p:attrNameLst>
                                          <p:attrName>style.visibility</p:attrName>
                                        </p:attrNameLst>
                                      </p:cBhvr>
                                      <p:to>
                                        <p:strVal val="visible"/>
                                      </p:to>
                                    </p:set>
                                    <p:animEffect transition="in" filter="fade">
                                      <p:cBhvr>
                                        <p:cTn id="89" dur="500"/>
                                        <p:tgtEl>
                                          <p:spTgt spid="82">
                                            <p:txEl>
                                              <p:pRg st="0" end="0"/>
                                            </p:txEl>
                                          </p:spTgt>
                                        </p:tgtEl>
                                      </p:cBhvr>
                                    </p:animEffect>
                                    <p:anim calcmode="lin" valueType="num">
                                      <p:cBhvr>
                                        <p:cTn id="90"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82">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83">
                                            <p:txEl>
                                              <p:pRg st="0" end="0"/>
                                            </p:txEl>
                                          </p:spTgt>
                                        </p:tgtEl>
                                        <p:attrNameLst>
                                          <p:attrName>style.visibility</p:attrName>
                                        </p:attrNameLst>
                                      </p:cBhvr>
                                      <p:to>
                                        <p:strVal val="visible"/>
                                      </p:to>
                                    </p:set>
                                    <p:animEffect transition="in" filter="fade">
                                      <p:cBhvr>
                                        <p:cTn id="94" dur="500"/>
                                        <p:tgtEl>
                                          <p:spTgt spid="83">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400" fill="hold"/>
                                        <p:tgtEl>
                                          <p:spTgt spid="84"/>
                                        </p:tgtEl>
                                        <p:attrNameLst>
                                          <p:attrName>ppt_w</p:attrName>
                                        </p:attrNameLst>
                                      </p:cBhvr>
                                      <p:tavLst>
                                        <p:tav tm="0">
                                          <p:val>
                                            <p:fltVal val="0"/>
                                          </p:val>
                                        </p:tav>
                                        <p:tav tm="100000">
                                          <p:val>
                                            <p:strVal val="#ppt_w"/>
                                          </p:val>
                                        </p:tav>
                                      </p:tavLst>
                                    </p:anim>
                                    <p:anim calcmode="lin" valueType="num">
                                      <p:cBhvr>
                                        <p:cTn id="99" dur="400" fill="hold"/>
                                        <p:tgtEl>
                                          <p:spTgt spid="84"/>
                                        </p:tgtEl>
                                        <p:attrNameLst>
                                          <p:attrName>ppt_h</p:attrName>
                                        </p:attrNameLst>
                                      </p:cBhvr>
                                      <p:tavLst>
                                        <p:tav tm="0">
                                          <p:val>
                                            <p:fltVal val="0"/>
                                          </p:val>
                                        </p:tav>
                                        <p:tav tm="100000">
                                          <p:val>
                                            <p:strVal val="#ppt_h"/>
                                          </p:val>
                                        </p:tav>
                                      </p:tavLst>
                                    </p:anim>
                                    <p:animEffect transition="in" filter="fade">
                                      <p:cBhvr>
                                        <p:cTn id="100" dur="400"/>
                                        <p:tgtEl>
                                          <p:spTgt spid="84"/>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85">
                                            <p:txEl>
                                              <p:pRg st="0" end="0"/>
                                            </p:txEl>
                                          </p:spTgt>
                                        </p:tgtEl>
                                        <p:attrNameLst>
                                          <p:attrName>style.visibility</p:attrName>
                                        </p:attrNameLst>
                                      </p:cBhvr>
                                      <p:to>
                                        <p:strVal val="visible"/>
                                      </p:to>
                                    </p:set>
                                    <p:anim calcmode="lin" valueType="num">
                                      <p:cBhvr>
                                        <p:cTn id="104" dur="3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85">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85">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86">
                                            <p:txEl>
                                              <p:pRg st="0" end="0"/>
                                            </p:txEl>
                                          </p:spTgt>
                                        </p:tgtEl>
                                        <p:attrNameLst>
                                          <p:attrName>style.visibility</p:attrName>
                                        </p:attrNameLst>
                                      </p:cBhvr>
                                      <p:to>
                                        <p:strVal val="visible"/>
                                      </p:to>
                                    </p:set>
                                    <p:animEffect transition="in" filter="fade">
                                      <p:cBhvr>
                                        <p:cTn id="109" dur="500"/>
                                        <p:tgtEl>
                                          <p:spTgt spid="86">
                                            <p:txEl>
                                              <p:pRg st="0" end="0"/>
                                            </p:txEl>
                                          </p:spTgt>
                                        </p:tgtEl>
                                      </p:cBhvr>
                                    </p:animEffect>
                                    <p:anim calcmode="lin" valueType="num">
                                      <p:cBhvr>
                                        <p:cTn id="110"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86">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87">
                                            <p:txEl>
                                              <p:pRg st="0" end="0"/>
                                            </p:txEl>
                                          </p:spTgt>
                                        </p:tgtEl>
                                        <p:attrNameLst>
                                          <p:attrName>style.visibility</p:attrName>
                                        </p:attrNameLst>
                                      </p:cBhvr>
                                      <p:to>
                                        <p:strVal val="visible"/>
                                      </p:to>
                                    </p:set>
                                    <p:animEffect transition="in" filter="fade">
                                      <p:cBhvr>
                                        <p:cTn id="114" dur="500"/>
                                        <p:tgtEl>
                                          <p:spTgt spid="87">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400" fill="hold"/>
                                        <p:tgtEl>
                                          <p:spTgt spid="88"/>
                                        </p:tgtEl>
                                        <p:attrNameLst>
                                          <p:attrName>ppt_w</p:attrName>
                                        </p:attrNameLst>
                                      </p:cBhvr>
                                      <p:tavLst>
                                        <p:tav tm="0">
                                          <p:val>
                                            <p:fltVal val="0"/>
                                          </p:val>
                                        </p:tav>
                                        <p:tav tm="100000">
                                          <p:val>
                                            <p:strVal val="#ppt_w"/>
                                          </p:val>
                                        </p:tav>
                                      </p:tavLst>
                                    </p:anim>
                                    <p:anim calcmode="lin" valueType="num">
                                      <p:cBhvr>
                                        <p:cTn id="119" dur="400" fill="hold"/>
                                        <p:tgtEl>
                                          <p:spTgt spid="88"/>
                                        </p:tgtEl>
                                        <p:attrNameLst>
                                          <p:attrName>ppt_h</p:attrName>
                                        </p:attrNameLst>
                                      </p:cBhvr>
                                      <p:tavLst>
                                        <p:tav tm="0">
                                          <p:val>
                                            <p:fltVal val="0"/>
                                          </p:val>
                                        </p:tav>
                                        <p:tav tm="100000">
                                          <p:val>
                                            <p:strVal val="#ppt_h"/>
                                          </p:val>
                                        </p:tav>
                                      </p:tavLst>
                                    </p:anim>
                                    <p:animEffect transition="in" filter="fade">
                                      <p:cBhvr>
                                        <p:cTn id="120" dur="400"/>
                                        <p:tgtEl>
                                          <p:spTgt spid="88"/>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89">
                                            <p:txEl>
                                              <p:pRg st="0" end="0"/>
                                            </p:txEl>
                                          </p:spTgt>
                                        </p:tgtEl>
                                        <p:attrNameLst>
                                          <p:attrName>style.visibility</p:attrName>
                                        </p:attrNameLst>
                                      </p:cBhvr>
                                      <p:to>
                                        <p:strVal val="visible"/>
                                      </p:to>
                                    </p:set>
                                    <p:anim calcmode="lin" valueType="num">
                                      <p:cBhvr>
                                        <p:cTn id="124" dur="300" fill="hold"/>
                                        <p:tgtEl>
                                          <p:spTgt spid="89">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89">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89">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90">
                                            <p:txEl>
                                              <p:pRg st="0" end="0"/>
                                            </p:txEl>
                                          </p:spTgt>
                                        </p:tgtEl>
                                        <p:attrNameLst>
                                          <p:attrName>style.visibility</p:attrName>
                                        </p:attrNameLst>
                                      </p:cBhvr>
                                      <p:to>
                                        <p:strVal val="visible"/>
                                      </p:to>
                                    </p:set>
                                    <p:animEffect transition="in" filter="fade">
                                      <p:cBhvr>
                                        <p:cTn id="129" dur="500"/>
                                        <p:tgtEl>
                                          <p:spTgt spid="90">
                                            <p:txEl>
                                              <p:pRg st="0" end="0"/>
                                            </p:txEl>
                                          </p:spTgt>
                                        </p:tgtEl>
                                      </p:cBhvr>
                                    </p:animEffect>
                                    <p:anim calcmode="lin" valueType="num">
                                      <p:cBhvr>
                                        <p:cTn id="13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90">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91">
                                            <p:txEl>
                                              <p:pRg st="0" end="0"/>
                                            </p:txEl>
                                          </p:spTgt>
                                        </p:tgtEl>
                                        <p:attrNameLst>
                                          <p:attrName>style.visibility</p:attrName>
                                        </p:attrNameLst>
                                      </p:cBhvr>
                                      <p:to>
                                        <p:strVal val="visible"/>
                                      </p:to>
                                    </p:set>
                                    <p:animEffect transition="in" filter="fade">
                                      <p:cBhvr>
                                        <p:cTn id="134" dur="500"/>
                                        <p:tgtEl>
                                          <p:spTgt spid="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animBg="1"/>
      <p:bldP spid="81" grpId="0" build="p">
        <p:tmplLst>
          <p:tmpl lvl="1">
            <p:tnLst>
              <p:par>
                <p:cTn presetID="53" presetClass="entr" presetSubtype="16" fill="hold" nodeType="after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p:cTn dur="300" fill="hold"/>
                        <p:tgtEl>
                          <p:spTgt spid="81"/>
                        </p:tgtEl>
                        <p:attrNameLst>
                          <p:attrName>ppt_w</p:attrName>
                        </p:attrNameLst>
                      </p:cBhvr>
                      <p:tavLst>
                        <p:tav tm="0">
                          <p:val>
                            <p:fltVal val="0"/>
                          </p:val>
                        </p:tav>
                        <p:tav tm="100000">
                          <p:val>
                            <p:strVal val="#ppt_w"/>
                          </p:val>
                        </p:tav>
                      </p:tavLst>
                    </p:anim>
                    <p:anim calcmode="lin" valueType="num">
                      <p:cBhvr>
                        <p:cTn dur="300" fill="hold"/>
                        <p:tgtEl>
                          <p:spTgt spid="81"/>
                        </p:tgtEl>
                        <p:attrNameLst>
                          <p:attrName>ppt_h</p:attrName>
                        </p:attrNameLst>
                      </p:cBhvr>
                      <p:tavLst>
                        <p:tav tm="0">
                          <p:val>
                            <p:fltVal val="0"/>
                          </p:val>
                        </p:tav>
                        <p:tav tm="100000">
                          <p:val>
                            <p:strVal val="#ppt_h"/>
                          </p:val>
                        </p:tav>
                      </p:tavLst>
                    </p:anim>
                    <p:animEffect transition="in" filter="fade">
                      <p:cBhvr>
                        <p:cTn dur="300"/>
                        <p:tgtEl>
                          <p:spTgt spid="81"/>
                        </p:tgtEl>
                      </p:cBhvr>
                    </p:animEffect>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10" presetClass="entr" presetSubtype="0" fill="hold" nodeType="withEffect">
                  <p:stCondLst>
                    <p:cond delay="8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4" grpId="0" animBg="1"/>
      <p:bldP spid="85" grpId="0" build="p">
        <p:tmplLst>
          <p:tmpl lvl="1">
            <p:tnLst>
              <p:par>
                <p:cTn presetID="53" presetClass="entr" presetSubtype="16"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p:cTn dur="300" fill="hold"/>
                        <p:tgtEl>
                          <p:spTgt spid="85"/>
                        </p:tgtEl>
                        <p:attrNameLst>
                          <p:attrName>ppt_w</p:attrName>
                        </p:attrNameLst>
                      </p:cBhvr>
                      <p:tavLst>
                        <p:tav tm="0">
                          <p:val>
                            <p:fltVal val="0"/>
                          </p:val>
                        </p:tav>
                        <p:tav tm="100000">
                          <p:val>
                            <p:strVal val="#ppt_w"/>
                          </p:val>
                        </p:tav>
                      </p:tavLst>
                    </p:anim>
                    <p:anim calcmode="lin" valueType="num">
                      <p:cBhvr>
                        <p:cTn dur="300" fill="hold"/>
                        <p:tgtEl>
                          <p:spTgt spid="85"/>
                        </p:tgtEl>
                        <p:attrNameLst>
                          <p:attrName>ppt_h</p:attrName>
                        </p:attrNameLst>
                      </p:cBhvr>
                      <p:tavLst>
                        <p:tav tm="0">
                          <p:val>
                            <p:fltVal val="0"/>
                          </p:val>
                        </p:tav>
                        <p:tav tm="100000">
                          <p:val>
                            <p:strVal val="#ppt_h"/>
                          </p:val>
                        </p:tav>
                      </p:tavLst>
                    </p:anim>
                    <p:animEffect transition="in" filter="fade">
                      <p:cBhvr>
                        <p:cTn dur="3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anim calcmode="lin" valueType="num">
                      <p:cBhvr>
                        <p:cTn dur="500" fill="hold"/>
                        <p:tgtEl>
                          <p:spTgt spid="86"/>
                        </p:tgtEl>
                        <p:attrNameLst>
                          <p:attrName>ppt_x</p:attrName>
                        </p:attrNameLst>
                      </p:cBhvr>
                      <p:tavLst>
                        <p:tav tm="0">
                          <p:val>
                            <p:strVal val="#ppt_x"/>
                          </p:val>
                        </p:tav>
                        <p:tav tm="100000">
                          <p:val>
                            <p:strVal val="#ppt_x"/>
                          </p:val>
                        </p:tav>
                      </p:tavLst>
                    </p:anim>
                    <p:anim calcmode="lin" valueType="num">
                      <p:cBhvr>
                        <p:cTn dur="5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10" presetClass="entr" presetSubtype="0" fill="hold" nodeType="withEffect">
                  <p:stCondLst>
                    <p:cond delay="8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animBg="1"/>
      <p:bldP spid="89" grpId="0" build="p">
        <p:tmplLst>
          <p:tmpl lvl="1">
            <p:tnLst>
              <p:par>
                <p:cTn presetID="53" presetClass="entr" presetSubtype="16"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p:cTn dur="300" fill="hold"/>
                        <p:tgtEl>
                          <p:spTgt spid="89"/>
                        </p:tgtEl>
                        <p:attrNameLst>
                          <p:attrName>ppt_w</p:attrName>
                        </p:attrNameLst>
                      </p:cBhvr>
                      <p:tavLst>
                        <p:tav tm="0">
                          <p:val>
                            <p:fltVal val="0"/>
                          </p:val>
                        </p:tav>
                        <p:tav tm="100000">
                          <p:val>
                            <p:strVal val="#ppt_w"/>
                          </p:val>
                        </p:tav>
                      </p:tavLst>
                    </p:anim>
                    <p:anim calcmode="lin" valueType="num">
                      <p:cBhvr>
                        <p:cTn dur="300" fill="hold"/>
                        <p:tgtEl>
                          <p:spTgt spid="89"/>
                        </p:tgtEl>
                        <p:attrNameLst>
                          <p:attrName>ppt_h</p:attrName>
                        </p:attrNameLst>
                      </p:cBhvr>
                      <p:tavLst>
                        <p:tav tm="0">
                          <p:val>
                            <p:fltVal val="0"/>
                          </p:val>
                        </p:tav>
                        <p:tav tm="100000">
                          <p:val>
                            <p:strVal val="#ppt_h"/>
                          </p:val>
                        </p:tav>
                      </p:tavLst>
                    </p:anim>
                    <p:animEffect transition="in" filter="fade">
                      <p:cBhvr>
                        <p:cTn dur="300"/>
                        <p:tgtEl>
                          <p:spTgt spid="89"/>
                        </p:tgtEl>
                      </p:cBhvr>
                    </p:animEffect>
                  </p:childTnLst>
                </p:cTn>
              </p:par>
            </p:tnLst>
          </p:tmpl>
        </p:tmplLst>
      </p:bldP>
      <p:bldP spid="90" grpId="0" build="p">
        <p:tmplLst>
          <p:tmpl lvl="1">
            <p:tnLst>
              <p:par>
                <p:cTn presetID="42" presetClass="entr" presetSubtype="0" fill="hold" nodeType="withEffect">
                  <p:stCondLst>
                    <p:cond delay="20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anim calcmode="lin" valueType="num">
                      <p:cBhvr>
                        <p:cTn dur="500" fill="hold"/>
                        <p:tgtEl>
                          <p:spTgt spid="90"/>
                        </p:tgtEl>
                        <p:attrNameLst>
                          <p:attrName>ppt_x</p:attrName>
                        </p:attrNameLst>
                      </p:cBhvr>
                      <p:tavLst>
                        <p:tav tm="0">
                          <p:val>
                            <p:strVal val="#ppt_x"/>
                          </p:val>
                        </p:tav>
                        <p:tav tm="100000">
                          <p:val>
                            <p:strVal val="#ppt_x"/>
                          </p:val>
                        </p:tav>
                      </p:tavLst>
                    </p:anim>
                    <p:anim calcmode="lin" valueType="num">
                      <p:cBhvr>
                        <p:cTn dur="500" fill="hold"/>
                        <p:tgtEl>
                          <p:spTgt spid="90"/>
                        </p:tgtEl>
                        <p:attrNameLst>
                          <p:attrName>ppt_y</p:attrName>
                        </p:attrNameLst>
                      </p:cBhvr>
                      <p:tavLst>
                        <p:tav tm="0">
                          <p:val>
                            <p:strVal val="#ppt_y+.1"/>
                          </p:val>
                        </p:tav>
                        <p:tav tm="100000">
                          <p:val>
                            <p:strVal val="#ppt_y"/>
                          </p:val>
                        </p:tav>
                      </p:tavLst>
                    </p:anim>
                  </p:childTnLst>
                </p:cTn>
              </p:par>
            </p:tnLst>
          </p:tmpl>
        </p:tmplLst>
      </p:bldP>
      <p:bldP spid="91" grpId="0" build="p">
        <p:tmplLst>
          <p:tmpl lvl="1">
            <p:tnLst>
              <p:par>
                <p:cTn presetID="10" presetClass="entr" presetSubtype="0" fill="hold" nodeType="withEffect">
                  <p:stCondLst>
                    <p:cond delay="800"/>
                  </p:st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conic list 4">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 name="Rounded Rectangle 2"/>
          <p:cNvSpPr/>
          <p:nvPr userDrawn="1"/>
        </p:nvSpPr>
        <p:spPr>
          <a:xfrm>
            <a:off x="603251" y="1867275"/>
            <a:ext cx="869949" cy="782954"/>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Text Placeholder 7"/>
          <p:cNvSpPr>
            <a:spLocks noGrp="1"/>
          </p:cNvSpPr>
          <p:nvPr>
            <p:ph type="body" sz="quarter" idx="39" hasCustomPrompt="1"/>
          </p:nvPr>
        </p:nvSpPr>
        <p:spPr>
          <a:xfrm>
            <a:off x="684392" y="191299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26" name="Text Placeholder 7"/>
          <p:cNvSpPr>
            <a:spLocks noGrp="1"/>
          </p:cNvSpPr>
          <p:nvPr>
            <p:ph type="body" sz="quarter" idx="19" hasCustomPrompt="1"/>
          </p:nvPr>
        </p:nvSpPr>
        <p:spPr>
          <a:xfrm>
            <a:off x="1608667" y="2391298"/>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16" hasCustomPrompt="1"/>
          </p:nvPr>
        </p:nvSpPr>
        <p:spPr>
          <a:xfrm>
            <a:off x="603253" y="277675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72" name="Rounded Rectangle 71"/>
          <p:cNvSpPr/>
          <p:nvPr userDrawn="1"/>
        </p:nvSpPr>
        <p:spPr>
          <a:xfrm>
            <a:off x="4535315" y="1867275"/>
            <a:ext cx="869949" cy="782954"/>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3" name="Text Placeholder 7"/>
          <p:cNvSpPr>
            <a:spLocks noGrp="1"/>
          </p:cNvSpPr>
          <p:nvPr>
            <p:ph type="body" sz="quarter" idx="40" hasCustomPrompt="1"/>
          </p:nvPr>
        </p:nvSpPr>
        <p:spPr>
          <a:xfrm>
            <a:off x="4616456" y="191299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74" name="Text Placeholder 7"/>
          <p:cNvSpPr>
            <a:spLocks noGrp="1"/>
          </p:cNvSpPr>
          <p:nvPr>
            <p:ph type="body" sz="quarter" idx="41" hasCustomPrompt="1"/>
          </p:nvPr>
        </p:nvSpPr>
        <p:spPr>
          <a:xfrm>
            <a:off x="5554133" y="2391298"/>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75" name="Text Placeholder 2"/>
          <p:cNvSpPr>
            <a:spLocks noGrp="1"/>
          </p:cNvSpPr>
          <p:nvPr>
            <p:ph type="body" sz="quarter" idx="42" hasCustomPrompt="1"/>
          </p:nvPr>
        </p:nvSpPr>
        <p:spPr>
          <a:xfrm>
            <a:off x="4548720" y="277675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76" name="Rounded Rectangle 75"/>
          <p:cNvSpPr/>
          <p:nvPr userDrawn="1"/>
        </p:nvSpPr>
        <p:spPr>
          <a:xfrm>
            <a:off x="8504770" y="1867275"/>
            <a:ext cx="869949" cy="782954"/>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7" name="Text Placeholder 7"/>
          <p:cNvSpPr>
            <a:spLocks noGrp="1"/>
          </p:cNvSpPr>
          <p:nvPr>
            <p:ph type="body" sz="quarter" idx="43" hasCustomPrompt="1"/>
          </p:nvPr>
        </p:nvSpPr>
        <p:spPr>
          <a:xfrm>
            <a:off x="8585911" y="191299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78" name="Text Placeholder 7"/>
          <p:cNvSpPr>
            <a:spLocks noGrp="1"/>
          </p:cNvSpPr>
          <p:nvPr>
            <p:ph type="body" sz="quarter" idx="44" hasCustomPrompt="1"/>
          </p:nvPr>
        </p:nvSpPr>
        <p:spPr>
          <a:xfrm>
            <a:off x="9510184" y="2391298"/>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79" name="Text Placeholder 2"/>
          <p:cNvSpPr>
            <a:spLocks noGrp="1"/>
          </p:cNvSpPr>
          <p:nvPr>
            <p:ph type="body" sz="quarter" idx="45" hasCustomPrompt="1"/>
          </p:nvPr>
        </p:nvSpPr>
        <p:spPr>
          <a:xfrm>
            <a:off x="8504770" y="277675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80" name="Rounded Rectangle 79"/>
          <p:cNvSpPr/>
          <p:nvPr userDrawn="1"/>
        </p:nvSpPr>
        <p:spPr>
          <a:xfrm>
            <a:off x="603251" y="3863715"/>
            <a:ext cx="869949" cy="782954"/>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1" name="Text Placeholder 7"/>
          <p:cNvSpPr>
            <a:spLocks noGrp="1"/>
          </p:cNvSpPr>
          <p:nvPr>
            <p:ph type="body" sz="quarter" idx="46" hasCustomPrompt="1"/>
          </p:nvPr>
        </p:nvSpPr>
        <p:spPr>
          <a:xfrm>
            <a:off x="684392" y="390943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82" name="Text Placeholder 7"/>
          <p:cNvSpPr>
            <a:spLocks noGrp="1"/>
          </p:cNvSpPr>
          <p:nvPr>
            <p:ph type="body" sz="quarter" idx="47" hasCustomPrompt="1"/>
          </p:nvPr>
        </p:nvSpPr>
        <p:spPr>
          <a:xfrm>
            <a:off x="1608667" y="4386207"/>
            <a:ext cx="2065867"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83" name="Text Placeholder 2"/>
          <p:cNvSpPr>
            <a:spLocks noGrp="1"/>
          </p:cNvSpPr>
          <p:nvPr>
            <p:ph type="body" sz="quarter" idx="48" hasCustomPrompt="1"/>
          </p:nvPr>
        </p:nvSpPr>
        <p:spPr>
          <a:xfrm>
            <a:off x="603253" y="477319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84" name="Rounded Rectangle 83"/>
          <p:cNvSpPr/>
          <p:nvPr userDrawn="1"/>
        </p:nvSpPr>
        <p:spPr>
          <a:xfrm>
            <a:off x="4555778" y="3863715"/>
            <a:ext cx="869949" cy="782954"/>
          </a:xfrm>
          <a:prstGeom prst="roundRect">
            <a:avLst>
              <a:gd name="adj"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5" name="Text Placeholder 7"/>
          <p:cNvSpPr>
            <a:spLocks noGrp="1"/>
          </p:cNvSpPr>
          <p:nvPr>
            <p:ph type="body" sz="quarter" idx="49" hasCustomPrompt="1"/>
          </p:nvPr>
        </p:nvSpPr>
        <p:spPr>
          <a:xfrm>
            <a:off x="4636919" y="390943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86" name="Text Placeholder 7"/>
          <p:cNvSpPr>
            <a:spLocks noGrp="1"/>
          </p:cNvSpPr>
          <p:nvPr>
            <p:ph type="body" sz="quarter" idx="50" hasCustomPrompt="1"/>
          </p:nvPr>
        </p:nvSpPr>
        <p:spPr>
          <a:xfrm>
            <a:off x="5554133" y="4386207"/>
            <a:ext cx="2065867"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87" name="Text Placeholder 2"/>
          <p:cNvSpPr>
            <a:spLocks noGrp="1"/>
          </p:cNvSpPr>
          <p:nvPr>
            <p:ph type="body" sz="quarter" idx="51" hasCustomPrompt="1"/>
          </p:nvPr>
        </p:nvSpPr>
        <p:spPr>
          <a:xfrm>
            <a:off x="4548720" y="477319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88" name="Rounded Rectangle 87"/>
          <p:cNvSpPr/>
          <p:nvPr userDrawn="1"/>
        </p:nvSpPr>
        <p:spPr>
          <a:xfrm>
            <a:off x="8504768" y="3863715"/>
            <a:ext cx="869949" cy="782954"/>
          </a:xfrm>
          <a:prstGeom prst="roundRect">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89" name="Text Placeholder 7"/>
          <p:cNvSpPr>
            <a:spLocks noGrp="1"/>
          </p:cNvSpPr>
          <p:nvPr>
            <p:ph type="body" sz="quarter" idx="52" hasCustomPrompt="1"/>
          </p:nvPr>
        </p:nvSpPr>
        <p:spPr>
          <a:xfrm>
            <a:off x="8585910" y="390943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90" name="Text Placeholder 7"/>
          <p:cNvSpPr>
            <a:spLocks noGrp="1"/>
          </p:cNvSpPr>
          <p:nvPr>
            <p:ph type="body" sz="quarter" idx="53" hasCustomPrompt="1"/>
          </p:nvPr>
        </p:nvSpPr>
        <p:spPr>
          <a:xfrm>
            <a:off x="9510184" y="4386207"/>
            <a:ext cx="2065867"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91" name="Text Placeholder 2"/>
          <p:cNvSpPr>
            <a:spLocks noGrp="1"/>
          </p:cNvSpPr>
          <p:nvPr>
            <p:ph type="body" sz="quarter" idx="54" hasCustomPrompt="1"/>
          </p:nvPr>
        </p:nvSpPr>
        <p:spPr>
          <a:xfrm>
            <a:off x="8504770" y="477319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28" name="Text Placeholder 7"/>
          <p:cNvSpPr>
            <a:spLocks noGrp="1"/>
          </p:cNvSpPr>
          <p:nvPr>
            <p:ph type="body" sz="quarter" idx="55" hasCustomPrompt="1"/>
          </p:nvPr>
        </p:nvSpPr>
        <p:spPr>
          <a:xfrm>
            <a:off x="1608667" y="187181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1"/>
                </a:solidFill>
                <a:latin typeface="Lato Light"/>
                <a:cs typeface="Lato Light"/>
              </a:defRPr>
            </a:lvl1pPr>
          </a:lstStyle>
          <a:p>
            <a:pPr lvl="0"/>
            <a:r>
              <a:rPr lang="es-ES_tradnl" dirty="0"/>
              <a:t>80%</a:t>
            </a:r>
          </a:p>
        </p:txBody>
      </p:sp>
      <p:sp>
        <p:nvSpPr>
          <p:cNvPr id="29" name="Text Placeholder 7"/>
          <p:cNvSpPr>
            <a:spLocks noGrp="1"/>
          </p:cNvSpPr>
          <p:nvPr>
            <p:ph type="body" sz="quarter" idx="56" hasCustomPrompt="1"/>
          </p:nvPr>
        </p:nvSpPr>
        <p:spPr>
          <a:xfrm>
            <a:off x="5554133" y="187181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2"/>
                </a:solidFill>
                <a:latin typeface="Lato Light"/>
                <a:cs typeface="Lato Light"/>
              </a:defRPr>
            </a:lvl1pPr>
          </a:lstStyle>
          <a:p>
            <a:pPr lvl="0"/>
            <a:r>
              <a:rPr lang="es-ES_tradnl" dirty="0"/>
              <a:t>80%</a:t>
            </a:r>
          </a:p>
        </p:txBody>
      </p:sp>
      <p:sp>
        <p:nvSpPr>
          <p:cNvPr id="30" name="Text Placeholder 7"/>
          <p:cNvSpPr>
            <a:spLocks noGrp="1"/>
          </p:cNvSpPr>
          <p:nvPr>
            <p:ph type="body" sz="quarter" idx="57" hasCustomPrompt="1"/>
          </p:nvPr>
        </p:nvSpPr>
        <p:spPr>
          <a:xfrm>
            <a:off x="9510184" y="187181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3"/>
                </a:solidFill>
                <a:latin typeface="Lato Light"/>
                <a:cs typeface="Lato Light"/>
              </a:defRPr>
            </a:lvl1pPr>
          </a:lstStyle>
          <a:p>
            <a:pPr lvl="0"/>
            <a:r>
              <a:rPr lang="es-ES_tradnl" dirty="0"/>
              <a:t>80%</a:t>
            </a:r>
          </a:p>
        </p:txBody>
      </p:sp>
      <p:sp>
        <p:nvSpPr>
          <p:cNvPr id="31" name="Text Placeholder 7"/>
          <p:cNvSpPr>
            <a:spLocks noGrp="1"/>
          </p:cNvSpPr>
          <p:nvPr>
            <p:ph type="body" sz="quarter" idx="58" hasCustomPrompt="1"/>
          </p:nvPr>
        </p:nvSpPr>
        <p:spPr>
          <a:xfrm>
            <a:off x="1608667" y="386371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4"/>
                </a:solidFill>
                <a:latin typeface="Lato Light"/>
                <a:cs typeface="Lato Light"/>
              </a:defRPr>
            </a:lvl1pPr>
          </a:lstStyle>
          <a:p>
            <a:pPr lvl="0"/>
            <a:r>
              <a:rPr lang="es-ES_tradnl" dirty="0"/>
              <a:t>80%</a:t>
            </a:r>
          </a:p>
        </p:txBody>
      </p:sp>
      <p:sp>
        <p:nvSpPr>
          <p:cNvPr id="32" name="Text Placeholder 7"/>
          <p:cNvSpPr>
            <a:spLocks noGrp="1"/>
          </p:cNvSpPr>
          <p:nvPr>
            <p:ph type="body" sz="quarter" idx="59" hasCustomPrompt="1"/>
          </p:nvPr>
        </p:nvSpPr>
        <p:spPr>
          <a:xfrm>
            <a:off x="5554133" y="386371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5"/>
                </a:solidFill>
                <a:latin typeface="Lato Light"/>
                <a:cs typeface="Lato Light"/>
              </a:defRPr>
            </a:lvl1pPr>
          </a:lstStyle>
          <a:p>
            <a:pPr lvl="0"/>
            <a:r>
              <a:rPr lang="es-ES_tradnl" dirty="0"/>
              <a:t>80%</a:t>
            </a:r>
          </a:p>
        </p:txBody>
      </p:sp>
      <p:sp>
        <p:nvSpPr>
          <p:cNvPr id="33" name="Text Placeholder 7"/>
          <p:cNvSpPr>
            <a:spLocks noGrp="1"/>
          </p:cNvSpPr>
          <p:nvPr>
            <p:ph type="body" sz="quarter" idx="60" hasCustomPrompt="1"/>
          </p:nvPr>
        </p:nvSpPr>
        <p:spPr>
          <a:xfrm>
            <a:off x="9510184" y="386371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6"/>
                </a:solidFill>
                <a:latin typeface="Lato Light"/>
                <a:cs typeface="Lato Light"/>
              </a:defRPr>
            </a:lvl1pPr>
          </a:lstStyle>
          <a:p>
            <a:pPr lvl="0"/>
            <a:r>
              <a:rPr lang="es-ES_tradnl" dirty="0"/>
              <a:t>80%</a:t>
            </a:r>
          </a:p>
        </p:txBody>
      </p:sp>
    </p:spTree>
    <p:extLst>
      <p:ext uri="{BB962C8B-B14F-4D97-AF65-F5344CB8AC3E}">
        <p14:creationId xmlns:p14="http://schemas.microsoft.com/office/powerpoint/2010/main" val="370389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400" fill="hold"/>
                                        <p:tgtEl>
                                          <p:spTgt spid="72"/>
                                        </p:tgtEl>
                                        <p:attrNameLst>
                                          <p:attrName>ppt_w</p:attrName>
                                        </p:attrNameLst>
                                      </p:cBhvr>
                                      <p:tavLst>
                                        <p:tav tm="0">
                                          <p:val>
                                            <p:fltVal val="0"/>
                                          </p:val>
                                        </p:tav>
                                        <p:tav tm="100000">
                                          <p:val>
                                            <p:strVal val="#ppt_w"/>
                                          </p:val>
                                        </p:tav>
                                      </p:tavLst>
                                    </p:anim>
                                    <p:anim calcmode="lin" valueType="num">
                                      <p:cBhvr>
                                        <p:cTn id="39" dur="400" fill="hold"/>
                                        <p:tgtEl>
                                          <p:spTgt spid="72"/>
                                        </p:tgtEl>
                                        <p:attrNameLst>
                                          <p:attrName>ppt_h</p:attrName>
                                        </p:attrNameLst>
                                      </p:cBhvr>
                                      <p:tavLst>
                                        <p:tav tm="0">
                                          <p:val>
                                            <p:fltVal val="0"/>
                                          </p:val>
                                        </p:tav>
                                        <p:tav tm="100000">
                                          <p:val>
                                            <p:strVal val="#ppt_h"/>
                                          </p:val>
                                        </p:tav>
                                      </p:tavLst>
                                    </p:anim>
                                    <p:animEffect transition="in" filter="fade">
                                      <p:cBhvr>
                                        <p:cTn id="40" dur="400"/>
                                        <p:tgtEl>
                                          <p:spTgt spid="7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73">
                                            <p:txEl>
                                              <p:pRg st="0" end="0"/>
                                            </p:txEl>
                                          </p:spTgt>
                                        </p:tgtEl>
                                        <p:attrNameLst>
                                          <p:attrName>style.visibility</p:attrName>
                                        </p:attrNameLst>
                                      </p:cBhvr>
                                      <p:to>
                                        <p:strVal val="visible"/>
                                      </p:to>
                                    </p:set>
                                    <p:anim calcmode="lin" valueType="num">
                                      <p:cBhvr>
                                        <p:cTn id="44"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7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74">
                                            <p:txEl>
                                              <p:pRg st="0" end="0"/>
                                            </p:txEl>
                                          </p:spTgt>
                                        </p:tgtEl>
                                        <p:attrNameLst>
                                          <p:attrName>style.visibility</p:attrName>
                                        </p:attrNameLst>
                                      </p:cBhvr>
                                      <p:to>
                                        <p:strVal val="visible"/>
                                      </p:to>
                                    </p:set>
                                    <p:animEffect transition="in" filter="fade">
                                      <p:cBhvr>
                                        <p:cTn id="49" dur="500"/>
                                        <p:tgtEl>
                                          <p:spTgt spid="74">
                                            <p:txEl>
                                              <p:pRg st="0" end="0"/>
                                            </p:txEl>
                                          </p:spTgt>
                                        </p:tgtEl>
                                      </p:cBhvr>
                                    </p:animEffect>
                                    <p:anim calcmode="lin" valueType="num">
                                      <p:cBhvr>
                                        <p:cTn id="50"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7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fade">
                                      <p:cBhvr>
                                        <p:cTn id="54" dur="500"/>
                                        <p:tgtEl>
                                          <p:spTgt spid="7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400" fill="hold"/>
                                        <p:tgtEl>
                                          <p:spTgt spid="76"/>
                                        </p:tgtEl>
                                        <p:attrNameLst>
                                          <p:attrName>ppt_w</p:attrName>
                                        </p:attrNameLst>
                                      </p:cBhvr>
                                      <p:tavLst>
                                        <p:tav tm="0">
                                          <p:val>
                                            <p:fltVal val="0"/>
                                          </p:val>
                                        </p:tav>
                                        <p:tav tm="100000">
                                          <p:val>
                                            <p:strVal val="#ppt_w"/>
                                          </p:val>
                                        </p:tav>
                                      </p:tavLst>
                                    </p:anim>
                                    <p:anim calcmode="lin" valueType="num">
                                      <p:cBhvr>
                                        <p:cTn id="59" dur="400" fill="hold"/>
                                        <p:tgtEl>
                                          <p:spTgt spid="76"/>
                                        </p:tgtEl>
                                        <p:attrNameLst>
                                          <p:attrName>ppt_h</p:attrName>
                                        </p:attrNameLst>
                                      </p:cBhvr>
                                      <p:tavLst>
                                        <p:tav tm="0">
                                          <p:val>
                                            <p:fltVal val="0"/>
                                          </p:val>
                                        </p:tav>
                                        <p:tav tm="100000">
                                          <p:val>
                                            <p:strVal val="#ppt_h"/>
                                          </p:val>
                                        </p:tav>
                                      </p:tavLst>
                                    </p:anim>
                                    <p:animEffect transition="in" filter="fade">
                                      <p:cBhvr>
                                        <p:cTn id="60" dur="400"/>
                                        <p:tgtEl>
                                          <p:spTgt spid="76"/>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 calcmode="lin" valueType="num">
                                      <p:cBhvr>
                                        <p:cTn id="64"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77">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78">
                                            <p:txEl>
                                              <p:pRg st="0" end="0"/>
                                            </p:txEl>
                                          </p:spTgt>
                                        </p:tgtEl>
                                        <p:attrNameLst>
                                          <p:attrName>style.visibility</p:attrName>
                                        </p:attrNameLst>
                                      </p:cBhvr>
                                      <p:to>
                                        <p:strVal val="visible"/>
                                      </p:to>
                                    </p:set>
                                    <p:animEffect transition="in" filter="fade">
                                      <p:cBhvr>
                                        <p:cTn id="69" dur="500"/>
                                        <p:tgtEl>
                                          <p:spTgt spid="78">
                                            <p:txEl>
                                              <p:pRg st="0" end="0"/>
                                            </p:txEl>
                                          </p:spTgt>
                                        </p:tgtEl>
                                      </p:cBhvr>
                                    </p:animEffect>
                                    <p:anim calcmode="lin" valueType="num">
                                      <p:cBhvr>
                                        <p:cTn id="7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79">
                                            <p:txEl>
                                              <p:pRg st="0" end="0"/>
                                            </p:txEl>
                                          </p:spTgt>
                                        </p:tgtEl>
                                        <p:attrNameLst>
                                          <p:attrName>style.visibility</p:attrName>
                                        </p:attrNameLst>
                                      </p:cBhvr>
                                      <p:to>
                                        <p:strVal val="visible"/>
                                      </p:to>
                                    </p:set>
                                    <p:animEffect transition="in" filter="fade">
                                      <p:cBhvr>
                                        <p:cTn id="74" dur="500"/>
                                        <p:tgtEl>
                                          <p:spTgt spid="79">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80"/>
                                        </p:tgtEl>
                                        <p:attrNameLst>
                                          <p:attrName>style.visibility</p:attrName>
                                        </p:attrNameLst>
                                      </p:cBhvr>
                                      <p:to>
                                        <p:strVal val="visible"/>
                                      </p:to>
                                    </p:set>
                                    <p:anim calcmode="lin" valueType="num">
                                      <p:cBhvr>
                                        <p:cTn id="78" dur="400" fill="hold"/>
                                        <p:tgtEl>
                                          <p:spTgt spid="80"/>
                                        </p:tgtEl>
                                        <p:attrNameLst>
                                          <p:attrName>ppt_w</p:attrName>
                                        </p:attrNameLst>
                                      </p:cBhvr>
                                      <p:tavLst>
                                        <p:tav tm="0">
                                          <p:val>
                                            <p:fltVal val="0"/>
                                          </p:val>
                                        </p:tav>
                                        <p:tav tm="100000">
                                          <p:val>
                                            <p:strVal val="#ppt_w"/>
                                          </p:val>
                                        </p:tav>
                                      </p:tavLst>
                                    </p:anim>
                                    <p:anim calcmode="lin" valueType="num">
                                      <p:cBhvr>
                                        <p:cTn id="79" dur="400" fill="hold"/>
                                        <p:tgtEl>
                                          <p:spTgt spid="80"/>
                                        </p:tgtEl>
                                        <p:attrNameLst>
                                          <p:attrName>ppt_h</p:attrName>
                                        </p:attrNameLst>
                                      </p:cBhvr>
                                      <p:tavLst>
                                        <p:tav tm="0">
                                          <p:val>
                                            <p:fltVal val="0"/>
                                          </p:val>
                                        </p:tav>
                                        <p:tav tm="100000">
                                          <p:val>
                                            <p:strVal val="#ppt_h"/>
                                          </p:val>
                                        </p:tav>
                                      </p:tavLst>
                                    </p:anim>
                                    <p:animEffect transition="in" filter="fade">
                                      <p:cBhvr>
                                        <p:cTn id="80" dur="400"/>
                                        <p:tgtEl>
                                          <p:spTgt spid="80"/>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81">
                                            <p:txEl>
                                              <p:pRg st="0" end="0"/>
                                            </p:txEl>
                                          </p:spTgt>
                                        </p:tgtEl>
                                        <p:attrNameLst>
                                          <p:attrName>style.visibility</p:attrName>
                                        </p:attrNameLst>
                                      </p:cBhvr>
                                      <p:to>
                                        <p:strVal val="visible"/>
                                      </p:to>
                                    </p:set>
                                    <p:anim calcmode="lin" valueType="num">
                                      <p:cBhvr>
                                        <p:cTn id="84" dur="3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81">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82">
                                            <p:txEl>
                                              <p:pRg st="0" end="0"/>
                                            </p:txEl>
                                          </p:spTgt>
                                        </p:tgtEl>
                                        <p:attrNameLst>
                                          <p:attrName>style.visibility</p:attrName>
                                        </p:attrNameLst>
                                      </p:cBhvr>
                                      <p:to>
                                        <p:strVal val="visible"/>
                                      </p:to>
                                    </p:set>
                                    <p:animEffect transition="in" filter="fade">
                                      <p:cBhvr>
                                        <p:cTn id="89" dur="500"/>
                                        <p:tgtEl>
                                          <p:spTgt spid="82">
                                            <p:txEl>
                                              <p:pRg st="0" end="0"/>
                                            </p:txEl>
                                          </p:spTgt>
                                        </p:tgtEl>
                                      </p:cBhvr>
                                    </p:animEffect>
                                    <p:anim calcmode="lin" valueType="num">
                                      <p:cBhvr>
                                        <p:cTn id="90"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82">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83">
                                            <p:txEl>
                                              <p:pRg st="0" end="0"/>
                                            </p:txEl>
                                          </p:spTgt>
                                        </p:tgtEl>
                                        <p:attrNameLst>
                                          <p:attrName>style.visibility</p:attrName>
                                        </p:attrNameLst>
                                      </p:cBhvr>
                                      <p:to>
                                        <p:strVal val="visible"/>
                                      </p:to>
                                    </p:set>
                                    <p:animEffect transition="in" filter="fade">
                                      <p:cBhvr>
                                        <p:cTn id="94" dur="500"/>
                                        <p:tgtEl>
                                          <p:spTgt spid="83">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400" fill="hold"/>
                                        <p:tgtEl>
                                          <p:spTgt spid="84"/>
                                        </p:tgtEl>
                                        <p:attrNameLst>
                                          <p:attrName>ppt_w</p:attrName>
                                        </p:attrNameLst>
                                      </p:cBhvr>
                                      <p:tavLst>
                                        <p:tav tm="0">
                                          <p:val>
                                            <p:fltVal val="0"/>
                                          </p:val>
                                        </p:tav>
                                        <p:tav tm="100000">
                                          <p:val>
                                            <p:strVal val="#ppt_w"/>
                                          </p:val>
                                        </p:tav>
                                      </p:tavLst>
                                    </p:anim>
                                    <p:anim calcmode="lin" valueType="num">
                                      <p:cBhvr>
                                        <p:cTn id="99" dur="400" fill="hold"/>
                                        <p:tgtEl>
                                          <p:spTgt spid="84"/>
                                        </p:tgtEl>
                                        <p:attrNameLst>
                                          <p:attrName>ppt_h</p:attrName>
                                        </p:attrNameLst>
                                      </p:cBhvr>
                                      <p:tavLst>
                                        <p:tav tm="0">
                                          <p:val>
                                            <p:fltVal val="0"/>
                                          </p:val>
                                        </p:tav>
                                        <p:tav tm="100000">
                                          <p:val>
                                            <p:strVal val="#ppt_h"/>
                                          </p:val>
                                        </p:tav>
                                      </p:tavLst>
                                    </p:anim>
                                    <p:animEffect transition="in" filter="fade">
                                      <p:cBhvr>
                                        <p:cTn id="100" dur="400"/>
                                        <p:tgtEl>
                                          <p:spTgt spid="84"/>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85">
                                            <p:txEl>
                                              <p:pRg st="0" end="0"/>
                                            </p:txEl>
                                          </p:spTgt>
                                        </p:tgtEl>
                                        <p:attrNameLst>
                                          <p:attrName>style.visibility</p:attrName>
                                        </p:attrNameLst>
                                      </p:cBhvr>
                                      <p:to>
                                        <p:strVal val="visible"/>
                                      </p:to>
                                    </p:set>
                                    <p:anim calcmode="lin" valueType="num">
                                      <p:cBhvr>
                                        <p:cTn id="104" dur="3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85">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85">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86">
                                            <p:txEl>
                                              <p:pRg st="0" end="0"/>
                                            </p:txEl>
                                          </p:spTgt>
                                        </p:tgtEl>
                                        <p:attrNameLst>
                                          <p:attrName>style.visibility</p:attrName>
                                        </p:attrNameLst>
                                      </p:cBhvr>
                                      <p:to>
                                        <p:strVal val="visible"/>
                                      </p:to>
                                    </p:set>
                                    <p:animEffect transition="in" filter="fade">
                                      <p:cBhvr>
                                        <p:cTn id="109" dur="500"/>
                                        <p:tgtEl>
                                          <p:spTgt spid="86">
                                            <p:txEl>
                                              <p:pRg st="0" end="0"/>
                                            </p:txEl>
                                          </p:spTgt>
                                        </p:tgtEl>
                                      </p:cBhvr>
                                    </p:animEffect>
                                    <p:anim calcmode="lin" valueType="num">
                                      <p:cBhvr>
                                        <p:cTn id="110"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86">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87">
                                            <p:txEl>
                                              <p:pRg st="0" end="0"/>
                                            </p:txEl>
                                          </p:spTgt>
                                        </p:tgtEl>
                                        <p:attrNameLst>
                                          <p:attrName>style.visibility</p:attrName>
                                        </p:attrNameLst>
                                      </p:cBhvr>
                                      <p:to>
                                        <p:strVal val="visible"/>
                                      </p:to>
                                    </p:set>
                                    <p:animEffect transition="in" filter="fade">
                                      <p:cBhvr>
                                        <p:cTn id="114" dur="500"/>
                                        <p:tgtEl>
                                          <p:spTgt spid="87">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400" fill="hold"/>
                                        <p:tgtEl>
                                          <p:spTgt spid="88"/>
                                        </p:tgtEl>
                                        <p:attrNameLst>
                                          <p:attrName>ppt_w</p:attrName>
                                        </p:attrNameLst>
                                      </p:cBhvr>
                                      <p:tavLst>
                                        <p:tav tm="0">
                                          <p:val>
                                            <p:fltVal val="0"/>
                                          </p:val>
                                        </p:tav>
                                        <p:tav tm="100000">
                                          <p:val>
                                            <p:strVal val="#ppt_w"/>
                                          </p:val>
                                        </p:tav>
                                      </p:tavLst>
                                    </p:anim>
                                    <p:anim calcmode="lin" valueType="num">
                                      <p:cBhvr>
                                        <p:cTn id="119" dur="400" fill="hold"/>
                                        <p:tgtEl>
                                          <p:spTgt spid="88"/>
                                        </p:tgtEl>
                                        <p:attrNameLst>
                                          <p:attrName>ppt_h</p:attrName>
                                        </p:attrNameLst>
                                      </p:cBhvr>
                                      <p:tavLst>
                                        <p:tav tm="0">
                                          <p:val>
                                            <p:fltVal val="0"/>
                                          </p:val>
                                        </p:tav>
                                        <p:tav tm="100000">
                                          <p:val>
                                            <p:strVal val="#ppt_h"/>
                                          </p:val>
                                        </p:tav>
                                      </p:tavLst>
                                    </p:anim>
                                    <p:animEffect transition="in" filter="fade">
                                      <p:cBhvr>
                                        <p:cTn id="120" dur="400"/>
                                        <p:tgtEl>
                                          <p:spTgt spid="88"/>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89">
                                            <p:txEl>
                                              <p:pRg st="0" end="0"/>
                                            </p:txEl>
                                          </p:spTgt>
                                        </p:tgtEl>
                                        <p:attrNameLst>
                                          <p:attrName>style.visibility</p:attrName>
                                        </p:attrNameLst>
                                      </p:cBhvr>
                                      <p:to>
                                        <p:strVal val="visible"/>
                                      </p:to>
                                    </p:set>
                                    <p:anim calcmode="lin" valueType="num">
                                      <p:cBhvr>
                                        <p:cTn id="124" dur="300" fill="hold"/>
                                        <p:tgtEl>
                                          <p:spTgt spid="89">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89">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89">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90">
                                            <p:txEl>
                                              <p:pRg st="0" end="0"/>
                                            </p:txEl>
                                          </p:spTgt>
                                        </p:tgtEl>
                                        <p:attrNameLst>
                                          <p:attrName>style.visibility</p:attrName>
                                        </p:attrNameLst>
                                      </p:cBhvr>
                                      <p:to>
                                        <p:strVal val="visible"/>
                                      </p:to>
                                    </p:set>
                                    <p:animEffect transition="in" filter="fade">
                                      <p:cBhvr>
                                        <p:cTn id="129" dur="500"/>
                                        <p:tgtEl>
                                          <p:spTgt spid="90">
                                            <p:txEl>
                                              <p:pRg st="0" end="0"/>
                                            </p:txEl>
                                          </p:spTgt>
                                        </p:tgtEl>
                                      </p:cBhvr>
                                    </p:animEffect>
                                    <p:anim calcmode="lin" valueType="num">
                                      <p:cBhvr>
                                        <p:cTn id="13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90">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91">
                                            <p:txEl>
                                              <p:pRg st="0" end="0"/>
                                            </p:txEl>
                                          </p:spTgt>
                                        </p:tgtEl>
                                        <p:attrNameLst>
                                          <p:attrName>style.visibility</p:attrName>
                                        </p:attrNameLst>
                                      </p:cBhvr>
                                      <p:to>
                                        <p:strVal val="visible"/>
                                      </p:to>
                                    </p:set>
                                    <p:animEffect transition="in" filter="fade">
                                      <p:cBhvr>
                                        <p:cTn id="134" dur="500"/>
                                        <p:tgtEl>
                                          <p:spTgt spid="91">
                                            <p:txEl>
                                              <p:pRg st="0" end="0"/>
                                            </p:txEl>
                                          </p:spTgt>
                                        </p:tgtEl>
                                      </p:cBhvr>
                                    </p:animEffect>
                                  </p:childTnLst>
                                </p:cTn>
                              </p:par>
                              <p:par>
                                <p:cTn id="135" presetID="42" presetClass="entr" presetSubtype="0" fill="hold" grpId="0" nodeType="withEffect">
                                  <p:stCondLst>
                                    <p:cond delay="200"/>
                                  </p:stCondLst>
                                  <p:childTnLst>
                                    <p:set>
                                      <p:cBhvr>
                                        <p:cTn id="136" dur="1" fill="hold">
                                          <p:stCondLst>
                                            <p:cond delay="0"/>
                                          </p:stCondLst>
                                        </p:cTn>
                                        <p:tgtEl>
                                          <p:spTgt spid="28">
                                            <p:txEl>
                                              <p:pRg st="0" end="0"/>
                                            </p:txEl>
                                          </p:spTgt>
                                        </p:tgtEl>
                                        <p:attrNameLst>
                                          <p:attrName>style.visibility</p:attrName>
                                        </p:attrNameLst>
                                      </p:cBhvr>
                                      <p:to>
                                        <p:strVal val="visible"/>
                                      </p:to>
                                    </p:set>
                                    <p:animEffect transition="in" filter="fade">
                                      <p:cBhvr>
                                        <p:cTn id="137" dur="400"/>
                                        <p:tgtEl>
                                          <p:spTgt spid="28">
                                            <p:txEl>
                                              <p:pRg st="0" end="0"/>
                                            </p:txEl>
                                          </p:spTgt>
                                        </p:tgtEl>
                                      </p:cBhvr>
                                    </p:animEffect>
                                    <p:anim calcmode="lin" valueType="num">
                                      <p:cBhvr>
                                        <p:cTn id="138"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39" dur="400" fill="hold"/>
                                        <p:tgtEl>
                                          <p:spTgt spid="28">
                                            <p:txEl>
                                              <p:pRg st="0" end="0"/>
                                            </p:txEl>
                                          </p:spTgt>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200"/>
                                  </p:stCondLst>
                                  <p:childTnLst>
                                    <p:set>
                                      <p:cBhvr>
                                        <p:cTn id="141" dur="1" fill="hold">
                                          <p:stCondLst>
                                            <p:cond delay="0"/>
                                          </p:stCondLst>
                                        </p:cTn>
                                        <p:tgtEl>
                                          <p:spTgt spid="29">
                                            <p:txEl>
                                              <p:pRg st="0" end="0"/>
                                            </p:txEl>
                                          </p:spTgt>
                                        </p:tgtEl>
                                        <p:attrNameLst>
                                          <p:attrName>style.visibility</p:attrName>
                                        </p:attrNameLst>
                                      </p:cBhvr>
                                      <p:to>
                                        <p:strVal val="visible"/>
                                      </p:to>
                                    </p:set>
                                    <p:animEffect transition="in" filter="fade">
                                      <p:cBhvr>
                                        <p:cTn id="142" dur="400"/>
                                        <p:tgtEl>
                                          <p:spTgt spid="29">
                                            <p:txEl>
                                              <p:pRg st="0" end="0"/>
                                            </p:txEl>
                                          </p:spTgt>
                                        </p:tgtEl>
                                      </p:cBhvr>
                                    </p:animEffect>
                                    <p:anim calcmode="lin" valueType="num">
                                      <p:cBhvr>
                                        <p:cTn id="143"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4" dur="400" fill="hold"/>
                                        <p:tgtEl>
                                          <p:spTgt spid="29">
                                            <p:txEl>
                                              <p:pRg st="0" end="0"/>
                                            </p:txEl>
                                          </p:spTgt>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200"/>
                                  </p:stCondLst>
                                  <p:childTnLst>
                                    <p:set>
                                      <p:cBhvr>
                                        <p:cTn id="146" dur="1" fill="hold">
                                          <p:stCondLst>
                                            <p:cond delay="0"/>
                                          </p:stCondLst>
                                        </p:cTn>
                                        <p:tgtEl>
                                          <p:spTgt spid="30">
                                            <p:txEl>
                                              <p:pRg st="0" end="0"/>
                                            </p:txEl>
                                          </p:spTgt>
                                        </p:tgtEl>
                                        <p:attrNameLst>
                                          <p:attrName>style.visibility</p:attrName>
                                        </p:attrNameLst>
                                      </p:cBhvr>
                                      <p:to>
                                        <p:strVal val="visible"/>
                                      </p:to>
                                    </p:set>
                                    <p:animEffect transition="in" filter="fade">
                                      <p:cBhvr>
                                        <p:cTn id="147" dur="400"/>
                                        <p:tgtEl>
                                          <p:spTgt spid="30">
                                            <p:txEl>
                                              <p:pRg st="0" end="0"/>
                                            </p:txEl>
                                          </p:spTgt>
                                        </p:tgtEl>
                                      </p:cBhvr>
                                    </p:animEffect>
                                    <p:anim calcmode="lin" valueType="num">
                                      <p:cBhvr>
                                        <p:cTn id="148"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9" dur="400" fill="hold"/>
                                        <p:tgtEl>
                                          <p:spTgt spid="30">
                                            <p:txEl>
                                              <p:pRg st="0" end="0"/>
                                            </p:txEl>
                                          </p:spTgt>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200"/>
                                  </p:stCondLst>
                                  <p:childTnLst>
                                    <p:set>
                                      <p:cBhvr>
                                        <p:cTn id="151" dur="1" fill="hold">
                                          <p:stCondLst>
                                            <p:cond delay="0"/>
                                          </p:stCondLst>
                                        </p:cTn>
                                        <p:tgtEl>
                                          <p:spTgt spid="31">
                                            <p:txEl>
                                              <p:pRg st="0" end="0"/>
                                            </p:txEl>
                                          </p:spTgt>
                                        </p:tgtEl>
                                        <p:attrNameLst>
                                          <p:attrName>style.visibility</p:attrName>
                                        </p:attrNameLst>
                                      </p:cBhvr>
                                      <p:to>
                                        <p:strVal val="visible"/>
                                      </p:to>
                                    </p:set>
                                    <p:animEffect transition="in" filter="fade">
                                      <p:cBhvr>
                                        <p:cTn id="152" dur="400"/>
                                        <p:tgtEl>
                                          <p:spTgt spid="31">
                                            <p:txEl>
                                              <p:pRg st="0" end="0"/>
                                            </p:txEl>
                                          </p:spTgt>
                                        </p:tgtEl>
                                      </p:cBhvr>
                                    </p:animEffect>
                                    <p:anim calcmode="lin" valueType="num">
                                      <p:cBhvr>
                                        <p:cTn id="153"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54" dur="400" fill="hold"/>
                                        <p:tgtEl>
                                          <p:spTgt spid="31">
                                            <p:txEl>
                                              <p:pRg st="0" end="0"/>
                                            </p:txEl>
                                          </p:spTgt>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200"/>
                                  </p:stCondLst>
                                  <p:childTnLst>
                                    <p:set>
                                      <p:cBhvr>
                                        <p:cTn id="156" dur="1" fill="hold">
                                          <p:stCondLst>
                                            <p:cond delay="0"/>
                                          </p:stCondLst>
                                        </p:cTn>
                                        <p:tgtEl>
                                          <p:spTgt spid="32">
                                            <p:txEl>
                                              <p:pRg st="0" end="0"/>
                                            </p:txEl>
                                          </p:spTgt>
                                        </p:tgtEl>
                                        <p:attrNameLst>
                                          <p:attrName>style.visibility</p:attrName>
                                        </p:attrNameLst>
                                      </p:cBhvr>
                                      <p:to>
                                        <p:strVal val="visible"/>
                                      </p:to>
                                    </p:set>
                                    <p:animEffect transition="in" filter="fade">
                                      <p:cBhvr>
                                        <p:cTn id="157" dur="400"/>
                                        <p:tgtEl>
                                          <p:spTgt spid="32">
                                            <p:txEl>
                                              <p:pRg st="0" end="0"/>
                                            </p:txEl>
                                          </p:spTgt>
                                        </p:tgtEl>
                                      </p:cBhvr>
                                    </p:animEffect>
                                    <p:anim calcmode="lin" valueType="num">
                                      <p:cBhvr>
                                        <p:cTn id="158"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59" dur="400" fill="hold"/>
                                        <p:tgtEl>
                                          <p:spTgt spid="32">
                                            <p:txEl>
                                              <p:pRg st="0" end="0"/>
                                            </p:txEl>
                                          </p:spTgt>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200"/>
                                  </p:stCondLst>
                                  <p:childTnLst>
                                    <p:set>
                                      <p:cBhvr>
                                        <p:cTn id="161" dur="1" fill="hold">
                                          <p:stCondLst>
                                            <p:cond delay="0"/>
                                          </p:stCondLst>
                                        </p:cTn>
                                        <p:tgtEl>
                                          <p:spTgt spid="33">
                                            <p:txEl>
                                              <p:pRg st="0" end="0"/>
                                            </p:txEl>
                                          </p:spTgt>
                                        </p:tgtEl>
                                        <p:attrNameLst>
                                          <p:attrName>style.visibility</p:attrName>
                                        </p:attrNameLst>
                                      </p:cBhvr>
                                      <p:to>
                                        <p:strVal val="visible"/>
                                      </p:to>
                                    </p:set>
                                    <p:animEffect transition="in" filter="fade">
                                      <p:cBhvr>
                                        <p:cTn id="162" dur="400"/>
                                        <p:tgtEl>
                                          <p:spTgt spid="33">
                                            <p:txEl>
                                              <p:pRg st="0" end="0"/>
                                            </p:txEl>
                                          </p:spTgt>
                                        </p:tgtEl>
                                      </p:cBhvr>
                                    </p:animEffect>
                                    <p:anim calcmode="lin" valueType="num">
                                      <p:cBhvr>
                                        <p:cTn id="163"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64" dur="4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animBg="1"/>
      <p:bldP spid="81" grpId="0" build="p">
        <p:tmplLst>
          <p:tmpl lvl="1">
            <p:tnLst>
              <p:par>
                <p:cTn presetID="53" presetClass="entr" presetSubtype="16" fill="hold" nodeType="after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p:cTn dur="300" fill="hold"/>
                        <p:tgtEl>
                          <p:spTgt spid="81"/>
                        </p:tgtEl>
                        <p:attrNameLst>
                          <p:attrName>ppt_w</p:attrName>
                        </p:attrNameLst>
                      </p:cBhvr>
                      <p:tavLst>
                        <p:tav tm="0">
                          <p:val>
                            <p:fltVal val="0"/>
                          </p:val>
                        </p:tav>
                        <p:tav tm="100000">
                          <p:val>
                            <p:strVal val="#ppt_w"/>
                          </p:val>
                        </p:tav>
                      </p:tavLst>
                    </p:anim>
                    <p:anim calcmode="lin" valueType="num">
                      <p:cBhvr>
                        <p:cTn dur="300" fill="hold"/>
                        <p:tgtEl>
                          <p:spTgt spid="81"/>
                        </p:tgtEl>
                        <p:attrNameLst>
                          <p:attrName>ppt_h</p:attrName>
                        </p:attrNameLst>
                      </p:cBhvr>
                      <p:tavLst>
                        <p:tav tm="0">
                          <p:val>
                            <p:fltVal val="0"/>
                          </p:val>
                        </p:tav>
                        <p:tav tm="100000">
                          <p:val>
                            <p:strVal val="#ppt_h"/>
                          </p:val>
                        </p:tav>
                      </p:tavLst>
                    </p:anim>
                    <p:animEffect transition="in" filter="fade">
                      <p:cBhvr>
                        <p:cTn dur="300"/>
                        <p:tgtEl>
                          <p:spTgt spid="81"/>
                        </p:tgtEl>
                      </p:cBhvr>
                    </p:animEffect>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10" presetClass="entr" presetSubtype="0" fill="hold" nodeType="withEffect">
                  <p:stCondLst>
                    <p:cond delay="8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4" grpId="0" animBg="1"/>
      <p:bldP spid="85" grpId="0" build="p">
        <p:tmplLst>
          <p:tmpl lvl="1">
            <p:tnLst>
              <p:par>
                <p:cTn presetID="53" presetClass="entr" presetSubtype="16"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p:cTn dur="300" fill="hold"/>
                        <p:tgtEl>
                          <p:spTgt spid="85"/>
                        </p:tgtEl>
                        <p:attrNameLst>
                          <p:attrName>ppt_w</p:attrName>
                        </p:attrNameLst>
                      </p:cBhvr>
                      <p:tavLst>
                        <p:tav tm="0">
                          <p:val>
                            <p:fltVal val="0"/>
                          </p:val>
                        </p:tav>
                        <p:tav tm="100000">
                          <p:val>
                            <p:strVal val="#ppt_w"/>
                          </p:val>
                        </p:tav>
                      </p:tavLst>
                    </p:anim>
                    <p:anim calcmode="lin" valueType="num">
                      <p:cBhvr>
                        <p:cTn dur="300" fill="hold"/>
                        <p:tgtEl>
                          <p:spTgt spid="85"/>
                        </p:tgtEl>
                        <p:attrNameLst>
                          <p:attrName>ppt_h</p:attrName>
                        </p:attrNameLst>
                      </p:cBhvr>
                      <p:tavLst>
                        <p:tav tm="0">
                          <p:val>
                            <p:fltVal val="0"/>
                          </p:val>
                        </p:tav>
                        <p:tav tm="100000">
                          <p:val>
                            <p:strVal val="#ppt_h"/>
                          </p:val>
                        </p:tav>
                      </p:tavLst>
                    </p:anim>
                    <p:animEffect transition="in" filter="fade">
                      <p:cBhvr>
                        <p:cTn dur="3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anim calcmode="lin" valueType="num">
                      <p:cBhvr>
                        <p:cTn dur="500" fill="hold"/>
                        <p:tgtEl>
                          <p:spTgt spid="86"/>
                        </p:tgtEl>
                        <p:attrNameLst>
                          <p:attrName>ppt_x</p:attrName>
                        </p:attrNameLst>
                      </p:cBhvr>
                      <p:tavLst>
                        <p:tav tm="0">
                          <p:val>
                            <p:strVal val="#ppt_x"/>
                          </p:val>
                        </p:tav>
                        <p:tav tm="100000">
                          <p:val>
                            <p:strVal val="#ppt_x"/>
                          </p:val>
                        </p:tav>
                      </p:tavLst>
                    </p:anim>
                    <p:anim calcmode="lin" valueType="num">
                      <p:cBhvr>
                        <p:cTn dur="5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10" presetClass="entr" presetSubtype="0" fill="hold" nodeType="withEffect">
                  <p:stCondLst>
                    <p:cond delay="8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animBg="1"/>
      <p:bldP spid="89" grpId="0" build="p">
        <p:tmplLst>
          <p:tmpl lvl="1">
            <p:tnLst>
              <p:par>
                <p:cTn presetID="53" presetClass="entr" presetSubtype="16"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p:cTn dur="300" fill="hold"/>
                        <p:tgtEl>
                          <p:spTgt spid="89"/>
                        </p:tgtEl>
                        <p:attrNameLst>
                          <p:attrName>ppt_w</p:attrName>
                        </p:attrNameLst>
                      </p:cBhvr>
                      <p:tavLst>
                        <p:tav tm="0">
                          <p:val>
                            <p:fltVal val="0"/>
                          </p:val>
                        </p:tav>
                        <p:tav tm="100000">
                          <p:val>
                            <p:strVal val="#ppt_w"/>
                          </p:val>
                        </p:tav>
                      </p:tavLst>
                    </p:anim>
                    <p:anim calcmode="lin" valueType="num">
                      <p:cBhvr>
                        <p:cTn dur="300" fill="hold"/>
                        <p:tgtEl>
                          <p:spTgt spid="89"/>
                        </p:tgtEl>
                        <p:attrNameLst>
                          <p:attrName>ppt_h</p:attrName>
                        </p:attrNameLst>
                      </p:cBhvr>
                      <p:tavLst>
                        <p:tav tm="0">
                          <p:val>
                            <p:fltVal val="0"/>
                          </p:val>
                        </p:tav>
                        <p:tav tm="100000">
                          <p:val>
                            <p:strVal val="#ppt_h"/>
                          </p:val>
                        </p:tav>
                      </p:tavLst>
                    </p:anim>
                    <p:animEffect transition="in" filter="fade">
                      <p:cBhvr>
                        <p:cTn dur="300"/>
                        <p:tgtEl>
                          <p:spTgt spid="89"/>
                        </p:tgtEl>
                      </p:cBhvr>
                    </p:animEffect>
                  </p:childTnLst>
                </p:cTn>
              </p:par>
            </p:tnLst>
          </p:tmpl>
        </p:tmplLst>
      </p:bldP>
      <p:bldP spid="90" grpId="0" build="p">
        <p:tmplLst>
          <p:tmpl lvl="1">
            <p:tnLst>
              <p:par>
                <p:cTn presetID="42" presetClass="entr" presetSubtype="0" fill="hold" nodeType="withEffect">
                  <p:stCondLst>
                    <p:cond delay="20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anim calcmode="lin" valueType="num">
                      <p:cBhvr>
                        <p:cTn dur="500" fill="hold"/>
                        <p:tgtEl>
                          <p:spTgt spid="90"/>
                        </p:tgtEl>
                        <p:attrNameLst>
                          <p:attrName>ppt_x</p:attrName>
                        </p:attrNameLst>
                      </p:cBhvr>
                      <p:tavLst>
                        <p:tav tm="0">
                          <p:val>
                            <p:strVal val="#ppt_x"/>
                          </p:val>
                        </p:tav>
                        <p:tav tm="100000">
                          <p:val>
                            <p:strVal val="#ppt_x"/>
                          </p:val>
                        </p:tav>
                      </p:tavLst>
                    </p:anim>
                    <p:anim calcmode="lin" valueType="num">
                      <p:cBhvr>
                        <p:cTn dur="500" fill="hold"/>
                        <p:tgtEl>
                          <p:spTgt spid="90"/>
                        </p:tgtEl>
                        <p:attrNameLst>
                          <p:attrName>ppt_y</p:attrName>
                        </p:attrNameLst>
                      </p:cBhvr>
                      <p:tavLst>
                        <p:tav tm="0">
                          <p:val>
                            <p:strVal val="#ppt_y+.1"/>
                          </p:val>
                        </p:tav>
                        <p:tav tm="100000">
                          <p:val>
                            <p:strVal val="#ppt_y"/>
                          </p:val>
                        </p:tav>
                      </p:tavLst>
                    </p:anim>
                  </p:childTnLst>
                </p:cTn>
              </p:par>
            </p:tnLst>
          </p:tmpl>
        </p:tmplLst>
      </p:bldP>
      <p:bldP spid="91" grpId="0" build="p">
        <p:tmplLst>
          <p:tmpl lvl="1">
            <p:tnLst>
              <p:par>
                <p:cTn presetID="10" presetClass="entr" presetSubtype="0" fill="hold" nodeType="withEffect">
                  <p:stCondLst>
                    <p:cond delay="800"/>
                  </p:st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conic list 5">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5" name="Text Placeholder 7"/>
          <p:cNvSpPr>
            <a:spLocks noGrp="1"/>
          </p:cNvSpPr>
          <p:nvPr>
            <p:ph type="body" sz="quarter" idx="39" hasCustomPrompt="1"/>
          </p:nvPr>
        </p:nvSpPr>
        <p:spPr>
          <a:xfrm>
            <a:off x="623715" y="1730115"/>
            <a:ext cx="704141" cy="674519"/>
          </a:xfrm>
          <a:prstGeom prst="rect">
            <a:avLst/>
          </a:prstGeom>
        </p:spPr>
        <p:txBody>
          <a:bodyPr vert="horz" lIns="0" tIns="103884" rIns="0" bIns="103884" anchor="ctr"/>
          <a:lstStyle>
            <a:lvl1pPr marL="0" indent="0" algn="l">
              <a:lnSpc>
                <a:spcPct val="100000"/>
              </a:lnSpc>
              <a:spcBef>
                <a:spcPts val="0"/>
              </a:spcBef>
              <a:buNone/>
              <a:defRPr sz="3600" b="1">
                <a:solidFill>
                  <a:schemeClr val="accent1"/>
                </a:solidFill>
                <a:latin typeface="FontAwesome"/>
                <a:cs typeface="FontAwesome"/>
              </a:defRPr>
            </a:lvl1pPr>
          </a:lstStyle>
          <a:p>
            <a:pPr lvl="0"/>
            <a:r>
              <a:rPr lang="es-ES_tradnl" dirty="0" err="1"/>
              <a:t>ico</a:t>
            </a:r>
            <a:endParaRPr lang="es-ES_tradnl" dirty="0"/>
          </a:p>
        </p:txBody>
      </p:sp>
      <p:sp>
        <p:nvSpPr>
          <p:cNvPr id="36" name="Text Placeholder 7"/>
          <p:cNvSpPr>
            <a:spLocks noGrp="1"/>
          </p:cNvSpPr>
          <p:nvPr>
            <p:ph type="body" sz="quarter" idx="19" hasCustomPrompt="1"/>
          </p:nvPr>
        </p:nvSpPr>
        <p:spPr>
          <a:xfrm>
            <a:off x="1327856" y="2143839"/>
            <a:ext cx="2346677" cy="260794"/>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37" name="Text Placeholder 2"/>
          <p:cNvSpPr>
            <a:spLocks noGrp="1"/>
          </p:cNvSpPr>
          <p:nvPr>
            <p:ph type="body" sz="quarter" idx="16" hasCustomPrompt="1"/>
          </p:nvPr>
        </p:nvSpPr>
        <p:spPr>
          <a:xfrm>
            <a:off x="603253" y="2563390"/>
            <a:ext cx="3071281" cy="2343890"/>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a:t>
            </a:r>
            <a:r>
              <a:rPr lang="en-US" dirty="0"/>
              <a:t> </a:t>
            </a:r>
            <a:r>
              <a:rPr lang="en-US" dirty="0" err="1"/>
              <a:t>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males </a:t>
            </a:r>
            <a:r>
              <a:rPr lang="en-US" dirty="0" err="1"/>
              <a:t>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39" name="Text Placeholder 7"/>
          <p:cNvSpPr>
            <a:spLocks noGrp="1"/>
          </p:cNvSpPr>
          <p:nvPr>
            <p:ph type="body" sz="quarter" idx="55" hasCustomPrompt="1"/>
          </p:nvPr>
        </p:nvSpPr>
        <p:spPr>
          <a:xfrm>
            <a:off x="1327856" y="1724594"/>
            <a:ext cx="2346677" cy="431780"/>
          </a:xfrm>
          <a:prstGeom prst="rect">
            <a:avLst/>
          </a:prstGeom>
        </p:spPr>
        <p:txBody>
          <a:bodyPr vert="horz" lIns="0" tIns="40504" rIns="0" bIns="40504" anchor="ctr"/>
          <a:lstStyle>
            <a:lvl1pPr marL="0" indent="0" algn="l">
              <a:lnSpc>
                <a:spcPct val="100000"/>
              </a:lnSpc>
              <a:spcBef>
                <a:spcPts val="0"/>
              </a:spcBef>
              <a:buNone/>
              <a:defRPr sz="2400" b="1">
                <a:solidFill>
                  <a:schemeClr val="tx1">
                    <a:lumMod val="65000"/>
                    <a:lumOff val="35000"/>
                  </a:schemeClr>
                </a:solidFill>
                <a:latin typeface="Lato Light"/>
                <a:cs typeface="Lato Light"/>
              </a:defRPr>
            </a:lvl1pPr>
          </a:lstStyle>
          <a:p>
            <a:pPr lvl="0"/>
            <a:r>
              <a:rPr lang="es-ES_tradnl" dirty="0" err="1"/>
              <a:t>Chort</a:t>
            </a:r>
            <a:r>
              <a:rPr lang="es-ES_tradnl" dirty="0"/>
              <a:t> </a:t>
            </a:r>
            <a:r>
              <a:rPr lang="es-ES_tradnl" dirty="0" err="1"/>
              <a:t>title</a:t>
            </a:r>
            <a:endParaRPr lang="es-ES_tradnl" dirty="0"/>
          </a:p>
        </p:txBody>
      </p:sp>
      <p:sp>
        <p:nvSpPr>
          <p:cNvPr id="40" name="Text Placeholder 7"/>
          <p:cNvSpPr>
            <a:spLocks noGrp="1"/>
          </p:cNvSpPr>
          <p:nvPr>
            <p:ph type="body" sz="quarter" idx="56" hasCustomPrompt="1"/>
          </p:nvPr>
        </p:nvSpPr>
        <p:spPr>
          <a:xfrm>
            <a:off x="4535315" y="1730115"/>
            <a:ext cx="704141" cy="674519"/>
          </a:xfrm>
          <a:prstGeom prst="rect">
            <a:avLst/>
          </a:prstGeom>
        </p:spPr>
        <p:txBody>
          <a:bodyPr vert="horz" lIns="0" tIns="103884" rIns="0" bIns="103884" anchor="ctr"/>
          <a:lstStyle>
            <a:lvl1pPr marL="0" indent="0" algn="l">
              <a:lnSpc>
                <a:spcPct val="100000"/>
              </a:lnSpc>
              <a:spcBef>
                <a:spcPts val="0"/>
              </a:spcBef>
              <a:buNone/>
              <a:defRPr sz="3600" b="1">
                <a:solidFill>
                  <a:schemeClr val="accent2"/>
                </a:solidFill>
                <a:latin typeface="FontAwesome"/>
                <a:cs typeface="FontAwesome"/>
              </a:defRPr>
            </a:lvl1pPr>
          </a:lstStyle>
          <a:p>
            <a:pPr lvl="0"/>
            <a:r>
              <a:rPr lang="es-ES_tradnl" dirty="0" err="1"/>
              <a:t>ico</a:t>
            </a:r>
            <a:endParaRPr lang="es-ES_tradnl" dirty="0"/>
          </a:p>
        </p:txBody>
      </p:sp>
      <p:sp>
        <p:nvSpPr>
          <p:cNvPr id="41" name="Text Placeholder 7"/>
          <p:cNvSpPr>
            <a:spLocks noGrp="1"/>
          </p:cNvSpPr>
          <p:nvPr>
            <p:ph type="body" sz="quarter" idx="57" hasCustomPrompt="1"/>
          </p:nvPr>
        </p:nvSpPr>
        <p:spPr>
          <a:xfrm>
            <a:off x="5239456" y="2143839"/>
            <a:ext cx="2346677" cy="260794"/>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42" name="Text Placeholder 2"/>
          <p:cNvSpPr>
            <a:spLocks noGrp="1"/>
          </p:cNvSpPr>
          <p:nvPr>
            <p:ph type="body" sz="quarter" idx="58" hasCustomPrompt="1"/>
          </p:nvPr>
        </p:nvSpPr>
        <p:spPr>
          <a:xfrm>
            <a:off x="4514853" y="2563390"/>
            <a:ext cx="3071281" cy="2343890"/>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a:t>
            </a:r>
            <a:r>
              <a:rPr lang="en-US" dirty="0"/>
              <a:t> </a:t>
            </a:r>
            <a:r>
              <a:rPr lang="en-US" dirty="0" err="1"/>
              <a:t>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males </a:t>
            </a:r>
            <a:r>
              <a:rPr lang="en-US" dirty="0" err="1"/>
              <a:t>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43" name="Text Placeholder 7"/>
          <p:cNvSpPr>
            <a:spLocks noGrp="1"/>
          </p:cNvSpPr>
          <p:nvPr>
            <p:ph type="body" sz="quarter" idx="59" hasCustomPrompt="1"/>
          </p:nvPr>
        </p:nvSpPr>
        <p:spPr>
          <a:xfrm>
            <a:off x="5239456" y="1724594"/>
            <a:ext cx="2346677" cy="431780"/>
          </a:xfrm>
          <a:prstGeom prst="rect">
            <a:avLst/>
          </a:prstGeom>
        </p:spPr>
        <p:txBody>
          <a:bodyPr vert="horz" lIns="0" tIns="40504" rIns="0" bIns="40504" anchor="ctr"/>
          <a:lstStyle>
            <a:lvl1pPr marL="0" indent="0" algn="l">
              <a:lnSpc>
                <a:spcPct val="100000"/>
              </a:lnSpc>
              <a:spcBef>
                <a:spcPts val="0"/>
              </a:spcBef>
              <a:buNone/>
              <a:defRPr sz="2400" b="1">
                <a:solidFill>
                  <a:schemeClr val="tx1">
                    <a:lumMod val="65000"/>
                    <a:lumOff val="35000"/>
                  </a:schemeClr>
                </a:solidFill>
                <a:latin typeface="Lato Light"/>
                <a:cs typeface="Lato Light"/>
              </a:defRPr>
            </a:lvl1pPr>
          </a:lstStyle>
          <a:p>
            <a:pPr lvl="0"/>
            <a:r>
              <a:rPr lang="es-ES_tradnl" dirty="0" err="1"/>
              <a:t>Chort</a:t>
            </a:r>
            <a:r>
              <a:rPr lang="es-ES_tradnl" dirty="0"/>
              <a:t> </a:t>
            </a:r>
            <a:r>
              <a:rPr lang="es-ES_tradnl" dirty="0" err="1"/>
              <a:t>title</a:t>
            </a:r>
            <a:endParaRPr lang="es-ES_tradnl" dirty="0"/>
          </a:p>
        </p:txBody>
      </p:sp>
      <p:sp>
        <p:nvSpPr>
          <p:cNvPr id="44" name="Text Placeholder 7"/>
          <p:cNvSpPr>
            <a:spLocks noGrp="1"/>
          </p:cNvSpPr>
          <p:nvPr>
            <p:ph type="body" sz="quarter" idx="60" hasCustomPrompt="1"/>
          </p:nvPr>
        </p:nvSpPr>
        <p:spPr>
          <a:xfrm>
            <a:off x="8508299" y="1730115"/>
            <a:ext cx="704141" cy="674519"/>
          </a:xfrm>
          <a:prstGeom prst="rect">
            <a:avLst/>
          </a:prstGeom>
        </p:spPr>
        <p:txBody>
          <a:bodyPr vert="horz" lIns="0" tIns="103884" rIns="0" bIns="103884" anchor="ctr"/>
          <a:lstStyle>
            <a:lvl1pPr marL="0" indent="0" algn="l">
              <a:lnSpc>
                <a:spcPct val="100000"/>
              </a:lnSpc>
              <a:spcBef>
                <a:spcPts val="0"/>
              </a:spcBef>
              <a:buNone/>
              <a:defRPr sz="3600" b="1">
                <a:solidFill>
                  <a:schemeClr val="accent1"/>
                </a:solidFill>
                <a:latin typeface="FontAwesome"/>
                <a:cs typeface="FontAwesome"/>
              </a:defRPr>
            </a:lvl1pPr>
          </a:lstStyle>
          <a:p>
            <a:pPr lvl="0"/>
            <a:r>
              <a:rPr lang="es-ES_tradnl" dirty="0" err="1"/>
              <a:t>ico</a:t>
            </a:r>
            <a:endParaRPr lang="es-ES_tradnl" dirty="0"/>
          </a:p>
        </p:txBody>
      </p:sp>
      <p:sp>
        <p:nvSpPr>
          <p:cNvPr id="45" name="Text Placeholder 7"/>
          <p:cNvSpPr>
            <a:spLocks noGrp="1"/>
          </p:cNvSpPr>
          <p:nvPr>
            <p:ph type="body" sz="quarter" idx="61" hasCustomPrompt="1"/>
          </p:nvPr>
        </p:nvSpPr>
        <p:spPr>
          <a:xfrm>
            <a:off x="9212440" y="2143839"/>
            <a:ext cx="2346677" cy="260794"/>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46" name="Text Placeholder 2"/>
          <p:cNvSpPr>
            <a:spLocks noGrp="1"/>
          </p:cNvSpPr>
          <p:nvPr>
            <p:ph type="body" sz="quarter" idx="62" hasCustomPrompt="1"/>
          </p:nvPr>
        </p:nvSpPr>
        <p:spPr>
          <a:xfrm>
            <a:off x="8487837" y="2563390"/>
            <a:ext cx="3071281" cy="2343890"/>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a:t>
            </a:r>
            <a:r>
              <a:rPr lang="en-US" dirty="0"/>
              <a:t> </a:t>
            </a:r>
            <a:r>
              <a:rPr lang="en-US" dirty="0" err="1"/>
              <a:t>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males </a:t>
            </a:r>
            <a:r>
              <a:rPr lang="en-US" dirty="0" err="1"/>
              <a:t>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47" name="Text Placeholder 7"/>
          <p:cNvSpPr>
            <a:spLocks noGrp="1"/>
          </p:cNvSpPr>
          <p:nvPr>
            <p:ph type="body" sz="quarter" idx="63" hasCustomPrompt="1"/>
          </p:nvPr>
        </p:nvSpPr>
        <p:spPr>
          <a:xfrm>
            <a:off x="9212440" y="1724594"/>
            <a:ext cx="2346677" cy="431780"/>
          </a:xfrm>
          <a:prstGeom prst="rect">
            <a:avLst/>
          </a:prstGeom>
        </p:spPr>
        <p:txBody>
          <a:bodyPr vert="horz" lIns="0" tIns="40504" rIns="0" bIns="40504" anchor="ctr"/>
          <a:lstStyle>
            <a:lvl1pPr marL="0" indent="0" algn="l">
              <a:lnSpc>
                <a:spcPct val="100000"/>
              </a:lnSpc>
              <a:spcBef>
                <a:spcPts val="0"/>
              </a:spcBef>
              <a:buNone/>
              <a:defRPr sz="2400" b="1">
                <a:solidFill>
                  <a:schemeClr val="tx1">
                    <a:lumMod val="65000"/>
                    <a:lumOff val="35000"/>
                  </a:schemeClr>
                </a:solidFill>
                <a:latin typeface="Lato Light"/>
                <a:cs typeface="Lato Light"/>
              </a:defRPr>
            </a:lvl1pPr>
          </a:lstStyle>
          <a:p>
            <a:pPr lvl="0"/>
            <a:r>
              <a:rPr lang="es-ES_tradnl" dirty="0" err="1"/>
              <a:t>Chort</a:t>
            </a:r>
            <a:r>
              <a:rPr lang="es-ES_tradnl" dirty="0"/>
              <a:t> </a:t>
            </a:r>
            <a:r>
              <a:rPr lang="es-ES_tradnl" dirty="0" err="1"/>
              <a:t>title</a:t>
            </a:r>
            <a:endParaRPr lang="es-ES_tradnl" dirty="0"/>
          </a:p>
        </p:txBody>
      </p:sp>
      <p:sp>
        <p:nvSpPr>
          <p:cNvPr id="48" name="Text Placeholder 2"/>
          <p:cNvSpPr>
            <a:spLocks noGrp="1"/>
          </p:cNvSpPr>
          <p:nvPr>
            <p:ph type="body" sz="quarter" idx="64" hasCustomPrompt="1"/>
          </p:nvPr>
        </p:nvSpPr>
        <p:spPr>
          <a:xfrm>
            <a:off x="591962" y="5563771"/>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49" name="Text Placeholder 7"/>
          <p:cNvSpPr>
            <a:spLocks noGrp="1"/>
          </p:cNvSpPr>
          <p:nvPr>
            <p:ph type="body" sz="quarter" idx="18" hasCustomPrompt="1"/>
          </p:nvPr>
        </p:nvSpPr>
        <p:spPr>
          <a:xfrm>
            <a:off x="569384" y="5109392"/>
            <a:ext cx="10996083"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cxnSp>
        <p:nvCxnSpPr>
          <p:cNvPr id="50" name="Straight Connector 49"/>
          <p:cNvCxnSpPr/>
          <p:nvPr userDrawn="1"/>
        </p:nvCxnSpPr>
        <p:spPr>
          <a:xfrm>
            <a:off x="4114800" y="1724593"/>
            <a:ext cx="0" cy="3178966"/>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8026400" y="1724593"/>
            <a:ext cx="0" cy="3178966"/>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87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 calcmode="lin" valueType="num">
                                      <p:cBhvr>
                                        <p:cTn id="18" dur="3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9" dur="3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20" dur="300"/>
                                        <p:tgtEl>
                                          <p:spTgt spid="35">
                                            <p:txEl>
                                              <p:pRg st="0" end="0"/>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up)">
                                      <p:cBhvr>
                                        <p:cTn id="24" dur="500"/>
                                        <p:tgtEl>
                                          <p:spTgt spid="50"/>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fade">
                                      <p:cBhvr>
                                        <p:cTn id="27" dur="500"/>
                                        <p:tgtEl>
                                          <p:spTgt spid="36">
                                            <p:txEl>
                                              <p:pRg st="0" end="0"/>
                                            </p:txEl>
                                          </p:spTgt>
                                        </p:tgtEl>
                                      </p:cBhvr>
                                    </p:animEffect>
                                    <p:anim calcmode="lin" valueType="num">
                                      <p:cBhvr>
                                        <p:cTn id="2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6">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37">
                                            <p:txEl>
                                              <p:pRg st="0" end="0"/>
                                            </p:txEl>
                                          </p:spTgt>
                                        </p:tgtEl>
                                        <p:attrNameLst>
                                          <p:attrName>style.visibility</p:attrName>
                                        </p:attrNameLst>
                                      </p:cBhvr>
                                      <p:to>
                                        <p:strVal val="visible"/>
                                      </p:to>
                                    </p:set>
                                    <p:animEffect transition="in" filter="fade">
                                      <p:cBhvr>
                                        <p:cTn id="32" dur="500"/>
                                        <p:tgtEl>
                                          <p:spTgt spid="37">
                                            <p:txEl>
                                              <p:pRg st="0" end="0"/>
                                            </p:txEl>
                                          </p:spTgt>
                                        </p:tgtEl>
                                      </p:cBhvr>
                                    </p:animEffect>
                                  </p:childTnLst>
                                </p:cTn>
                              </p:par>
                              <p:par>
                                <p:cTn id="33" presetID="42" presetClass="entr" presetSubtype="0" fill="hold" grpId="0" nodeType="withEffect">
                                  <p:stCondLst>
                                    <p:cond delay="200"/>
                                  </p:stCondLst>
                                  <p:childTnLst>
                                    <p:set>
                                      <p:cBhvr>
                                        <p:cTn id="34" dur="1" fill="hold">
                                          <p:stCondLst>
                                            <p:cond delay="0"/>
                                          </p:stCondLst>
                                        </p:cTn>
                                        <p:tgtEl>
                                          <p:spTgt spid="39">
                                            <p:txEl>
                                              <p:pRg st="0" end="0"/>
                                            </p:txEl>
                                          </p:spTgt>
                                        </p:tgtEl>
                                        <p:attrNameLst>
                                          <p:attrName>style.visibility</p:attrName>
                                        </p:attrNameLst>
                                      </p:cBhvr>
                                      <p:to>
                                        <p:strVal val="visible"/>
                                      </p:to>
                                    </p:set>
                                    <p:animEffect transition="in" filter="fade">
                                      <p:cBhvr>
                                        <p:cTn id="35" dur="400"/>
                                        <p:tgtEl>
                                          <p:spTgt spid="39">
                                            <p:txEl>
                                              <p:pRg st="0" end="0"/>
                                            </p:txEl>
                                          </p:spTgt>
                                        </p:tgtEl>
                                      </p:cBhvr>
                                    </p:animEffect>
                                    <p:anim calcmode="lin" valueType="num">
                                      <p:cBhvr>
                                        <p:cTn id="36" dur="4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7" dur="4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2300"/>
                            </p:stCondLst>
                            <p:childTnLst>
                              <p:par>
                                <p:cTn id="39" presetID="53" presetClass="entr" presetSubtype="16" fill="hold" grpId="0" nodeType="afterEffect">
                                  <p:stCondLst>
                                    <p:cond delay="0"/>
                                  </p:stCondLst>
                                  <p:childTnLst>
                                    <p:set>
                                      <p:cBhvr>
                                        <p:cTn id="40" dur="1" fill="hold">
                                          <p:stCondLst>
                                            <p:cond delay="0"/>
                                          </p:stCondLst>
                                        </p:cTn>
                                        <p:tgtEl>
                                          <p:spTgt spid="40">
                                            <p:txEl>
                                              <p:pRg st="0" end="0"/>
                                            </p:txEl>
                                          </p:spTgt>
                                        </p:tgtEl>
                                        <p:attrNameLst>
                                          <p:attrName>style.visibility</p:attrName>
                                        </p:attrNameLst>
                                      </p:cBhvr>
                                      <p:to>
                                        <p:strVal val="visible"/>
                                      </p:to>
                                    </p:set>
                                    <p:anim calcmode="lin" valueType="num">
                                      <p:cBhvr>
                                        <p:cTn id="41" dur="3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40">
                                            <p:txEl>
                                              <p:pRg st="0" end="0"/>
                                            </p:txEl>
                                          </p:spTgt>
                                        </p:tgtEl>
                                      </p:cBhvr>
                                    </p:animEffect>
                                  </p:childTnLst>
                                </p:cTn>
                              </p:par>
                            </p:childTnLst>
                          </p:cTn>
                        </p:par>
                        <p:par>
                          <p:cTn id="44" fill="hold">
                            <p:stCondLst>
                              <p:cond delay="2600"/>
                            </p:stCondLst>
                            <p:childTnLst>
                              <p:par>
                                <p:cTn id="45" presetID="22" presetClass="entr" presetSubtype="1"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par>
                                <p:cTn id="48" presetID="42" presetClass="entr" presetSubtype="0" fill="hold" grpId="0" nodeType="withEffect">
                                  <p:stCondLst>
                                    <p:cond delay="200"/>
                                  </p:stCondLst>
                                  <p:childTnLst>
                                    <p:set>
                                      <p:cBhvr>
                                        <p:cTn id="49" dur="1" fill="hold">
                                          <p:stCondLst>
                                            <p:cond delay="0"/>
                                          </p:stCondLst>
                                        </p:cTn>
                                        <p:tgtEl>
                                          <p:spTgt spid="41">
                                            <p:txEl>
                                              <p:pRg st="0" end="0"/>
                                            </p:txEl>
                                          </p:spTgt>
                                        </p:tgtEl>
                                        <p:attrNameLst>
                                          <p:attrName>style.visibility</p:attrName>
                                        </p:attrNameLst>
                                      </p:cBhvr>
                                      <p:to>
                                        <p:strVal val="visible"/>
                                      </p:to>
                                    </p:set>
                                    <p:animEffect transition="in" filter="fade">
                                      <p:cBhvr>
                                        <p:cTn id="50" dur="500"/>
                                        <p:tgtEl>
                                          <p:spTgt spid="41">
                                            <p:txEl>
                                              <p:pRg st="0" end="0"/>
                                            </p:txEl>
                                          </p:spTgt>
                                        </p:tgtEl>
                                      </p:cBhvr>
                                    </p:animEffect>
                                    <p:anim calcmode="lin" valueType="num">
                                      <p:cBhvr>
                                        <p:cTn id="5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41">
                                            <p:txEl>
                                              <p:pRg st="0" end="0"/>
                                            </p:txEl>
                                          </p:spTgt>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42">
                                            <p:txEl>
                                              <p:pRg st="0" end="0"/>
                                            </p:txEl>
                                          </p:spTgt>
                                        </p:tgtEl>
                                        <p:attrNameLst>
                                          <p:attrName>style.visibility</p:attrName>
                                        </p:attrNameLst>
                                      </p:cBhvr>
                                      <p:to>
                                        <p:strVal val="visible"/>
                                      </p:to>
                                    </p:set>
                                    <p:animEffect transition="in" filter="fade">
                                      <p:cBhvr>
                                        <p:cTn id="55" dur="500"/>
                                        <p:tgtEl>
                                          <p:spTgt spid="42">
                                            <p:txEl>
                                              <p:pRg st="0" end="0"/>
                                            </p:txEl>
                                          </p:spTgt>
                                        </p:tgtEl>
                                      </p:cBhvr>
                                    </p:animEffect>
                                  </p:childTnLst>
                                </p:cTn>
                              </p:par>
                              <p:par>
                                <p:cTn id="56" presetID="42" presetClass="entr" presetSubtype="0" fill="hold" grpId="0" nodeType="withEffect">
                                  <p:stCondLst>
                                    <p:cond delay="200"/>
                                  </p:stCondLst>
                                  <p:childTnLst>
                                    <p:set>
                                      <p:cBhvr>
                                        <p:cTn id="57" dur="1" fill="hold">
                                          <p:stCondLst>
                                            <p:cond delay="0"/>
                                          </p:stCondLst>
                                        </p:cTn>
                                        <p:tgtEl>
                                          <p:spTgt spid="43">
                                            <p:txEl>
                                              <p:pRg st="0" end="0"/>
                                            </p:txEl>
                                          </p:spTgt>
                                        </p:tgtEl>
                                        <p:attrNameLst>
                                          <p:attrName>style.visibility</p:attrName>
                                        </p:attrNameLst>
                                      </p:cBhvr>
                                      <p:to>
                                        <p:strVal val="visible"/>
                                      </p:to>
                                    </p:set>
                                    <p:animEffect transition="in" filter="fade">
                                      <p:cBhvr>
                                        <p:cTn id="58" dur="400"/>
                                        <p:tgtEl>
                                          <p:spTgt spid="43">
                                            <p:txEl>
                                              <p:pRg st="0" end="0"/>
                                            </p:txEl>
                                          </p:spTgt>
                                        </p:tgtEl>
                                      </p:cBhvr>
                                    </p:animEffect>
                                    <p:anim calcmode="lin" valueType="num">
                                      <p:cBhvr>
                                        <p:cTn id="59" dur="4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60" dur="4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 calcmode="lin" valueType="num">
                                      <p:cBhvr>
                                        <p:cTn id="64" dur="3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44">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45">
                                            <p:txEl>
                                              <p:pRg st="0" end="0"/>
                                            </p:txEl>
                                          </p:spTgt>
                                        </p:tgtEl>
                                        <p:attrNameLst>
                                          <p:attrName>style.visibility</p:attrName>
                                        </p:attrNameLst>
                                      </p:cBhvr>
                                      <p:to>
                                        <p:strVal val="visible"/>
                                      </p:to>
                                    </p:set>
                                    <p:animEffect transition="in" filter="fade">
                                      <p:cBhvr>
                                        <p:cTn id="69" dur="500"/>
                                        <p:tgtEl>
                                          <p:spTgt spid="45">
                                            <p:txEl>
                                              <p:pRg st="0" end="0"/>
                                            </p:txEl>
                                          </p:spTgt>
                                        </p:tgtEl>
                                      </p:cBhvr>
                                    </p:animEffect>
                                    <p:anim calcmode="lin" valueType="num">
                                      <p:cBhvr>
                                        <p:cTn id="7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45">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fade">
                                      <p:cBhvr>
                                        <p:cTn id="74" dur="500"/>
                                        <p:tgtEl>
                                          <p:spTgt spid="46">
                                            <p:txEl>
                                              <p:pRg st="0" end="0"/>
                                            </p:txEl>
                                          </p:spTgt>
                                        </p:tgtEl>
                                      </p:cBhvr>
                                    </p:animEffect>
                                  </p:childTnLst>
                                </p:cTn>
                              </p:par>
                              <p:par>
                                <p:cTn id="75" presetID="42" presetClass="entr" presetSubtype="0" fill="hold" grpId="0" nodeType="withEffect">
                                  <p:stCondLst>
                                    <p:cond delay="200"/>
                                  </p:stCondLst>
                                  <p:childTnLst>
                                    <p:set>
                                      <p:cBhvr>
                                        <p:cTn id="76" dur="1" fill="hold">
                                          <p:stCondLst>
                                            <p:cond delay="0"/>
                                          </p:stCondLst>
                                        </p:cTn>
                                        <p:tgtEl>
                                          <p:spTgt spid="47">
                                            <p:txEl>
                                              <p:pRg st="0" end="0"/>
                                            </p:txEl>
                                          </p:spTgt>
                                        </p:tgtEl>
                                        <p:attrNameLst>
                                          <p:attrName>style.visibility</p:attrName>
                                        </p:attrNameLst>
                                      </p:cBhvr>
                                      <p:to>
                                        <p:strVal val="visible"/>
                                      </p:to>
                                    </p:set>
                                    <p:animEffect transition="in" filter="fade">
                                      <p:cBhvr>
                                        <p:cTn id="77" dur="400"/>
                                        <p:tgtEl>
                                          <p:spTgt spid="47">
                                            <p:txEl>
                                              <p:pRg st="0" end="0"/>
                                            </p:txEl>
                                          </p:spTgt>
                                        </p:tgtEl>
                                      </p:cBhvr>
                                    </p:animEffect>
                                    <p:anim calcmode="lin" valueType="num">
                                      <p:cBhvr>
                                        <p:cTn id="78" dur="4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47">
                                            <p:txEl>
                                              <p:pRg st="0" end="0"/>
                                            </p:txEl>
                                          </p:spTgt>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800"/>
                                  </p:stCondLst>
                                  <p:childTnLst>
                                    <p:set>
                                      <p:cBhvr>
                                        <p:cTn id="81" dur="1" fill="hold">
                                          <p:stCondLst>
                                            <p:cond delay="0"/>
                                          </p:stCondLst>
                                        </p:cTn>
                                        <p:tgtEl>
                                          <p:spTgt spid="48">
                                            <p:txEl>
                                              <p:pRg st="0" end="0"/>
                                            </p:txEl>
                                          </p:spTgt>
                                        </p:tgtEl>
                                        <p:attrNameLst>
                                          <p:attrName>style.visibility</p:attrName>
                                        </p:attrNameLst>
                                      </p:cBhvr>
                                      <p:to>
                                        <p:strVal val="visible"/>
                                      </p:to>
                                    </p:set>
                                    <p:animEffect transition="in" filter="fade">
                                      <p:cBhvr>
                                        <p:cTn id="82" dur="500"/>
                                        <p:tgtEl>
                                          <p:spTgt spid="48">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49">
                                            <p:txEl>
                                              <p:pRg st="0" end="0"/>
                                            </p:txEl>
                                          </p:spTgt>
                                        </p:tgtEl>
                                        <p:attrNameLst>
                                          <p:attrName>style.visibility</p:attrName>
                                        </p:attrNameLst>
                                      </p:cBhvr>
                                      <p:to>
                                        <p:strVal val="visible"/>
                                      </p:to>
                                    </p:set>
                                    <p:animEffect transition="in" filter="fade">
                                      <p:cBhvr>
                                        <p:cTn id="85" dur="400"/>
                                        <p:tgtEl>
                                          <p:spTgt spid="49">
                                            <p:txEl>
                                              <p:pRg st="0" end="0"/>
                                            </p:txEl>
                                          </p:spTgt>
                                        </p:tgtEl>
                                      </p:cBhvr>
                                    </p:animEffect>
                                    <p:anim calcmode="lin" valueType="num">
                                      <p:cBhvr>
                                        <p:cTn id="86" dur="4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300" fill="hold"/>
                        <p:tgtEl>
                          <p:spTgt spid="35"/>
                        </p:tgtEl>
                        <p:attrNameLst>
                          <p:attrName>ppt_w</p:attrName>
                        </p:attrNameLst>
                      </p:cBhvr>
                      <p:tavLst>
                        <p:tav tm="0">
                          <p:val>
                            <p:fltVal val="0"/>
                          </p:val>
                        </p:tav>
                        <p:tav tm="100000">
                          <p:val>
                            <p:strVal val="#ppt_w"/>
                          </p:val>
                        </p:tav>
                      </p:tavLst>
                    </p:anim>
                    <p:anim calcmode="lin" valueType="num">
                      <p:cBhvr>
                        <p:cTn dur="300" fill="hold"/>
                        <p:tgtEl>
                          <p:spTgt spid="35"/>
                        </p:tgtEl>
                        <p:attrNameLst>
                          <p:attrName>ppt_h</p:attrName>
                        </p:attrNameLst>
                      </p:cBhvr>
                      <p:tavLst>
                        <p:tav tm="0">
                          <p:val>
                            <p:fltVal val="0"/>
                          </p:val>
                        </p:tav>
                        <p:tav tm="100000">
                          <p:val>
                            <p:strVal val="#ppt_h"/>
                          </p:val>
                        </p:tav>
                      </p:tavLst>
                    </p:anim>
                    <p:animEffect transition="in" filter="fade">
                      <p:cBhvr>
                        <p:cTn dur="300"/>
                        <p:tgtEl>
                          <p:spTgt spid="35"/>
                        </p:tgtEl>
                      </p:cBhvr>
                    </p:animEffect>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anim calcmode="lin" valueType="num">
                      <p:cBhvr>
                        <p:cTn dur="500" fill="hold"/>
                        <p:tgtEl>
                          <p:spTgt spid="36"/>
                        </p:tgtEl>
                        <p:attrNameLst>
                          <p:attrName>ppt_x</p:attrName>
                        </p:attrNameLst>
                      </p:cBhvr>
                      <p:tavLst>
                        <p:tav tm="0">
                          <p:val>
                            <p:strVal val="#ppt_x"/>
                          </p:val>
                        </p:tav>
                        <p:tav tm="100000">
                          <p:val>
                            <p:strVal val="#ppt_x"/>
                          </p:val>
                        </p:tav>
                      </p:tavLst>
                    </p:anim>
                    <p:anim calcmode="lin" valueType="num">
                      <p:cBhvr>
                        <p:cTn dur="5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10" presetClass="entr" presetSubtype="0" fill="hold" nodeType="withEffect">
                  <p:stCondLst>
                    <p:cond delay="8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400"/>
                        <p:tgtEl>
                          <p:spTgt spid="39"/>
                        </p:tgtEl>
                      </p:cBhvr>
                    </p:animEffect>
                    <p:anim calcmode="lin" valueType="num">
                      <p:cBhvr>
                        <p:cTn dur="400" fill="hold"/>
                        <p:tgtEl>
                          <p:spTgt spid="39"/>
                        </p:tgtEl>
                        <p:attrNameLst>
                          <p:attrName>ppt_x</p:attrName>
                        </p:attrNameLst>
                      </p:cBhvr>
                      <p:tavLst>
                        <p:tav tm="0">
                          <p:val>
                            <p:strVal val="#ppt_x"/>
                          </p:val>
                        </p:tav>
                        <p:tav tm="100000">
                          <p:val>
                            <p:strVal val="#ppt_x"/>
                          </p:val>
                        </p:tav>
                      </p:tavLst>
                    </p:anim>
                    <p:anim calcmode="lin" valueType="num">
                      <p:cBhvr>
                        <p:cTn dur="4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300" fill="hold"/>
                        <p:tgtEl>
                          <p:spTgt spid="40"/>
                        </p:tgtEl>
                        <p:attrNameLst>
                          <p:attrName>ppt_w</p:attrName>
                        </p:attrNameLst>
                      </p:cBhvr>
                      <p:tavLst>
                        <p:tav tm="0">
                          <p:val>
                            <p:fltVal val="0"/>
                          </p:val>
                        </p:tav>
                        <p:tav tm="100000">
                          <p:val>
                            <p:strVal val="#ppt_w"/>
                          </p:val>
                        </p:tav>
                      </p:tavLst>
                    </p:anim>
                    <p:anim calcmode="lin" valueType="num">
                      <p:cBhvr>
                        <p:cTn dur="300" fill="hold"/>
                        <p:tgtEl>
                          <p:spTgt spid="40"/>
                        </p:tgtEl>
                        <p:attrNameLst>
                          <p:attrName>ppt_h</p:attrName>
                        </p:attrNameLst>
                      </p:cBhvr>
                      <p:tavLst>
                        <p:tav tm="0">
                          <p:val>
                            <p:fltVal val="0"/>
                          </p:val>
                        </p:tav>
                        <p:tav tm="100000">
                          <p:val>
                            <p:strVal val="#ppt_h"/>
                          </p:val>
                        </p:tav>
                      </p:tavLst>
                    </p:anim>
                    <p:animEffect transition="in" filter="fade">
                      <p:cBhvr>
                        <p:cTn dur="300"/>
                        <p:tgtEl>
                          <p:spTgt spid="40"/>
                        </p:tgtEl>
                      </p:cBhvr>
                    </p:animEffect>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42"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400"/>
                        <p:tgtEl>
                          <p:spTgt spid="43"/>
                        </p:tgtEl>
                      </p:cBhvr>
                    </p:animEffect>
                    <p:anim calcmode="lin" valueType="num">
                      <p:cBhvr>
                        <p:cTn dur="400" fill="hold"/>
                        <p:tgtEl>
                          <p:spTgt spid="43"/>
                        </p:tgtEl>
                        <p:attrNameLst>
                          <p:attrName>ppt_x</p:attrName>
                        </p:attrNameLst>
                      </p:cBhvr>
                      <p:tavLst>
                        <p:tav tm="0">
                          <p:val>
                            <p:strVal val="#ppt_x"/>
                          </p:val>
                        </p:tav>
                        <p:tav tm="100000">
                          <p:val>
                            <p:strVal val="#ppt_x"/>
                          </p:val>
                        </p:tav>
                      </p:tavLst>
                    </p:anim>
                    <p:anim calcmode="lin" valueType="num">
                      <p:cBhvr>
                        <p:cTn dur="400" fill="hold"/>
                        <p:tgtEl>
                          <p:spTgt spid="43"/>
                        </p:tgtEl>
                        <p:attrNameLst>
                          <p:attrName>ppt_y</p:attrName>
                        </p:attrNameLst>
                      </p:cBhvr>
                      <p:tavLst>
                        <p:tav tm="0">
                          <p:val>
                            <p:strVal val="#ppt_y+.1"/>
                          </p:val>
                        </p:tav>
                        <p:tav tm="100000">
                          <p:val>
                            <p:strVal val="#ppt_y"/>
                          </p:val>
                        </p:tav>
                      </p:tavLst>
                    </p:anim>
                  </p:childTnLst>
                </p:cTn>
              </p:par>
            </p:tnLst>
          </p:tmpl>
        </p:tmplLst>
      </p:bldP>
      <p:bldP spid="44" grpId="0" build="p">
        <p:tmplLst>
          <p:tmpl lvl="1">
            <p:tnLst>
              <p:par>
                <p:cTn presetID="53" presetClass="entr" presetSubtype="16"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300" fill="hold"/>
                        <p:tgtEl>
                          <p:spTgt spid="44"/>
                        </p:tgtEl>
                        <p:attrNameLst>
                          <p:attrName>ppt_w</p:attrName>
                        </p:attrNameLst>
                      </p:cBhvr>
                      <p:tavLst>
                        <p:tav tm="0">
                          <p:val>
                            <p:fltVal val="0"/>
                          </p:val>
                        </p:tav>
                        <p:tav tm="100000">
                          <p:val>
                            <p:strVal val="#ppt_w"/>
                          </p:val>
                        </p:tav>
                      </p:tavLst>
                    </p:anim>
                    <p:anim calcmode="lin" valueType="num">
                      <p:cBhvr>
                        <p:cTn dur="300" fill="hold"/>
                        <p:tgtEl>
                          <p:spTgt spid="44"/>
                        </p:tgtEl>
                        <p:attrNameLst>
                          <p:attrName>ppt_h</p:attrName>
                        </p:attrNameLst>
                      </p:cBhvr>
                      <p:tavLst>
                        <p:tav tm="0">
                          <p:val>
                            <p:fltVal val="0"/>
                          </p:val>
                        </p:tav>
                        <p:tav tm="100000">
                          <p:val>
                            <p:strVal val="#ppt_h"/>
                          </p:val>
                        </p:tav>
                      </p:tavLst>
                    </p:anim>
                    <p:animEffect transition="in" filter="fade">
                      <p:cBhvr>
                        <p:cTn dur="300"/>
                        <p:tgtEl>
                          <p:spTgt spid="44"/>
                        </p:tgtEl>
                      </p:cBhvr>
                    </p:animEffect>
                  </p:childTnLst>
                </p:cTn>
              </p:par>
            </p:tnLst>
          </p:tmpl>
        </p:tmplLst>
      </p:bldP>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anim calcmode="lin" valueType="num">
                      <p:cBhvr>
                        <p:cTn dur="500" fill="hold"/>
                        <p:tgtEl>
                          <p:spTgt spid="45"/>
                        </p:tgtEl>
                        <p:attrNameLst>
                          <p:attrName>ppt_x</p:attrName>
                        </p:attrNameLst>
                      </p:cBhvr>
                      <p:tavLst>
                        <p:tav tm="0">
                          <p:val>
                            <p:strVal val="#ppt_x"/>
                          </p:val>
                        </p:tav>
                        <p:tav tm="100000">
                          <p:val>
                            <p:strVal val="#ppt_x"/>
                          </p:val>
                        </p:tav>
                      </p:tavLst>
                    </p:anim>
                    <p:anim calcmode="lin" valueType="num">
                      <p:cBhvr>
                        <p:cTn dur="500" fill="hold"/>
                        <p:tgtEl>
                          <p:spTgt spid="45"/>
                        </p:tgtEl>
                        <p:attrNameLst>
                          <p:attrName>ppt_y</p:attrName>
                        </p:attrNameLst>
                      </p:cBhvr>
                      <p:tavLst>
                        <p:tav tm="0">
                          <p:val>
                            <p:strVal val="#ppt_y+.1"/>
                          </p:val>
                        </p:tav>
                        <p:tav tm="100000">
                          <p:val>
                            <p:strVal val="#ppt_y"/>
                          </p:val>
                        </p:tav>
                      </p:tavLst>
                    </p:anim>
                  </p:childTnLst>
                </p:cTn>
              </p:par>
            </p:tnLst>
          </p:tmpl>
        </p:tmplLst>
      </p:bldP>
      <p:bldP spid="46" grpId="0" build="p">
        <p:tmplLst>
          <p:tmpl lvl="1">
            <p:tnLst>
              <p:par>
                <p:cTn presetID="10" presetClass="entr" presetSubtype="0" fill="hold" nodeType="withEffect">
                  <p:stCondLst>
                    <p:cond delay="8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400"/>
                        <p:tgtEl>
                          <p:spTgt spid="47"/>
                        </p:tgtEl>
                      </p:cBhvr>
                    </p:animEffect>
                    <p:anim calcmode="lin" valueType="num">
                      <p:cBhvr>
                        <p:cTn dur="400" fill="hold"/>
                        <p:tgtEl>
                          <p:spTgt spid="47"/>
                        </p:tgtEl>
                        <p:attrNameLst>
                          <p:attrName>ppt_x</p:attrName>
                        </p:attrNameLst>
                      </p:cBhvr>
                      <p:tavLst>
                        <p:tav tm="0">
                          <p:val>
                            <p:strVal val="#ppt_x"/>
                          </p:val>
                        </p:tav>
                        <p:tav tm="100000">
                          <p:val>
                            <p:strVal val="#ppt_x"/>
                          </p:val>
                        </p:tav>
                      </p:tavLst>
                    </p:anim>
                    <p:anim calcmode="lin" valueType="num">
                      <p:cBhvr>
                        <p:cTn dur="400" fill="hold"/>
                        <p:tgtEl>
                          <p:spTgt spid="47"/>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10" presetClass="entr" presetSubtype="0" fill="hold" nodeType="withEffect">
                  <p:stCondLst>
                    <p:cond delay="8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42" presetClass="entr" presetSubtype="0" fill="hold" nodeType="withEffect">
                  <p:stCondLst>
                    <p:cond delay="200"/>
                  </p:stCondLst>
                  <p:childTnLst>
                    <p:set>
                      <p:cBhvr>
                        <p:cTn dur="1" fill="hold">
                          <p:stCondLst>
                            <p:cond delay="0"/>
                          </p:stCondLst>
                        </p:cTn>
                        <p:tgtEl>
                          <p:spTgt spid="49"/>
                        </p:tgtEl>
                        <p:attrNameLst>
                          <p:attrName>style.visibility</p:attrName>
                        </p:attrNameLst>
                      </p:cBhvr>
                      <p:to>
                        <p:strVal val="visible"/>
                      </p:to>
                    </p:set>
                    <p:animEffect transition="in" filter="fade">
                      <p:cBhvr>
                        <p:cTn dur="400"/>
                        <p:tgtEl>
                          <p:spTgt spid="49"/>
                        </p:tgtEl>
                      </p:cBhvr>
                    </p:animEffect>
                    <p:anim calcmode="lin" valueType="num">
                      <p:cBhvr>
                        <p:cTn dur="400" fill="hold"/>
                        <p:tgtEl>
                          <p:spTgt spid="49"/>
                        </p:tgtEl>
                        <p:attrNameLst>
                          <p:attrName>ppt_x</p:attrName>
                        </p:attrNameLst>
                      </p:cBhvr>
                      <p:tavLst>
                        <p:tav tm="0">
                          <p:val>
                            <p:strVal val="#ppt_x"/>
                          </p:val>
                        </p:tav>
                        <p:tav tm="100000">
                          <p:val>
                            <p:strVal val="#ppt_x"/>
                          </p:val>
                        </p:tav>
                      </p:tavLst>
                    </p:anim>
                    <p:anim calcmode="lin" valueType="num">
                      <p:cBhvr>
                        <p:cTn dur="400" fill="hold"/>
                        <p:tgtEl>
                          <p:spTgt spid="4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conic list 6">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 name="Rounded Rectangle 2"/>
          <p:cNvSpPr/>
          <p:nvPr userDrawn="1"/>
        </p:nvSpPr>
        <p:spPr>
          <a:xfrm>
            <a:off x="603251" y="4549515"/>
            <a:ext cx="869949" cy="782954"/>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Text Placeholder 7"/>
          <p:cNvSpPr>
            <a:spLocks noGrp="1"/>
          </p:cNvSpPr>
          <p:nvPr>
            <p:ph type="body" sz="quarter" idx="39" hasCustomPrompt="1"/>
          </p:nvPr>
        </p:nvSpPr>
        <p:spPr>
          <a:xfrm>
            <a:off x="684392" y="459523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26" name="Text Placeholder 7"/>
          <p:cNvSpPr>
            <a:spLocks noGrp="1"/>
          </p:cNvSpPr>
          <p:nvPr>
            <p:ph type="body" sz="quarter" idx="19" hasCustomPrompt="1"/>
          </p:nvPr>
        </p:nvSpPr>
        <p:spPr>
          <a:xfrm>
            <a:off x="1608667" y="5073538"/>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16" hasCustomPrompt="1"/>
          </p:nvPr>
        </p:nvSpPr>
        <p:spPr>
          <a:xfrm>
            <a:off x="603253" y="545899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72" name="Rounded Rectangle 71"/>
          <p:cNvSpPr/>
          <p:nvPr userDrawn="1"/>
        </p:nvSpPr>
        <p:spPr>
          <a:xfrm>
            <a:off x="4535315" y="4549515"/>
            <a:ext cx="869949" cy="782954"/>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3" name="Text Placeholder 7"/>
          <p:cNvSpPr>
            <a:spLocks noGrp="1"/>
          </p:cNvSpPr>
          <p:nvPr>
            <p:ph type="body" sz="quarter" idx="40" hasCustomPrompt="1"/>
          </p:nvPr>
        </p:nvSpPr>
        <p:spPr>
          <a:xfrm>
            <a:off x="4616456" y="459523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74" name="Text Placeholder 7"/>
          <p:cNvSpPr>
            <a:spLocks noGrp="1"/>
          </p:cNvSpPr>
          <p:nvPr>
            <p:ph type="body" sz="quarter" idx="41" hasCustomPrompt="1"/>
          </p:nvPr>
        </p:nvSpPr>
        <p:spPr>
          <a:xfrm>
            <a:off x="5554133" y="5073538"/>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75" name="Text Placeholder 2"/>
          <p:cNvSpPr>
            <a:spLocks noGrp="1"/>
          </p:cNvSpPr>
          <p:nvPr>
            <p:ph type="body" sz="quarter" idx="42" hasCustomPrompt="1"/>
          </p:nvPr>
        </p:nvSpPr>
        <p:spPr>
          <a:xfrm>
            <a:off x="4548720" y="545899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76" name="Rounded Rectangle 75"/>
          <p:cNvSpPr/>
          <p:nvPr userDrawn="1"/>
        </p:nvSpPr>
        <p:spPr>
          <a:xfrm>
            <a:off x="8504770" y="4549515"/>
            <a:ext cx="869949" cy="782954"/>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7" name="Text Placeholder 7"/>
          <p:cNvSpPr>
            <a:spLocks noGrp="1"/>
          </p:cNvSpPr>
          <p:nvPr>
            <p:ph type="body" sz="quarter" idx="43" hasCustomPrompt="1"/>
          </p:nvPr>
        </p:nvSpPr>
        <p:spPr>
          <a:xfrm>
            <a:off x="8585911" y="459523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a:t>icon</a:t>
            </a:r>
            <a:endParaRPr lang="es-ES_tradnl" dirty="0"/>
          </a:p>
        </p:txBody>
      </p:sp>
      <p:sp>
        <p:nvSpPr>
          <p:cNvPr id="78" name="Text Placeholder 7"/>
          <p:cNvSpPr>
            <a:spLocks noGrp="1"/>
          </p:cNvSpPr>
          <p:nvPr>
            <p:ph type="body" sz="quarter" idx="44" hasCustomPrompt="1"/>
          </p:nvPr>
        </p:nvSpPr>
        <p:spPr>
          <a:xfrm>
            <a:off x="9510184" y="5073538"/>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a:t>Subtitle</a:t>
            </a:r>
            <a:r>
              <a:rPr lang="es-ES_tradnl" dirty="0"/>
              <a:t> </a:t>
            </a:r>
            <a:r>
              <a:rPr lang="es-ES_tradnl" dirty="0" err="1"/>
              <a:t>Example</a:t>
            </a:r>
            <a:endParaRPr lang="es-ES_tradnl" dirty="0"/>
          </a:p>
        </p:txBody>
      </p:sp>
      <p:sp>
        <p:nvSpPr>
          <p:cNvPr id="79" name="Text Placeholder 2"/>
          <p:cNvSpPr>
            <a:spLocks noGrp="1"/>
          </p:cNvSpPr>
          <p:nvPr>
            <p:ph type="body" sz="quarter" idx="45" hasCustomPrompt="1"/>
          </p:nvPr>
        </p:nvSpPr>
        <p:spPr>
          <a:xfrm>
            <a:off x="8504770" y="5458990"/>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28" name="Text Placeholder 7"/>
          <p:cNvSpPr>
            <a:spLocks noGrp="1"/>
          </p:cNvSpPr>
          <p:nvPr>
            <p:ph type="body" sz="quarter" idx="55" hasCustomPrompt="1"/>
          </p:nvPr>
        </p:nvSpPr>
        <p:spPr>
          <a:xfrm>
            <a:off x="1608667" y="455405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1"/>
                </a:solidFill>
                <a:latin typeface="Lato Light"/>
                <a:cs typeface="Lato Light"/>
              </a:defRPr>
            </a:lvl1pPr>
          </a:lstStyle>
          <a:p>
            <a:pPr lvl="0"/>
            <a:r>
              <a:rPr lang="es-ES_tradnl" dirty="0"/>
              <a:t>80%</a:t>
            </a:r>
          </a:p>
        </p:txBody>
      </p:sp>
      <p:sp>
        <p:nvSpPr>
          <p:cNvPr id="29" name="Text Placeholder 7"/>
          <p:cNvSpPr>
            <a:spLocks noGrp="1"/>
          </p:cNvSpPr>
          <p:nvPr>
            <p:ph type="body" sz="quarter" idx="56" hasCustomPrompt="1"/>
          </p:nvPr>
        </p:nvSpPr>
        <p:spPr>
          <a:xfrm>
            <a:off x="5554133" y="455405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2"/>
                </a:solidFill>
                <a:latin typeface="Lato Light"/>
                <a:cs typeface="Lato Light"/>
              </a:defRPr>
            </a:lvl1pPr>
          </a:lstStyle>
          <a:p>
            <a:pPr lvl="0"/>
            <a:r>
              <a:rPr lang="es-ES_tradnl" dirty="0"/>
              <a:t>80%</a:t>
            </a:r>
          </a:p>
        </p:txBody>
      </p:sp>
      <p:sp>
        <p:nvSpPr>
          <p:cNvPr id="30" name="Text Placeholder 7"/>
          <p:cNvSpPr>
            <a:spLocks noGrp="1"/>
          </p:cNvSpPr>
          <p:nvPr>
            <p:ph type="body" sz="quarter" idx="57" hasCustomPrompt="1"/>
          </p:nvPr>
        </p:nvSpPr>
        <p:spPr>
          <a:xfrm>
            <a:off x="9510184" y="4554055"/>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3"/>
                </a:solidFill>
                <a:latin typeface="Lato Light"/>
                <a:cs typeface="Lato Light"/>
              </a:defRPr>
            </a:lvl1pPr>
          </a:lstStyle>
          <a:p>
            <a:pPr lvl="0"/>
            <a:r>
              <a:rPr lang="es-ES_tradnl" dirty="0"/>
              <a:t>80%</a:t>
            </a:r>
          </a:p>
        </p:txBody>
      </p:sp>
    </p:spTree>
    <p:extLst>
      <p:ext uri="{BB962C8B-B14F-4D97-AF65-F5344CB8AC3E}">
        <p14:creationId xmlns:p14="http://schemas.microsoft.com/office/powerpoint/2010/main" val="24090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400" fill="hold"/>
                                        <p:tgtEl>
                                          <p:spTgt spid="72"/>
                                        </p:tgtEl>
                                        <p:attrNameLst>
                                          <p:attrName>ppt_w</p:attrName>
                                        </p:attrNameLst>
                                      </p:cBhvr>
                                      <p:tavLst>
                                        <p:tav tm="0">
                                          <p:val>
                                            <p:fltVal val="0"/>
                                          </p:val>
                                        </p:tav>
                                        <p:tav tm="100000">
                                          <p:val>
                                            <p:strVal val="#ppt_w"/>
                                          </p:val>
                                        </p:tav>
                                      </p:tavLst>
                                    </p:anim>
                                    <p:anim calcmode="lin" valueType="num">
                                      <p:cBhvr>
                                        <p:cTn id="39" dur="400" fill="hold"/>
                                        <p:tgtEl>
                                          <p:spTgt spid="72"/>
                                        </p:tgtEl>
                                        <p:attrNameLst>
                                          <p:attrName>ppt_h</p:attrName>
                                        </p:attrNameLst>
                                      </p:cBhvr>
                                      <p:tavLst>
                                        <p:tav tm="0">
                                          <p:val>
                                            <p:fltVal val="0"/>
                                          </p:val>
                                        </p:tav>
                                        <p:tav tm="100000">
                                          <p:val>
                                            <p:strVal val="#ppt_h"/>
                                          </p:val>
                                        </p:tav>
                                      </p:tavLst>
                                    </p:anim>
                                    <p:animEffect transition="in" filter="fade">
                                      <p:cBhvr>
                                        <p:cTn id="40" dur="400"/>
                                        <p:tgtEl>
                                          <p:spTgt spid="7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73">
                                            <p:txEl>
                                              <p:pRg st="0" end="0"/>
                                            </p:txEl>
                                          </p:spTgt>
                                        </p:tgtEl>
                                        <p:attrNameLst>
                                          <p:attrName>style.visibility</p:attrName>
                                        </p:attrNameLst>
                                      </p:cBhvr>
                                      <p:to>
                                        <p:strVal val="visible"/>
                                      </p:to>
                                    </p:set>
                                    <p:anim calcmode="lin" valueType="num">
                                      <p:cBhvr>
                                        <p:cTn id="44"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7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74">
                                            <p:txEl>
                                              <p:pRg st="0" end="0"/>
                                            </p:txEl>
                                          </p:spTgt>
                                        </p:tgtEl>
                                        <p:attrNameLst>
                                          <p:attrName>style.visibility</p:attrName>
                                        </p:attrNameLst>
                                      </p:cBhvr>
                                      <p:to>
                                        <p:strVal val="visible"/>
                                      </p:to>
                                    </p:set>
                                    <p:animEffect transition="in" filter="fade">
                                      <p:cBhvr>
                                        <p:cTn id="49" dur="500"/>
                                        <p:tgtEl>
                                          <p:spTgt spid="74">
                                            <p:txEl>
                                              <p:pRg st="0" end="0"/>
                                            </p:txEl>
                                          </p:spTgt>
                                        </p:tgtEl>
                                      </p:cBhvr>
                                    </p:animEffect>
                                    <p:anim calcmode="lin" valueType="num">
                                      <p:cBhvr>
                                        <p:cTn id="50"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7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fade">
                                      <p:cBhvr>
                                        <p:cTn id="54" dur="500"/>
                                        <p:tgtEl>
                                          <p:spTgt spid="7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400" fill="hold"/>
                                        <p:tgtEl>
                                          <p:spTgt spid="76"/>
                                        </p:tgtEl>
                                        <p:attrNameLst>
                                          <p:attrName>ppt_w</p:attrName>
                                        </p:attrNameLst>
                                      </p:cBhvr>
                                      <p:tavLst>
                                        <p:tav tm="0">
                                          <p:val>
                                            <p:fltVal val="0"/>
                                          </p:val>
                                        </p:tav>
                                        <p:tav tm="100000">
                                          <p:val>
                                            <p:strVal val="#ppt_w"/>
                                          </p:val>
                                        </p:tav>
                                      </p:tavLst>
                                    </p:anim>
                                    <p:anim calcmode="lin" valueType="num">
                                      <p:cBhvr>
                                        <p:cTn id="59" dur="400" fill="hold"/>
                                        <p:tgtEl>
                                          <p:spTgt spid="76"/>
                                        </p:tgtEl>
                                        <p:attrNameLst>
                                          <p:attrName>ppt_h</p:attrName>
                                        </p:attrNameLst>
                                      </p:cBhvr>
                                      <p:tavLst>
                                        <p:tav tm="0">
                                          <p:val>
                                            <p:fltVal val="0"/>
                                          </p:val>
                                        </p:tav>
                                        <p:tav tm="100000">
                                          <p:val>
                                            <p:strVal val="#ppt_h"/>
                                          </p:val>
                                        </p:tav>
                                      </p:tavLst>
                                    </p:anim>
                                    <p:animEffect transition="in" filter="fade">
                                      <p:cBhvr>
                                        <p:cTn id="60" dur="400"/>
                                        <p:tgtEl>
                                          <p:spTgt spid="76"/>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 calcmode="lin" valueType="num">
                                      <p:cBhvr>
                                        <p:cTn id="64"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77">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78">
                                            <p:txEl>
                                              <p:pRg st="0" end="0"/>
                                            </p:txEl>
                                          </p:spTgt>
                                        </p:tgtEl>
                                        <p:attrNameLst>
                                          <p:attrName>style.visibility</p:attrName>
                                        </p:attrNameLst>
                                      </p:cBhvr>
                                      <p:to>
                                        <p:strVal val="visible"/>
                                      </p:to>
                                    </p:set>
                                    <p:animEffect transition="in" filter="fade">
                                      <p:cBhvr>
                                        <p:cTn id="69" dur="500"/>
                                        <p:tgtEl>
                                          <p:spTgt spid="78">
                                            <p:txEl>
                                              <p:pRg st="0" end="0"/>
                                            </p:txEl>
                                          </p:spTgt>
                                        </p:tgtEl>
                                      </p:cBhvr>
                                    </p:animEffect>
                                    <p:anim calcmode="lin" valueType="num">
                                      <p:cBhvr>
                                        <p:cTn id="7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79">
                                            <p:txEl>
                                              <p:pRg st="0" end="0"/>
                                            </p:txEl>
                                          </p:spTgt>
                                        </p:tgtEl>
                                        <p:attrNameLst>
                                          <p:attrName>style.visibility</p:attrName>
                                        </p:attrNameLst>
                                      </p:cBhvr>
                                      <p:to>
                                        <p:strVal val="visible"/>
                                      </p:to>
                                    </p:set>
                                    <p:animEffect transition="in" filter="fade">
                                      <p:cBhvr>
                                        <p:cTn id="74" dur="500"/>
                                        <p:tgtEl>
                                          <p:spTgt spid="79">
                                            <p:txEl>
                                              <p:pRg st="0" end="0"/>
                                            </p:txEl>
                                          </p:spTgt>
                                        </p:tgtEl>
                                      </p:cBhvr>
                                    </p:animEffect>
                                  </p:childTnLst>
                                </p:cTn>
                              </p:par>
                              <p:par>
                                <p:cTn id="75" presetID="42" presetClass="entr" presetSubtype="0" fill="hold" grpId="0" nodeType="withEffect">
                                  <p:stCondLst>
                                    <p:cond delay="20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400"/>
                                        <p:tgtEl>
                                          <p:spTgt spid="28">
                                            <p:txEl>
                                              <p:pRg st="0" end="0"/>
                                            </p:txEl>
                                          </p:spTgt>
                                        </p:tgtEl>
                                      </p:cBhvr>
                                    </p:animEffect>
                                    <p:anim calcmode="lin" valueType="num">
                                      <p:cBhvr>
                                        <p:cTn id="78"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28">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200"/>
                                  </p:stCondLst>
                                  <p:childTnLst>
                                    <p:set>
                                      <p:cBhvr>
                                        <p:cTn id="81" dur="1" fill="hold">
                                          <p:stCondLst>
                                            <p:cond delay="0"/>
                                          </p:stCondLst>
                                        </p:cTn>
                                        <p:tgtEl>
                                          <p:spTgt spid="29">
                                            <p:txEl>
                                              <p:pRg st="0" end="0"/>
                                            </p:txEl>
                                          </p:spTgt>
                                        </p:tgtEl>
                                        <p:attrNameLst>
                                          <p:attrName>style.visibility</p:attrName>
                                        </p:attrNameLst>
                                      </p:cBhvr>
                                      <p:to>
                                        <p:strVal val="visible"/>
                                      </p:to>
                                    </p:set>
                                    <p:animEffect transition="in" filter="fade">
                                      <p:cBhvr>
                                        <p:cTn id="82" dur="400"/>
                                        <p:tgtEl>
                                          <p:spTgt spid="29">
                                            <p:txEl>
                                              <p:pRg st="0" end="0"/>
                                            </p:txEl>
                                          </p:spTgt>
                                        </p:tgtEl>
                                      </p:cBhvr>
                                    </p:animEffect>
                                    <p:anim calcmode="lin" valueType="num">
                                      <p:cBhvr>
                                        <p:cTn id="83"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29">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200"/>
                                  </p:stCondLst>
                                  <p:childTnLst>
                                    <p:set>
                                      <p:cBhvr>
                                        <p:cTn id="86" dur="1" fill="hold">
                                          <p:stCondLst>
                                            <p:cond delay="0"/>
                                          </p:stCondLst>
                                        </p:cTn>
                                        <p:tgtEl>
                                          <p:spTgt spid="30">
                                            <p:txEl>
                                              <p:pRg st="0" end="0"/>
                                            </p:txEl>
                                          </p:spTgt>
                                        </p:tgtEl>
                                        <p:attrNameLst>
                                          <p:attrName>style.visibility</p:attrName>
                                        </p:attrNameLst>
                                      </p:cBhvr>
                                      <p:to>
                                        <p:strVal val="visible"/>
                                      </p:to>
                                    </p:set>
                                    <p:animEffect transition="in" filter="fade">
                                      <p:cBhvr>
                                        <p:cTn id="87" dur="400"/>
                                        <p:tgtEl>
                                          <p:spTgt spid="30">
                                            <p:txEl>
                                              <p:pRg st="0" end="0"/>
                                            </p:txEl>
                                          </p:spTgt>
                                        </p:tgtEl>
                                      </p:cBhvr>
                                    </p:animEffect>
                                    <p:anim calcmode="lin" valueType="num">
                                      <p:cBhvr>
                                        <p:cTn id="88"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89" dur="4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 name="Rounded Rectangle 2"/>
          <p:cNvSpPr/>
          <p:nvPr userDrawn="1"/>
        </p:nvSpPr>
        <p:spPr>
          <a:xfrm>
            <a:off x="603251" y="1715377"/>
            <a:ext cx="869949"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Text Placeholder 7"/>
          <p:cNvSpPr>
            <a:spLocks noGrp="1"/>
          </p:cNvSpPr>
          <p:nvPr>
            <p:ph type="body" sz="quarter" idx="39" hasCustomPrompt="1"/>
          </p:nvPr>
        </p:nvSpPr>
        <p:spPr>
          <a:xfrm>
            <a:off x="684392" y="176109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6" name="Text Placeholder 7"/>
          <p:cNvSpPr>
            <a:spLocks noGrp="1"/>
          </p:cNvSpPr>
          <p:nvPr>
            <p:ph type="body" sz="quarter" idx="19" hasCustomPrompt="1"/>
          </p:nvPr>
        </p:nvSpPr>
        <p:spPr>
          <a:xfrm>
            <a:off x="1805518" y="1544320"/>
            <a:ext cx="4121149" cy="440148"/>
          </a:xfrm>
          <a:prstGeom prst="rect">
            <a:avLst/>
          </a:prstGeom>
        </p:spPr>
        <p:txBody>
          <a:bodyPr vert="horz" lIns="0" tIns="40504" rIns="0" bIns="40504" anchor="ctr"/>
          <a:lstStyle>
            <a:lvl1pPr marL="0" indent="0" algn="l">
              <a:lnSpc>
                <a:spcPct val="100000"/>
              </a:lnSpc>
              <a:spcBef>
                <a:spcPts val="0"/>
              </a:spcBef>
              <a:spcAft>
                <a:spcPts val="0"/>
              </a:spcAft>
              <a:buNone/>
              <a:defRPr sz="240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16" hasCustomPrompt="1"/>
          </p:nvPr>
        </p:nvSpPr>
        <p:spPr>
          <a:xfrm>
            <a:off x="1805519" y="202511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32" name="Rounded Rectangle 31"/>
          <p:cNvSpPr/>
          <p:nvPr userDrawn="1"/>
        </p:nvSpPr>
        <p:spPr>
          <a:xfrm>
            <a:off x="603251" y="3193657"/>
            <a:ext cx="869949"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3" name="Text Placeholder 7"/>
          <p:cNvSpPr>
            <a:spLocks noGrp="1"/>
          </p:cNvSpPr>
          <p:nvPr>
            <p:ph type="body" sz="quarter" idx="43" hasCustomPrompt="1"/>
          </p:nvPr>
        </p:nvSpPr>
        <p:spPr>
          <a:xfrm>
            <a:off x="684392" y="323937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34" name="Text Placeholder 7"/>
          <p:cNvSpPr>
            <a:spLocks noGrp="1"/>
          </p:cNvSpPr>
          <p:nvPr>
            <p:ph type="body" sz="quarter" idx="44" hasCustomPrompt="1"/>
          </p:nvPr>
        </p:nvSpPr>
        <p:spPr>
          <a:xfrm>
            <a:off x="1805518" y="3022600"/>
            <a:ext cx="4121149" cy="440148"/>
          </a:xfrm>
          <a:prstGeom prst="rect">
            <a:avLst/>
          </a:prstGeom>
        </p:spPr>
        <p:txBody>
          <a:bodyPr vert="horz" lIns="0" tIns="40504" rIns="0" bIns="40504" anchor="ctr"/>
          <a:lstStyle>
            <a:lvl1pPr marL="0" indent="0" algn="l">
              <a:lnSpc>
                <a:spcPct val="100000"/>
              </a:lnSpc>
              <a:spcBef>
                <a:spcPts val="0"/>
              </a:spcBef>
              <a:spcAft>
                <a:spcPts val="0"/>
              </a:spcAft>
              <a:buNone/>
              <a:defRPr sz="240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5" name="Text Placeholder 2"/>
          <p:cNvSpPr>
            <a:spLocks noGrp="1"/>
          </p:cNvSpPr>
          <p:nvPr>
            <p:ph type="body" sz="quarter" idx="45" hasCustomPrompt="1"/>
          </p:nvPr>
        </p:nvSpPr>
        <p:spPr>
          <a:xfrm>
            <a:off x="1805519"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0" name="Rounded Rectangle 39"/>
          <p:cNvSpPr/>
          <p:nvPr userDrawn="1"/>
        </p:nvSpPr>
        <p:spPr>
          <a:xfrm>
            <a:off x="603251" y="4671937"/>
            <a:ext cx="869949"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1" name="Text Placeholder 7"/>
          <p:cNvSpPr>
            <a:spLocks noGrp="1"/>
          </p:cNvSpPr>
          <p:nvPr>
            <p:ph type="body" sz="quarter" idx="49" hasCustomPrompt="1"/>
          </p:nvPr>
        </p:nvSpPr>
        <p:spPr>
          <a:xfrm>
            <a:off x="684392" y="471765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42" name="Text Placeholder 7"/>
          <p:cNvSpPr>
            <a:spLocks noGrp="1"/>
          </p:cNvSpPr>
          <p:nvPr>
            <p:ph type="body" sz="quarter" idx="50" hasCustomPrompt="1"/>
          </p:nvPr>
        </p:nvSpPr>
        <p:spPr>
          <a:xfrm>
            <a:off x="1805518" y="4500880"/>
            <a:ext cx="4121149" cy="440148"/>
          </a:xfrm>
          <a:prstGeom prst="rect">
            <a:avLst/>
          </a:prstGeom>
        </p:spPr>
        <p:txBody>
          <a:bodyPr vert="horz" lIns="0" tIns="40504" rIns="0" bIns="40504" anchor="ctr"/>
          <a:lstStyle>
            <a:lvl1pPr marL="0" indent="0" algn="l">
              <a:lnSpc>
                <a:spcPct val="100000"/>
              </a:lnSpc>
              <a:spcBef>
                <a:spcPts val="0"/>
              </a:spcBef>
              <a:spcAft>
                <a:spcPts val="0"/>
              </a:spcAft>
              <a:buNone/>
              <a:defRPr sz="240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3" name="Text Placeholder 2"/>
          <p:cNvSpPr>
            <a:spLocks noGrp="1"/>
          </p:cNvSpPr>
          <p:nvPr>
            <p:ph type="body" sz="quarter" idx="51" hasCustomPrompt="1"/>
          </p:nvPr>
        </p:nvSpPr>
        <p:spPr>
          <a:xfrm>
            <a:off x="1805519" y="498167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4134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400" fill="hold"/>
                                        <p:tgtEl>
                                          <p:spTgt spid="32"/>
                                        </p:tgtEl>
                                        <p:attrNameLst>
                                          <p:attrName>ppt_w</p:attrName>
                                        </p:attrNameLst>
                                      </p:cBhvr>
                                      <p:tavLst>
                                        <p:tav tm="0">
                                          <p:val>
                                            <p:fltVal val="0"/>
                                          </p:val>
                                        </p:tav>
                                        <p:tav tm="100000">
                                          <p:val>
                                            <p:strVal val="#ppt_w"/>
                                          </p:val>
                                        </p:tav>
                                      </p:tavLst>
                                    </p:anim>
                                    <p:anim calcmode="lin" valueType="num">
                                      <p:cBhvr>
                                        <p:cTn id="39" dur="400" fill="hold"/>
                                        <p:tgtEl>
                                          <p:spTgt spid="32"/>
                                        </p:tgtEl>
                                        <p:attrNameLst>
                                          <p:attrName>ppt_h</p:attrName>
                                        </p:attrNameLst>
                                      </p:cBhvr>
                                      <p:tavLst>
                                        <p:tav tm="0">
                                          <p:val>
                                            <p:fltVal val="0"/>
                                          </p:val>
                                        </p:tav>
                                        <p:tav tm="100000">
                                          <p:val>
                                            <p:strVal val="#ppt_h"/>
                                          </p:val>
                                        </p:tav>
                                      </p:tavLst>
                                    </p:anim>
                                    <p:animEffect transition="in" filter="fade">
                                      <p:cBhvr>
                                        <p:cTn id="40" dur="400"/>
                                        <p:tgtEl>
                                          <p:spTgt spid="3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 calcmode="lin" valueType="num">
                                      <p:cBhvr>
                                        <p:cTn id="44"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3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fade">
                                      <p:cBhvr>
                                        <p:cTn id="49" dur="500"/>
                                        <p:tgtEl>
                                          <p:spTgt spid="34">
                                            <p:txEl>
                                              <p:pRg st="0" end="0"/>
                                            </p:txEl>
                                          </p:spTgt>
                                        </p:tgtEl>
                                      </p:cBhvr>
                                    </p:animEffect>
                                    <p:anim calcmode="lin" valueType="num">
                                      <p:cBhvr>
                                        <p:cTn id="5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35">
                                            <p:txEl>
                                              <p:pRg st="0" end="0"/>
                                            </p:txEl>
                                          </p:spTgt>
                                        </p:tgtEl>
                                        <p:attrNameLst>
                                          <p:attrName>style.visibility</p:attrName>
                                        </p:attrNameLst>
                                      </p:cBhvr>
                                      <p:to>
                                        <p:strVal val="visible"/>
                                      </p:to>
                                    </p:set>
                                    <p:animEffect transition="in" filter="fade">
                                      <p:cBhvr>
                                        <p:cTn id="54" dur="500"/>
                                        <p:tgtEl>
                                          <p:spTgt spid="3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400" fill="hold"/>
                                        <p:tgtEl>
                                          <p:spTgt spid="40"/>
                                        </p:tgtEl>
                                        <p:attrNameLst>
                                          <p:attrName>ppt_w</p:attrName>
                                        </p:attrNameLst>
                                      </p:cBhvr>
                                      <p:tavLst>
                                        <p:tav tm="0">
                                          <p:val>
                                            <p:fltVal val="0"/>
                                          </p:val>
                                        </p:tav>
                                        <p:tav tm="100000">
                                          <p:val>
                                            <p:strVal val="#ppt_w"/>
                                          </p:val>
                                        </p:tav>
                                      </p:tavLst>
                                    </p:anim>
                                    <p:anim calcmode="lin" valueType="num">
                                      <p:cBhvr>
                                        <p:cTn id="59" dur="400" fill="hold"/>
                                        <p:tgtEl>
                                          <p:spTgt spid="40"/>
                                        </p:tgtEl>
                                        <p:attrNameLst>
                                          <p:attrName>ppt_h</p:attrName>
                                        </p:attrNameLst>
                                      </p:cBhvr>
                                      <p:tavLst>
                                        <p:tav tm="0">
                                          <p:val>
                                            <p:fltVal val="0"/>
                                          </p:val>
                                        </p:tav>
                                        <p:tav tm="100000">
                                          <p:val>
                                            <p:strVal val="#ppt_h"/>
                                          </p:val>
                                        </p:tav>
                                      </p:tavLst>
                                    </p:anim>
                                    <p:animEffect transition="in" filter="fade">
                                      <p:cBhvr>
                                        <p:cTn id="60" dur="400"/>
                                        <p:tgtEl>
                                          <p:spTgt spid="40"/>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 calcmode="lin" valueType="num">
                                      <p:cBhvr>
                                        <p:cTn id="64"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41">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anim calcmode="lin" valueType="num">
                                      <p:cBhvr>
                                        <p:cTn id="70"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42">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fade">
                                      <p:cBhvr>
                                        <p:cTn id="74"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 name="Rounded Rectangle 2"/>
          <p:cNvSpPr/>
          <p:nvPr userDrawn="1"/>
        </p:nvSpPr>
        <p:spPr>
          <a:xfrm>
            <a:off x="10706102" y="1852537"/>
            <a:ext cx="869949"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Text Placeholder 7"/>
          <p:cNvSpPr>
            <a:spLocks noGrp="1"/>
          </p:cNvSpPr>
          <p:nvPr>
            <p:ph type="body" sz="quarter" idx="39" hasCustomPrompt="1"/>
          </p:nvPr>
        </p:nvSpPr>
        <p:spPr>
          <a:xfrm>
            <a:off x="10787243" y="189825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26" name="Text Placeholder 7"/>
          <p:cNvSpPr>
            <a:spLocks noGrp="1"/>
          </p:cNvSpPr>
          <p:nvPr>
            <p:ph type="body" sz="quarter" idx="19" hasCustomPrompt="1"/>
          </p:nvPr>
        </p:nvSpPr>
        <p:spPr>
          <a:xfrm>
            <a:off x="6421968" y="1681480"/>
            <a:ext cx="4121149" cy="440148"/>
          </a:xfrm>
          <a:prstGeom prst="rect">
            <a:avLst/>
          </a:prstGeom>
        </p:spPr>
        <p:txBody>
          <a:bodyPr vert="horz" lIns="0" tIns="40504" rIns="0" bIns="40504" anchor="ctr"/>
          <a:lstStyle>
            <a:lvl1pPr marL="0" indent="0" algn="r">
              <a:lnSpc>
                <a:spcPct val="100000"/>
              </a:lnSpc>
              <a:spcBef>
                <a:spcPts val="0"/>
              </a:spcBef>
              <a:spcAft>
                <a:spcPts val="0"/>
              </a:spcAft>
              <a:buNone/>
              <a:defRPr sz="240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16" hasCustomPrompt="1"/>
          </p:nvPr>
        </p:nvSpPr>
        <p:spPr>
          <a:xfrm>
            <a:off x="6421970" y="2162270"/>
            <a:ext cx="4121148" cy="779972"/>
          </a:xfrm>
          <a:prstGeom prst="rect">
            <a:avLst/>
          </a:prstGeom>
        </p:spPr>
        <p:txBody>
          <a:bodyPr vert="horz" lIns="0" tIns="0" rIns="0" bIns="0"/>
          <a:lstStyle>
            <a:lvl1pPr marL="0" indent="0" algn="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32" name="Rounded Rectangle 31"/>
          <p:cNvSpPr/>
          <p:nvPr userDrawn="1"/>
        </p:nvSpPr>
        <p:spPr>
          <a:xfrm>
            <a:off x="10706102" y="3330817"/>
            <a:ext cx="869949"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3" name="Text Placeholder 7"/>
          <p:cNvSpPr>
            <a:spLocks noGrp="1"/>
          </p:cNvSpPr>
          <p:nvPr>
            <p:ph type="body" sz="quarter" idx="43" hasCustomPrompt="1"/>
          </p:nvPr>
        </p:nvSpPr>
        <p:spPr>
          <a:xfrm>
            <a:off x="10787243" y="337653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34" name="Text Placeholder 7"/>
          <p:cNvSpPr>
            <a:spLocks noGrp="1"/>
          </p:cNvSpPr>
          <p:nvPr>
            <p:ph type="body" sz="quarter" idx="44" hasCustomPrompt="1"/>
          </p:nvPr>
        </p:nvSpPr>
        <p:spPr>
          <a:xfrm>
            <a:off x="6421968" y="3159760"/>
            <a:ext cx="4121149" cy="440148"/>
          </a:xfrm>
          <a:prstGeom prst="rect">
            <a:avLst/>
          </a:prstGeom>
        </p:spPr>
        <p:txBody>
          <a:bodyPr vert="horz" lIns="0" tIns="40504" rIns="0" bIns="40504" anchor="ctr"/>
          <a:lstStyle>
            <a:lvl1pPr marL="0" indent="0" algn="r">
              <a:lnSpc>
                <a:spcPct val="100000"/>
              </a:lnSpc>
              <a:spcBef>
                <a:spcPts val="0"/>
              </a:spcBef>
              <a:spcAft>
                <a:spcPts val="0"/>
              </a:spcAft>
              <a:buNone/>
              <a:defRPr sz="240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5" name="Text Placeholder 2"/>
          <p:cNvSpPr>
            <a:spLocks noGrp="1"/>
          </p:cNvSpPr>
          <p:nvPr>
            <p:ph type="body" sz="quarter" idx="45" hasCustomPrompt="1"/>
          </p:nvPr>
        </p:nvSpPr>
        <p:spPr>
          <a:xfrm>
            <a:off x="6421970" y="3640550"/>
            <a:ext cx="4121148" cy="779972"/>
          </a:xfrm>
          <a:prstGeom prst="rect">
            <a:avLst/>
          </a:prstGeom>
        </p:spPr>
        <p:txBody>
          <a:bodyPr vert="horz" lIns="0" tIns="0" rIns="0" bIns="0"/>
          <a:lstStyle>
            <a:lvl1pPr marL="0" indent="0" algn="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0" name="Rounded Rectangle 39"/>
          <p:cNvSpPr/>
          <p:nvPr userDrawn="1"/>
        </p:nvSpPr>
        <p:spPr>
          <a:xfrm>
            <a:off x="10706102" y="4809097"/>
            <a:ext cx="869949"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1" name="Text Placeholder 7"/>
          <p:cNvSpPr>
            <a:spLocks noGrp="1"/>
          </p:cNvSpPr>
          <p:nvPr>
            <p:ph type="body" sz="quarter" idx="49" hasCustomPrompt="1"/>
          </p:nvPr>
        </p:nvSpPr>
        <p:spPr>
          <a:xfrm>
            <a:off x="10787243" y="4854818"/>
            <a:ext cx="704141" cy="674519"/>
          </a:xfrm>
          <a:prstGeom prst="rect">
            <a:avLst/>
          </a:prstGeom>
        </p:spPr>
        <p:txBody>
          <a:bodyPr vert="horz" lIns="0" tIns="103884" rIns="0" bIns="103884" anchor="ctr"/>
          <a:lstStyle>
            <a:lvl1pPr marL="0" indent="0" algn="ctr">
              <a:lnSpc>
                <a:spcPct val="100000"/>
              </a:lnSpc>
              <a:spcBef>
                <a:spcPts val="0"/>
              </a:spcBef>
              <a:buNone/>
              <a:defRPr sz="1920" b="1">
                <a:solidFill>
                  <a:schemeClr val="bg1"/>
                </a:solidFill>
                <a:latin typeface="FontAwesome"/>
                <a:cs typeface="FontAwesome"/>
              </a:defRPr>
            </a:lvl1pPr>
          </a:lstStyle>
          <a:p>
            <a:pPr lvl="0"/>
            <a:r>
              <a:rPr lang="es-ES_tradnl" dirty="0" err="1"/>
              <a:t>icon</a:t>
            </a:r>
            <a:endParaRPr lang="es-ES_tradnl" dirty="0"/>
          </a:p>
        </p:txBody>
      </p:sp>
      <p:sp>
        <p:nvSpPr>
          <p:cNvPr id="42" name="Text Placeholder 7"/>
          <p:cNvSpPr>
            <a:spLocks noGrp="1"/>
          </p:cNvSpPr>
          <p:nvPr>
            <p:ph type="body" sz="quarter" idx="50" hasCustomPrompt="1"/>
          </p:nvPr>
        </p:nvSpPr>
        <p:spPr>
          <a:xfrm>
            <a:off x="6421968" y="4638040"/>
            <a:ext cx="4121149" cy="440148"/>
          </a:xfrm>
          <a:prstGeom prst="rect">
            <a:avLst/>
          </a:prstGeom>
        </p:spPr>
        <p:txBody>
          <a:bodyPr vert="horz" lIns="0" tIns="40504" rIns="0" bIns="40504" anchor="ctr"/>
          <a:lstStyle>
            <a:lvl1pPr marL="0" indent="0" algn="r">
              <a:lnSpc>
                <a:spcPct val="100000"/>
              </a:lnSpc>
              <a:spcBef>
                <a:spcPts val="0"/>
              </a:spcBef>
              <a:spcAft>
                <a:spcPts val="0"/>
              </a:spcAft>
              <a:buNone/>
              <a:defRPr sz="240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3" name="Text Placeholder 2"/>
          <p:cNvSpPr>
            <a:spLocks noGrp="1"/>
          </p:cNvSpPr>
          <p:nvPr>
            <p:ph type="body" sz="quarter" idx="51" hasCustomPrompt="1"/>
          </p:nvPr>
        </p:nvSpPr>
        <p:spPr>
          <a:xfrm>
            <a:off x="6421970" y="5118830"/>
            <a:ext cx="4121148" cy="779972"/>
          </a:xfrm>
          <a:prstGeom prst="rect">
            <a:avLst/>
          </a:prstGeom>
        </p:spPr>
        <p:txBody>
          <a:bodyPr vert="horz" lIns="0" tIns="0" rIns="0" bIns="0"/>
          <a:lstStyle>
            <a:lvl1pPr marL="0" indent="0" algn="r">
              <a:lnSpc>
                <a:spcPct val="130000"/>
              </a:lnSpc>
              <a:buNone/>
              <a:defRPr sz="108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26709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400" fill="hold"/>
                                        <p:tgtEl>
                                          <p:spTgt spid="32"/>
                                        </p:tgtEl>
                                        <p:attrNameLst>
                                          <p:attrName>ppt_w</p:attrName>
                                        </p:attrNameLst>
                                      </p:cBhvr>
                                      <p:tavLst>
                                        <p:tav tm="0">
                                          <p:val>
                                            <p:fltVal val="0"/>
                                          </p:val>
                                        </p:tav>
                                        <p:tav tm="100000">
                                          <p:val>
                                            <p:strVal val="#ppt_w"/>
                                          </p:val>
                                        </p:tav>
                                      </p:tavLst>
                                    </p:anim>
                                    <p:anim calcmode="lin" valueType="num">
                                      <p:cBhvr>
                                        <p:cTn id="39" dur="400" fill="hold"/>
                                        <p:tgtEl>
                                          <p:spTgt spid="32"/>
                                        </p:tgtEl>
                                        <p:attrNameLst>
                                          <p:attrName>ppt_h</p:attrName>
                                        </p:attrNameLst>
                                      </p:cBhvr>
                                      <p:tavLst>
                                        <p:tav tm="0">
                                          <p:val>
                                            <p:fltVal val="0"/>
                                          </p:val>
                                        </p:tav>
                                        <p:tav tm="100000">
                                          <p:val>
                                            <p:strVal val="#ppt_h"/>
                                          </p:val>
                                        </p:tav>
                                      </p:tavLst>
                                    </p:anim>
                                    <p:animEffect transition="in" filter="fade">
                                      <p:cBhvr>
                                        <p:cTn id="40" dur="400"/>
                                        <p:tgtEl>
                                          <p:spTgt spid="3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 calcmode="lin" valueType="num">
                                      <p:cBhvr>
                                        <p:cTn id="44"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3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fade">
                                      <p:cBhvr>
                                        <p:cTn id="49" dur="500"/>
                                        <p:tgtEl>
                                          <p:spTgt spid="34">
                                            <p:txEl>
                                              <p:pRg st="0" end="0"/>
                                            </p:txEl>
                                          </p:spTgt>
                                        </p:tgtEl>
                                      </p:cBhvr>
                                    </p:animEffect>
                                    <p:anim calcmode="lin" valueType="num">
                                      <p:cBhvr>
                                        <p:cTn id="5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35">
                                            <p:txEl>
                                              <p:pRg st="0" end="0"/>
                                            </p:txEl>
                                          </p:spTgt>
                                        </p:tgtEl>
                                        <p:attrNameLst>
                                          <p:attrName>style.visibility</p:attrName>
                                        </p:attrNameLst>
                                      </p:cBhvr>
                                      <p:to>
                                        <p:strVal val="visible"/>
                                      </p:to>
                                    </p:set>
                                    <p:animEffect transition="in" filter="fade">
                                      <p:cBhvr>
                                        <p:cTn id="54" dur="500"/>
                                        <p:tgtEl>
                                          <p:spTgt spid="3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400" fill="hold"/>
                                        <p:tgtEl>
                                          <p:spTgt spid="40"/>
                                        </p:tgtEl>
                                        <p:attrNameLst>
                                          <p:attrName>ppt_w</p:attrName>
                                        </p:attrNameLst>
                                      </p:cBhvr>
                                      <p:tavLst>
                                        <p:tav tm="0">
                                          <p:val>
                                            <p:fltVal val="0"/>
                                          </p:val>
                                        </p:tav>
                                        <p:tav tm="100000">
                                          <p:val>
                                            <p:strVal val="#ppt_w"/>
                                          </p:val>
                                        </p:tav>
                                      </p:tavLst>
                                    </p:anim>
                                    <p:anim calcmode="lin" valueType="num">
                                      <p:cBhvr>
                                        <p:cTn id="59" dur="400" fill="hold"/>
                                        <p:tgtEl>
                                          <p:spTgt spid="40"/>
                                        </p:tgtEl>
                                        <p:attrNameLst>
                                          <p:attrName>ppt_h</p:attrName>
                                        </p:attrNameLst>
                                      </p:cBhvr>
                                      <p:tavLst>
                                        <p:tav tm="0">
                                          <p:val>
                                            <p:fltVal val="0"/>
                                          </p:val>
                                        </p:tav>
                                        <p:tav tm="100000">
                                          <p:val>
                                            <p:strVal val="#ppt_h"/>
                                          </p:val>
                                        </p:tav>
                                      </p:tavLst>
                                    </p:anim>
                                    <p:animEffect transition="in" filter="fade">
                                      <p:cBhvr>
                                        <p:cTn id="60" dur="400"/>
                                        <p:tgtEl>
                                          <p:spTgt spid="40"/>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 calcmode="lin" valueType="num">
                                      <p:cBhvr>
                                        <p:cTn id="64"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41">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anim calcmode="lin" valueType="num">
                                      <p:cBhvr>
                                        <p:cTn id="70"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42">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fade">
                                      <p:cBhvr>
                                        <p:cTn id="74"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am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1" name="Picture Placeholder 2"/>
          <p:cNvSpPr>
            <a:spLocks noGrp="1"/>
          </p:cNvSpPr>
          <p:nvPr>
            <p:ph type="pic" sz="quarter" idx="17"/>
          </p:nvPr>
        </p:nvSpPr>
        <p:spPr>
          <a:xfrm>
            <a:off x="569385" y="1666241"/>
            <a:ext cx="2099739" cy="1889765"/>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4" name="Text Placeholder 7"/>
          <p:cNvSpPr>
            <a:spLocks noGrp="1"/>
          </p:cNvSpPr>
          <p:nvPr>
            <p:ph type="body" sz="quarter" idx="18" hasCustomPrompt="1"/>
          </p:nvPr>
        </p:nvSpPr>
        <p:spPr>
          <a:xfrm>
            <a:off x="569384" y="3717492"/>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15" name="Text Placeholder 7"/>
          <p:cNvSpPr>
            <a:spLocks noGrp="1"/>
          </p:cNvSpPr>
          <p:nvPr>
            <p:ph type="body" sz="quarter" idx="19" hasCustomPrompt="1"/>
          </p:nvPr>
        </p:nvSpPr>
        <p:spPr>
          <a:xfrm>
            <a:off x="569384"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 name="Text Placeholder 2"/>
          <p:cNvSpPr>
            <a:spLocks noGrp="1"/>
          </p:cNvSpPr>
          <p:nvPr>
            <p:ph type="body" sz="quarter" idx="16" hasCustomPrompt="1"/>
          </p:nvPr>
        </p:nvSpPr>
        <p:spPr>
          <a:xfrm>
            <a:off x="569385" y="4468788"/>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17" name="Text Placeholder 7"/>
          <p:cNvSpPr>
            <a:spLocks noGrp="1"/>
          </p:cNvSpPr>
          <p:nvPr>
            <p:ph type="body" sz="quarter" idx="39" hasCustomPrompt="1"/>
          </p:nvPr>
        </p:nvSpPr>
        <p:spPr>
          <a:xfrm>
            <a:off x="1338845" y="5269081"/>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18" name="Picture Placeholder 2"/>
          <p:cNvSpPr>
            <a:spLocks noGrp="1"/>
          </p:cNvSpPr>
          <p:nvPr>
            <p:ph type="pic" sz="quarter" idx="40"/>
          </p:nvPr>
        </p:nvSpPr>
        <p:spPr>
          <a:xfrm>
            <a:off x="3459340" y="1666241"/>
            <a:ext cx="2099739" cy="1889765"/>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9" name="Text Placeholder 7"/>
          <p:cNvSpPr>
            <a:spLocks noGrp="1"/>
          </p:cNvSpPr>
          <p:nvPr>
            <p:ph type="body" sz="quarter" idx="41" hasCustomPrompt="1"/>
          </p:nvPr>
        </p:nvSpPr>
        <p:spPr>
          <a:xfrm>
            <a:off x="3459339" y="3717492"/>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20" name="Text Placeholder 7"/>
          <p:cNvSpPr>
            <a:spLocks noGrp="1"/>
          </p:cNvSpPr>
          <p:nvPr>
            <p:ph type="body" sz="quarter" idx="42" hasCustomPrompt="1"/>
          </p:nvPr>
        </p:nvSpPr>
        <p:spPr>
          <a:xfrm>
            <a:off x="3459339"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1" name="Text Placeholder 2"/>
          <p:cNvSpPr>
            <a:spLocks noGrp="1"/>
          </p:cNvSpPr>
          <p:nvPr>
            <p:ph type="body" sz="quarter" idx="43" hasCustomPrompt="1"/>
          </p:nvPr>
        </p:nvSpPr>
        <p:spPr>
          <a:xfrm>
            <a:off x="3459340" y="4468788"/>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22" name="Text Placeholder 7"/>
          <p:cNvSpPr>
            <a:spLocks noGrp="1"/>
          </p:cNvSpPr>
          <p:nvPr>
            <p:ph type="body" sz="quarter" idx="44" hasCustomPrompt="1"/>
          </p:nvPr>
        </p:nvSpPr>
        <p:spPr>
          <a:xfrm>
            <a:off x="4228800" y="5269081"/>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23" name="Picture Placeholder 2"/>
          <p:cNvSpPr>
            <a:spLocks noGrp="1"/>
          </p:cNvSpPr>
          <p:nvPr>
            <p:ph type="pic" sz="quarter" idx="45"/>
          </p:nvPr>
        </p:nvSpPr>
        <p:spPr>
          <a:xfrm>
            <a:off x="6462180" y="1666241"/>
            <a:ext cx="2099739" cy="1889765"/>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4" name="Text Placeholder 7"/>
          <p:cNvSpPr>
            <a:spLocks noGrp="1"/>
          </p:cNvSpPr>
          <p:nvPr>
            <p:ph type="body" sz="quarter" idx="46" hasCustomPrompt="1"/>
          </p:nvPr>
        </p:nvSpPr>
        <p:spPr>
          <a:xfrm>
            <a:off x="6462179" y="3717492"/>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25" name="Text Placeholder 7"/>
          <p:cNvSpPr>
            <a:spLocks noGrp="1"/>
          </p:cNvSpPr>
          <p:nvPr>
            <p:ph type="body" sz="quarter" idx="47" hasCustomPrompt="1"/>
          </p:nvPr>
        </p:nvSpPr>
        <p:spPr>
          <a:xfrm>
            <a:off x="6462179"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6" name="Text Placeholder 2"/>
          <p:cNvSpPr>
            <a:spLocks noGrp="1"/>
          </p:cNvSpPr>
          <p:nvPr>
            <p:ph type="body" sz="quarter" idx="48" hasCustomPrompt="1"/>
          </p:nvPr>
        </p:nvSpPr>
        <p:spPr>
          <a:xfrm>
            <a:off x="6462180" y="4468788"/>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27" name="Text Placeholder 7"/>
          <p:cNvSpPr>
            <a:spLocks noGrp="1"/>
          </p:cNvSpPr>
          <p:nvPr>
            <p:ph type="body" sz="quarter" idx="49" hasCustomPrompt="1"/>
          </p:nvPr>
        </p:nvSpPr>
        <p:spPr>
          <a:xfrm>
            <a:off x="7231640" y="5269081"/>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28" name="Picture Placeholder 2"/>
          <p:cNvSpPr>
            <a:spLocks noGrp="1"/>
          </p:cNvSpPr>
          <p:nvPr>
            <p:ph type="pic" sz="quarter" idx="50"/>
          </p:nvPr>
        </p:nvSpPr>
        <p:spPr>
          <a:xfrm>
            <a:off x="9476312" y="1666241"/>
            <a:ext cx="2099739" cy="1889765"/>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9" name="Text Placeholder 7"/>
          <p:cNvSpPr>
            <a:spLocks noGrp="1"/>
          </p:cNvSpPr>
          <p:nvPr>
            <p:ph type="body" sz="quarter" idx="51" hasCustomPrompt="1"/>
          </p:nvPr>
        </p:nvSpPr>
        <p:spPr>
          <a:xfrm>
            <a:off x="9476311" y="3717492"/>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30" name="Text Placeholder 7"/>
          <p:cNvSpPr>
            <a:spLocks noGrp="1"/>
          </p:cNvSpPr>
          <p:nvPr>
            <p:ph type="body" sz="quarter" idx="52" hasCustomPrompt="1"/>
          </p:nvPr>
        </p:nvSpPr>
        <p:spPr>
          <a:xfrm>
            <a:off x="9476311"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1" name="Text Placeholder 2"/>
          <p:cNvSpPr>
            <a:spLocks noGrp="1"/>
          </p:cNvSpPr>
          <p:nvPr>
            <p:ph type="body" sz="quarter" idx="53" hasCustomPrompt="1"/>
          </p:nvPr>
        </p:nvSpPr>
        <p:spPr>
          <a:xfrm>
            <a:off x="9476312" y="4468788"/>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32" name="Text Placeholder 7"/>
          <p:cNvSpPr>
            <a:spLocks noGrp="1"/>
          </p:cNvSpPr>
          <p:nvPr>
            <p:ph type="body" sz="quarter" idx="54" hasCustomPrompt="1"/>
          </p:nvPr>
        </p:nvSpPr>
        <p:spPr>
          <a:xfrm>
            <a:off x="10245772" y="5269081"/>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cxnSp>
        <p:nvCxnSpPr>
          <p:cNvPr id="3" name="Straight Connector 2"/>
          <p:cNvCxnSpPr/>
          <p:nvPr userDrawn="1"/>
        </p:nvCxnSpPr>
        <p:spPr>
          <a:xfrm>
            <a:off x="3064933" y="1666241"/>
            <a:ext cx="0" cy="4147199"/>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011333" y="1666241"/>
            <a:ext cx="0" cy="4147199"/>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025467" y="1666241"/>
            <a:ext cx="0" cy="4147199"/>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02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nodePh="1">
                                  <p:stCondLst>
                                    <p:cond delay="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400"/>
                                        <p:tgtEl>
                                          <p:spTgt spid="14">
                                            <p:txEl>
                                              <p:pRg st="0" end="0"/>
                                            </p:txEl>
                                          </p:spTgt>
                                        </p:tgtEl>
                                      </p:cBhvr>
                                    </p:animEffect>
                                    <p:anim calcmode="lin" valueType="num">
                                      <p:cBhvr>
                                        <p:cTn id="24"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14">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anim calcmode="lin" valueType="num">
                                      <p:cBhvr>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p:cTn id="37" dur="3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38" dur="3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39" dur="300"/>
                                        <p:tgtEl>
                                          <p:spTgt spid="17">
                                            <p:txEl>
                                              <p:pRg st="0" end="0"/>
                                            </p:txEl>
                                          </p:spTgt>
                                        </p:tgtEl>
                                      </p:cBhvr>
                                    </p:animEffect>
                                  </p:childTnLst>
                                </p:cTn>
                              </p:par>
                            </p:childTnLst>
                          </p:cTn>
                        </p:par>
                        <p:par>
                          <p:cTn id="40" fill="hold">
                            <p:stCondLst>
                              <p:cond delay="2300"/>
                            </p:stCondLst>
                            <p:childTnLst>
                              <p:par>
                                <p:cTn id="41" presetID="22" presetClass="entr" presetSubtype="1"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2800"/>
                            </p:stCondLst>
                            <p:childTnLst>
                              <p:par>
                                <p:cTn id="45" presetID="53" presetClass="entr" presetSubtype="16"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400"/>
                                        <p:tgtEl>
                                          <p:spTgt spid="19">
                                            <p:txEl>
                                              <p:pRg st="0" end="0"/>
                                            </p:txEl>
                                          </p:spTgt>
                                        </p:tgtEl>
                                      </p:cBhvr>
                                    </p:animEffect>
                                    <p:anim calcmode="lin" valueType="num">
                                      <p:cBhvr>
                                        <p:cTn id="53"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4" dur="400" fill="hold"/>
                                        <p:tgtEl>
                                          <p:spTgt spid="19">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fade">
                                      <p:cBhvr>
                                        <p:cTn id="57" dur="500"/>
                                        <p:tgtEl>
                                          <p:spTgt spid="20">
                                            <p:txEl>
                                              <p:pRg st="0" end="0"/>
                                            </p:txEl>
                                          </p:spTgt>
                                        </p:tgtEl>
                                      </p:cBhvr>
                                    </p:animEffect>
                                    <p:anim calcmode="lin" valueType="num">
                                      <p:cBhvr>
                                        <p:cTn id="5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800"/>
                                  </p:stCondLst>
                                  <p:childTnLst>
                                    <p:set>
                                      <p:cBhvr>
                                        <p:cTn id="61" dur="1" fill="hold">
                                          <p:stCondLst>
                                            <p:cond delay="0"/>
                                          </p:stCondLst>
                                        </p:cTn>
                                        <p:tgtEl>
                                          <p:spTgt spid="21">
                                            <p:txEl>
                                              <p:pRg st="0" end="0"/>
                                            </p:txEl>
                                          </p:spTgt>
                                        </p:tgtEl>
                                        <p:attrNameLst>
                                          <p:attrName>style.visibility</p:attrName>
                                        </p:attrNameLst>
                                      </p:cBhvr>
                                      <p:to>
                                        <p:strVal val="visible"/>
                                      </p:to>
                                    </p:set>
                                    <p:animEffect transition="in" filter="fade">
                                      <p:cBhvr>
                                        <p:cTn id="62" dur="500"/>
                                        <p:tgtEl>
                                          <p:spTgt spid="21">
                                            <p:txEl>
                                              <p:pRg st="0" end="0"/>
                                            </p:txEl>
                                          </p:spTgt>
                                        </p:tgtEl>
                                      </p:cBhvr>
                                    </p:animEffect>
                                  </p:childTnLst>
                                </p:cTn>
                              </p:par>
                            </p:childTnLst>
                          </p:cTn>
                        </p:par>
                        <p:par>
                          <p:cTn id="63" fill="hold">
                            <p:stCondLst>
                              <p:cond delay="4100"/>
                            </p:stCondLst>
                            <p:childTnLst>
                              <p:par>
                                <p:cTn id="64" presetID="53" presetClass="entr" presetSubtype="16" fill="hold" grpId="0" nodeType="afterEffect">
                                  <p:stCondLst>
                                    <p:cond delay="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p:cTn id="66"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7"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8" dur="300"/>
                                        <p:tgtEl>
                                          <p:spTgt spid="22">
                                            <p:txEl>
                                              <p:pRg st="0" end="0"/>
                                            </p:txEl>
                                          </p:spTgt>
                                        </p:tgtEl>
                                      </p:cBhvr>
                                    </p:animEffect>
                                  </p:childTnLst>
                                </p:cTn>
                              </p:par>
                            </p:childTnLst>
                          </p:cTn>
                        </p:par>
                        <p:par>
                          <p:cTn id="69" fill="hold">
                            <p:stCondLst>
                              <p:cond delay="4400"/>
                            </p:stCondLst>
                            <p:childTnLst>
                              <p:par>
                                <p:cTn id="70" presetID="22" presetClass="entr" presetSubtype="1"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up)">
                                      <p:cBhvr>
                                        <p:cTn id="72" dur="500"/>
                                        <p:tgtEl>
                                          <p:spTgt spid="33"/>
                                        </p:tgtEl>
                                      </p:cBhvr>
                                    </p:animEffect>
                                  </p:childTnLst>
                                </p:cTn>
                              </p:par>
                            </p:childTnLst>
                          </p:cTn>
                        </p:par>
                        <p:par>
                          <p:cTn id="73" fill="hold">
                            <p:stCondLst>
                              <p:cond delay="4900"/>
                            </p:stCondLst>
                            <p:childTnLst>
                              <p:par>
                                <p:cTn id="74" presetID="53" presetClass="entr" presetSubtype="16" fill="hold" grpId="0" nodeType="afterEffect" nodePh="1">
                                  <p:stCondLst>
                                    <p:cond delay="0"/>
                                  </p:stCondLst>
                                  <p:endCondLst>
                                    <p:cond evt="begin" delay="0">
                                      <p:tn val="74"/>
                                    </p:cond>
                                  </p:end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42" presetClass="entr" presetSubtype="0" fill="hold" grpId="0" nodeType="withEffect">
                                  <p:stCondLst>
                                    <p:cond delay="200"/>
                                  </p:stCondLst>
                                  <p:childTnLst>
                                    <p:set>
                                      <p:cBhvr>
                                        <p:cTn id="80" dur="1" fill="hold">
                                          <p:stCondLst>
                                            <p:cond delay="0"/>
                                          </p:stCondLst>
                                        </p:cTn>
                                        <p:tgtEl>
                                          <p:spTgt spid="24">
                                            <p:txEl>
                                              <p:pRg st="0" end="0"/>
                                            </p:txEl>
                                          </p:spTgt>
                                        </p:tgtEl>
                                        <p:attrNameLst>
                                          <p:attrName>style.visibility</p:attrName>
                                        </p:attrNameLst>
                                      </p:cBhvr>
                                      <p:to>
                                        <p:strVal val="visible"/>
                                      </p:to>
                                    </p:set>
                                    <p:animEffect transition="in" filter="fade">
                                      <p:cBhvr>
                                        <p:cTn id="81" dur="400"/>
                                        <p:tgtEl>
                                          <p:spTgt spid="24">
                                            <p:txEl>
                                              <p:pRg st="0" end="0"/>
                                            </p:txEl>
                                          </p:spTgt>
                                        </p:tgtEl>
                                      </p:cBhvr>
                                    </p:animEffect>
                                    <p:anim calcmode="lin" valueType="num">
                                      <p:cBhvr>
                                        <p:cTn id="82" dur="4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3" dur="400" fill="hold"/>
                                        <p:tgtEl>
                                          <p:spTgt spid="24">
                                            <p:txEl>
                                              <p:pRg st="0" end="0"/>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Effect transition="in" filter="fade">
                                      <p:cBhvr>
                                        <p:cTn id="86" dur="500"/>
                                        <p:tgtEl>
                                          <p:spTgt spid="25">
                                            <p:txEl>
                                              <p:pRg st="0" end="0"/>
                                            </p:txEl>
                                          </p:spTgt>
                                        </p:tgtEl>
                                      </p:cBhvr>
                                    </p:animEffect>
                                    <p:anim calcmode="lin" valueType="num">
                                      <p:cBhvr>
                                        <p:cTn id="8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25">
                                            <p:txEl>
                                              <p:pRg st="0" end="0"/>
                                            </p:txEl>
                                          </p:spTgt>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800"/>
                                  </p:stCondLst>
                                  <p:childTnLst>
                                    <p:set>
                                      <p:cBhvr>
                                        <p:cTn id="90" dur="1" fill="hold">
                                          <p:stCondLst>
                                            <p:cond delay="0"/>
                                          </p:stCondLst>
                                        </p:cTn>
                                        <p:tgtEl>
                                          <p:spTgt spid="26">
                                            <p:txEl>
                                              <p:pRg st="0" end="0"/>
                                            </p:txEl>
                                          </p:spTgt>
                                        </p:tgtEl>
                                        <p:attrNameLst>
                                          <p:attrName>style.visibility</p:attrName>
                                        </p:attrNameLst>
                                      </p:cBhvr>
                                      <p:to>
                                        <p:strVal val="visible"/>
                                      </p:to>
                                    </p:set>
                                    <p:animEffect transition="in" filter="fade">
                                      <p:cBhvr>
                                        <p:cTn id="91" dur="500"/>
                                        <p:tgtEl>
                                          <p:spTgt spid="26">
                                            <p:txEl>
                                              <p:pRg st="0" end="0"/>
                                            </p:txEl>
                                          </p:spTgt>
                                        </p:tgtEl>
                                      </p:cBhvr>
                                    </p:animEffect>
                                  </p:childTnLst>
                                </p:cTn>
                              </p:par>
                            </p:childTnLst>
                          </p:cTn>
                        </p:par>
                        <p:par>
                          <p:cTn id="92" fill="hold">
                            <p:stCondLst>
                              <p:cond delay="6200"/>
                            </p:stCondLst>
                            <p:childTnLst>
                              <p:par>
                                <p:cTn id="93" presetID="53" presetClass="entr" presetSubtype="16" fill="hold" grpId="0" nodeType="afterEffect">
                                  <p:stCondLst>
                                    <p:cond delay="0"/>
                                  </p:stCondLst>
                                  <p:childTnLst>
                                    <p:set>
                                      <p:cBhvr>
                                        <p:cTn id="94" dur="1" fill="hold">
                                          <p:stCondLst>
                                            <p:cond delay="0"/>
                                          </p:stCondLst>
                                        </p:cTn>
                                        <p:tgtEl>
                                          <p:spTgt spid="27">
                                            <p:txEl>
                                              <p:pRg st="0" end="0"/>
                                            </p:txEl>
                                          </p:spTgt>
                                        </p:tgtEl>
                                        <p:attrNameLst>
                                          <p:attrName>style.visibility</p:attrName>
                                        </p:attrNameLst>
                                      </p:cBhvr>
                                      <p:to>
                                        <p:strVal val="visible"/>
                                      </p:to>
                                    </p:set>
                                    <p:anim calcmode="lin" valueType="num">
                                      <p:cBhvr>
                                        <p:cTn id="95"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96" dur="3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97" dur="300"/>
                                        <p:tgtEl>
                                          <p:spTgt spid="27">
                                            <p:txEl>
                                              <p:pRg st="0" end="0"/>
                                            </p:txEl>
                                          </p:spTgt>
                                        </p:tgtEl>
                                      </p:cBhvr>
                                    </p:animEffect>
                                  </p:childTnLst>
                                </p:cTn>
                              </p:par>
                            </p:childTnLst>
                          </p:cTn>
                        </p:par>
                        <p:par>
                          <p:cTn id="98" fill="hold">
                            <p:stCondLst>
                              <p:cond delay="6500"/>
                            </p:stCondLst>
                            <p:childTnLst>
                              <p:par>
                                <p:cTn id="99" presetID="22" presetClass="entr" presetSubtype="1" fill="hold" nodeType="after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up)">
                                      <p:cBhvr>
                                        <p:cTn id="101" dur="500"/>
                                        <p:tgtEl>
                                          <p:spTgt spid="34"/>
                                        </p:tgtEl>
                                      </p:cBhvr>
                                    </p:animEffect>
                                  </p:childTnLst>
                                </p:cTn>
                              </p:par>
                            </p:childTnLst>
                          </p:cTn>
                        </p:par>
                        <p:par>
                          <p:cTn id="102" fill="hold">
                            <p:stCondLst>
                              <p:cond delay="70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28"/>
                                        </p:tgtEl>
                                        <p:attrNameLst>
                                          <p:attrName>style.visibility</p:attrName>
                                        </p:attrNameLst>
                                      </p:cBhvr>
                                      <p:to>
                                        <p:strVal val="visible"/>
                                      </p:to>
                                    </p:set>
                                    <p:anim calcmode="lin" valueType="num">
                                      <p:cBhvr>
                                        <p:cTn id="105" dur="500" fill="hold"/>
                                        <p:tgtEl>
                                          <p:spTgt spid="28"/>
                                        </p:tgtEl>
                                        <p:attrNameLst>
                                          <p:attrName>ppt_w</p:attrName>
                                        </p:attrNameLst>
                                      </p:cBhvr>
                                      <p:tavLst>
                                        <p:tav tm="0">
                                          <p:val>
                                            <p:fltVal val="0"/>
                                          </p:val>
                                        </p:tav>
                                        <p:tav tm="100000">
                                          <p:val>
                                            <p:strVal val="#ppt_w"/>
                                          </p:val>
                                        </p:tav>
                                      </p:tavLst>
                                    </p:anim>
                                    <p:anim calcmode="lin" valueType="num">
                                      <p:cBhvr>
                                        <p:cTn id="106" dur="500" fill="hold"/>
                                        <p:tgtEl>
                                          <p:spTgt spid="28"/>
                                        </p:tgtEl>
                                        <p:attrNameLst>
                                          <p:attrName>ppt_h</p:attrName>
                                        </p:attrNameLst>
                                      </p:cBhvr>
                                      <p:tavLst>
                                        <p:tav tm="0">
                                          <p:val>
                                            <p:fltVal val="0"/>
                                          </p:val>
                                        </p:tav>
                                        <p:tav tm="100000">
                                          <p:val>
                                            <p:strVal val="#ppt_h"/>
                                          </p:val>
                                        </p:tav>
                                      </p:tavLst>
                                    </p:anim>
                                    <p:animEffect transition="in" filter="fade">
                                      <p:cBhvr>
                                        <p:cTn id="107" dur="500"/>
                                        <p:tgtEl>
                                          <p:spTgt spid="28"/>
                                        </p:tgtEl>
                                      </p:cBhvr>
                                    </p:animEffect>
                                  </p:childTnLst>
                                </p:cTn>
                              </p:par>
                              <p:par>
                                <p:cTn id="108" presetID="42" presetClass="entr" presetSubtype="0" fill="hold" grpId="0" nodeType="withEffect">
                                  <p:stCondLst>
                                    <p:cond delay="200"/>
                                  </p:stCondLst>
                                  <p:childTnLst>
                                    <p:set>
                                      <p:cBhvr>
                                        <p:cTn id="109" dur="1" fill="hold">
                                          <p:stCondLst>
                                            <p:cond delay="0"/>
                                          </p:stCondLst>
                                        </p:cTn>
                                        <p:tgtEl>
                                          <p:spTgt spid="29">
                                            <p:txEl>
                                              <p:pRg st="0" end="0"/>
                                            </p:txEl>
                                          </p:spTgt>
                                        </p:tgtEl>
                                        <p:attrNameLst>
                                          <p:attrName>style.visibility</p:attrName>
                                        </p:attrNameLst>
                                      </p:cBhvr>
                                      <p:to>
                                        <p:strVal val="visible"/>
                                      </p:to>
                                    </p:set>
                                    <p:animEffect transition="in" filter="fade">
                                      <p:cBhvr>
                                        <p:cTn id="110" dur="400"/>
                                        <p:tgtEl>
                                          <p:spTgt spid="29">
                                            <p:txEl>
                                              <p:pRg st="0" end="0"/>
                                            </p:txEl>
                                          </p:spTgt>
                                        </p:tgtEl>
                                      </p:cBhvr>
                                    </p:animEffect>
                                    <p:anim calcmode="lin" valueType="num">
                                      <p:cBhvr>
                                        <p:cTn id="111"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12" dur="400" fill="hold"/>
                                        <p:tgtEl>
                                          <p:spTgt spid="29">
                                            <p:txEl>
                                              <p:pRg st="0" end="0"/>
                                            </p:txEl>
                                          </p:spTgt>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200"/>
                                  </p:stCondLst>
                                  <p:childTnLst>
                                    <p:set>
                                      <p:cBhvr>
                                        <p:cTn id="114" dur="1" fill="hold">
                                          <p:stCondLst>
                                            <p:cond delay="0"/>
                                          </p:stCondLst>
                                        </p:cTn>
                                        <p:tgtEl>
                                          <p:spTgt spid="30">
                                            <p:txEl>
                                              <p:pRg st="0" end="0"/>
                                            </p:txEl>
                                          </p:spTgt>
                                        </p:tgtEl>
                                        <p:attrNameLst>
                                          <p:attrName>style.visibility</p:attrName>
                                        </p:attrNameLst>
                                      </p:cBhvr>
                                      <p:to>
                                        <p:strVal val="visible"/>
                                      </p:to>
                                    </p:set>
                                    <p:animEffect transition="in" filter="fade">
                                      <p:cBhvr>
                                        <p:cTn id="115" dur="500"/>
                                        <p:tgtEl>
                                          <p:spTgt spid="30">
                                            <p:txEl>
                                              <p:pRg st="0" end="0"/>
                                            </p:txEl>
                                          </p:spTgt>
                                        </p:tgtEl>
                                      </p:cBhvr>
                                    </p:animEffect>
                                    <p:anim calcmode="lin" valueType="num">
                                      <p:cBhvr>
                                        <p:cTn id="116"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17"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18" presetID="10" presetClass="entr" presetSubtype="0" fill="hold" grpId="0" nodeType="withEffect">
                                  <p:stCondLst>
                                    <p:cond delay="800"/>
                                  </p:stCondLst>
                                  <p:childTnLst>
                                    <p:set>
                                      <p:cBhvr>
                                        <p:cTn id="119" dur="1" fill="hold">
                                          <p:stCondLst>
                                            <p:cond delay="0"/>
                                          </p:stCondLst>
                                        </p:cTn>
                                        <p:tgtEl>
                                          <p:spTgt spid="31">
                                            <p:txEl>
                                              <p:pRg st="0" end="0"/>
                                            </p:txEl>
                                          </p:spTgt>
                                        </p:tgtEl>
                                        <p:attrNameLst>
                                          <p:attrName>style.visibility</p:attrName>
                                        </p:attrNameLst>
                                      </p:cBhvr>
                                      <p:to>
                                        <p:strVal val="visible"/>
                                      </p:to>
                                    </p:set>
                                    <p:animEffect transition="in" filter="fade">
                                      <p:cBhvr>
                                        <p:cTn id="120" dur="500"/>
                                        <p:tgtEl>
                                          <p:spTgt spid="31">
                                            <p:txEl>
                                              <p:pRg st="0" end="0"/>
                                            </p:txEl>
                                          </p:spTgt>
                                        </p:tgtEl>
                                      </p:cBhvr>
                                    </p:animEffect>
                                  </p:childTnLst>
                                </p:cTn>
                              </p:par>
                            </p:childTnLst>
                          </p:cTn>
                        </p:par>
                        <p:par>
                          <p:cTn id="121" fill="hold">
                            <p:stCondLst>
                              <p:cond delay="8300"/>
                            </p:stCondLst>
                            <p:childTnLst>
                              <p:par>
                                <p:cTn id="122" presetID="53" presetClass="entr" presetSubtype="16" fill="hold" grpId="0" nodeType="afterEffect">
                                  <p:stCondLst>
                                    <p:cond delay="0"/>
                                  </p:stCondLst>
                                  <p:childTnLst>
                                    <p:set>
                                      <p:cBhvr>
                                        <p:cTn id="123" dur="1" fill="hold">
                                          <p:stCondLst>
                                            <p:cond delay="0"/>
                                          </p:stCondLst>
                                        </p:cTn>
                                        <p:tgtEl>
                                          <p:spTgt spid="32">
                                            <p:txEl>
                                              <p:pRg st="0" end="0"/>
                                            </p:txEl>
                                          </p:spTgt>
                                        </p:tgtEl>
                                        <p:attrNameLst>
                                          <p:attrName>style.visibility</p:attrName>
                                        </p:attrNameLst>
                                      </p:cBhvr>
                                      <p:to>
                                        <p:strVal val="visible"/>
                                      </p:to>
                                    </p:set>
                                    <p:anim calcmode="lin" valueType="num">
                                      <p:cBhvr>
                                        <p:cTn id="124" dur="3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300" fill="hold"/>
                        <p:tgtEl>
                          <p:spTgt spid="17"/>
                        </p:tgtEl>
                        <p:attrNameLst>
                          <p:attrName>ppt_w</p:attrName>
                        </p:attrNameLst>
                      </p:cBhvr>
                      <p:tavLst>
                        <p:tav tm="0">
                          <p:val>
                            <p:fltVal val="0"/>
                          </p:val>
                        </p:tav>
                        <p:tav tm="100000">
                          <p:val>
                            <p:strVal val="#ppt_w"/>
                          </p:val>
                        </p:tav>
                      </p:tavLst>
                    </p:anim>
                    <p:anim calcmode="lin" valueType="num">
                      <p:cBhvr>
                        <p:cTn dur="300" fill="hold"/>
                        <p:tgtEl>
                          <p:spTgt spid="17"/>
                        </p:tgtEl>
                        <p:attrNameLst>
                          <p:attrName>ppt_h</p:attrName>
                        </p:attrNameLst>
                      </p:cBhvr>
                      <p:tavLst>
                        <p:tav tm="0">
                          <p:val>
                            <p:fltVal val="0"/>
                          </p:val>
                        </p:tav>
                        <p:tav tm="100000">
                          <p:val>
                            <p:strVal val="#ppt_h"/>
                          </p:val>
                        </p:tav>
                      </p:tavLst>
                    </p:anim>
                    <p:animEffect transition="in" filter="fade">
                      <p:cBhvr>
                        <p:cTn dur="300"/>
                        <p:tgtEl>
                          <p:spTgt spid="17"/>
                        </p:tgtEl>
                      </p:cBhvr>
                    </p:animEffect>
                  </p:childTnLst>
                </p:cTn>
              </p:par>
            </p:tnLst>
          </p:tmpl>
        </p:tmplLst>
      </p:bldP>
      <p:bldP spid="18" grpId="0"/>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400"/>
                        <p:tgtEl>
                          <p:spTgt spid="24"/>
                        </p:tgtEl>
                      </p:cBhvr>
                    </p:animEffect>
                    <p:anim calcmode="lin" valueType="num">
                      <p:cBhvr>
                        <p:cTn dur="400" fill="hold"/>
                        <p:tgtEl>
                          <p:spTgt spid="24"/>
                        </p:tgtEl>
                        <p:attrNameLst>
                          <p:attrName>ppt_x</p:attrName>
                        </p:attrNameLst>
                      </p:cBhvr>
                      <p:tavLst>
                        <p:tav tm="0">
                          <p:val>
                            <p:strVal val="#ppt_x"/>
                          </p:val>
                        </p:tav>
                        <p:tav tm="100000">
                          <p:val>
                            <p:strVal val="#ppt_x"/>
                          </p:val>
                        </p:tav>
                      </p:tavLst>
                    </p:anim>
                    <p:anim calcmode="lin" valueType="num">
                      <p:cBhvr>
                        <p:cTn dur="4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10" presetClass="entr" presetSubtype="0" fill="hold" nodeType="withEffect">
                  <p:stCondLst>
                    <p:cond delay="8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animEffect transition="in" filter="fade">
                      <p:cBhvr>
                        <p:cTn dur="300"/>
                        <p:tgtEl>
                          <p:spTgt spid="27"/>
                        </p:tgtEl>
                      </p:cBhvr>
                    </p:animEffect>
                  </p:childTnLst>
                </p:cTn>
              </p:par>
            </p:tnLst>
          </p:tmpl>
        </p:tmplLst>
      </p:bldP>
      <p:bldP spid="28" grpId="0"/>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300" fill="hold"/>
                        <p:tgtEl>
                          <p:spTgt spid="32"/>
                        </p:tgtEl>
                        <p:attrNameLst>
                          <p:attrName>ppt_w</p:attrName>
                        </p:attrNameLst>
                      </p:cBhvr>
                      <p:tavLst>
                        <p:tav tm="0">
                          <p:val>
                            <p:fltVal val="0"/>
                          </p:val>
                        </p:tav>
                        <p:tav tm="100000">
                          <p:val>
                            <p:strVal val="#ppt_w"/>
                          </p:val>
                        </p:tav>
                      </p:tavLst>
                    </p:anim>
                    <p:anim calcmode="lin" valueType="num">
                      <p:cBhvr>
                        <p:cTn dur="300" fill="hold"/>
                        <p:tgtEl>
                          <p:spTgt spid="32"/>
                        </p:tgtEl>
                        <p:attrNameLst>
                          <p:attrName>ppt_h</p:attrName>
                        </p:attrNameLst>
                      </p:cBhvr>
                      <p:tavLst>
                        <p:tav tm="0">
                          <p:val>
                            <p:fltVal val="0"/>
                          </p:val>
                        </p:tav>
                        <p:tav tm="100000">
                          <p:val>
                            <p:strVal val="#ppt_h"/>
                          </p:val>
                        </p:tav>
                      </p:tavLst>
                    </p:anim>
                    <p:animEffect transition="in" filter="fade">
                      <p:cBhvr>
                        <p:cTn dur="300"/>
                        <p:tgtEl>
                          <p:spTgt spid="32"/>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am slide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Picture Placeholder 2"/>
          <p:cNvSpPr>
            <a:spLocks noGrp="1"/>
          </p:cNvSpPr>
          <p:nvPr>
            <p:ph type="pic" sz="quarter" idx="17"/>
          </p:nvPr>
        </p:nvSpPr>
        <p:spPr>
          <a:xfrm>
            <a:off x="569385" y="1645921"/>
            <a:ext cx="1953680" cy="17881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 name="Rectangle 2"/>
          <p:cNvSpPr/>
          <p:nvPr userDrawn="1"/>
        </p:nvSpPr>
        <p:spPr>
          <a:xfrm>
            <a:off x="569384" y="3434081"/>
            <a:ext cx="1953680"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4" name="Text Placeholder 7"/>
          <p:cNvSpPr>
            <a:spLocks noGrp="1"/>
          </p:cNvSpPr>
          <p:nvPr>
            <p:ph type="body" sz="quarter" idx="18" hasCustomPrompt="1"/>
          </p:nvPr>
        </p:nvSpPr>
        <p:spPr>
          <a:xfrm>
            <a:off x="569385" y="3687012"/>
            <a:ext cx="195367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35" name="Text Placeholder 7"/>
          <p:cNvSpPr>
            <a:spLocks noGrp="1"/>
          </p:cNvSpPr>
          <p:nvPr>
            <p:ph type="body" sz="quarter" idx="19" hasCustomPrompt="1"/>
          </p:nvPr>
        </p:nvSpPr>
        <p:spPr>
          <a:xfrm>
            <a:off x="569385" y="4128575"/>
            <a:ext cx="195367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6" name="Text Placeholder 2"/>
          <p:cNvSpPr>
            <a:spLocks noGrp="1"/>
          </p:cNvSpPr>
          <p:nvPr>
            <p:ph type="body" sz="quarter" idx="16" hasCustomPrompt="1"/>
          </p:nvPr>
        </p:nvSpPr>
        <p:spPr>
          <a:xfrm>
            <a:off x="569386" y="4438308"/>
            <a:ext cx="195367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37" name="Text Placeholder 7"/>
          <p:cNvSpPr>
            <a:spLocks noGrp="1"/>
          </p:cNvSpPr>
          <p:nvPr>
            <p:ph type="body" sz="quarter" idx="39" hasCustomPrompt="1"/>
          </p:nvPr>
        </p:nvSpPr>
        <p:spPr>
          <a:xfrm>
            <a:off x="1321912" y="5238601"/>
            <a:ext cx="612021"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38" name="Picture Placeholder 2"/>
          <p:cNvSpPr>
            <a:spLocks noGrp="1"/>
          </p:cNvSpPr>
          <p:nvPr>
            <p:ph type="pic" sz="quarter" idx="40"/>
          </p:nvPr>
        </p:nvSpPr>
        <p:spPr>
          <a:xfrm>
            <a:off x="2838455" y="1645921"/>
            <a:ext cx="1953680" cy="17881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9" name="Rectangle 38"/>
          <p:cNvSpPr/>
          <p:nvPr userDrawn="1"/>
        </p:nvSpPr>
        <p:spPr>
          <a:xfrm>
            <a:off x="2838453" y="3434081"/>
            <a:ext cx="195368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0" name="Text Placeholder 7"/>
          <p:cNvSpPr>
            <a:spLocks noGrp="1"/>
          </p:cNvSpPr>
          <p:nvPr>
            <p:ph type="body" sz="quarter" idx="41" hasCustomPrompt="1"/>
          </p:nvPr>
        </p:nvSpPr>
        <p:spPr>
          <a:xfrm>
            <a:off x="2838454" y="3687012"/>
            <a:ext cx="195367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41" name="Text Placeholder 7"/>
          <p:cNvSpPr>
            <a:spLocks noGrp="1"/>
          </p:cNvSpPr>
          <p:nvPr>
            <p:ph type="body" sz="quarter" idx="42" hasCustomPrompt="1"/>
          </p:nvPr>
        </p:nvSpPr>
        <p:spPr>
          <a:xfrm>
            <a:off x="2838454" y="4128575"/>
            <a:ext cx="195367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2" name="Text Placeholder 2"/>
          <p:cNvSpPr>
            <a:spLocks noGrp="1"/>
          </p:cNvSpPr>
          <p:nvPr>
            <p:ph type="body" sz="quarter" idx="43" hasCustomPrompt="1"/>
          </p:nvPr>
        </p:nvSpPr>
        <p:spPr>
          <a:xfrm>
            <a:off x="2838455" y="4438308"/>
            <a:ext cx="195367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43" name="Text Placeholder 7"/>
          <p:cNvSpPr>
            <a:spLocks noGrp="1"/>
          </p:cNvSpPr>
          <p:nvPr>
            <p:ph type="body" sz="quarter" idx="44" hasCustomPrompt="1"/>
          </p:nvPr>
        </p:nvSpPr>
        <p:spPr>
          <a:xfrm>
            <a:off x="3590982" y="5238601"/>
            <a:ext cx="612021"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44" name="Picture Placeholder 2"/>
          <p:cNvSpPr>
            <a:spLocks noGrp="1"/>
          </p:cNvSpPr>
          <p:nvPr>
            <p:ph type="pic" sz="quarter" idx="45"/>
          </p:nvPr>
        </p:nvSpPr>
        <p:spPr>
          <a:xfrm>
            <a:off x="5107521" y="1645921"/>
            <a:ext cx="1953680" cy="17881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5" name="Rectangle 44"/>
          <p:cNvSpPr/>
          <p:nvPr userDrawn="1"/>
        </p:nvSpPr>
        <p:spPr>
          <a:xfrm>
            <a:off x="5107520" y="3434081"/>
            <a:ext cx="195368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6" name="Text Placeholder 7"/>
          <p:cNvSpPr>
            <a:spLocks noGrp="1"/>
          </p:cNvSpPr>
          <p:nvPr>
            <p:ph type="body" sz="quarter" idx="46" hasCustomPrompt="1"/>
          </p:nvPr>
        </p:nvSpPr>
        <p:spPr>
          <a:xfrm>
            <a:off x="5107521" y="3687012"/>
            <a:ext cx="195367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47" name="Text Placeholder 7"/>
          <p:cNvSpPr>
            <a:spLocks noGrp="1"/>
          </p:cNvSpPr>
          <p:nvPr>
            <p:ph type="body" sz="quarter" idx="47" hasCustomPrompt="1"/>
          </p:nvPr>
        </p:nvSpPr>
        <p:spPr>
          <a:xfrm>
            <a:off x="5107521" y="4128575"/>
            <a:ext cx="195367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8" name="Text Placeholder 2"/>
          <p:cNvSpPr>
            <a:spLocks noGrp="1"/>
          </p:cNvSpPr>
          <p:nvPr>
            <p:ph type="body" sz="quarter" idx="48" hasCustomPrompt="1"/>
          </p:nvPr>
        </p:nvSpPr>
        <p:spPr>
          <a:xfrm>
            <a:off x="5107522" y="4438308"/>
            <a:ext cx="195367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49" name="Text Placeholder 7"/>
          <p:cNvSpPr>
            <a:spLocks noGrp="1"/>
          </p:cNvSpPr>
          <p:nvPr>
            <p:ph type="body" sz="quarter" idx="49" hasCustomPrompt="1"/>
          </p:nvPr>
        </p:nvSpPr>
        <p:spPr>
          <a:xfrm>
            <a:off x="5860048" y="5238601"/>
            <a:ext cx="612021"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50" name="Picture Placeholder 2"/>
          <p:cNvSpPr>
            <a:spLocks noGrp="1"/>
          </p:cNvSpPr>
          <p:nvPr>
            <p:ph type="pic" sz="quarter" idx="50"/>
          </p:nvPr>
        </p:nvSpPr>
        <p:spPr>
          <a:xfrm>
            <a:off x="7359655" y="1645921"/>
            <a:ext cx="1953680" cy="17881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1" name="Rectangle 50"/>
          <p:cNvSpPr/>
          <p:nvPr userDrawn="1"/>
        </p:nvSpPr>
        <p:spPr>
          <a:xfrm>
            <a:off x="7359653" y="3434081"/>
            <a:ext cx="1953680" cy="1219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2" name="Text Placeholder 7"/>
          <p:cNvSpPr>
            <a:spLocks noGrp="1"/>
          </p:cNvSpPr>
          <p:nvPr>
            <p:ph type="body" sz="quarter" idx="51" hasCustomPrompt="1"/>
          </p:nvPr>
        </p:nvSpPr>
        <p:spPr>
          <a:xfrm>
            <a:off x="7359654" y="3687012"/>
            <a:ext cx="195367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53" name="Text Placeholder 7"/>
          <p:cNvSpPr>
            <a:spLocks noGrp="1"/>
          </p:cNvSpPr>
          <p:nvPr>
            <p:ph type="body" sz="quarter" idx="52" hasCustomPrompt="1"/>
          </p:nvPr>
        </p:nvSpPr>
        <p:spPr>
          <a:xfrm>
            <a:off x="7359654" y="4128575"/>
            <a:ext cx="195367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4" name="Text Placeholder 2"/>
          <p:cNvSpPr>
            <a:spLocks noGrp="1"/>
          </p:cNvSpPr>
          <p:nvPr>
            <p:ph type="body" sz="quarter" idx="53" hasCustomPrompt="1"/>
          </p:nvPr>
        </p:nvSpPr>
        <p:spPr>
          <a:xfrm>
            <a:off x="7359655" y="4438308"/>
            <a:ext cx="195367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55" name="Text Placeholder 7"/>
          <p:cNvSpPr>
            <a:spLocks noGrp="1"/>
          </p:cNvSpPr>
          <p:nvPr>
            <p:ph type="body" sz="quarter" idx="54" hasCustomPrompt="1"/>
          </p:nvPr>
        </p:nvSpPr>
        <p:spPr>
          <a:xfrm>
            <a:off x="8112182" y="5238601"/>
            <a:ext cx="612021"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56" name="Picture Placeholder 2"/>
          <p:cNvSpPr>
            <a:spLocks noGrp="1"/>
          </p:cNvSpPr>
          <p:nvPr>
            <p:ph type="pic" sz="quarter" idx="55"/>
          </p:nvPr>
        </p:nvSpPr>
        <p:spPr>
          <a:xfrm>
            <a:off x="9622371" y="1645921"/>
            <a:ext cx="1953680" cy="17881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7" name="Rectangle 56"/>
          <p:cNvSpPr/>
          <p:nvPr userDrawn="1"/>
        </p:nvSpPr>
        <p:spPr>
          <a:xfrm>
            <a:off x="9622369" y="3434081"/>
            <a:ext cx="1953680" cy="1219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8" name="Text Placeholder 7"/>
          <p:cNvSpPr>
            <a:spLocks noGrp="1"/>
          </p:cNvSpPr>
          <p:nvPr>
            <p:ph type="body" sz="quarter" idx="56" hasCustomPrompt="1"/>
          </p:nvPr>
        </p:nvSpPr>
        <p:spPr>
          <a:xfrm>
            <a:off x="9622370" y="3687012"/>
            <a:ext cx="195367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59" name="Text Placeholder 7"/>
          <p:cNvSpPr>
            <a:spLocks noGrp="1"/>
          </p:cNvSpPr>
          <p:nvPr>
            <p:ph type="body" sz="quarter" idx="57" hasCustomPrompt="1"/>
          </p:nvPr>
        </p:nvSpPr>
        <p:spPr>
          <a:xfrm>
            <a:off x="9622370" y="4128575"/>
            <a:ext cx="195367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60" name="Text Placeholder 2"/>
          <p:cNvSpPr>
            <a:spLocks noGrp="1"/>
          </p:cNvSpPr>
          <p:nvPr>
            <p:ph type="body" sz="quarter" idx="58" hasCustomPrompt="1"/>
          </p:nvPr>
        </p:nvSpPr>
        <p:spPr>
          <a:xfrm>
            <a:off x="9622371" y="4438308"/>
            <a:ext cx="195367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61" name="Text Placeholder 7"/>
          <p:cNvSpPr>
            <a:spLocks noGrp="1"/>
          </p:cNvSpPr>
          <p:nvPr>
            <p:ph type="body" sz="quarter" idx="59" hasCustomPrompt="1"/>
          </p:nvPr>
        </p:nvSpPr>
        <p:spPr>
          <a:xfrm>
            <a:off x="10374898" y="5238601"/>
            <a:ext cx="612021"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30731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nodePh="1">
                                  <p:stCondLst>
                                    <p:cond delay="0"/>
                                  </p:stCondLst>
                                  <p:endCondLst>
                                    <p:cond evt="begin" delay="0">
                                      <p:tn val="16"/>
                                    </p:cond>
                                  </p:end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12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400"/>
                                        <p:tgtEl>
                                          <p:spTgt spid="34">
                                            <p:txEl>
                                              <p:pRg st="0" end="0"/>
                                            </p:txEl>
                                          </p:spTgt>
                                        </p:tgtEl>
                                      </p:cBhvr>
                                    </p:animEffect>
                                    <p:anim calcmode="lin" valueType="num">
                                      <p:cBhvr>
                                        <p:cTn id="28"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35">
                                            <p:txEl>
                                              <p:pRg st="0" end="0"/>
                                            </p:txEl>
                                          </p:spTgt>
                                        </p:tgtEl>
                                        <p:attrNameLst>
                                          <p:attrName>style.visibility</p:attrName>
                                        </p:attrNameLst>
                                      </p:cBhvr>
                                      <p:to>
                                        <p:strVal val="visible"/>
                                      </p:to>
                                    </p:set>
                                    <p:animEffect transition="in" filter="fade">
                                      <p:cBhvr>
                                        <p:cTn id="32" dur="500"/>
                                        <p:tgtEl>
                                          <p:spTgt spid="35">
                                            <p:txEl>
                                              <p:pRg st="0" end="0"/>
                                            </p:txEl>
                                          </p:spTgt>
                                        </p:tgtEl>
                                      </p:cBhvr>
                                    </p:animEffect>
                                    <p:anim calcmode="lin" valueType="num">
                                      <p:cBhvr>
                                        <p:cTn id="3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5">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36">
                                            <p:txEl>
                                              <p:pRg st="0" end="0"/>
                                            </p:txEl>
                                          </p:spTgt>
                                        </p:tgtEl>
                                        <p:attrNameLst>
                                          <p:attrName>style.visibility</p:attrName>
                                        </p:attrNameLst>
                                      </p:cBhvr>
                                      <p:to>
                                        <p:strVal val="visible"/>
                                      </p:to>
                                    </p:set>
                                    <p:animEffect transition="in" filter="fade">
                                      <p:cBhvr>
                                        <p:cTn id="37" dur="500"/>
                                        <p:tgtEl>
                                          <p:spTgt spid="36">
                                            <p:txEl>
                                              <p:pRg st="0" end="0"/>
                                            </p:txEl>
                                          </p:spTgt>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37">
                                            <p:txEl>
                                              <p:pRg st="0" end="0"/>
                                            </p:txEl>
                                          </p:spTgt>
                                        </p:tgtEl>
                                        <p:attrNameLst>
                                          <p:attrName>style.visibility</p:attrName>
                                        </p:attrNameLst>
                                      </p:cBhvr>
                                      <p:to>
                                        <p:strVal val="visible"/>
                                      </p:to>
                                    </p:set>
                                    <p:anim calcmode="lin" valueType="num">
                                      <p:cBhvr>
                                        <p:cTn id="41"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37">
                                            <p:txEl>
                                              <p:pRg st="0" end="0"/>
                                            </p:txEl>
                                          </p:spTgt>
                                        </p:tgtEl>
                                      </p:cBhvr>
                                    </p:animEffect>
                                  </p:childTnLst>
                                </p:cTn>
                              </p:par>
                            </p:childTnLst>
                          </p:cTn>
                        </p:par>
                        <p:par>
                          <p:cTn id="44" fill="hold">
                            <p:stCondLst>
                              <p:cond delay="2800"/>
                            </p:stCondLst>
                            <p:childTnLst>
                              <p:par>
                                <p:cTn id="45" presetID="53" presetClass="entr" presetSubtype="16" fill="hold" grpId="0" nodeType="afterEffect" nodePh="1">
                                  <p:stCondLst>
                                    <p:cond delay="0"/>
                                  </p:stCondLst>
                                  <p:endCondLst>
                                    <p:cond evt="begin" delay="0">
                                      <p:tn val="45"/>
                                    </p:cond>
                                  </p:end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childTnLst>
                          </p:cTn>
                        </p:par>
                        <p:par>
                          <p:cTn id="50" fill="hold">
                            <p:stCondLst>
                              <p:cond delay="3300"/>
                            </p:stCondLst>
                            <p:childTnLst>
                              <p:par>
                                <p:cTn id="51" presetID="22" presetClass="entr" presetSubtype="8"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42" presetClass="entr" presetSubtype="0" fill="hold" grpId="0" nodeType="withEffect">
                                  <p:stCondLst>
                                    <p:cond delay="200"/>
                                  </p:stCondLst>
                                  <p:childTnLst>
                                    <p:set>
                                      <p:cBhvr>
                                        <p:cTn id="55" dur="1" fill="hold">
                                          <p:stCondLst>
                                            <p:cond delay="0"/>
                                          </p:stCondLst>
                                        </p:cTn>
                                        <p:tgtEl>
                                          <p:spTgt spid="40">
                                            <p:txEl>
                                              <p:pRg st="0" end="0"/>
                                            </p:txEl>
                                          </p:spTgt>
                                        </p:tgtEl>
                                        <p:attrNameLst>
                                          <p:attrName>style.visibility</p:attrName>
                                        </p:attrNameLst>
                                      </p:cBhvr>
                                      <p:to>
                                        <p:strVal val="visible"/>
                                      </p:to>
                                    </p:set>
                                    <p:animEffect transition="in" filter="fade">
                                      <p:cBhvr>
                                        <p:cTn id="56" dur="400"/>
                                        <p:tgtEl>
                                          <p:spTgt spid="40">
                                            <p:txEl>
                                              <p:pRg st="0" end="0"/>
                                            </p:txEl>
                                          </p:spTgt>
                                        </p:tgtEl>
                                      </p:cBhvr>
                                    </p:animEffect>
                                    <p:anim calcmode="lin" valueType="num">
                                      <p:cBhvr>
                                        <p:cTn id="57" dur="4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58" dur="400" fill="hold"/>
                                        <p:tgtEl>
                                          <p:spTgt spid="40">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41">
                                            <p:txEl>
                                              <p:pRg st="0" end="0"/>
                                            </p:txEl>
                                          </p:spTgt>
                                        </p:tgtEl>
                                        <p:attrNameLst>
                                          <p:attrName>style.visibility</p:attrName>
                                        </p:attrNameLst>
                                      </p:cBhvr>
                                      <p:to>
                                        <p:strVal val="visible"/>
                                      </p:to>
                                    </p:set>
                                    <p:animEffect transition="in" filter="fade">
                                      <p:cBhvr>
                                        <p:cTn id="61" dur="500"/>
                                        <p:tgtEl>
                                          <p:spTgt spid="41">
                                            <p:txEl>
                                              <p:pRg st="0" end="0"/>
                                            </p:txEl>
                                          </p:spTgt>
                                        </p:tgtEl>
                                      </p:cBhvr>
                                    </p:animEffect>
                                    <p:anim calcmode="lin" valueType="num">
                                      <p:cBhvr>
                                        <p:cTn id="62"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41">
                                            <p:txEl>
                                              <p:pRg st="0" end="0"/>
                                            </p:txEl>
                                          </p:spTgt>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800"/>
                                  </p:stCondLst>
                                  <p:childTnLst>
                                    <p:set>
                                      <p:cBhvr>
                                        <p:cTn id="65" dur="1" fill="hold">
                                          <p:stCondLst>
                                            <p:cond delay="0"/>
                                          </p:stCondLst>
                                        </p:cTn>
                                        <p:tgtEl>
                                          <p:spTgt spid="42">
                                            <p:txEl>
                                              <p:pRg st="0" end="0"/>
                                            </p:txEl>
                                          </p:spTgt>
                                        </p:tgtEl>
                                        <p:attrNameLst>
                                          <p:attrName>style.visibility</p:attrName>
                                        </p:attrNameLst>
                                      </p:cBhvr>
                                      <p:to>
                                        <p:strVal val="visible"/>
                                      </p:to>
                                    </p:set>
                                    <p:animEffect transition="in" filter="fade">
                                      <p:cBhvr>
                                        <p:cTn id="66" dur="500"/>
                                        <p:tgtEl>
                                          <p:spTgt spid="42">
                                            <p:txEl>
                                              <p:pRg st="0" end="0"/>
                                            </p:txEl>
                                          </p:spTgt>
                                        </p:tgtEl>
                                      </p:cBhvr>
                                    </p:animEffect>
                                  </p:childTnLst>
                                </p:cTn>
                              </p:par>
                            </p:childTnLst>
                          </p:cTn>
                        </p:par>
                        <p:par>
                          <p:cTn id="67" fill="hold">
                            <p:stCondLst>
                              <p:cond delay="4600"/>
                            </p:stCondLst>
                            <p:childTnLst>
                              <p:par>
                                <p:cTn id="68" presetID="53" presetClass="entr" presetSubtype="16"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p:cTn id="70" dur="3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71" dur="3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72" dur="300"/>
                                        <p:tgtEl>
                                          <p:spTgt spid="43">
                                            <p:txEl>
                                              <p:pRg st="0" end="0"/>
                                            </p:txEl>
                                          </p:spTgt>
                                        </p:tgtEl>
                                      </p:cBhvr>
                                    </p:animEffect>
                                  </p:childTnLst>
                                </p:cTn>
                              </p:par>
                            </p:childTnLst>
                          </p:cTn>
                        </p:par>
                        <p:par>
                          <p:cTn id="73" fill="hold">
                            <p:stCondLst>
                              <p:cond delay="4900"/>
                            </p:stCondLst>
                            <p:childTnLst>
                              <p:par>
                                <p:cTn id="74" presetID="53" presetClass="entr" presetSubtype="16" fill="hold" grpId="0" nodeType="afterEffect" nodePh="1">
                                  <p:stCondLst>
                                    <p:cond delay="0"/>
                                  </p:stCondLst>
                                  <p:endCondLst>
                                    <p:cond evt="begin" delay="0">
                                      <p:tn val="74"/>
                                    </p:cond>
                                  </p:endCondLst>
                                  <p:childTnLst>
                                    <p:set>
                                      <p:cBhvr>
                                        <p:cTn id="75" dur="1" fill="hold">
                                          <p:stCondLst>
                                            <p:cond delay="0"/>
                                          </p:stCondLst>
                                        </p:cTn>
                                        <p:tgtEl>
                                          <p:spTgt spid="44"/>
                                        </p:tgtEl>
                                        <p:attrNameLst>
                                          <p:attrName>style.visibility</p:attrName>
                                        </p:attrNameLst>
                                      </p:cBhvr>
                                      <p:to>
                                        <p:strVal val="visible"/>
                                      </p:to>
                                    </p:set>
                                    <p:anim calcmode="lin" valueType="num">
                                      <p:cBhvr>
                                        <p:cTn id="76" dur="500" fill="hold"/>
                                        <p:tgtEl>
                                          <p:spTgt spid="44"/>
                                        </p:tgtEl>
                                        <p:attrNameLst>
                                          <p:attrName>ppt_w</p:attrName>
                                        </p:attrNameLst>
                                      </p:cBhvr>
                                      <p:tavLst>
                                        <p:tav tm="0">
                                          <p:val>
                                            <p:fltVal val="0"/>
                                          </p:val>
                                        </p:tav>
                                        <p:tav tm="100000">
                                          <p:val>
                                            <p:strVal val="#ppt_w"/>
                                          </p:val>
                                        </p:tav>
                                      </p:tavLst>
                                    </p:anim>
                                    <p:anim calcmode="lin" valueType="num">
                                      <p:cBhvr>
                                        <p:cTn id="77" dur="500" fill="hold"/>
                                        <p:tgtEl>
                                          <p:spTgt spid="44"/>
                                        </p:tgtEl>
                                        <p:attrNameLst>
                                          <p:attrName>ppt_h</p:attrName>
                                        </p:attrNameLst>
                                      </p:cBhvr>
                                      <p:tavLst>
                                        <p:tav tm="0">
                                          <p:val>
                                            <p:fltVal val="0"/>
                                          </p:val>
                                        </p:tav>
                                        <p:tav tm="100000">
                                          <p:val>
                                            <p:strVal val="#ppt_h"/>
                                          </p:val>
                                        </p:tav>
                                      </p:tavLst>
                                    </p:anim>
                                    <p:animEffect transition="in" filter="fade">
                                      <p:cBhvr>
                                        <p:cTn id="78" dur="500"/>
                                        <p:tgtEl>
                                          <p:spTgt spid="44"/>
                                        </p:tgtEl>
                                      </p:cBhvr>
                                    </p:animEffect>
                                  </p:childTnLst>
                                </p:cTn>
                              </p:par>
                            </p:childTnLst>
                          </p:cTn>
                        </p:par>
                        <p:par>
                          <p:cTn id="79" fill="hold">
                            <p:stCondLst>
                              <p:cond delay="5400"/>
                            </p:stCondLst>
                            <p:childTnLst>
                              <p:par>
                                <p:cTn id="80" presetID="22" presetClass="entr" presetSubtype="8"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left)">
                                      <p:cBhvr>
                                        <p:cTn id="82" dur="500"/>
                                        <p:tgtEl>
                                          <p:spTgt spid="45"/>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46">
                                            <p:txEl>
                                              <p:pRg st="0" end="0"/>
                                            </p:txEl>
                                          </p:spTgt>
                                        </p:tgtEl>
                                        <p:attrNameLst>
                                          <p:attrName>style.visibility</p:attrName>
                                        </p:attrNameLst>
                                      </p:cBhvr>
                                      <p:to>
                                        <p:strVal val="visible"/>
                                      </p:to>
                                    </p:set>
                                    <p:animEffect transition="in" filter="fade">
                                      <p:cBhvr>
                                        <p:cTn id="85" dur="400"/>
                                        <p:tgtEl>
                                          <p:spTgt spid="46">
                                            <p:txEl>
                                              <p:pRg st="0" end="0"/>
                                            </p:txEl>
                                          </p:spTgt>
                                        </p:tgtEl>
                                      </p:cBhvr>
                                    </p:animEffect>
                                    <p:anim calcmode="lin" valueType="num">
                                      <p:cBhvr>
                                        <p:cTn id="86" dur="4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46">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47">
                                            <p:txEl>
                                              <p:pRg st="0" end="0"/>
                                            </p:txEl>
                                          </p:spTgt>
                                        </p:tgtEl>
                                        <p:attrNameLst>
                                          <p:attrName>style.visibility</p:attrName>
                                        </p:attrNameLst>
                                      </p:cBhvr>
                                      <p:to>
                                        <p:strVal val="visible"/>
                                      </p:to>
                                    </p:set>
                                    <p:animEffect transition="in" filter="fade">
                                      <p:cBhvr>
                                        <p:cTn id="90" dur="500"/>
                                        <p:tgtEl>
                                          <p:spTgt spid="47">
                                            <p:txEl>
                                              <p:pRg st="0" end="0"/>
                                            </p:txEl>
                                          </p:spTgt>
                                        </p:tgtEl>
                                      </p:cBhvr>
                                    </p:animEffect>
                                    <p:anim calcmode="lin" valueType="num">
                                      <p:cBhvr>
                                        <p:cTn id="91"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47">
                                            <p:txEl>
                                              <p:pRg st="0" end="0"/>
                                            </p:txEl>
                                          </p:spTgt>
                                        </p:tgtEl>
                                        <p:attrNameLst>
                                          <p:attrName>ppt_y</p:attrName>
                                        </p:attrNameLst>
                                      </p:cBhvr>
                                      <p:tavLst>
                                        <p:tav tm="0">
                                          <p:val>
                                            <p:strVal val="#ppt_y+.1"/>
                                          </p:val>
                                        </p:tav>
                                        <p:tav tm="100000">
                                          <p:val>
                                            <p:strVal val="#ppt_y"/>
                                          </p:val>
                                        </p:tav>
                                      </p:tavLst>
                                    </p:anim>
                                  </p:childTnLst>
                                </p:cTn>
                              </p:par>
                              <p:par>
                                <p:cTn id="93" presetID="10" presetClass="entr" presetSubtype="0" fill="hold" grpId="0" nodeType="withEffect">
                                  <p:stCondLst>
                                    <p:cond delay="800"/>
                                  </p:stCondLst>
                                  <p:childTnLst>
                                    <p:set>
                                      <p:cBhvr>
                                        <p:cTn id="94" dur="1" fill="hold">
                                          <p:stCondLst>
                                            <p:cond delay="0"/>
                                          </p:stCondLst>
                                        </p:cTn>
                                        <p:tgtEl>
                                          <p:spTgt spid="48">
                                            <p:txEl>
                                              <p:pRg st="0" end="0"/>
                                            </p:txEl>
                                          </p:spTgt>
                                        </p:tgtEl>
                                        <p:attrNameLst>
                                          <p:attrName>style.visibility</p:attrName>
                                        </p:attrNameLst>
                                      </p:cBhvr>
                                      <p:to>
                                        <p:strVal val="visible"/>
                                      </p:to>
                                    </p:set>
                                    <p:animEffect transition="in" filter="fade">
                                      <p:cBhvr>
                                        <p:cTn id="95" dur="500"/>
                                        <p:tgtEl>
                                          <p:spTgt spid="48">
                                            <p:txEl>
                                              <p:pRg st="0" end="0"/>
                                            </p:txEl>
                                          </p:spTgt>
                                        </p:tgtEl>
                                      </p:cBhvr>
                                    </p:animEffect>
                                  </p:childTnLst>
                                </p:cTn>
                              </p:par>
                            </p:childTnLst>
                          </p:cTn>
                        </p:par>
                        <p:par>
                          <p:cTn id="96" fill="hold">
                            <p:stCondLst>
                              <p:cond delay="6700"/>
                            </p:stCondLst>
                            <p:childTnLst>
                              <p:par>
                                <p:cTn id="97" presetID="53" presetClass="entr" presetSubtype="16" fill="hold" grpId="0" nodeType="afterEffect">
                                  <p:stCondLst>
                                    <p:cond delay="0"/>
                                  </p:stCondLst>
                                  <p:childTnLst>
                                    <p:set>
                                      <p:cBhvr>
                                        <p:cTn id="98" dur="1" fill="hold">
                                          <p:stCondLst>
                                            <p:cond delay="0"/>
                                          </p:stCondLst>
                                        </p:cTn>
                                        <p:tgtEl>
                                          <p:spTgt spid="49">
                                            <p:txEl>
                                              <p:pRg st="0" end="0"/>
                                            </p:txEl>
                                          </p:spTgt>
                                        </p:tgtEl>
                                        <p:attrNameLst>
                                          <p:attrName>style.visibility</p:attrName>
                                        </p:attrNameLst>
                                      </p:cBhvr>
                                      <p:to>
                                        <p:strVal val="visible"/>
                                      </p:to>
                                    </p:set>
                                    <p:anim calcmode="lin" valueType="num">
                                      <p:cBhvr>
                                        <p:cTn id="99" dur="3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00" dur="3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101" dur="300"/>
                                        <p:tgtEl>
                                          <p:spTgt spid="49">
                                            <p:txEl>
                                              <p:pRg st="0" end="0"/>
                                            </p:txEl>
                                          </p:spTgt>
                                        </p:tgtEl>
                                      </p:cBhvr>
                                    </p:animEffect>
                                  </p:childTnLst>
                                </p:cTn>
                              </p:par>
                            </p:childTnLst>
                          </p:cTn>
                        </p:par>
                        <p:par>
                          <p:cTn id="102" fill="hold">
                            <p:stCondLst>
                              <p:cond delay="70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50"/>
                                        </p:tgtEl>
                                        <p:attrNameLst>
                                          <p:attrName>style.visibility</p:attrName>
                                        </p:attrNameLst>
                                      </p:cBhvr>
                                      <p:to>
                                        <p:strVal val="visible"/>
                                      </p:to>
                                    </p:set>
                                    <p:anim calcmode="lin" valueType="num">
                                      <p:cBhvr>
                                        <p:cTn id="105" dur="500" fill="hold"/>
                                        <p:tgtEl>
                                          <p:spTgt spid="50"/>
                                        </p:tgtEl>
                                        <p:attrNameLst>
                                          <p:attrName>ppt_w</p:attrName>
                                        </p:attrNameLst>
                                      </p:cBhvr>
                                      <p:tavLst>
                                        <p:tav tm="0">
                                          <p:val>
                                            <p:fltVal val="0"/>
                                          </p:val>
                                        </p:tav>
                                        <p:tav tm="100000">
                                          <p:val>
                                            <p:strVal val="#ppt_w"/>
                                          </p:val>
                                        </p:tav>
                                      </p:tavLst>
                                    </p:anim>
                                    <p:anim calcmode="lin" valueType="num">
                                      <p:cBhvr>
                                        <p:cTn id="106" dur="500" fill="hold"/>
                                        <p:tgtEl>
                                          <p:spTgt spid="50"/>
                                        </p:tgtEl>
                                        <p:attrNameLst>
                                          <p:attrName>ppt_h</p:attrName>
                                        </p:attrNameLst>
                                      </p:cBhvr>
                                      <p:tavLst>
                                        <p:tav tm="0">
                                          <p:val>
                                            <p:fltVal val="0"/>
                                          </p:val>
                                        </p:tav>
                                        <p:tav tm="100000">
                                          <p:val>
                                            <p:strVal val="#ppt_h"/>
                                          </p:val>
                                        </p:tav>
                                      </p:tavLst>
                                    </p:anim>
                                    <p:animEffect transition="in" filter="fade">
                                      <p:cBhvr>
                                        <p:cTn id="107" dur="500"/>
                                        <p:tgtEl>
                                          <p:spTgt spid="50"/>
                                        </p:tgtEl>
                                      </p:cBhvr>
                                    </p:animEffect>
                                  </p:childTnLst>
                                </p:cTn>
                              </p:par>
                            </p:childTnLst>
                          </p:cTn>
                        </p:par>
                        <p:par>
                          <p:cTn id="108" fill="hold">
                            <p:stCondLst>
                              <p:cond delay="7500"/>
                            </p:stCondLst>
                            <p:childTnLst>
                              <p:par>
                                <p:cTn id="109" presetID="22" presetClass="entr" presetSubtype="8" fill="hold" grpId="0"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wipe(left)">
                                      <p:cBhvr>
                                        <p:cTn id="111" dur="500"/>
                                        <p:tgtEl>
                                          <p:spTgt spid="51"/>
                                        </p:tgtEl>
                                      </p:cBhvr>
                                    </p:animEffect>
                                  </p:childTnLst>
                                </p:cTn>
                              </p:par>
                              <p:par>
                                <p:cTn id="112" presetID="42" presetClass="entr" presetSubtype="0" fill="hold" grpId="0" nodeType="withEffect">
                                  <p:stCondLst>
                                    <p:cond delay="200"/>
                                  </p:stCondLst>
                                  <p:childTnLst>
                                    <p:set>
                                      <p:cBhvr>
                                        <p:cTn id="113" dur="1" fill="hold">
                                          <p:stCondLst>
                                            <p:cond delay="0"/>
                                          </p:stCondLst>
                                        </p:cTn>
                                        <p:tgtEl>
                                          <p:spTgt spid="52">
                                            <p:txEl>
                                              <p:pRg st="0" end="0"/>
                                            </p:txEl>
                                          </p:spTgt>
                                        </p:tgtEl>
                                        <p:attrNameLst>
                                          <p:attrName>style.visibility</p:attrName>
                                        </p:attrNameLst>
                                      </p:cBhvr>
                                      <p:to>
                                        <p:strVal val="visible"/>
                                      </p:to>
                                    </p:set>
                                    <p:animEffect transition="in" filter="fade">
                                      <p:cBhvr>
                                        <p:cTn id="114" dur="400"/>
                                        <p:tgtEl>
                                          <p:spTgt spid="52">
                                            <p:txEl>
                                              <p:pRg st="0" end="0"/>
                                            </p:txEl>
                                          </p:spTgt>
                                        </p:tgtEl>
                                      </p:cBhvr>
                                    </p:animEffect>
                                    <p:anim calcmode="lin" valueType="num">
                                      <p:cBhvr>
                                        <p:cTn id="115" dur="4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116" dur="400" fill="hold"/>
                                        <p:tgtEl>
                                          <p:spTgt spid="52">
                                            <p:txEl>
                                              <p:pRg st="0" end="0"/>
                                            </p:txEl>
                                          </p:spTgt>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200"/>
                                  </p:stCondLst>
                                  <p:childTnLst>
                                    <p:set>
                                      <p:cBhvr>
                                        <p:cTn id="118" dur="1" fill="hold">
                                          <p:stCondLst>
                                            <p:cond delay="0"/>
                                          </p:stCondLst>
                                        </p:cTn>
                                        <p:tgtEl>
                                          <p:spTgt spid="53">
                                            <p:txEl>
                                              <p:pRg st="0" end="0"/>
                                            </p:txEl>
                                          </p:spTgt>
                                        </p:tgtEl>
                                        <p:attrNameLst>
                                          <p:attrName>style.visibility</p:attrName>
                                        </p:attrNameLst>
                                      </p:cBhvr>
                                      <p:to>
                                        <p:strVal val="visible"/>
                                      </p:to>
                                    </p:set>
                                    <p:animEffect transition="in" filter="fade">
                                      <p:cBhvr>
                                        <p:cTn id="119" dur="500"/>
                                        <p:tgtEl>
                                          <p:spTgt spid="53">
                                            <p:txEl>
                                              <p:pRg st="0" end="0"/>
                                            </p:txEl>
                                          </p:spTgt>
                                        </p:tgtEl>
                                      </p:cBhvr>
                                    </p:animEffect>
                                    <p:anim calcmode="lin" valueType="num">
                                      <p:cBhvr>
                                        <p:cTn id="120"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21" dur="500" fill="hold"/>
                                        <p:tgtEl>
                                          <p:spTgt spid="53">
                                            <p:txEl>
                                              <p:pRg st="0" end="0"/>
                                            </p:txEl>
                                          </p:spTgt>
                                        </p:tgtEl>
                                        <p:attrNameLst>
                                          <p:attrName>ppt_y</p:attrName>
                                        </p:attrNameLst>
                                      </p:cBhvr>
                                      <p:tavLst>
                                        <p:tav tm="0">
                                          <p:val>
                                            <p:strVal val="#ppt_y+.1"/>
                                          </p:val>
                                        </p:tav>
                                        <p:tav tm="100000">
                                          <p:val>
                                            <p:strVal val="#ppt_y"/>
                                          </p:val>
                                        </p:tav>
                                      </p:tavLst>
                                    </p:anim>
                                  </p:childTnLst>
                                </p:cTn>
                              </p:par>
                              <p:par>
                                <p:cTn id="122" presetID="10" presetClass="entr" presetSubtype="0" fill="hold" grpId="0" nodeType="withEffect">
                                  <p:stCondLst>
                                    <p:cond delay="800"/>
                                  </p:stCondLst>
                                  <p:childTnLst>
                                    <p:set>
                                      <p:cBhvr>
                                        <p:cTn id="123" dur="1" fill="hold">
                                          <p:stCondLst>
                                            <p:cond delay="0"/>
                                          </p:stCondLst>
                                        </p:cTn>
                                        <p:tgtEl>
                                          <p:spTgt spid="54">
                                            <p:txEl>
                                              <p:pRg st="0" end="0"/>
                                            </p:txEl>
                                          </p:spTgt>
                                        </p:tgtEl>
                                        <p:attrNameLst>
                                          <p:attrName>style.visibility</p:attrName>
                                        </p:attrNameLst>
                                      </p:cBhvr>
                                      <p:to>
                                        <p:strVal val="visible"/>
                                      </p:to>
                                    </p:set>
                                    <p:animEffect transition="in" filter="fade">
                                      <p:cBhvr>
                                        <p:cTn id="124" dur="500"/>
                                        <p:tgtEl>
                                          <p:spTgt spid="54">
                                            <p:txEl>
                                              <p:pRg st="0" end="0"/>
                                            </p:txEl>
                                          </p:spTgt>
                                        </p:tgtEl>
                                      </p:cBhvr>
                                    </p:animEffect>
                                  </p:childTnLst>
                                </p:cTn>
                              </p:par>
                            </p:childTnLst>
                          </p:cTn>
                        </p:par>
                        <p:par>
                          <p:cTn id="125" fill="hold">
                            <p:stCondLst>
                              <p:cond delay="8800"/>
                            </p:stCondLst>
                            <p:childTnLst>
                              <p:par>
                                <p:cTn id="126" presetID="53" presetClass="entr" presetSubtype="16" fill="hold" grpId="0" nodeType="afterEffect">
                                  <p:stCondLst>
                                    <p:cond delay="0"/>
                                  </p:stCondLst>
                                  <p:childTnLst>
                                    <p:set>
                                      <p:cBhvr>
                                        <p:cTn id="127" dur="1" fill="hold">
                                          <p:stCondLst>
                                            <p:cond delay="0"/>
                                          </p:stCondLst>
                                        </p:cTn>
                                        <p:tgtEl>
                                          <p:spTgt spid="55">
                                            <p:txEl>
                                              <p:pRg st="0" end="0"/>
                                            </p:txEl>
                                          </p:spTgt>
                                        </p:tgtEl>
                                        <p:attrNameLst>
                                          <p:attrName>style.visibility</p:attrName>
                                        </p:attrNameLst>
                                      </p:cBhvr>
                                      <p:to>
                                        <p:strVal val="visible"/>
                                      </p:to>
                                    </p:set>
                                    <p:anim calcmode="lin" valueType="num">
                                      <p:cBhvr>
                                        <p:cTn id="128"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29"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30" dur="300"/>
                                        <p:tgtEl>
                                          <p:spTgt spid="55">
                                            <p:txEl>
                                              <p:pRg st="0" end="0"/>
                                            </p:txEl>
                                          </p:spTgt>
                                        </p:tgtEl>
                                      </p:cBhvr>
                                    </p:animEffect>
                                  </p:childTnLst>
                                </p:cTn>
                              </p:par>
                            </p:childTnLst>
                          </p:cTn>
                        </p:par>
                        <p:par>
                          <p:cTn id="131" fill="hold">
                            <p:stCondLst>
                              <p:cond delay="9100"/>
                            </p:stCondLst>
                            <p:childTnLst>
                              <p:par>
                                <p:cTn id="132" presetID="53" presetClass="entr" presetSubtype="16" fill="hold" grpId="0" nodeType="afterEffect" nodePh="1">
                                  <p:stCondLst>
                                    <p:cond delay="0"/>
                                  </p:stCondLst>
                                  <p:endCondLst>
                                    <p:cond evt="begin" delay="0">
                                      <p:tn val="132"/>
                                    </p:cond>
                                  </p:endCondLst>
                                  <p:childTnLst>
                                    <p:set>
                                      <p:cBhvr>
                                        <p:cTn id="133" dur="1" fill="hold">
                                          <p:stCondLst>
                                            <p:cond delay="0"/>
                                          </p:stCondLst>
                                        </p:cTn>
                                        <p:tgtEl>
                                          <p:spTgt spid="56"/>
                                        </p:tgtEl>
                                        <p:attrNameLst>
                                          <p:attrName>style.visibility</p:attrName>
                                        </p:attrNameLst>
                                      </p:cBhvr>
                                      <p:to>
                                        <p:strVal val="visible"/>
                                      </p:to>
                                    </p:set>
                                    <p:anim calcmode="lin" valueType="num">
                                      <p:cBhvr>
                                        <p:cTn id="134" dur="500" fill="hold"/>
                                        <p:tgtEl>
                                          <p:spTgt spid="56"/>
                                        </p:tgtEl>
                                        <p:attrNameLst>
                                          <p:attrName>ppt_w</p:attrName>
                                        </p:attrNameLst>
                                      </p:cBhvr>
                                      <p:tavLst>
                                        <p:tav tm="0">
                                          <p:val>
                                            <p:fltVal val="0"/>
                                          </p:val>
                                        </p:tav>
                                        <p:tav tm="100000">
                                          <p:val>
                                            <p:strVal val="#ppt_w"/>
                                          </p:val>
                                        </p:tav>
                                      </p:tavLst>
                                    </p:anim>
                                    <p:anim calcmode="lin" valueType="num">
                                      <p:cBhvr>
                                        <p:cTn id="135" dur="500" fill="hold"/>
                                        <p:tgtEl>
                                          <p:spTgt spid="56"/>
                                        </p:tgtEl>
                                        <p:attrNameLst>
                                          <p:attrName>ppt_h</p:attrName>
                                        </p:attrNameLst>
                                      </p:cBhvr>
                                      <p:tavLst>
                                        <p:tav tm="0">
                                          <p:val>
                                            <p:fltVal val="0"/>
                                          </p:val>
                                        </p:tav>
                                        <p:tav tm="100000">
                                          <p:val>
                                            <p:strVal val="#ppt_h"/>
                                          </p:val>
                                        </p:tav>
                                      </p:tavLst>
                                    </p:anim>
                                    <p:animEffect transition="in" filter="fade">
                                      <p:cBhvr>
                                        <p:cTn id="136" dur="500"/>
                                        <p:tgtEl>
                                          <p:spTgt spid="56"/>
                                        </p:tgtEl>
                                      </p:cBhvr>
                                    </p:animEffect>
                                  </p:childTnLst>
                                </p:cTn>
                              </p:par>
                            </p:childTnLst>
                          </p:cTn>
                        </p:par>
                        <p:par>
                          <p:cTn id="137" fill="hold">
                            <p:stCondLst>
                              <p:cond delay="9600"/>
                            </p:stCondLst>
                            <p:childTnLst>
                              <p:par>
                                <p:cTn id="138" presetID="22" presetClass="entr" presetSubtype="8" fill="hold" grpId="0" nodeType="afterEffect">
                                  <p:stCondLst>
                                    <p:cond delay="0"/>
                                  </p:stCondLst>
                                  <p:childTnLst>
                                    <p:set>
                                      <p:cBhvr>
                                        <p:cTn id="139" dur="1" fill="hold">
                                          <p:stCondLst>
                                            <p:cond delay="0"/>
                                          </p:stCondLst>
                                        </p:cTn>
                                        <p:tgtEl>
                                          <p:spTgt spid="57"/>
                                        </p:tgtEl>
                                        <p:attrNameLst>
                                          <p:attrName>style.visibility</p:attrName>
                                        </p:attrNameLst>
                                      </p:cBhvr>
                                      <p:to>
                                        <p:strVal val="visible"/>
                                      </p:to>
                                    </p:set>
                                    <p:animEffect transition="in" filter="wipe(left)">
                                      <p:cBhvr>
                                        <p:cTn id="140" dur="500"/>
                                        <p:tgtEl>
                                          <p:spTgt spid="57"/>
                                        </p:tgtEl>
                                      </p:cBhvr>
                                    </p:animEffect>
                                  </p:childTnLst>
                                </p:cTn>
                              </p:par>
                              <p:par>
                                <p:cTn id="141" presetID="42" presetClass="entr" presetSubtype="0" fill="hold" grpId="0" nodeType="withEffect">
                                  <p:stCondLst>
                                    <p:cond delay="200"/>
                                  </p:stCondLst>
                                  <p:childTnLst>
                                    <p:set>
                                      <p:cBhvr>
                                        <p:cTn id="142" dur="1" fill="hold">
                                          <p:stCondLst>
                                            <p:cond delay="0"/>
                                          </p:stCondLst>
                                        </p:cTn>
                                        <p:tgtEl>
                                          <p:spTgt spid="58">
                                            <p:txEl>
                                              <p:pRg st="0" end="0"/>
                                            </p:txEl>
                                          </p:spTgt>
                                        </p:tgtEl>
                                        <p:attrNameLst>
                                          <p:attrName>style.visibility</p:attrName>
                                        </p:attrNameLst>
                                      </p:cBhvr>
                                      <p:to>
                                        <p:strVal val="visible"/>
                                      </p:to>
                                    </p:set>
                                    <p:animEffect transition="in" filter="fade">
                                      <p:cBhvr>
                                        <p:cTn id="143" dur="400"/>
                                        <p:tgtEl>
                                          <p:spTgt spid="58">
                                            <p:txEl>
                                              <p:pRg st="0" end="0"/>
                                            </p:txEl>
                                          </p:spTgt>
                                        </p:tgtEl>
                                      </p:cBhvr>
                                    </p:animEffect>
                                    <p:anim calcmode="lin" valueType="num">
                                      <p:cBhvr>
                                        <p:cTn id="144" dur="4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45" dur="400" fill="hold"/>
                                        <p:tgtEl>
                                          <p:spTgt spid="58">
                                            <p:txEl>
                                              <p:pRg st="0" end="0"/>
                                            </p:tx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200"/>
                                  </p:stCondLst>
                                  <p:childTnLst>
                                    <p:set>
                                      <p:cBhvr>
                                        <p:cTn id="147" dur="1" fill="hold">
                                          <p:stCondLst>
                                            <p:cond delay="0"/>
                                          </p:stCondLst>
                                        </p:cTn>
                                        <p:tgtEl>
                                          <p:spTgt spid="59">
                                            <p:txEl>
                                              <p:pRg st="0" end="0"/>
                                            </p:txEl>
                                          </p:spTgt>
                                        </p:tgtEl>
                                        <p:attrNameLst>
                                          <p:attrName>style.visibility</p:attrName>
                                        </p:attrNameLst>
                                      </p:cBhvr>
                                      <p:to>
                                        <p:strVal val="visible"/>
                                      </p:to>
                                    </p:set>
                                    <p:animEffect transition="in" filter="fade">
                                      <p:cBhvr>
                                        <p:cTn id="148" dur="500"/>
                                        <p:tgtEl>
                                          <p:spTgt spid="59">
                                            <p:txEl>
                                              <p:pRg st="0" end="0"/>
                                            </p:txEl>
                                          </p:spTgt>
                                        </p:tgtEl>
                                      </p:cBhvr>
                                    </p:animEffect>
                                    <p:anim calcmode="lin" valueType="num">
                                      <p:cBhvr>
                                        <p:cTn id="149"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50" dur="500" fill="hold"/>
                                        <p:tgtEl>
                                          <p:spTgt spid="59">
                                            <p:txEl>
                                              <p:pRg st="0" end="0"/>
                                            </p:txEl>
                                          </p:spTgt>
                                        </p:tgtEl>
                                        <p:attrNameLst>
                                          <p:attrName>ppt_y</p:attrName>
                                        </p:attrNameLst>
                                      </p:cBhvr>
                                      <p:tavLst>
                                        <p:tav tm="0">
                                          <p:val>
                                            <p:strVal val="#ppt_y+.1"/>
                                          </p:val>
                                        </p:tav>
                                        <p:tav tm="100000">
                                          <p:val>
                                            <p:strVal val="#ppt_y"/>
                                          </p:val>
                                        </p:tav>
                                      </p:tavLst>
                                    </p:anim>
                                  </p:childTnLst>
                                </p:cTn>
                              </p:par>
                              <p:par>
                                <p:cTn id="151" presetID="10" presetClass="entr" presetSubtype="0" fill="hold" grpId="0" nodeType="withEffect">
                                  <p:stCondLst>
                                    <p:cond delay="800"/>
                                  </p:stCondLst>
                                  <p:childTnLst>
                                    <p:set>
                                      <p:cBhvr>
                                        <p:cTn id="152" dur="1" fill="hold">
                                          <p:stCondLst>
                                            <p:cond delay="0"/>
                                          </p:stCondLst>
                                        </p:cTn>
                                        <p:tgtEl>
                                          <p:spTgt spid="60">
                                            <p:txEl>
                                              <p:pRg st="0" end="0"/>
                                            </p:txEl>
                                          </p:spTgt>
                                        </p:tgtEl>
                                        <p:attrNameLst>
                                          <p:attrName>style.visibility</p:attrName>
                                        </p:attrNameLst>
                                      </p:cBhvr>
                                      <p:to>
                                        <p:strVal val="visible"/>
                                      </p:to>
                                    </p:set>
                                    <p:animEffect transition="in" filter="fade">
                                      <p:cBhvr>
                                        <p:cTn id="153" dur="500"/>
                                        <p:tgtEl>
                                          <p:spTgt spid="60">
                                            <p:txEl>
                                              <p:pRg st="0" end="0"/>
                                            </p:txEl>
                                          </p:spTgt>
                                        </p:tgtEl>
                                      </p:cBhvr>
                                    </p:animEffect>
                                  </p:childTnLst>
                                </p:cTn>
                              </p:par>
                            </p:childTnLst>
                          </p:cTn>
                        </p:par>
                        <p:par>
                          <p:cTn id="154" fill="hold">
                            <p:stCondLst>
                              <p:cond delay="10900"/>
                            </p:stCondLst>
                            <p:childTnLst>
                              <p:par>
                                <p:cTn id="155" presetID="53" presetClass="entr" presetSubtype="16" fill="hold" grpId="0" nodeType="afterEffect">
                                  <p:stCondLst>
                                    <p:cond delay="0"/>
                                  </p:stCondLst>
                                  <p:childTnLst>
                                    <p:set>
                                      <p:cBhvr>
                                        <p:cTn id="156" dur="1" fill="hold">
                                          <p:stCondLst>
                                            <p:cond delay="0"/>
                                          </p:stCondLst>
                                        </p:cTn>
                                        <p:tgtEl>
                                          <p:spTgt spid="61">
                                            <p:txEl>
                                              <p:pRg st="0" end="0"/>
                                            </p:txEl>
                                          </p:spTgt>
                                        </p:tgtEl>
                                        <p:attrNameLst>
                                          <p:attrName>style.visibility</p:attrName>
                                        </p:attrNameLst>
                                      </p:cBhvr>
                                      <p:to>
                                        <p:strVal val="visible"/>
                                      </p:to>
                                    </p:set>
                                    <p:anim calcmode="lin" valueType="num">
                                      <p:cBhvr>
                                        <p:cTn id="157" dur="3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158" dur="300" fill="hold"/>
                                        <p:tgtEl>
                                          <p:spTgt spid="61">
                                            <p:txEl>
                                              <p:pRg st="0" end="0"/>
                                            </p:txEl>
                                          </p:spTgt>
                                        </p:tgtEl>
                                        <p:attrNameLst>
                                          <p:attrName>ppt_h</p:attrName>
                                        </p:attrNameLst>
                                      </p:cBhvr>
                                      <p:tavLst>
                                        <p:tav tm="0">
                                          <p:val>
                                            <p:fltVal val="0"/>
                                          </p:val>
                                        </p:tav>
                                        <p:tav tm="100000">
                                          <p:val>
                                            <p:strVal val="#ppt_h"/>
                                          </p:val>
                                        </p:tav>
                                      </p:tavLst>
                                    </p:anim>
                                    <p:animEffect transition="in" filter="fade">
                                      <p:cBhvr>
                                        <p:cTn id="159" dur="3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3" grpId="0"/>
      <p:bldP spid="3" grpId="0" animBg="1"/>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38" grpId="0"/>
      <p:bldP spid="39" grpId="0" animBg="1"/>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400"/>
                        <p:tgtEl>
                          <p:spTgt spid="40"/>
                        </p:tgtEl>
                      </p:cBhvr>
                    </p:animEffect>
                    <p:anim calcmode="lin" valueType="num">
                      <p:cBhvr>
                        <p:cTn dur="400" fill="hold"/>
                        <p:tgtEl>
                          <p:spTgt spid="40"/>
                        </p:tgtEl>
                        <p:attrNameLst>
                          <p:attrName>ppt_x</p:attrName>
                        </p:attrNameLst>
                      </p:cBhvr>
                      <p:tavLst>
                        <p:tav tm="0">
                          <p:val>
                            <p:strVal val="#ppt_x"/>
                          </p:val>
                        </p:tav>
                        <p:tav tm="100000">
                          <p:val>
                            <p:strVal val="#ppt_x"/>
                          </p:val>
                        </p:tav>
                      </p:tavLst>
                    </p:anim>
                    <p:anim calcmode="lin" valueType="num">
                      <p:cBhvr>
                        <p:cTn dur="400" fill="hold"/>
                        <p:tgtEl>
                          <p:spTgt spid="40"/>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53" presetClass="entr" presetSubtype="16"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300" fill="hold"/>
                        <p:tgtEl>
                          <p:spTgt spid="43"/>
                        </p:tgtEl>
                        <p:attrNameLst>
                          <p:attrName>ppt_w</p:attrName>
                        </p:attrNameLst>
                      </p:cBhvr>
                      <p:tavLst>
                        <p:tav tm="0">
                          <p:val>
                            <p:fltVal val="0"/>
                          </p:val>
                        </p:tav>
                        <p:tav tm="100000">
                          <p:val>
                            <p:strVal val="#ppt_w"/>
                          </p:val>
                        </p:tav>
                      </p:tavLst>
                    </p:anim>
                    <p:anim calcmode="lin" valueType="num">
                      <p:cBhvr>
                        <p:cTn dur="300" fill="hold"/>
                        <p:tgtEl>
                          <p:spTgt spid="43"/>
                        </p:tgtEl>
                        <p:attrNameLst>
                          <p:attrName>ppt_h</p:attrName>
                        </p:attrNameLst>
                      </p:cBhvr>
                      <p:tavLst>
                        <p:tav tm="0">
                          <p:val>
                            <p:fltVal val="0"/>
                          </p:val>
                        </p:tav>
                        <p:tav tm="100000">
                          <p:val>
                            <p:strVal val="#ppt_h"/>
                          </p:val>
                        </p:tav>
                      </p:tavLst>
                    </p:anim>
                    <p:animEffect transition="in" filter="fade">
                      <p:cBhvr>
                        <p:cTn dur="300"/>
                        <p:tgtEl>
                          <p:spTgt spid="43"/>
                        </p:tgtEl>
                      </p:cBhvr>
                    </p:animEffect>
                  </p:childTnLst>
                </p:cTn>
              </p:par>
            </p:tnLst>
          </p:tmpl>
        </p:tmplLst>
      </p:bldP>
      <p:bldP spid="44" grpId="0"/>
      <p:bldP spid="45" grpId="0" animBg="1"/>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400"/>
                        <p:tgtEl>
                          <p:spTgt spid="46"/>
                        </p:tgtEl>
                      </p:cBhvr>
                    </p:animEffect>
                    <p:anim calcmode="lin" valueType="num">
                      <p:cBhvr>
                        <p:cTn dur="400" fill="hold"/>
                        <p:tgtEl>
                          <p:spTgt spid="46"/>
                        </p:tgtEl>
                        <p:attrNameLst>
                          <p:attrName>ppt_x</p:attrName>
                        </p:attrNameLst>
                      </p:cBhvr>
                      <p:tavLst>
                        <p:tav tm="0">
                          <p:val>
                            <p:strVal val="#ppt_x"/>
                          </p:val>
                        </p:tav>
                        <p:tav tm="100000">
                          <p:val>
                            <p:strVal val="#ppt_x"/>
                          </p:val>
                        </p:tav>
                      </p:tavLst>
                    </p:anim>
                    <p:anim calcmode="lin" valueType="num">
                      <p:cBhvr>
                        <p:cTn dur="4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anim calcmode="lin" valueType="num">
                      <p:cBhvr>
                        <p:cTn dur="500" fill="hold"/>
                        <p:tgtEl>
                          <p:spTgt spid="47"/>
                        </p:tgtEl>
                        <p:attrNameLst>
                          <p:attrName>ppt_x</p:attrName>
                        </p:attrNameLst>
                      </p:cBhvr>
                      <p:tavLst>
                        <p:tav tm="0">
                          <p:val>
                            <p:strVal val="#ppt_x"/>
                          </p:val>
                        </p:tav>
                        <p:tav tm="100000">
                          <p:val>
                            <p:strVal val="#ppt_x"/>
                          </p:val>
                        </p:tav>
                      </p:tavLst>
                    </p:anim>
                    <p:anim calcmode="lin" valueType="num">
                      <p:cBhvr>
                        <p:cTn dur="500" fill="hold"/>
                        <p:tgtEl>
                          <p:spTgt spid="47"/>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10" presetClass="entr" presetSubtype="0" fill="hold" nodeType="withEffect">
                  <p:stCondLst>
                    <p:cond delay="8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53" presetClass="entr" presetSubtype="16"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300" fill="hold"/>
                        <p:tgtEl>
                          <p:spTgt spid="49"/>
                        </p:tgtEl>
                        <p:attrNameLst>
                          <p:attrName>ppt_w</p:attrName>
                        </p:attrNameLst>
                      </p:cBhvr>
                      <p:tavLst>
                        <p:tav tm="0">
                          <p:val>
                            <p:fltVal val="0"/>
                          </p:val>
                        </p:tav>
                        <p:tav tm="100000">
                          <p:val>
                            <p:strVal val="#ppt_w"/>
                          </p:val>
                        </p:tav>
                      </p:tavLst>
                    </p:anim>
                    <p:anim calcmode="lin" valueType="num">
                      <p:cBhvr>
                        <p:cTn dur="300" fill="hold"/>
                        <p:tgtEl>
                          <p:spTgt spid="49"/>
                        </p:tgtEl>
                        <p:attrNameLst>
                          <p:attrName>ppt_h</p:attrName>
                        </p:attrNameLst>
                      </p:cBhvr>
                      <p:tavLst>
                        <p:tav tm="0">
                          <p:val>
                            <p:fltVal val="0"/>
                          </p:val>
                        </p:tav>
                        <p:tav tm="100000">
                          <p:val>
                            <p:strVal val="#ppt_h"/>
                          </p:val>
                        </p:tav>
                      </p:tavLst>
                    </p:anim>
                    <p:animEffect transition="in" filter="fade">
                      <p:cBhvr>
                        <p:cTn dur="300"/>
                        <p:tgtEl>
                          <p:spTgt spid="49"/>
                        </p:tgtEl>
                      </p:cBhvr>
                    </p:animEffect>
                  </p:childTnLst>
                </p:cTn>
              </p:par>
            </p:tnLst>
          </p:tmpl>
        </p:tmplLst>
      </p:bldP>
      <p:bldP spid="50" grpId="0"/>
      <p:bldP spid="51" grpId="0" animBg="1"/>
      <p:bldP spid="52" grpId="0" build="p">
        <p:tmplLst>
          <p:tmpl lvl="1">
            <p:tnLst>
              <p:par>
                <p:cTn presetID="42" presetClass="entr" presetSubtype="0" fill="hold" nodeType="withEffect">
                  <p:stCondLst>
                    <p:cond delay="200"/>
                  </p:stCondLst>
                  <p:childTnLst>
                    <p:set>
                      <p:cBhvr>
                        <p:cTn dur="1" fill="hold">
                          <p:stCondLst>
                            <p:cond delay="0"/>
                          </p:stCondLst>
                        </p:cTn>
                        <p:tgtEl>
                          <p:spTgt spid="52"/>
                        </p:tgtEl>
                        <p:attrNameLst>
                          <p:attrName>style.visibility</p:attrName>
                        </p:attrNameLst>
                      </p:cBhvr>
                      <p:to>
                        <p:strVal val="visible"/>
                      </p:to>
                    </p:set>
                    <p:animEffect transition="in" filter="fade">
                      <p:cBhvr>
                        <p:cTn dur="400"/>
                        <p:tgtEl>
                          <p:spTgt spid="52"/>
                        </p:tgtEl>
                      </p:cBhvr>
                    </p:animEffect>
                    <p:anim calcmode="lin" valueType="num">
                      <p:cBhvr>
                        <p:cTn dur="400" fill="hold"/>
                        <p:tgtEl>
                          <p:spTgt spid="52"/>
                        </p:tgtEl>
                        <p:attrNameLst>
                          <p:attrName>ppt_x</p:attrName>
                        </p:attrNameLst>
                      </p:cBhvr>
                      <p:tavLst>
                        <p:tav tm="0">
                          <p:val>
                            <p:strVal val="#ppt_x"/>
                          </p:val>
                        </p:tav>
                        <p:tav tm="100000">
                          <p:val>
                            <p:strVal val="#ppt_x"/>
                          </p:val>
                        </p:tav>
                      </p:tavLst>
                    </p:anim>
                    <p:anim calcmode="lin" valueType="num">
                      <p:cBhvr>
                        <p:cTn dur="400" fill="hold"/>
                        <p:tgtEl>
                          <p:spTgt spid="52"/>
                        </p:tgtEl>
                        <p:attrNameLst>
                          <p:attrName>ppt_y</p:attrName>
                        </p:attrNameLst>
                      </p:cBhvr>
                      <p:tavLst>
                        <p:tav tm="0">
                          <p:val>
                            <p:strVal val="#ppt_y+.1"/>
                          </p:val>
                        </p:tav>
                        <p:tav tm="100000">
                          <p:val>
                            <p:strVal val="#ppt_y"/>
                          </p:val>
                        </p:tav>
                      </p:tavLst>
                    </p:anim>
                  </p:childTnLst>
                </p:cTn>
              </p:par>
            </p:tnLst>
          </p:tmpl>
        </p:tmplLst>
      </p:bldP>
      <p:bldP spid="53" grpId="0" build="p">
        <p:tmplLst>
          <p:tmpl lvl="1">
            <p:tnLst>
              <p:par>
                <p:cTn presetID="42" presetClass="entr" presetSubtype="0" fill="hold" nodeType="withEffect">
                  <p:stCondLst>
                    <p:cond delay="2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anim calcmode="lin" valueType="num">
                      <p:cBhvr>
                        <p:cTn dur="500" fill="hold"/>
                        <p:tgtEl>
                          <p:spTgt spid="53"/>
                        </p:tgtEl>
                        <p:attrNameLst>
                          <p:attrName>ppt_x</p:attrName>
                        </p:attrNameLst>
                      </p:cBhvr>
                      <p:tavLst>
                        <p:tav tm="0">
                          <p:val>
                            <p:strVal val="#ppt_x"/>
                          </p:val>
                        </p:tav>
                        <p:tav tm="100000">
                          <p:val>
                            <p:strVal val="#ppt_x"/>
                          </p:val>
                        </p:tav>
                      </p:tavLst>
                    </p:anim>
                    <p:anim calcmode="lin" valueType="num">
                      <p:cBhvr>
                        <p:cTn dur="500" fill="hold"/>
                        <p:tgtEl>
                          <p:spTgt spid="53"/>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10" presetClass="entr" presetSubtype="0" fill="hold" nodeType="withEffect">
                  <p:stCondLst>
                    <p:cond delay="8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P spid="56" grpId="0"/>
      <p:bldP spid="57" grpId="0" animBg="1"/>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400"/>
                        <p:tgtEl>
                          <p:spTgt spid="58"/>
                        </p:tgtEl>
                      </p:cBhvr>
                    </p:animEffect>
                    <p:anim calcmode="lin" valueType="num">
                      <p:cBhvr>
                        <p:cTn dur="400" fill="hold"/>
                        <p:tgtEl>
                          <p:spTgt spid="58"/>
                        </p:tgtEl>
                        <p:attrNameLst>
                          <p:attrName>ppt_x</p:attrName>
                        </p:attrNameLst>
                      </p:cBhvr>
                      <p:tavLst>
                        <p:tav tm="0">
                          <p:val>
                            <p:strVal val="#ppt_x"/>
                          </p:val>
                        </p:tav>
                        <p:tav tm="100000">
                          <p:val>
                            <p:strVal val="#ppt_x"/>
                          </p:val>
                        </p:tav>
                      </p:tavLst>
                    </p:anim>
                    <p:anim calcmode="lin" valueType="num">
                      <p:cBhvr>
                        <p:cTn dur="4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anim calcmode="lin" valueType="num">
                      <p:cBhvr>
                        <p:cTn dur="500" fill="hold"/>
                        <p:tgtEl>
                          <p:spTgt spid="59"/>
                        </p:tgtEl>
                        <p:attrNameLst>
                          <p:attrName>ppt_x</p:attrName>
                        </p:attrNameLst>
                      </p:cBhvr>
                      <p:tavLst>
                        <p:tav tm="0">
                          <p:val>
                            <p:strVal val="#ppt_x"/>
                          </p:val>
                        </p:tav>
                        <p:tav tm="100000">
                          <p:val>
                            <p:strVal val="#ppt_x"/>
                          </p:val>
                        </p:tav>
                      </p:tavLst>
                    </p:anim>
                    <p:anim calcmode="lin" valueType="num">
                      <p:cBhvr>
                        <p:cTn dur="500" fill="hold"/>
                        <p:tgtEl>
                          <p:spTgt spid="59"/>
                        </p:tgtEl>
                        <p:attrNameLst>
                          <p:attrName>ppt_y</p:attrName>
                        </p:attrNameLst>
                      </p:cBhvr>
                      <p:tavLst>
                        <p:tav tm="0">
                          <p:val>
                            <p:strVal val="#ppt_y+.1"/>
                          </p:val>
                        </p:tav>
                        <p:tav tm="100000">
                          <p:val>
                            <p:strVal val="#ppt_y"/>
                          </p:val>
                        </p:tav>
                      </p:tavLst>
                    </p:anim>
                  </p:childTnLst>
                </p:cTn>
              </p:par>
            </p:tnLst>
          </p:tmpl>
        </p:tmplLst>
      </p:bldP>
      <p:bldP spid="60" grpId="0" build="p">
        <p:tmplLst>
          <p:tmpl lvl="1">
            <p:tnLst>
              <p:par>
                <p:cTn presetID="10" presetClass="entr" presetSubtype="0" fill="hold" nodeType="withEffect">
                  <p:stCondLst>
                    <p:cond delay="8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53" presetClass="entr" presetSubtype="16"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p:cTn dur="300" fill="hold"/>
                        <p:tgtEl>
                          <p:spTgt spid="61"/>
                        </p:tgtEl>
                        <p:attrNameLst>
                          <p:attrName>ppt_w</p:attrName>
                        </p:attrNameLst>
                      </p:cBhvr>
                      <p:tavLst>
                        <p:tav tm="0">
                          <p:val>
                            <p:fltVal val="0"/>
                          </p:val>
                        </p:tav>
                        <p:tav tm="100000">
                          <p:val>
                            <p:strVal val="#ppt_w"/>
                          </p:val>
                        </p:tav>
                      </p:tavLst>
                    </p:anim>
                    <p:anim calcmode="lin" valueType="num">
                      <p:cBhvr>
                        <p:cTn dur="300" fill="hold"/>
                        <p:tgtEl>
                          <p:spTgt spid="61"/>
                        </p:tgtEl>
                        <p:attrNameLst>
                          <p:attrName>ppt_h</p:attrName>
                        </p:attrNameLst>
                      </p:cBhvr>
                      <p:tavLst>
                        <p:tav tm="0">
                          <p:val>
                            <p:fltVal val="0"/>
                          </p:val>
                        </p:tav>
                        <p:tav tm="100000">
                          <p:val>
                            <p:strVal val="#ppt_h"/>
                          </p:val>
                        </p:tav>
                      </p:tavLst>
                    </p:anim>
                    <p:animEffect transition="in" filter="fade">
                      <p:cBhvr>
                        <p:cTn dur="300"/>
                        <p:tgtEl>
                          <p:spTgt spid="61"/>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am member zoom">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Picture Placeholder 2"/>
          <p:cNvSpPr>
            <a:spLocks noGrp="1"/>
          </p:cNvSpPr>
          <p:nvPr>
            <p:ph type="pic" sz="quarter" idx="17"/>
          </p:nvPr>
        </p:nvSpPr>
        <p:spPr>
          <a:xfrm>
            <a:off x="569385" y="1645921"/>
            <a:ext cx="1953680" cy="17881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 name="Rectangle 2"/>
          <p:cNvSpPr/>
          <p:nvPr userDrawn="1"/>
        </p:nvSpPr>
        <p:spPr>
          <a:xfrm>
            <a:off x="569384" y="3434081"/>
            <a:ext cx="1953680"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4" name="Text Placeholder 7"/>
          <p:cNvSpPr>
            <a:spLocks noGrp="1"/>
          </p:cNvSpPr>
          <p:nvPr>
            <p:ph type="body" sz="quarter" idx="18" hasCustomPrompt="1"/>
          </p:nvPr>
        </p:nvSpPr>
        <p:spPr>
          <a:xfrm>
            <a:off x="569385" y="3687012"/>
            <a:ext cx="195367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Name</a:t>
            </a:r>
            <a:r>
              <a:rPr lang="es-ES_tradnl" dirty="0"/>
              <a:t> </a:t>
            </a:r>
            <a:r>
              <a:rPr lang="es-ES_tradnl" dirty="0" err="1"/>
              <a:t>here</a:t>
            </a:r>
            <a:endParaRPr lang="es-ES_tradnl" dirty="0"/>
          </a:p>
        </p:txBody>
      </p:sp>
      <p:sp>
        <p:nvSpPr>
          <p:cNvPr id="35" name="Text Placeholder 7"/>
          <p:cNvSpPr>
            <a:spLocks noGrp="1"/>
          </p:cNvSpPr>
          <p:nvPr>
            <p:ph type="body" sz="quarter" idx="19" hasCustomPrompt="1"/>
          </p:nvPr>
        </p:nvSpPr>
        <p:spPr>
          <a:xfrm>
            <a:off x="569385" y="4128575"/>
            <a:ext cx="195367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6" name="Text Placeholder 2"/>
          <p:cNvSpPr>
            <a:spLocks noGrp="1"/>
          </p:cNvSpPr>
          <p:nvPr>
            <p:ph type="body" sz="quarter" idx="16" hasCustomPrompt="1"/>
          </p:nvPr>
        </p:nvSpPr>
        <p:spPr>
          <a:xfrm>
            <a:off x="569386" y="4438308"/>
            <a:ext cx="195367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endParaRPr lang="en-US" dirty="0"/>
          </a:p>
        </p:txBody>
      </p:sp>
      <p:sp>
        <p:nvSpPr>
          <p:cNvPr id="37" name="Text Placeholder 7"/>
          <p:cNvSpPr>
            <a:spLocks noGrp="1"/>
          </p:cNvSpPr>
          <p:nvPr>
            <p:ph type="body" sz="quarter" idx="39" hasCustomPrompt="1"/>
          </p:nvPr>
        </p:nvSpPr>
        <p:spPr>
          <a:xfrm>
            <a:off x="1321912" y="5238601"/>
            <a:ext cx="612021"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a:t>icon</a:t>
            </a:r>
            <a:endParaRPr lang="es-ES_tradnl" dirty="0"/>
          </a:p>
        </p:txBody>
      </p:sp>
      <p:sp>
        <p:nvSpPr>
          <p:cNvPr id="62" name="Text Placeholder 7"/>
          <p:cNvSpPr>
            <a:spLocks noGrp="1"/>
          </p:cNvSpPr>
          <p:nvPr>
            <p:ph type="body" sz="quarter" idx="40" hasCustomPrompt="1"/>
          </p:nvPr>
        </p:nvSpPr>
        <p:spPr>
          <a:xfrm>
            <a:off x="2876551" y="1630682"/>
            <a:ext cx="3931576"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About</a:t>
            </a:r>
            <a:r>
              <a:rPr lang="es-ES_tradnl" dirty="0"/>
              <a:t> Bryan</a:t>
            </a:r>
          </a:p>
        </p:txBody>
      </p:sp>
      <p:sp>
        <p:nvSpPr>
          <p:cNvPr id="63" name="Text Placeholder 7"/>
          <p:cNvSpPr>
            <a:spLocks noGrp="1"/>
          </p:cNvSpPr>
          <p:nvPr>
            <p:ph type="body" sz="quarter" idx="41" hasCustomPrompt="1"/>
          </p:nvPr>
        </p:nvSpPr>
        <p:spPr>
          <a:xfrm>
            <a:off x="2876550" y="2112880"/>
            <a:ext cx="393157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69" name="Text Placeholder 2"/>
          <p:cNvSpPr>
            <a:spLocks noGrp="1"/>
          </p:cNvSpPr>
          <p:nvPr>
            <p:ph type="body" sz="quarter" idx="42" hasCustomPrompt="1"/>
          </p:nvPr>
        </p:nvSpPr>
        <p:spPr>
          <a:xfrm>
            <a:off x="2897011" y="2443854"/>
            <a:ext cx="3910188" cy="2771786"/>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fringillascipit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a:p>
            <a:pPr marL="0" marR="0" lvl="0" indent="0" algn="just" defTabSz="486044" rtl="0" eaLnBrk="1" fontAlgn="auto" latinLnBrk="0" hangingPunct="1">
              <a:lnSpc>
                <a:spcPct val="130000"/>
              </a:lnSpc>
              <a:spcBef>
                <a:spcPct val="20000"/>
              </a:spcBef>
              <a:spcAft>
                <a:spcPts val="0"/>
              </a:spcAft>
              <a:buClrTx/>
              <a:buSzTx/>
              <a:buFont typeface="Arial"/>
              <a:buNone/>
              <a:tabLst/>
              <a:defRPr/>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p:txBody>
      </p:sp>
      <p:sp>
        <p:nvSpPr>
          <p:cNvPr id="70" name="Text Placeholder 7"/>
          <p:cNvSpPr>
            <a:spLocks noGrp="1"/>
          </p:cNvSpPr>
          <p:nvPr>
            <p:ph type="body" sz="quarter" idx="43" hasCustomPrompt="1"/>
          </p:nvPr>
        </p:nvSpPr>
        <p:spPr>
          <a:xfrm>
            <a:off x="7644475" y="1630682"/>
            <a:ext cx="3931576"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Skills</a:t>
            </a:r>
            <a:endParaRPr lang="es-ES_tradnl" dirty="0"/>
          </a:p>
        </p:txBody>
      </p:sp>
      <p:sp>
        <p:nvSpPr>
          <p:cNvPr id="71" name="Rectangle 70"/>
          <p:cNvSpPr/>
          <p:nvPr userDrawn="1"/>
        </p:nvSpPr>
        <p:spPr>
          <a:xfrm>
            <a:off x="7644475" y="2677534"/>
            <a:ext cx="3931576"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2" name="Rectangle 71"/>
          <p:cNvSpPr/>
          <p:nvPr userDrawn="1"/>
        </p:nvSpPr>
        <p:spPr>
          <a:xfrm>
            <a:off x="7644475" y="3400964"/>
            <a:ext cx="3931576"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3" name="Rectangle 72"/>
          <p:cNvSpPr/>
          <p:nvPr userDrawn="1"/>
        </p:nvSpPr>
        <p:spPr>
          <a:xfrm>
            <a:off x="7644475" y="4134052"/>
            <a:ext cx="3931576"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4" name="Rectangle 73"/>
          <p:cNvSpPr/>
          <p:nvPr userDrawn="1"/>
        </p:nvSpPr>
        <p:spPr>
          <a:xfrm>
            <a:off x="7644475" y="4910841"/>
            <a:ext cx="3931576"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5" name="Text Placeholder 7"/>
          <p:cNvSpPr>
            <a:spLocks noGrp="1"/>
          </p:cNvSpPr>
          <p:nvPr>
            <p:ph type="body" sz="quarter" idx="44" hasCustomPrompt="1"/>
          </p:nvPr>
        </p:nvSpPr>
        <p:spPr>
          <a:xfrm>
            <a:off x="7644474" y="2341331"/>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65000"/>
                    <a:lumOff val="35000"/>
                  </a:schemeClr>
                </a:solidFill>
                <a:latin typeface="Lato Light"/>
                <a:cs typeface="Lato Light"/>
              </a:defRPr>
            </a:lvl1pPr>
          </a:lstStyle>
          <a:p>
            <a:pPr lvl="0"/>
            <a:r>
              <a:rPr lang="es-ES_tradnl" dirty="0" err="1"/>
              <a:t>Photoshop</a:t>
            </a:r>
            <a:endParaRPr lang="es-ES_tradnl" dirty="0"/>
          </a:p>
        </p:txBody>
      </p:sp>
      <p:sp>
        <p:nvSpPr>
          <p:cNvPr id="76" name="Text Placeholder 7"/>
          <p:cNvSpPr>
            <a:spLocks noGrp="1"/>
          </p:cNvSpPr>
          <p:nvPr>
            <p:ph type="body" sz="quarter" idx="45" hasCustomPrompt="1"/>
          </p:nvPr>
        </p:nvSpPr>
        <p:spPr>
          <a:xfrm>
            <a:off x="7644474" y="3081867"/>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65000"/>
                    <a:lumOff val="35000"/>
                  </a:schemeClr>
                </a:solidFill>
                <a:latin typeface="Lato Light"/>
                <a:cs typeface="Lato Light"/>
              </a:defRPr>
            </a:lvl1pPr>
          </a:lstStyle>
          <a:p>
            <a:pPr lvl="0"/>
            <a:r>
              <a:rPr lang="es-ES_tradnl" dirty="0" err="1"/>
              <a:t>Illustrator</a:t>
            </a:r>
            <a:endParaRPr lang="es-ES_tradnl" dirty="0"/>
          </a:p>
        </p:txBody>
      </p:sp>
      <p:sp>
        <p:nvSpPr>
          <p:cNvPr id="77" name="Text Placeholder 7"/>
          <p:cNvSpPr>
            <a:spLocks noGrp="1"/>
          </p:cNvSpPr>
          <p:nvPr>
            <p:ph type="body" sz="quarter" idx="46" hasCustomPrompt="1"/>
          </p:nvPr>
        </p:nvSpPr>
        <p:spPr>
          <a:xfrm>
            <a:off x="7644474" y="3802307"/>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65000"/>
                    <a:lumOff val="35000"/>
                  </a:schemeClr>
                </a:solidFill>
                <a:latin typeface="Lato Light"/>
                <a:cs typeface="Lato Light"/>
              </a:defRPr>
            </a:lvl1pPr>
          </a:lstStyle>
          <a:p>
            <a:pPr lvl="0"/>
            <a:r>
              <a:rPr lang="es-ES_tradnl" dirty="0" err="1"/>
              <a:t>InDesign</a:t>
            </a:r>
            <a:endParaRPr lang="es-ES_tradnl" dirty="0"/>
          </a:p>
        </p:txBody>
      </p:sp>
      <p:sp>
        <p:nvSpPr>
          <p:cNvPr id="78" name="Text Placeholder 7"/>
          <p:cNvSpPr>
            <a:spLocks noGrp="1"/>
          </p:cNvSpPr>
          <p:nvPr>
            <p:ph type="body" sz="quarter" idx="47" hasCustomPrompt="1"/>
          </p:nvPr>
        </p:nvSpPr>
        <p:spPr>
          <a:xfrm>
            <a:off x="7644474" y="4579547"/>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baseline="0">
                <a:solidFill>
                  <a:schemeClr val="tx1">
                    <a:lumMod val="65000"/>
                    <a:lumOff val="35000"/>
                  </a:schemeClr>
                </a:solidFill>
                <a:latin typeface="Lato Light"/>
                <a:cs typeface="Lato Light"/>
              </a:defRPr>
            </a:lvl1pPr>
          </a:lstStyle>
          <a:p>
            <a:pPr lvl="0"/>
            <a:r>
              <a:rPr lang="es-ES_tradnl" dirty="0"/>
              <a:t>Muse</a:t>
            </a:r>
          </a:p>
        </p:txBody>
      </p:sp>
      <p:cxnSp>
        <p:nvCxnSpPr>
          <p:cNvPr id="22" name="Straight Connector 21"/>
          <p:cNvCxnSpPr/>
          <p:nvPr userDrawn="1"/>
        </p:nvCxnSpPr>
        <p:spPr>
          <a:xfrm>
            <a:off x="7213600" y="1630682"/>
            <a:ext cx="0" cy="3587598"/>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1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22" presetClass="entr" presetSubtype="1"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53" presetClass="entr" presetSubtype="16" fill="hold" grpId="0" nodeType="withEffect" nodePh="1">
                                  <p:stCondLst>
                                    <p:cond delay="80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Effect transition="in" filter="fade">
                                      <p:cBhvr>
                                        <p:cTn id="23" dur="1000"/>
                                        <p:tgtEl>
                                          <p:spTgt spid="3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42" presetClass="entr" presetSubtype="0" fill="hold" grpId="0" nodeType="withEffect">
                                  <p:stCondLst>
                                    <p:cond delay="20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400"/>
                                        <p:tgtEl>
                                          <p:spTgt spid="34">
                                            <p:txEl>
                                              <p:pRg st="0" end="0"/>
                                            </p:txEl>
                                          </p:spTgt>
                                        </p:tgtEl>
                                      </p:cBhvr>
                                    </p:animEffect>
                                    <p:anim calcmode="lin" valueType="num">
                                      <p:cBhvr>
                                        <p:cTn id="31"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2"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fade">
                                      <p:cBhvr>
                                        <p:cTn id="35" dur="500"/>
                                        <p:tgtEl>
                                          <p:spTgt spid="35">
                                            <p:txEl>
                                              <p:pRg st="0" end="0"/>
                                            </p:txEl>
                                          </p:spTgt>
                                        </p:tgtEl>
                                      </p:cBhvr>
                                    </p:animEffect>
                                    <p:anim calcmode="lin" valueType="num">
                                      <p:cBhvr>
                                        <p:cTn id="36"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35">
                                            <p:txEl>
                                              <p:pRg st="0" end="0"/>
                                            </p:txEl>
                                          </p:spTgt>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80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500"/>
                                        <p:tgtEl>
                                          <p:spTgt spid="36">
                                            <p:txEl>
                                              <p:pRg st="0" end="0"/>
                                            </p:txEl>
                                          </p:spTgt>
                                        </p:tgtEl>
                                      </p:cBhvr>
                                    </p:animEffect>
                                  </p:childTnLst>
                                </p:cTn>
                              </p:par>
                            </p:childTnLst>
                          </p:cTn>
                        </p:par>
                        <p:par>
                          <p:cTn id="41" fill="hold">
                            <p:stCondLst>
                              <p:cond delay="3800"/>
                            </p:stCondLst>
                            <p:childTnLst>
                              <p:par>
                                <p:cTn id="42" presetID="53" presetClass="entr" presetSubtype="16" fill="hold" grpId="0" nodeType="afterEffect">
                                  <p:stCondLst>
                                    <p:cond delay="0"/>
                                  </p:stCondLst>
                                  <p:childTnLst>
                                    <p:set>
                                      <p:cBhvr>
                                        <p:cTn id="43" dur="1" fill="hold">
                                          <p:stCondLst>
                                            <p:cond delay="0"/>
                                          </p:stCondLst>
                                        </p:cTn>
                                        <p:tgtEl>
                                          <p:spTgt spid="37">
                                            <p:txEl>
                                              <p:pRg st="0" end="0"/>
                                            </p:txEl>
                                          </p:spTgt>
                                        </p:tgtEl>
                                        <p:attrNameLst>
                                          <p:attrName>style.visibility</p:attrName>
                                        </p:attrNameLst>
                                      </p:cBhvr>
                                      <p:to>
                                        <p:strVal val="visible"/>
                                      </p:to>
                                    </p:set>
                                    <p:anim calcmode="lin" valueType="num">
                                      <p:cBhvr>
                                        <p:cTn id="44"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37">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62">
                                            <p:txEl>
                                              <p:pRg st="0" end="0"/>
                                            </p:txEl>
                                          </p:spTgt>
                                        </p:tgtEl>
                                        <p:attrNameLst>
                                          <p:attrName>style.visibility</p:attrName>
                                        </p:attrNameLst>
                                      </p:cBhvr>
                                      <p:to>
                                        <p:strVal val="visible"/>
                                      </p:to>
                                    </p:set>
                                    <p:animEffect transition="in" filter="fade">
                                      <p:cBhvr>
                                        <p:cTn id="49" dur="400"/>
                                        <p:tgtEl>
                                          <p:spTgt spid="62">
                                            <p:txEl>
                                              <p:pRg st="0" end="0"/>
                                            </p:txEl>
                                          </p:spTgt>
                                        </p:tgtEl>
                                      </p:cBhvr>
                                    </p:animEffect>
                                    <p:anim calcmode="lin" valueType="num">
                                      <p:cBhvr>
                                        <p:cTn id="50"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62">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63">
                                            <p:txEl>
                                              <p:pRg st="0" end="0"/>
                                            </p:txEl>
                                          </p:spTgt>
                                        </p:tgtEl>
                                        <p:attrNameLst>
                                          <p:attrName>style.visibility</p:attrName>
                                        </p:attrNameLst>
                                      </p:cBhvr>
                                      <p:to>
                                        <p:strVal val="visible"/>
                                      </p:to>
                                    </p:set>
                                    <p:animEffect transition="in" filter="fade">
                                      <p:cBhvr>
                                        <p:cTn id="54" dur="500"/>
                                        <p:tgtEl>
                                          <p:spTgt spid="63">
                                            <p:txEl>
                                              <p:pRg st="0" end="0"/>
                                            </p:txEl>
                                          </p:spTgt>
                                        </p:tgtEl>
                                      </p:cBhvr>
                                    </p:animEffect>
                                    <p:anim calcmode="lin" valueType="num">
                                      <p:cBhvr>
                                        <p:cTn id="55"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63">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grpId="0" nodeType="withEffect">
                                  <p:stCondLst>
                                    <p:cond delay="800"/>
                                  </p:stCondLst>
                                  <p:childTnLst>
                                    <p:set>
                                      <p:cBhvr>
                                        <p:cTn id="58" dur="1" fill="hold">
                                          <p:stCondLst>
                                            <p:cond delay="0"/>
                                          </p:stCondLst>
                                        </p:cTn>
                                        <p:tgtEl>
                                          <p:spTgt spid="69">
                                            <p:txEl>
                                              <p:pRg st="0" end="0"/>
                                            </p:txEl>
                                          </p:spTgt>
                                        </p:tgtEl>
                                        <p:attrNameLst>
                                          <p:attrName>style.visibility</p:attrName>
                                        </p:attrNameLst>
                                      </p:cBhvr>
                                      <p:to>
                                        <p:strVal val="visible"/>
                                      </p:to>
                                    </p:set>
                                    <p:animEffect transition="in" filter="fade">
                                      <p:cBhvr>
                                        <p:cTn id="59" dur="500"/>
                                        <p:tgtEl>
                                          <p:spTgt spid="69">
                                            <p:txEl>
                                              <p:pRg st="0" end="0"/>
                                            </p:txEl>
                                          </p:spTgt>
                                        </p:tgtEl>
                                      </p:cBhvr>
                                    </p:animEffect>
                                  </p:childTnLst>
                                </p:cTn>
                              </p:par>
                              <p:par>
                                <p:cTn id="60" presetID="10" presetClass="entr" presetSubtype="0" fill="hold" grpId="0" nodeType="withEffect">
                                  <p:stCondLst>
                                    <p:cond delay="800"/>
                                  </p:stCondLst>
                                  <p:childTnLst>
                                    <p:set>
                                      <p:cBhvr>
                                        <p:cTn id="61" dur="1" fill="hold">
                                          <p:stCondLst>
                                            <p:cond delay="0"/>
                                          </p:stCondLst>
                                        </p:cTn>
                                        <p:tgtEl>
                                          <p:spTgt spid="69">
                                            <p:txEl>
                                              <p:pRg st="1" end="1"/>
                                            </p:txEl>
                                          </p:spTgt>
                                        </p:tgtEl>
                                        <p:attrNameLst>
                                          <p:attrName>style.visibility</p:attrName>
                                        </p:attrNameLst>
                                      </p:cBhvr>
                                      <p:to>
                                        <p:strVal val="visible"/>
                                      </p:to>
                                    </p:set>
                                    <p:animEffect transition="in" filter="fade">
                                      <p:cBhvr>
                                        <p:cTn id="62" dur="500"/>
                                        <p:tgtEl>
                                          <p:spTgt spid="69">
                                            <p:txEl>
                                              <p:pRg st="1" end="1"/>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69">
                                            <p:txEl>
                                              <p:pRg st="2" end="2"/>
                                            </p:txEl>
                                          </p:spTgt>
                                        </p:tgtEl>
                                        <p:attrNameLst>
                                          <p:attrName>style.visibility</p:attrName>
                                        </p:attrNameLst>
                                      </p:cBhvr>
                                      <p:to>
                                        <p:strVal val="visible"/>
                                      </p:to>
                                    </p:set>
                                    <p:animEffect transition="in" filter="fade">
                                      <p:cBhvr>
                                        <p:cTn id="65" dur="500"/>
                                        <p:tgtEl>
                                          <p:spTgt spid="69">
                                            <p:txEl>
                                              <p:pRg st="2" end="2"/>
                                            </p:txEl>
                                          </p:spTgt>
                                        </p:tgtEl>
                                      </p:cBhvr>
                                    </p:animEffect>
                                  </p:childTnLst>
                                </p:cTn>
                              </p:par>
                              <p:par>
                                <p:cTn id="66" presetID="42" presetClass="entr" presetSubtype="0" fill="hold" grpId="0" nodeType="withEffect">
                                  <p:stCondLst>
                                    <p:cond delay="200"/>
                                  </p:stCondLst>
                                  <p:childTnLst>
                                    <p:set>
                                      <p:cBhvr>
                                        <p:cTn id="67" dur="1" fill="hold">
                                          <p:stCondLst>
                                            <p:cond delay="0"/>
                                          </p:stCondLst>
                                        </p:cTn>
                                        <p:tgtEl>
                                          <p:spTgt spid="70">
                                            <p:txEl>
                                              <p:pRg st="0" end="0"/>
                                            </p:txEl>
                                          </p:spTgt>
                                        </p:tgtEl>
                                        <p:attrNameLst>
                                          <p:attrName>style.visibility</p:attrName>
                                        </p:attrNameLst>
                                      </p:cBhvr>
                                      <p:to>
                                        <p:strVal val="visible"/>
                                      </p:to>
                                    </p:set>
                                    <p:animEffect transition="in" filter="fade">
                                      <p:cBhvr>
                                        <p:cTn id="68" dur="400"/>
                                        <p:tgtEl>
                                          <p:spTgt spid="70">
                                            <p:txEl>
                                              <p:pRg st="0" end="0"/>
                                            </p:txEl>
                                          </p:spTgt>
                                        </p:tgtEl>
                                      </p:cBhvr>
                                    </p:animEffect>
                                    <p:anim calcmode="lin" valueType="num">
                                      <p:cBhvr>
                                        <p:cTn id="69"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70" dur="400" fill="hold"/>
                                        <p:tgtEl>
                                          <p:spTgt spid="70">
                                            <p:txEl>
                                              <p:pRg st="0" end="0"/>
                                            </p:txEl>
                                          </p:spTgt>
                                        </p:tgtEl>
                                        <p:attrNameLst>
                                          <p:attrName>ppt_y</p:attrName>
                                        </p:attrNameLst>
                                      </p:cBhvr>
                                      <p:tavLst>
                                        <p:tav tm="0">
                                          <p:val>
                                            <p:strVal val="#ppt_y+.1"/>
                                          </p:val>
                                        </p:tav>
                                        <p:tav tm="100000">
                                          <p:val>
                                            <p:strVal val="#ppt_y"/>
                                          </p:val>
                                        </p:tav>
                                      </p:tavLst>
                                    </p:anim>
                                  </p:childTnLst>
                                </p:cTn>
                              </p:par>
                              <p:par>
                                <p:cTn id="71" presetID="22" presetClass="entr" presetSubtype="8" fill="hold" grpId="0" nodeType="withEffect">
                                  <p:stCondLst>
                                    <p:cond delay="200"/>
                                  </p:stCondLst>
                                  <p:childTnLst>
                                    <p:set>
                                      <p:cBhvr>
                                        <p:cTn id="72" dur="1" fill="hold">
                                          <p:stCondLst>
                                            <p:cond delay="0"/>
                                          </p:stCondLst>
                                        </p:cTn>
                                        <p:tgtEl>
                                          <p:spTgt spid="71"/>
                                        </p:tgtEl>
                                        <p:attrNameLst>
                                          <p:attrName>style.visibility</p:attrName>
                                        </p:attrNameLst>
                                      </p:cBhvr>
                                      <p:to>
                                        <p:strVal val="visible"/>
                                      </p:to>
                                    </p:set>
                                    <p:animEffect transition="in" filter="wipe(left)">
                                      <p:cBhvr>
                                        <p:cTn id="73" dur="500"/>
                                        <p:tgtEl>
                                          <p:spTgt spid="71"/>
                                        </p:tgtEl>
                                      </p:cBhvr>
                                    </p:animEffect>
                                  </p:childTnLst>
                                </p:cTn>
                              </p:par>
                              <p:par>
                                <p:cTn id="74" presetID="22" presetClass="entr" presetSubtype="8" fill="hold" grpId="0" nodeType="withEffect">
                                  <p:stCondLst>
                                    <p:cond delay="200"/>
                                  </p:stCondLst>
                                  <p:childTnLst>
                                    <p:set>
                                      <p:cBhvr>
                                        <p:cTn id="75" dur="1" fill="hold">
                                          <p:stCondLst>
                                            <p:cond delay="0"/>
                                          </p:stCondLst>
                                        </p:cTn>
                                        <p:tgtEl>
                                          <p:spTgt spid="72"/>
                                        </p:tgtEl>
                                        <p:attrNameLst>
                                          <p:attrName>style.visibility</p:attrName>
                                        </p:attrNameLst>
                                      </p:cBhvr>
                                      <p:to>
                                        <p:strVal val="visible"/>
                                      </p:to>
                                    </p:set>
                                    <p:animEffect transition="in" filter="wipe(left)">
                                      <p:cBhvr>
                                        <p:cTn id="76" dur="500"/>
                                        <p:tgtEl>
                                          <p:spTgt spid="72"/>
                                        </p:tgtEl>
                                      </p:cBhvr>
                                    </p:animEffect>
                                  </p:childTnLst>
                                </p:cTn>
                              </p:par>
                              <p:par>
                                <p:cTn id="77" presetID="22" presetClass="entr" presetSubtype="8" fill="hold" grpId="0" nodeType="withEffect">
                                  <p:stCondLst>
                                    <p:cond delay="200"/>
                                  </p:stCondLst>
                                  <p:childTnLst>
                                    <p:set>
                                      <p:cBhvr>
                                        <p:cTn id="78" dur="1" fill="hold">
                                          <p:stCondLst>
                                            <p:cond delay="0"/>
                                          </p:stCondLst>
                                        </p:cTn>
                                        <p:tgtEl>
                                          <p:spTgt spid="73"/>
                                        </p:tgtEl>
                                        <p:attrNameLst>
                                          <p:attrName>style.visibility</p:attrName>
                                        </p:attrNameLst>
                                      </p:cBhvr>
                                      <p:to>
                                        <p:strVal val="visible"/>
                                      </p:to>
                                    </p:set>
                                    <p:animEffect transition="in" filter="wipe(left)">
                                      <p:cBhvr>
                                        <p:cTn id="79" dur="500"/>
                                        <p:tgtEl>
                                          <p:spTgt spid="73"/>
                                        </p:tgtEl>
                                      </p:cBhvr>
                                    </p:animEffect>
                                  </p:childTnLst>
                                </p:cTn>
                              </p:par>
                              <p:par>
                                <p:cTn id="80" presetID="22" presetClass="entr" presetSubtype="8" fill="hold" grpId="0" nodeType="withEffect">
                                  <p:stCondLst>
                                    <p:cond delay="200"/>
                                  </p:stCondLst>
                                  <p:childTnLst>
                                    <p:set>
                                      <p:cBhvr>
                                        <p:cTn id="81" dur="1" fill="hold">
                                          <p:stCondLst>
                                            <p:cond delay="0"/>
                                          </p:stCondLst>
                                        </p:cTn>
                                        <p:tgtEl>
                                          <p:spTgt spid="74"/>
                                        </p:tgtEl>
                                        <p:attrNameLst>
                                          <p:attrName>style.visibility</p:attrName>
                                        </p:attrNameLst>
                                      </p:cBhvr>
                                      <p:to>
                                        <p:strVal val="visible"/>
                                      </p:to>
                                    </p:set>
                                    <p:animEffect transition="in" filter="wipe(left)">
                                      <p:cBhvr>
                                        <p:cTn id="82" dur="500"/>
                                        <p:tgtEl>
                                          <p:spTgt spid="74"/>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75">
                                            <p:txEl>
                                              <p:pRg st="0" end="0"/>
                                            </p:txEl>
                                          </p:spTgt>
                                        </p:tgtEl>
                                        <p:attrNameLst>
                                          <p:attrName>style.visibility</p:attrName>
                                        </p:attrNameLst>
                                      </p:cBhvr>
                                      <p:to>
                                        <p:strVal val="visible"/>
                                      </p:to>
                                    </p:set>
                                    <p:animEffect transition="in" filter="fade">
                                      <p:cBhvr>
                                        <p:cTn id="85" dur="500"/>
                                        <p:tgtEl>
                                          <p:spTgt spid="75">
                                            <p:txEl>
                                              <p:pRg st="0" end="0"/>
                                            </p:txEl>
                                          </p:spTgt>
                                        </p:tgtEl>
                                      </p:cBhvr>
                                    </p:animEffect>
                                    <p:anim calcmode="lin" valueType="num">
                                      <p:cBhvr>
                                        <p:cTn id="86"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87" dur="500" fill="hold"/>
                                        <p:tgtEl>
                                          <p:spTgt spid="75">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76">
                                            <p:txEl>
                                              <p:pRg st="0" end="0"/>
                                            </p:txEl>
                                          </p:spTgt>
                                        </p:tgtEl>
                                        <p:attrNameLst>
                                          <p:attrName>style.visibility</p:attrName>
                                        </p:attrNameLst>
                                      </p:cBhvr>
                                      <p:to>
                                        <p:strVal val="visible"/>
                                      </p:to>
                                    </p:set>
                                    <p:animEffect transition="in" filter="fade">
                                      <p:cBhvr>
                                        <p:cTn id="90" dur="500"/>
                                        <p:tgtEl>
                                          <p:spTgt spid="76">
                                            <p:txEl>
                                              <p:pRg st="0" end="0"/>
                                            </p:txEl>
                                          </p:spTgt>
                                        </p:tgtEl>
                                      </p:cBhvr>
                                    </p:animEffect>
                                    <p:anim calcmode="lin" valueType="num">
                                      <p:cBhvr>
                                        <p:cTn id="91"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76">
                                            <p:txEl>
                                              <p:pRg st="0" end="0"/>
                                            </p:tx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200"/>
                                  </p:stCondLst>
                                  <p:childTnLst>
                                    <p:set>
                                      <p:cBhvr>
                                        <p:cTn id="94" dur="1" fill="hold">
                                          <p:stCondLst>
                                            <p:cond delay="0"/>
                                          </p:stCondLst>
                                        </p:cTn>
                                        <p:tgtEl>
                                          <p:spTgt spid="77">
                                            <p:txEl>
                                              <p:pRg st="0" end="0"/>
                                            </p:txEl>
                                          </p:spTgt>
                                        </p:tgtEl>
                                        <p:attrNameLst>
                                          <p:attrName>style.visibility</p:attrName>
                                        </p:attrNameLst>
                                      </p:cBhvr>
                                      <p:to>
                                        <p:strVal val="visible"/>
                                      </p:to>
                                    </p:set>
                                    <p:animEffect transition="in" filter="fade">
                                      <p:cBhvr>
                                        <p:cTn id="95" dur="500"/>
                                        <p:tgtEl>
                                          <p:spTgt spid="77">
                                            <p:txEl>
                                              <p:pRg st="0" end="0"/>
                                            </p:txEl>
                                          </p:spTgt>
                                        </p:tgtEl>
                                      </p:cBhvr>
                                    </p:animEffect>
                                    <p:anim calcmode="lin" valueType="num">
                                      <p:cBhvr>
                                        <p:cTn id="96"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97" dur="500" fill="hold"/>
                                        <p:tgtEl>
                                          <p:spTgt spid="77">
                                            <p:txEl>
                                              <p:pRg st="0" end="0"/>
                                            </p:txEl>
                                          </p:spTgt>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200"/>
                                  </p:stCondLst>
                                  <p:childTnLst>
                                    <p:set>
                                      <p:cBhvr>
                                        <p:cTn id="99" dur="1" fill="hold">
                                          <p:stCondLst>
                                            <p:cond delay="0"/>
                                          </p:stCondLst>
                                        </p:cTn>
                                        <p:tgtEl>
                                          <p:spTgt spid="78">
                                            <p:txEl>
                                              <p:pRg st="0" end="0"/>
                                            </p:txEl>
                                          </p:spTgt>
                                        </p:tgtEl>
                                        <p:attrNameLst>
                                          <p:attrName>style.visibility</p:attrName>
                                        </p:attrNameLst>
                                      </p:cBhvr>
                                      <p:to>
                                        <p:strVal val="visible"/>
                                      </p:to>
                                    </p:set>
                                    <p:animEffect transition="in" filter="fade">
                                      <p:cBhvr>
                                        <p:cTn id="100" dur="500"/>
                                        <p:tgtEl>
                                          <p:spTgt spid="78">
                                            <p:txEl>
                                              <p:pRg st="0" end="0"/>
                                            </p:txEl>
                                          </p:spTgt>
                                        </p:tgtEl>
                                      </p:cBhvr>
                                    </p:animEffect>
                                    <p:anim calcmode="lin" valueType="num">
                                      <p:cBhvr>
                                        <p:cTn id="101"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102"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3" grpId="0"/>
      <p:bldP spid="3" grpId="0" animBg="1"/>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animBg="1"/>
      <p:bldP spid="72" grpId="0" animBg="1"/>
      <p:bldP spid="73" grpId="0" animBg="1"/>
      <p:bldP spid="74" grpId="0" animBg="1"/>
      <p:bldP spid="75" grpId="0" build="p">
        <p:tmplLst>
          <p:tmpl lvl="1">
            <p:tnLst>
              <p:par>
                <p:cTn presetID="42" presetClass="entr" presetSubtype="0" fill="hold" nodeType="withEffect">
                  <p:stCondLst>
                    <p:cond delay="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anim calcmode="lin" valueType="num">
                      <p:cBhvr>
                        <p:cTn dur="500" fill="hold"/>
                        <p:tgtEl>
                          <p:spTgt spid="75"/>
                        </p:tgtEl>
                        <p:attrNameLst>
                          <p:attrName>ppt_x</p:attrName>
                        </p:attrNameLst>
                      </p:cBhvr>
                      <p:tavLst>
                        <p:tav tm="0">
                          <p:val>
                            <p:strVal val="#ppt_x"/>
                          </p:val>
                        </p:tav>
                        <p:tav tm="100000">
                          <p:val>
                            <p:strVal val="#ppt_x"/>
                          </p:val>
                        </p:tav>
                      </p:tavLst>
                    </p:anim>
                    <p:anim calcmode="lin" valueType="num">
                      <p:cBhvr>
                        <p:cTn dur="500" fill="hold"/>
                        <p:tgtEl>
                          <p:spTgt spid="75"/>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42" presetClass="entr" presetSubtype="0" fill="hold" nodeType="withEffect">
                  <p:stCondLst>
                    <p:cond delay="2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anim calcmode="lin" valueType="num">
                      <p:cBhvr>
                        <p:cTn dur="500" fill="hold"/>
                        <p:tgtEl>
                          <p:spTgt spid="76"/>
                        </p:tgtEl>
                        <p:attrNameLst>
                          <p:attrName>ppt_x</p:attrName>
                        </p:attrNameLst>
                      </p:cBhvr>
                      <p:tavLst>
                        <p:tav tm="0">
                          <p:val>
                            <p:strVal val="#ppt_x"/>
                          </p:val>
                        </p:tav>
                        <p:tav tm="100000">
                          <p:val>
                            <p:strVal val="#ppt_x"/>
                          </p:val>
                        </p:tav>
                      </p:tavLst>
                    </p:anim>
                    <p:anim calcmode="lin" valueType="num">
                      <p:cBhvr>
                        <p:cTn dur="500" fill="hold"/>
                        <p:tgtEl>
                          <p:spTgt spid="76"/>
                        </p:tgtEl>
                        <p:attrNameLst>
                          <p:attrName>ppt_y</p:attrName>
                        </p:attrNameLst>
                      </p:cBhvr>
                      <p:tavLst>
                        <p:tav tm="0">
                          <p:val>
                            <p:strVal val="#ppt_y+.1"/>
                          </p:val>
                        </p:tav>
                        <p:tav tm="100000">
                          <p:val>
                            <p:strVal val="#ppt_y"/>
                          </p:val>
                        </p:tav>
                      </p:tavLst>
                    </p:anim>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anim calcmode="lin" valueType="num">
                      <p:cBhvr>
                        <p:cTn dur="500" fill="hold"/>
                        <p:tgtEl>
                          <p:spTgt spid="77"/>
                        </p:tgtEl>
                        <p:attrNameLst>
                          <p:attrName>ppt_x</p:attrName>
                        </p:attrNameLst>
                      </p:cBhvr>
                      <p:tavLst>
                        <p:tav tm="0">
                          <p:val>
                            <p:strVal val="#ppt_x"/>
                          </p:val>
                        </p:tav>
                        <p:tav tm="100000">
                          <p:val>
                            <p:strVal val="#ppt_x"/>
                          </p:val>
                        </p:tav>
                      </p:tavLst>
                    </p:anim>
                    <p:anim calcmode="lin" valueType="num">
                      <p:cBhvr>
                        <p:cTn dur="5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member zoom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Picture Placeholder 2"/>
          <p:cNvSpPr>
            <a:spLocks noGrp="1"/>
          </p:cNvSpPr>
          <p:nvPr>
            <p:ph type="pic" sz="quarter" idx="17"/>
          </p:nvPr>
        </p:nvSpPr>
        <p:spPr>
          <a:xfrm>
            <a:off x="569385" y="1371601"/>
            <a:ext cx="4358215" cy="5623559"/>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2" name="Text Placeholder 7"/>
          <p:cNvSpPr>
            <a:spLocks noGrp="1"/>
          </p:cNvSpPr>
          <p:nvPr>
            <p:ph type="body" sz="quarter" idx="40" hasCustomPrompt="1"/>
          </p:nvPr>
        </p:nvSpPr>
        <p:spPr>
          <a:xfrm>
            <a:off x="5689600" y="4416192"/>
            <a:ext cx="5865061"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About</a:t>
            </a:r>
            <a:r>
              <a:rPr lang="es-ES_tradnl" dirty="0"/>
              <a:t> Bryan</a:t>
            </a:r>
          </a:p>
        </p:txBody>
      </p:sp>
      <p:sp>
        <p:nvSpPr>
          <p:cNvPr id="63" name="Text Placeholder 7"/>
          <p:cNvSpPr>
            <a:spLocks noGrp="1"/>
          </p:cNvSpPr>
          <p:nvPr>
            <p:ph type="body" sz="quarter" idx="41" hasCustomPrompt="1"/>
          </p:nvPr>
        </p:nvSpPr>
        <p:spPr>
          <a:xfrm>
            <a:off x="5689601" y="4898389"/>
            <a:ext cx="5865064"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69" name="Text Placeholder 2"/>
          <p:cNvSpPr>
            <a:spLocks noGrp="1"/>
          </p:cNvSpPr>
          <p:nvPr>
            <p:ph type="body" sz="quarter" idx="42" hasCustomPrompt="1"/>
          </p:nvPr>
        </p:nvSpPr>
        <p:spPr>
          <a:xfrm>
            <a:off x="5689599" y="5126839"/>
            <a:ext cx="5865063" cy="1273961"/>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fringillascipit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
        <p:nvSpPr>
          <p:cNvPr id="70" name="Text Placeholder 7"/>
          <p:cNvSpPr>
            <a:spLocks noGrp="1"/>
          </p:cNvSpPr>
          <p:nvPr>
            <p:ph type="body" sz="quarter" idx="43" hasCustomPrompt="1"/>
          </p:nvPr>
        </p:nvSpPr>
        <p:spPr>
          <a:xfrm>
            <a:off x="5689604" y="1280162"/>
            <a:ext cx="5865281"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Skills</a:t>
            </a:r>
            <a:endParaRPr lang="es-ES_tradnl" dirty="0"/>
          </a:p>
        </p:txBody>
      </p:sp>
      <p:sp>
        <p:nvSpPr>
          <p:cNvPr id="71" name="Rectangle 70"/>
          <p:cNvSpPr/>
          <p:nvPr userDrawn="1"/>
        </p:nvSpPr>
        <p:spPr>
          <a:xfrm>
            <a:off x="5689603" y="2205094"/>
            <a:ext cx="2912531"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2" name="Rectangle 71"/>
          <p:cNvSpPr/>
          <p:nvPr userDrawn="1"/>
        </p:nvSpPr>
        <p:spPr>
          <a:xfrm>
            <a:off x="5689603" y="2806604"/>
            <a:ext cx="2912531"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3" name="Rectangle 72"/>
          <p:cNvSpPr/>
          <p:nvPr userDrawn="1"/>
        </p:nvSpPr>
        <p:spPr>
          <a:xfrm>
            <a:off x="5689603" y="3433012"/>
            <a:ext cx="2912531"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4" name="Rectangle 73"/>
          <p:cNvSpPr/>
          <p:nvPr userDrawn="1"/>
        </p:nvSpPr>
        <p:spPr>
          <a:xfrm>
            <a:off x="5689603" y="4087881"/>
            <a:ext cx="2912531" cy="215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5" name="Text Placeholder 7"/>
          <p:cNvSpPr>
            <a:spLocks noGrp="1"/>
          </p:cNvSpPr>
          <p:nvPr>
            <p:ph type="body" sz="quarter" idx="44" hasCustomPrompt="1"/>
          </p:nvPr>
        </p:nvSpPr>
        <p:spPr>
          <a:xfrm>
            <a:off x="5689602" y="1868891"/>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65000"/>
                    <a:lumOff val="35000"/>
                  </a:schemeClr>
                </a:solidFill>
                <a:latin typeface="Lato Light"/>
                <a:cs typeface="Lato Light"/>
              </a:defRPr>
            </a:lvl1pPr>
          </a:lstStyle>
          <a:p>
            <a:pPr lvl="0"/>
            <a:r>
              <a:rPr lang="es-ES_tradnl" dirty="0" err="1"/>
              <a:t>Photoshop</a:t>
            </a:r>
            <a:endParaRPr lang="es-ES_tradnl" dirty="0"/>
          </a:p>
        </p:txBody>
      </p:sp>
      <p:sp>
        <p:nvSpPr>
          <p:cNvPr id="76" name="Text Placeholder 7"/>
          <p:cNvSpPr>
            <a:spLocks noGrp="1"/>
          </p:cNvSpPr>
          <p:nvPr>
            <p:ph type="body" sz="quarter" idx="45" hasCustomPrompt="1"/>
          </p:nvPr>
        </p:nvSpPr>
        <p:spPr>
          <a:xfrm>
            <a:off x="5689602" y="2487507"/>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65000"/>
                    <a:lumOff val="35000"/>
                  </a:schemeClr>
                </a:solidFill>
                <a:latin typeface="Lato Light"/>
                <a:cs typeface="Lato Light"/>
              </a:defRPr>
            </a:lvl1pPr>
          </a:lstStyle>
          <a:p>
            <a:pPr lvl="0"/>
            <a:r>
              <a:rPr lang="es-ES_tradnl" dirty="0" err="1"/>
              <a:t>Illustrator</a:t>
            </a:r>
            <a:endParaRPr lang="es-ES_tradnl" dirty="0"/>
          </a:p>
        </p:txBody>
      </p:sp>
      <p:sp>
        <p:nvSpPr>
          <p:cNvPr id="77" name="Text Placeholder 7"/>
          <p:cNvSpPr>
            <a:spLocks noGrp="1"/>
          </p:cNvSpPr>
          <p:nvPr>
            <p:ph type="body" sz="quarter" idx="46" hasCustomPrompt="1"/>
          </p:nvPr>
        </p:nvSpPr>
        <p:spPr>
          <a:xfrm>
            <a:off x="5689602" y="3101267"/>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65000"/>
                    <a:lumOff val="35000"/>
                  </a:schemeClr>
                </a:solidFill>
                <a:latin typeface="Lato Light"/>
                <a:cs typeface="Lato Light"/>
              </a:defRPr>
            </a:lvl1pPr>
          </a:lstStyle>
          <a:p>
            <a:pPr lvl="0"/>
            <a:r>
              <a:rPr lang="es-ES_tradnl" dirty="0" err="1"/>
              <a:t>InDesign</a:t>
            </a:r>
            <a:endParaRPr lang="es-ES_tradnl" dirty="0"/>
          </a:p>
        </p:txBody>
      </p:sp>
      <p:sp>
        <p:nvSpPr>
          <p:cNvPr id="78" name="Text Placeholder 7"/>
          <p:cNvSpPr>
            <a:spLocks noGrp="1"/>
          </p:cNvSpPr>
          <p:nvPr>
            <p:ph type="body" sz="quarter" idx="47" hasCustomPrompt="1"/>
          </p:nvPr>
        </p:nvSpPr>
        <p:spPr>
          <a:xfrm>
            <a:off x="5689602" y="3756587"/>
            <a:ext cx="195672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baseline="0">
                <a:solidFill>
                  <a:schemeClr val="tx1">
                    <a:lumMod val="65000"/>
                    <a:lumOff val="35000"/>
                  </a:schemeClr>
                </a:solidFill>
                <a:latin typeface="Lato Light"/>
                <a:cs typeface="Lato Light"/>
              </a:defRPr>
            </a:lvl1pPr>
          </a:lstStyle>
          <a:p>
            <a:pPr lvl="0"/>
            <a:r>
              <a:rPr lang="es-ES_tradnl" dirty="0"/>
              <a:t>Muse</a:t>
            </a:r>
          </a:p>
        </p:txBody>
      </p:sp>
      <p:sp>
        <p:nvSpPr>
          <p:cNvPr id="17" name="Freeform 16"/>
          <p:cNvSpPr/>
          <p:nvPr userDrawn="1"/>
        </p:nvSpPr>
        <p:spPr>
          <a:xfrm rot="1955458">
            <a:off x="-2087313" y="2001586"/>
            <a:ext cx="7551480" cy="1948085"/>
          </a:xfrm>
          <a:custGeom>
            <a:avLst/>
            <a:gdLst>
              <a:gd name="connsiteX0" fmla="*/ 4436533 w 4436533"/>
              <a:gd name="connsiteY0" fmla="*/ 164697 h 1756908"/>
              <a:gd name="connsiteX1" fmla="*/ 2302933 w 4436533"/>
              <a:gd name="connsiteY1" fmla="*/ 350964 h 1756908"/>
              <a:gd name="connsiteX2" fmla="*/ 3132667 w 4436533"/>
              <a:gd name="connsiteY2" fmla="*/ 1756430 h 1756908"/>
              <a:gd name="connsiteX3" fmla="*/ 3623733 w 4436533"/>
              <a:gd name="connsiteY3" fmla="*/ 503364 h 1756908"/>
              <a:gd name="connsiteX4" fmla="*/ 1405467 w 4436533"/>
              <a:gd name="connsiteY4" fmla="*/ 46164 h 1756908"/>
              <a:gd name="connsiteX5" fmla="*/ 0 w 4436533"/>
              <a:gd name="connsiteY5" fmla="*/ 1536297 h 1756908"/>
              <a:gd name="connsiteX0" fmla="*/ 4436533 w 4436533"/>
              <a:gd name="connsiteY0" fmla="*/ 260722 h 1853405"/>
              <a:gd name="connsiteX1" fmla="*/ 2302933 w 4436533"/>
              <a:gd name="connsiteY1" fmla="*/ 446989 h 1853405"/>
              <a:gd name="connsiteX2" fmla="*/ 3132667 w 4436533"/>
              <a:gd name="connsiteY2" fmla="*/ 1852455 h 1853405"/>
              <a:gd name="connsiteX3" fmla="*/ 3623733 w 4436533"/>
              <a:gd name="connsiteY3" fmla="*/ 599389 h 1853405"/>
              <a:gd name="connsiteX4" fmla="*/ 1405467 w 4436533"/>
              <a:gd name="connsiteY4" fmla="*/ 142189 h 1853405"/>
              <a:gd name="connsiteX5" fmla="*/ 0 w 4436533"/>
              <a:gd name="connsiteY5" fmla="*/ 1632322 h 1853405"/>
              <a:gd name="connsiteX0" fmla="*/ 4436533 w 4436533"/>
              <a:gd name="connsiteY0" fmla="*/ 260722 h 1852567"/>
              <a:gd name="connsiteX1" fmla="*/ 2302933 w 4436533"/>
              <a:gd name="connsiteY1" fmla="*/ 446989 h 1852567"/>
              <a:gd name="connsiteX2" fmla="*/ 3132667 w 4436533"/>
              <a:gd name="connsiteY2" fmla="*/ 1852455 h 1852567"/>
              <a:gd name="connsiteX3" fmla="*/ 3623733 w 4436533"/>
              <a:gd name="connsiteY3" fmla="*/ 599389 h 1852567"/>
              <a:gd name="connsiteX4" fmla="*/ 1405467 w 4436533"/>
              <a:gd name="connsiteY4" fmla="*/ 142189 h 1852567"/>
              <a:gd name="connsiteX5" fmla="*/ 0 w 4436533"/>
              <a:gd name="connsiteY5" fmla="*/ 1632322 h 1852567"/>
              <a:gd name="connsiteX0" fmla="*/ 4436533 w 4436533"/>
              <a:gd name="connsiteY0" fmla="*/ 260722 h 1852461"/>
              <a:gd name="connsiteX1" fmla="*/ 2540000 w 4436533"/>
              <a:gd name="connsiteY1" fmla="*/ 616323 h 1852461"/>
              <a:gd name="connsiteX2" fmla="*/ 3132667 w 4436533"/>
              <a:gd name="connsiteY2" fmla="*/ 1852455 h 1852461"/>
              <a:gd name="connsiteX3" fmla="*/ 3623733 w 4436533"/>
              <a:gd name="connsiteY3" fmla="*/ 599389 h 1852461"/>
              <a:gd name="connsiteX4" fmla="*/ 1405467 w 4436533"/>
              <a:gd name="connsiteY4" fmla="*/ 142189 h 1852461"/>
              <a:gd name="connsiteX5" fmla="*/ 0 w 4436533"/>
              <a:gd name="connsiteY5" fmla="*/ 1632322 h 1852461"/>
              <a:gd name="connsiteX0" fmla="*/ 4436533 w 4436533"/>
              <a:gd name="connsiteY0" fmla="*/ 260722 h 1852464"/>
              <a:gd name="connsiteX1" fmla="*/ 2540000 w 4436533"/>
              <a:gd name="connsiteY1" fmla="*/ 616323 h 1852464"/>
              <a:gd name="connsiteX2" fmla="*/ 3132667 w 4436533"/>
              <a:gd name="connsiteY2" fmla="*/ 1852455 h 1852464"/>
              <a:gd name="connsiteX3" fmla="*/ 3623733 w 4436533"/>
              <a:gd name="connsiteY3" fmla="*/ 599389 h 1852464"/>
              <a:gd name="connsiteX4" fmla="*/ 1405467 w 4436533"/>
              <a:gd name="connsiteY4" fmla="*/ 142189 h 1852464"/>
              <a:gd name="connsiteX5" fmla="*/ 0 w 4436533"/>
              <a:gd name="connsiteY5" fmla="*/ 1632322 h 1852464"/>
              <a:gd name="connsiteX0" fmla="*/ 4436533 w 4436533"/>
              <a:gd name="connsiteY0" fmla="*/ 160324 h 1531924"/>
              <a:gd name="connsiteX1" fmla="*/ 2540000 w 4436533"/>
              <a:gd name="connsiteY1" fmla="*/ 515925 h 1531924"/>
              <a:gd name="connsiteX2" fmla="*/ 2997200 w 4436533"/>
              <a:gd name="connsiteY2" fmla="*/ 1413391 h 1531924"/>
              <a:gd name="connsiteX3" fmla="*/ 3623733 w 4436533"/>
              <a:gd name="connsiteY3" fmla="*/ 498991 h 1531924"/>
              <a:gd name="connsiteX4" fmla="*/ 1405467 w 4436533"/>
              <a:gd name="connsiteY4" fmla="*/ 41791 h 1531924"/>
              <a:gd name="connsiteX5" fmla="*/ 0 w 4436533"/>
              <a:gd name="connsiteY5" fmla="*/ 1531924 h 1531924"/>
              <a:gd name="connsiteX0" fmla="*/ 4436533 w 4436533"/>
              <a:gd name="connsiteY0" fmla="*/ 160324 h 1531924"/>
              <a:gd name="connsiteX1" fmla="*/ 2540000 w 4436533"/>
              <a:gd name="connsiteY1" fmla="*/ 515925 h 1531924"/>
              <a:gd name="connsiteX2" fmla="*/ 2997200 w 4436533"/>
              <a:gd name="connsiteY2" fmla="*/ 1413391 h 1531924"/>
              <a:gd name="connsiteX3" fmla="*/ 3623733 w 4436533"/>
              <a:gd name="connsiteY3" fmla="*/ 498991 h 1531924"/>
              <a:gd name="connsiteX4" fmla="*/ 1405467 w 4436533"/>
              <a:gd name="connsiteY4" fmla="*/ 41791 h 1531924"/>
              <a:gd name="connsiteX5" fmla="*/ 0 w 4436533"/>
              <a:gd name="connsiteY5" fmla="*/ 1531924 h 1531924"/>
              <a:gd name="connsiteX0" fmla="*/ 3031066 w 3031066"/>
              <a:gd name="connsiteY0" fmla="*/ 160324 h 1419470"/>
              <a:gd name="connsiteX1" fmla="*/ 1134533 w 3031066"/>
              <a:gd name="connsiteY1" fmla="*/ 515925 h 1419470"/>
              <a:gd name="connsiteX2" fmla="*/ 1591733 w 3031066"/>
              <a:gd name="connsiteY2" fmla="*/ 1413391 h 1419470"/>
              <a:gd name="connsiteX3" fmla="*/ 2218266 w 3031066"/>
              <a:gd name="connsiteY3" fmla="*/ 498991 h 1419470"/>
              <a:gd name="connsiteX4" fmla="*/ 0 w 3031066"/>
              <a:gd name="connsiteY4" fmla="*/ 41791 h 1419470"/>
              <a:gd name="connsiteX0" fmla="*/ 4199466 w 4199466"/>
              <a:gd name="connsiteY0" fmla="*/ 5331 h 1264150"/>
              <a:gd name="connsiteX1" fmla="*/ 2302933 w 4199466"/>
              <a:gd name="connsiteY1" fmla="*/ 360932 h 1264150"/>
              <a:gd name="connsiteX2" fmla="*/ 2760133 w 4199466"/>
              <a:gd name="connsiteY2" fmla="*/ 1258398 h 1264150"/>
              <a:gd name="connsiteX3" fmla="*/ 3386666 w 4199466"/>
              <a:gd name="connsiteY3" fmla="*/ 343998 h 1264150"/>
              <a:gd name="connsiteX4" fmla="*/ 0 w 4199466"/>
              <a:gd name="connsiteY4" fmla="*/ 174664 h 1264150"/>
              <a:gd name="connsiteX0" fmla="*/ 4199466 w 4199466"/>
              <a:gd name="connsiteY0" fmla="*/ 272347 h 1531166"/>
              <a:gd name="connsiteX1" fmla="*/ 2302933 w 4199466"/>
              <a:gd name="connsiteY1" fmla="*/ 627948 h 1531166"/>
              <a:gd name="connsiteX2" fmla="*/ 2760133 w 4199466"/>
              <a:gd name="connsiteY2" fmla="*/ 1525414 h 1531166"/>
              <a:gd name="connsiteX3" fmla="*/ 3386666 w 4199466"/>
              <a:gd name="connsiteY3" fmla="*/ 611014 h 1531166"/>
              <a:gd name="connsiteX4" fmla="*/ 0 w 4199466"/>
              <a:gd name="connsiteY4" fmla="*/ 441680 h 1531166"/>
              <a:gd name="connsiteX0" fmla="*/ 4199466 w 4199466"/>
              <a:gd name="connsiteY0" fmla="*/ 340911 h 1602433"/>
              <a:gd name="connsiteX1" fmla="*/ 2302933 w 4199466"/>
              <a:gd name="connsiteY1" fmla="*/ 696512 h 1602433"/>
              <a:gd name="connsiteX2" fmla="*/ 2760133 w 4199466"/>
              <a:gd name="connsiteY2" fmla="*/ 1593978 h 1602433"/>
              <a:gd name="connsiteX3" fmla="*/ 3386666 w 4199466"/>
              <a:gd name="connsiteY3" fmla="*/ 679578 h 1602433"/>
              <a:gd name="connsiteX4" fmla="*/ 0 w 4199466"/>
              <a:gd name="connsiteY4" fmla="*/ 510244 h 1602433"/>
              <a:gd name="connsiteX0" fmla="*/ 4199466 w 4199466"/>
              <a:gd name="connsiteY0" fmla="*/ 320417 h 1573620"/>
              <a:gd name="connsiteX1" fmla="*/ 2302933 w 4199466"/>
              <a:gd name="connsiteY1" fmla="*/ 676018 h 1573620"/>
              <a:gd name="connsiteX2" fmla="*/ 2760133 w 4199466"/>
              <a:gd name="connsiteY2" fmla="*/ 1573484 h 1573620"/>
              <a:gd name="connsiteX3" fmla="*/ 3183466 w 4199466"/>
              <a:gd name="connsiteY3" fmla="*/ 726817 h 1573620"/>
              <a:gd name="connsiteX4" fmla="*/ 0 w 4199466"/>
              <a:gd name="connsiteY4" fmla="*/ 489750 h 1573620"/>
              <a:gd name="connsiteX0" fmla="*/ 4199466 w 4199466"/>
              <a:gd name="connsiteY0" fmla="*/ 320417 h 1573493"/>
              <a:gd name="connsiteX1" fmla="*/ 2048933 w 4199466"/>
              <a:gd name="connsiteY1" fmla="*/ 743751 h 1573493"/>
              <a:gd name="connsiteX2" fmla="*/ 2760133 w 4199466"/>
              <a:gd name="connsiteY2" fmla="*/ 1573484 h 1573493"/>
              <a:gd name="connsiteX3" fmla="*/ 3183466 w 4199466"/>
              <a:gd name="connsiteY3" fmla="*/ 726817 h 1573493"/>
              <a:gd name="connsiteX4" fmla="*/ 0 w 4199466"/>
              <a:gd name="connsiteY4" fmla="*/ 489750 h 1573493"/>
              <a:gd name="connsiteX0" fmla="*/ 4199466 w 4199466"/>
              <a:gd name="connsiteY0" fmla="*/ 320417 h 1573522"/>
              <a:gd name="connsiteX1" fmla="*/ 2048933 w 4199466"/>
              <a:gd name="connsiteY1" fmla="*/ 743751 h 1573522"/>
              <a:gd name="connsiteX2" fmla="*/ 2760133 w 4199466"/>
              <a:gd name="connsiteY2" fmla="*/ 1573484 h 1573522"/>
              <a:gd name="connsiteX3" fmla="*/ 3183466 w 4199466"/>
              <a:gd name="connsiteY3" fmla="*/ 726817 h 1573522"/>
              <a:gd name="connsiteX4" fmla="*/ 0 w 4199466"/>
              <a:gd name="connsiteY4" fmla="*/ 489750 h 1573522"/>
              <a:gd name="connsiteX0" fmla="*/ 4199466 w 4199466"/>
              <a:gd name="connsiteY0" fmla="*/ 254880 h 1474089"/>
              <a:gd name="connsiteX1" fmla="*/ 2048933 w 4199466"/>
              <a:gd name="connsiteY1" fmla="*/ 678214 h 1474089"/>
              <a:gd name="connsiteX2" fmla="*/ 2675467 w 4199466"/>
              <a:gd name="connsiteY2" fmla="*/ 1474080 h 1474089"/>
              <a:gd name="connsiteX3" fmla="*/ 3183466 w 4199466"/>
              <a:gd name="connsiteY3" fmla="*/ 661280 h 1474089"/>
              <a:gd name="connsiteX4" fmla="*/ 0 w 4199466"/>
              <a:gd name="connsiteY4" fmla="*/ 424213 h 1474089"/>
              <a:gd name="connsiteX0" fmla="*/ 4199466 w 4199466"/>
              <a:gd name="connsiteY0" fmla="*/ 254880 h 1476478"/>
              <a:gd name="connsiteX1" fmla="*/ 2048933 w 4199466"/>
              <a:gd name="connsiteY1" fmla="*/ 678214 h 1476478"/>
              <a:gd name="connsiteX2" fmla="*/ 2675467 w 4199466"/>
              <a:gd name="connsiteY2" fmla="*/ 1474080 h 1476478"/>
              <a:gd name="connsiteX3" fmla="*/ 3183466 w 4199466"/>
              <a:gd name="connsiteY3" fmla="*/ 661280 h 1476478"/>
              <a:gd name="connsiteX4" fmla="*/ 0 w 4199466"/>
              <a:gd name="connsiteY4" fmla="*/ 424213 h 1476478"/>
              <a:gd name="connsiteX0" fmla="*/ 4199466 w 4199466"/>
              <a:gd name="connsiteY0" fmla="*/ 279753 h 1501814"/>
              <a:gd name="connsiteX1" fmla="*/ 2048933 w 4199466"/>
              <a:gd name="connsiteY1" fmla="*/ 703087 h 1501814"/>
              <a:gd name="connsiteX2" fmla="*/ 2675467 w 4199466"/>
              <a:gd name="connsiteY2" fmla="*/ 1498953 h 1501814"/>
              <a:gd name="connsiteX3" fmla="*/ 3183466 w 4199466"/>
              <a:gd name="connsiteY3" fmla="*/ 686153 h 1501814"/>
              <a:gd name="connsiteX4" fmla="*/ 0 w 4199466"/>
              <a:gd name="connsiteY4" fmla="*/ 449086 h 1501814"/>
              <a:gd name="connsiteX0" fmla="*/ 4199466 w 4199466"/>
              <a:gd name="connsiteY0" fmla="*/ 279753 h 1499053"/>
              <a:gd name="connsiteX1" fmla="*/ 2099733 w 4199466"/>
              <a:gd name="connsiteY1" fmla="*/ 635354 h 1499053"/>
              <a:gd name="connsiteX2" fmla="*/ 2675467 w 4199466"/>
              <a:gd name="connsiteY2" fmla="*/ 1498953 h 1499053"/>
              <a:gd name="connsiteX3" fmla="*/ 3183466 w 4199466"/>
              <a:gd name="connsiteY3" fmla="*/ 686153 h 1499053"/>
              <a:gd name="connsiteX4" fmla="*/ 0 w 4199466"/>
              <a:gd name="connsiteY4" fmla="*/ 449086 h 1499053"/>
              <a:gd name="connsiteX0" fmla="*/ 4199466 w 4199466"/>
              <a:gd name="connsiteY0" fmla="*/ 279753 h 1499053"/>
              <a:gd name="connsiteX1" fmla="*/ 2099733 w 4199466"/>
              <a:gd name="connsiteY1" fmla="*/ 635354 h 1499053"/>
              <a:gd name="connsiteX2" fmla="*/ 2675467 w 4199466"/>
              <a:gd name="connsiteY2" fmla="*/ 1498953 h 1499053"/>
              <a:gd name="connsiteX3" fmla="*/ 3183466 w 4199466"/>
              <a:gd name="connsiteY3" fmla="*/ 686153 h 1499053"/>
              <a:gd name="connsiteX4" fmla="*/ 0 w 4199466"/>
              <a:gd name="connsiteY4" fmla="*/ 449086 h 1499053"/>
              <a:gd name="connsiteX0" fmla="*/ 4199466 w 4199466"/>
              <a:gd name="connsiteY0" fmla="*/ 376915 h 1596472"/>
              <a:gd name="connsiteX1" fmla="*/ 2099733 w 4199466"/>
              <a:gd name="connsiteY1" fmla="*/ 732516 h 1596472"/>
              <a:gd name="connsiteX2" fmla="*/ 2675467 w 4199466"/>
              <a:gd name="connsiteY2" fmla="*/ 1596115 h 1596472"/>
              <a:gd name="connsiteX3" fmla="*/ 3183466 w 4199466"/>
              <a:gd name="connsiteY3" fmla="*/ 783315 h 1596472"/>
              <a:gd name="connsiteX4" fmla="*/ 0 w 4199466"/>
              <a:gd name="connsiteY4" fmla="*/ 546248 h 1596472"/>
              <a:gd name="connsiteX0" fmla="*/ 3544017 w 3544017"/>
              <a:gd name="connsiteY0" fmla="*/ 447473 h 1666760"/>
              <a:gd name="connsiteX1" fmla="*/ 1444284 w 3544017"/>
              <a:gd name="connsiteY1" fmla="*/ 803074 h 1666760"/>
              <a:gd name="connsiteX2" fmla="*/ 2020018 w 3544017"/>
              <a:gd name="connsiteY2" fmla="*/ 1666673 h 1666760"/>
              <a:gd name="connsiteX3" fmla="*/ 2528017 w 3544017"/>
              <a:gd name="connsiteY3" fmla="*/ 853873 h 1666760"/>
              <a:gd name="connsiteX4" fmla="*/ 0 w 3544017"/>
              <a:gd name="connsiteY4" fmla="*/ 382340 h 1666760"/>
              <a:gd name="connsiteX0" fmla="*/ 3544017 w 3544017"/>
              <a:gd name="connsiteY0" fmla="*/ 321471 h 1540758"/>
              <a:gd name="connsiteX1" fmla="*/ 1444284 w 3544017"/>
              <a:gd name="connsiteY1" fmla="*/ 677072 h 1540758"/>
              <a:gd name="connsiteX2" fmla="*/ 2020018 w 3544017"/>
              <a:gd name="connsiteY2" fmla="*/ 1540671 h 1540758"/>
              <a:gd name="connsiteX3" fmla="*/ 2528017 w 3544017"/>
              <a:gd name="connsiteY3" fmla="*/ 727871 h 1540758"/>
              <a:gd name="connsiteX4" fmla="*/ 0 w 3544017"/>
              <a:gd name="connsiteY4" fmla="*/ 256338 h 1540758"/>
              <a:gd name="connsiteX0" fmla="*/ 3544017 w 3544017"/>
              <a:gd name="connsiteY0" fmla="*/ 377302 h 1596681"/>
              <a:gd name="connsiteX1" fmla="*/ 1444284 w 3544017"/>
              <a:gd name="connsiteY1" fmla="*/ 732903 h 1596681"/>
              <a:gd name="connsiteX2" fmla="*/ 2020018 w 3544017"/>
              <a:gd name="connsiteY2" fmla="*/ 1596502 h 1596681"/>
              <a:gd name="connsiteX3" fmla="*/ 2528017 w 3544017"/>
              <a:gd name="connsiteY3" fmla="*/ 783702 h 1596681"/>
              <a:gd name="connsiteX4" fmla="*/ 0 w 3544017"/>
              <a:gd name="connsiteY4" fmla="*/ 312169 h 1596681"/>
              <a:gd name="connsiteX0" fmla="*/ 3544017 w 3544017"/>
              <a:gd name="connsiteY0" fmla="*/ 403902 h 1623404"/>
              <a:gd name="connsiteX1" fmla="*/ 1444284 w 3544017"/>
              <a:gd name="connsiteY1" fmla="*/ 759503 h 1623404"/>
              <a:gd name="connsiteX2" fmla="*/ 2020018 w 3544017"/>
              <a:gd name="connsiteY2" fmla="*/ 1623102 h 1623404"/>
              <a:gd name="connsiteX3" fmla="*/ 2528017 w 3544017"/>
              <a:gd name="connsiteY3" fmla="*/ 810302 h 1623404"/>
              <a:gd name="connsiteX4" fmla="*/ 0 w 3544017"/>
              <a:gd name="connsiteY4" fmla="*/ 338769 h 162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017" h="1623404">
                <a:moveTo>
                  <a:pt x="3544017" y="403902"/>
                </a:moveTo>
                <a:cubicBezTo>
                  <a:pt x="2585872" y="364391"/>
                  <a:pt x="1749084" y="99103"/>
                  <a:pt x="1444284" y="759503"/>
                </a:cubicBezTo>
                <a:cubicBezTo>
                  <a:pt x="1139484" y="1419903"/>
                  <a:pt x="1839396" y="1614636"/>
                  <a:pt x="2020018" y="1623102"/>
                </a:cubicBezTo>
                <a:cubicBezTo>
                  <a:pt x="2200640" y="1631568"/>
                  <a:pt x="2715067" y="1464599"/>
                  <a:pt x="2528017" y="810302"/>
                </a:cubicBezTo>
                <a:cubicBezTo>
                  <a:pt x="2340967" y="156005"/>
                  <a:pt x="1869835" y="-371234"/>
                  <a:pt x="0" y="338769"/>
                </a:cubicBezTo>
              </a:path>
            </a:pathLst>
          </a:custGeom>
          <a:ln>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160"/>
          </a:p>
        </p:txBody>
      </p:sp>
      <p:sp>
        <p:nvSpPr>
          <p:cNvPr id="18" name="Isosceles Triangle 9"/>
          <p:cNvSpPr/>
          <p:nvPr userDrawn="1"/>
        </p:nvSpPr>
        <p:spPr>
          <a:xfrm rot="7893414">
            <a:off x="5165752" y="4270730"/>
            <a:ext cx="255050" cy="454587"/>
          </a:xfrm>
          <a:custGeom>
            <a:avLst/>
            <a:gdLst/>
            <a:ahLst/>
            <a:cxnLst/>
            <a:rect l="l" t="t" r="r" b="b"/>
            <a:pathLst>
              <a:path w="696359" h="1149768">
                <a:moveTo>
                  <a:pt x="355075" y="0"/>
                </a:moveTo>
                <a:lnTo>
                  <a:pt x="696359" y="1105109"/>
                </a:lnTo>
                <a:lnTo>
                  <a:pt x="372008" y="801168"/>
                </a:lnTo>
                <a:lnTo>
                  <a:pt x="0" y="1149768"/>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9" name="Picture Placeholder 2"/>
          <p:cNvSpPr>
            <a:spLocks noGrp="1"/>
          </p:cNvSpPr>
          <p:nvPr>
            <p:ph type="pic" sz="quarter" idx="48"/>
          </p:nvPr>
        </p:nvSpPr>
        <p:spPr>
          <a:xfrm>
            <a:off x="8957734" y="2205093"/>
            <a:ext cx="2618317" cy="2098786"/>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extLst>
      <p:ext uri="{BB962C8B-B14F-4D97-AF65-F5344CB8AC3E}">
        <p14:creationId xmlns:p14="http://schemas.microsoft.com/office/powerpoint/2010/main" val="7783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par>
                                <p:cTn id="20" presetID="42" presetClass="entr" presetSubtype="0" fill="hold" grpId="0" nodeType="withEffect">
                                  <p:stCondLst>
                                    <p:cond delay="200"/>
                                  </p:stCondLst>
                                  <p:childTnLst>
                                    <p:set>
                                      <p:cBhvr>
                                        <p:cTn id="21" dur="1" fill="hold">
                                          <p:stCondLst>
                                            <p:cond delay="0"/>
                                          </p:stCondLst>
                                        </p:cTn>
                                        <p:tgtEl>
                                          <p:spTgt spid="62">
                                            <p:txEl>
                                              <p:pRg st="0" end="0"/>
                                            </p:txEl>
                                          </p:spTgt>
                                        </p:tgtEl>
                                        <p:attrNameLst>
                                          <p:attrName>style.visibility</p:attrName>
                                        </p:attrNameLst>
                                      </p:cBhvr>
                                      <p:to>
                                        <p:strVal val="visible"/>
                                      </p:to>
                                    </p:set>
                                    <p:animEffect transition="in" filter="fade">
                                      <p:cBhvr>
                                        <p:cTn id="22" dur="400"/>
                                        <p:tgtEl>
                                          <p:spTgt spid="62">
                                            <p:txEl>
                                              <p:pRg st="0" end="0"/>
                                            </p:txEl>
                                          </p:spTgt>
                                        </p:tgtEl>
                                      </p:cBhvr>
                                    </p:animEffect>
                                    <p:anim calcmode="lin" valueType="num">
                                      <p:cBhvr>
                                        <p:cTn id="23"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24" dur="400" fill="hold"/>
                                        <p:tgtEl>
                                          <p:spTgt spid="6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63">
                                            <p:txEl>
                                              <p:pRg st="0" end="0"/>
                                            </p:txEl>
                                          </p:spTgt>
                                        </p:tgtEl>
                                        <p:attrNameLst>
                                          <p:attrName>style.visibility</p:attrName>
                                        </p:attrNameLst>
                                      </p:cBhvr>
                                      <p:to>
                                        <p:strVal val="visible"/>
                                      </p:to>
                                    </p:set>
                                    <p:animEffect transition="in" filter="fade">
                                      <p:cBhvr>
                                        <p:cTn id="27" dur="500"/>
                                        <p:tgtEl>
                                          <p:spTgt spid="63">
                                            <p:txEl>
                                              <p:pRg st="0" end="0"/>
                                            </p:txEl>
                                          </p:spTgt>
                                        </p:tgtEl>
                                      </p:cBhvr>
                                    </p:animEffect>
                                    <p:anim calcmode="lin" valueType="num">
                                      <p:cBhvr>
                                        <p:cTn id="28"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63">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69">
                                            <p:txEl>
                                              <p:pRg st="0" end="0"/>
                                            </p:txEl>
                                          </p:spTgt>
                                        </p:tgtEl>
                                        <p:attrNameLst>
                                          <p:attrName>style.visibility</p:attrName>
                                        </p:attrNameLst>
                                      </p:cBhvr>
                                      <p:to>
                                        <p:strVal val="visible"/>
                                      </p:to>
                                    </p:set>
                                    <p:animEffect transition="in" filter="fade">
                                      <p:cBhvr>
                                        <p:cTn id="32" dur="500"/>
                                        <p:tgtEl>
                                          <p:spTgt spid="69">
                                            <p:txEl>
                                              <p:pRg st="0" end="0"/>
                                            </p:txEl>
                                          </p:spTgt>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69">
                                            <p:txEl>
                                              <p:pRg st="1" end="1"/>
                                            </p:txEl>
                                          </p:spTgt>
                                        </p:tgtEl>
                                        <p:attrNameLst>
                                          <p:attrName>style.visibility</p:attrName>
                                        </p:attrNameLst>
                                      </p:cBhvr>
                                      <p:to>
                                        <p:strVal val="visible"/>
                                      </p:to>
                                    </p:set>
                                    <p:animEffect transition="in" filter="fade">
                                      <p:cBhvr>
                                        <p:cTn id="35" dur="500"/>
                                        <p:tgtEl>
                                          <p:spTgt spid="69">
                                            <p:txEl>
                                              <p:pRg st="1" end="1"/>
                                            </p:txEl>
                                          </p:spTgt>
                                        </p:tgtEl>
                                      </p:cBhvr>
                                    </p:animEffect>
                                  </p:childTnLst>
                                </p:cTn>
                              </p:par>
                              <p:par>
                                <p:cTn id="36" presetID="42" presetClass="entr" presetSubtype="0" fill="hold" grpId="0" nodeType="withEffect">
                                  <p:stCondLst>
                                    <p:cond delay="200"/>
                                  </p:stCondLst>
                                  <p:childTnLst>
                                    <p:set>
                                      <p:cBhvr>
                                        <p:cTn id="37" dur="1" fill="hold">
                                          <p:stCondLst>
                                            <p:cond delay="0"/>
                                          </p:stCondLst>
                                        </p:cTn>
                                        <p:tgtEl>
                                          <p:spTgt spid="70">
                                            <p:txEl>
                                              <p:pRg st="0" end="0"/>
                                            </p:txEl>
                                          </p:spTgt>
                                        </p:tgtEl>
                                        <p:attrNameLst>
                                          <p:attrName>style.visibility</p:attrName>
                                        </p:attrNameLst>
                                      </p:cBhvr>
                                      <p:to>
                                        <p:strVal val="visible"/>
                                      </p:to>
                                    </p:set>
                                    <p:animEffect transition="in" filter="fade">
                                      <p:cBhvr>
                                        <p:cTn id="38" dur="400"/>
                                        <p:tgtEl>
                                          <p:spTgt spid="70">
                                            <p:txEl>
                                              <p:pRg st="0" end="0"/>
                                            </p:txEl>
                                          </p:spTgt>
                                        </p:tgtEl>
                                      </p:cBhvr>
                                    </p:animEffect>
                                    <p:anim calcmode="lin" valueType="num">
                                      <p:cBhvr>
                                        <p:cTn id="39"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40" dur="400" fill="hold"/>
                                        <p:tgtEl>
                                          <p:spTgt spid="70">
                                            <p:txEl>
                                              <p:pRg st="0" end="0"/>
                                            </p:txEl>
                                          </p:spTgt>
                                        </p:tgtEl>
                                        <p:attrNameLst>
                                          <p:attrName>ppt_y</p:attrName>
                                        </p:attrNameLst>
                                      </p:cBhvr>
                                      <p:tavLst>
                                        <p:tav tm="0">
                                          <p:val>
                                            <p:strVal val="#ppt_y+.1"/>
                                          </p:val>
                                        </p:tav>
                                        <p:tav tm="100000">
                                          <p:val>
                                            <p:strVal val="#ppt_y"/>
                                          </p:val>
                                        </p:tav>
                                      </p:tavLst>
                                    </p:anim>
                                  </p:childTnLst>
                                </p:cTn>
                              </p:par>
                              <p:par>
                                <p:cTn id="41" presetID="22" presetClass="entr" presetSubtype="8" fill="hold" grpId="0" nodeType="withEffect">
                                  <p:stCondLst>
                                    <p:cond delay="20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par>
                                <p:cTn id="44" presetID="22" presetClass="entr" presetSubtype="8" fill="hold" grpId="0" nodeType="withEffect">
                                  <p:stCondLst>
                                    <p:cond delay="200"/>
                                  </p:stCondLst>
                                  <p:childTnLst>
                                    <p:set>
                                      <p:cBhvr>
                                        <p:cTn id="45" dur="1" fill="hold">
                                          <p:stCondLst>
                                            <p:cond delay="0"/>
                                          </p:stCondLst>
                                        </p:cTn>
                                        <p:tgtEl>
                                          <p:spTgt spid="72"/>
                                        </p:tgtEl>
                                        <p:attrNameLst>
                                          <p:attrName>style.visibility</p:attrName>
                                        </p:attrNameLst>
                                      </p:cBhvr>
                                      <p:to>
                                        <p:strVal val="visible"/>
                                      </p:to>
                                    </p:set>
                                    <p:animEffect transition="in" filter="wipe(left)">
                                      <p:cBhvr>
                                        <p:cTn id="46" dur="500"/>
                                        <p:tgtEl>
                                          <p:spTgt spid="72"/>
                                        </p:tgtEl>
                                      </p:cBhvr>
                                    </p:animEffect>
                                  </p:childTnLst>
                                </p:cTn>
                              </p:par>
                              <p:par>
                                <p:cTn id="47" presetID="22" presetClass="entr" presetSubtype="8" fill="hold" grpId="0" nodeType="withEffect">
                                  <p:stCondLst>
                                    <p:cond delay="20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74"/>
                                        </p:tgtEl>
                                        <p:attrNameLst>
                                          <p:attrName>style.visibility</p:attrName>
                                        </p:attrNameLst>
                                      </p:cBhvr>
                                      <p:to>
                                        <p:strVal val="visible"/>
                                      </p:to>
                                    </p:set>
                                    <p:animEffect transition="in" filter="wipe(left)">
                                      <p:cBhvr>
                                        <p:cTn id="52" dur="500"/>
                                        <p:tgtEl>
                                          <p:spTgt spid="74"/>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75">
                                            <p:txEl>
                                              <p:pRg st="0" end="0"/>
                                            </p:txEl>
                                          </p:spTgt>
                                        </p:tgtEl>
                                        <p:attrNameLst>
                                          <p:attrName>style.visibility</p:attrName>
                                        </p:attrNameLst>
                                      </p:cBhvr>
                                      <p:to>
                                        <p:strVal val="visible"/>
                                      </p:to>
                                    </p:set>
                                    <p:animEffect transition="in" filter="fade">
                                      <p:cBhvr>
                                        <p:cTn id="55" dur="500"/>
                                        <p:tgtEl>
                                          <p:spTgt spid="75">
                                            <p:txEl>
                                              <p:pRg st="0" end="0"/>
                                            </p:txEl>
                                          </p:spTgt>
                                        </p:tgtEl>
                                      </p:cBhvr>
                                    </p:animEffect>
                                    <p:anim calcmode="lin" valueType="num">
                                      <p:cBhvr>
                                        <p:cTn id="56"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57" dur="500" fill="hold"/>
                                        <p:tgtEl>
                                          <p:spTgt spid="75">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00"/>
                                  </p:stCondLst>
                                  <p:childTnLst>
                                    <p:set>
                                      <p:cBhvr>
                                        <p:cTn id="59" dur="1" fill="hold">
                                          <p:stCondLst>
                                            <p:cond delay="0"/>
                                          </p:stCondLst>
                                        </p:cTn>
                                        <p:tgtEl>
                                          <p:spTgt spid="76">
                                            <p:txEl>
                                              <p:pRg st="0" end="0"/>
                                            </p:txEl>
                                          </p:spTgt>
                                        </p:tgtEl>
                                        <p:attrNameLst>
                                          <p:attrName>style.visibility</p:attrName>
                                        </p:attrNameLst>
                                      </p:cBhvr>
                                      <p:to>
                                        <p:strVal val="visible"/>
                                      </p:to>
                                    </p:set>
                                    <p:animEffect transition="in" filter="fade">
                                      <p:cBhvr>
                                        <p:cTn id="60" dur="500"/>
                                        <p:tgtEl>
                                          <p:spTgt spid="76">
                                            <p:txEl>
                                              <p:pRg st="0" end="0"/>
                                            </p:txEl>
                                          </p:spTgt>
                                        </p:tgtEl>
                                      </p:cBhvr>
                                    </p:animEffect>
                                    <p:anim calcmode="lin" valueType="num">
                                      <p:cBhvr>
                                        <p:cTn id="61"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76">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00"/>
                                  </p:stCondLst>
                                  <p:childTnLst>
                                    <p:set>
                                      <p:cBhvr>
                                        <p:cTn id="64" dur="1" fill="hold">
                                          <p:stCondLst>
                                            <p:cond delay="0"/>
                                          </p:stCondLst>
                                        </p:cTn>
                                        <p:tgtEl>
                                          <p:spTgt spid="77">
                                            <p:txEl>
                                              <p:pRg st="0" end="0"/>
                                            </p:txEl>
                                          </p:spTgt>
                                        </p:tgtEl>
                                        <p:attrNameLst>
                                          <p:attrName>style.visibility</p:attrName>
                                        </p:attrNameLst>
                                      </p:cBhvr>
                                      <p:to>
                                        <p:strVal val="visible"/>
                                      </p:to>
                                    </p:set>
                                    <p:animEffect transition="in" filter="fade">
                                      <p:cBhvr>
                                        <p:cTn id="65" dur="500"/>
                                        <p:tgtEl>
                                          <p:spTgt spid="77">
                                            <p:txEl>
                                              <p:pRg st="0" end="0"/>
                                            </p:txEl>
                                          </p:spTgt>
                                        </p:tgtEl>
                                      </p:cBhvr>
                                    </p:animEffect>
                                    <p:anim calcmode="lin" valueType="num">
                                      <p:cBhvr>
                                        <p:cTn id="66"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67" dur="500" fill="hold"/>
                                        <p:tgtEl>
                                          <p:spTgt spid="77">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78">
                                            <p:txEl>
                                              <p:pRg st="0" end="0"/>
                                            </p:txEl>
                                          </p:spTgt>
                                        </p:tgtEl>
                                        <p:attrNameLst>
                                          <p:attrName>style.visibility</p:attrName>
                                        </p:attrNameLst>
                                      </p:cBhvr>
                                      <p:to>
                                        <p:strVal val="visible"/>
                                      </p:to>
                                    </p:set>
                                    <p:animEffect transition="in" filter="fade">
                                      <p:cBhvr>
                                        <p:cTn id="70" dur="500"/>
                                        <p:tgtEl>
                                          <p:spTgt spid="78">
                                            <p:txEl>
                                              <p:pRg st="0" end="0"/>
                                            </p:txEl>
                                          </p:spTgt>
                                        </p:tgtEl>
                                      </p:cBhvr>
                                    </p:animEffect>
                                    <p:anim calcmode="lin" valueType="num">
                                      <p:cBhvr>
                                        <p:cTn id="71"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par>
                          <p:cTn id="73" fill="hold">
                            <p:stCondLst>
                              <p:cond delay="1800"/>
                            </p:stCondLst>
                            <p:childTnLst>
                              <p:par>
                                <p:cTn id="74" presetID="22" presetClass="entr" presetSubtype="2"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right)">
                                      <p:cBhvr>
                                        <p:cTn id="76" dur="500"/>
                                        <p:tgtEl>
                                          <p:spTgt spid="17"/>
                                        </p:tgtEl>
                                      </p:cBhvr>
                                    </p:animEffect>
                                  </p:childTnLst>
                                </p:cTn>
                              </p:par>
                            </p:childTnLst>
                          </p:cTn>
                        </p:par>
                        <p:par>
                          <p:cTn id="77" fill="hold">
                            <p:stCondLst>
                              <p:cond delay="2300"/>
                            </p:stCondLst>
                            <p:childTnLst>
                              <p:par>
                                <p:cTn id="78" presetID="53" presetClass="entr" presetSubtype="16"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par>
                                <p:cTn id="83" presetID="53" presetClass="entr" presetSubtype="16" fill="hold" grpId="0" nodeType="withEffect" nodePh="1">
                                  <p:stCondLst>
                                    <p:cond delay="800"/>
                                  </p:stCondLst>
                                  <p:endCondLst>
                                    <p:cond evt="begin" delay="0">
                                      <p:tn val="83"/>
                                    </p:cond>
                                  </p:end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Effect transition="in" filter="fade">
                                      <p:cBhvr>
                                        <p:cTn id="8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3" grpId="0"/>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animBg="1"/>
      <p:bldP spid="72" grpId="0" animBg="1"/>
      <p:bldP spid="73" grpId="0" animBg="1"/>
      <p:bldP spid="74" grpId="0" animBg="1"/>
      <p:bldP spid="75" grpId="0" build="p">
        <p:tmplLst>
          <p:tmpl lvl="1">
            <p:tnLst>
              <p:par>
                <p:cTn presetID="42" presetClass="entr" presetSubtype="0" fill="hold" nodeType="withEffect">
                  <p:stCondLst>
                    <p:cond delay="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anim calcmode="lin" valueType="num">
                      <p:cBhvr>
                        <p:cTn dur="500" fill="hold"/>
                        <p:tgtEl>
                          <p:spTgt spid="75"/>
                        </p:tgtEl>
                        <p:attrNameLst>
                          <p:attrName>ppt_x</p:attrName>
                        </p:attrNameLst>
                      </p:cBhvr>
                      <p:tavLst>
                        <p:tav tm="0">
                          <p:val>
                            <p:strVal val="#ppt_x"/>
                          </p:val>
                        </p:tav>
                        <p:tav tm="100000">
                          <p:val>
                            <p:strVal val="#ppt_x"/>
                          </p:val>
                        </p:tav>
                      </p:tavLst>
                    </p:anim>
                    <p:anim calcmode="lin" valueType="num">
                      <p:cBhvr>
                        <p:cTn dur="500" fill="hold"/>
                        <p:tgtEl>
                          <p:spTgt spid="75"/>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42" presetClass="entr" presetSubtype="0" fill="hold" nodeType="withEffect">
                  <p:stCondLst>
                    <p:cond delay="2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anim calcmode="lin" valueType="num">
                      <p:cBhvr>
                        <p:cTn dur="500" fill="hold"/>
                        <p:tgtEl>
                          <p:spTgt spid="76"/>
                        </p:tgtEl>
                        <p:attrNameLst>
                          <p:attrName>ppt_x</p:attrName>
                        </p:attrNameLst>
                      </p:cBhvr>
                      <p:tavLst>
                        <p:tav tm="0">
                          <p:val>
                            <p:strVal val="#ppt_x"/>
                          </p:val>
                        </p:tav>
                        <p:tav tm="100000">
                          <p:val>
                            <p:strVal val="#ppt_x"/>
                          </p:val>
                        </p:tav>
                      </p:tavLst>
                    </p:anim>
                    <p:anim calcmode="lin" valueType="num">
                      <p:cBhvr>
                        <p:cTn dur="500" fill="hold"/>
                        <p:tgtEl>
                          <p:spTgt spid="76"/>
                        </p:tgtEl>
                        <p:attrNameLst>
                          <p:attrName>ppt_y</p:attrName>
                        </p:attrNameLst>
                      </p:cBhvr>
                      <p:tavLst>
                        <p:tav tm="0">
                          <p:val>
                            <p:strVal val="#ppt_y+.1"/>
                          </p:val>
                        </p:tav>
                        <p:tav tm="100000">
                          <p:val>
                            <p:strVal val="#ppt_y"/>
                          </p:val>
                        </p:tav>
                      </p:tavLst>
                    </p:anim>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anim calcmode="lin" valueType="num">
                      <p:cBhvr>
                        <p:cTn dur="500" fill="hold"/>
                        <p:tgtEl>
                          <p:spTgt spid="77"/>
                        </p:tgtEl>
                        <p:attrNameLst>
                          <p:attrName>ppt_x</p:attrName>
                        </p:attrNameLst>
                      </p:cBhvr>
                      <p:tavLst>
                        <p:tav tm="0">
                          <p:val>
                            <p:strVal val="#ppt_x"/>
                          </p:val>
                        </p:tav>
                        <p:tav tm="100000">
                          <p:val>
                            <p:strVal val="#ppt_x"/>
                          </p:val>
                        </p:tav>
                      </p:tavLst>
                    </p:anim>
                    <p:anim calcmode="lin" valueType="num">
                      <p:cBhvr>
                        <p:cTn dur="5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17" grpId="0" animBg="1"/>
      <p:bldP spid="18" grpId="0" animBg="1"/>
      <p:bldP spid="19"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am member zoom 3">
    <p:spTree>
      <p:nvGrpSpPr>
        <p:cNvPr id="1" name=""/>
        <p:cNvGrpSpPr/>
        <p:nvPr/>
      </p:nvGrpSpPr>
      <p:grpSpPr>
        <a:xfrm>
          <a:off x="0" y="0"/>
          <a:ext cx="0" cy="0"/>
          <a:chOff x="0" y="0"/>
          <a:chExt cx="0" cy="0"/>
        </a:xfrm>
      </p:grpSpPr>
      <p:sp>
        <p:nvSpPr>
          <p:cNvPr id="20" name="Rectangle 19"/>
          <p:cNvSpPr/>
          <p:nvPr userDrawn="1"/>
        </p:nvSpPr>
        <p:spPr>
          <a:xfrm>
            <a:off x="1" y="2133602"/>
            <a:ext cx="12192000" cy="339851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example</a:t>
            </a:r>
            <a:endParaRPr lang="es-ES_tradnl" dirty="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62" name="Text Placeholder 7"/>
          <p:cNvSpPr>
            <a:spLocks noGrp="1"/>
          </p:cNvSpPr>
          <p:nvPr>
            <p:ph type="body" sz="quarter" idx="40" hasCustomPrompt="1"/>
          </p:nvPr>
        </p:nvSpPr>
        <p:spPr>
          <a:xfrm>
            <a:off x="603253" y="2663884"/>
            <a:ext cx="5391148" cy="431780"/>
          </a:xfrm>
          <a:prstGeom prst="rect">
            <a:avLst/>
          </a:prstGeom>
        </p:spPr>
        <p:txBody>
          <a:bodyPr vert="horz" lIns="0" tIns="40504" rIns="0" bIns="40504" anchor="ctr"/>
          <a:lstStyle>
            <a:lvl1pPr marL="0" indent="0" algn="l">
              <a:lnSpc>
                <a:spcPct val="100000"/>
              </a:lnSpc>
              <a:spcBef>
                <a:spcPts val="0"/>
              </a:spcBef>
              <a:buNone/>
              <a:defRPr sz="1920" b="1">
                <a:solidFill>
                  <a:schemeClr val="bg1"/>
                </a:solidFill>
                <a:latin typeface="Lato Light"/>
                <a:cs typeface="Lato Light"/>
              </a:defRPr>
            </a:lvl1pPr>
          </a:lstStyle>
          <a:p>
            <a:pPr lvl="0"/>
            <a:r>
              <a:rPr lang="es-ES_tradnl" dirty="0" err="1"/>
              <a:t>About</a:t>
            </a:r>
            <a:r>
              <a:rPr lang="es-ES_tradnl" dirty="0"/>
              <a:t> Bryan</a:t>
            </a:r>
          </a:p>
        </p:txBody>
      </p:sp>
      <p:sp>
        <p:nvSpPr>
          <p:cNvPr id="63" name="Text Placeholder 7"/>
          <p:cNvSpPr>
            <a:spLocks noGrp="1"/>
          </p:cNvSpPr>
          <p:nvPr>
            <p:ph type="body" sz="quarter" idx="41" hasCustomPrompt="1"/>
          </p:nvPr>
        </p:nvSpPr>
        <p:spPr>
          <a:xfrm>
            <a:off x="603254" y="3146082"/>
            <a:ext cx="5391151"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69" name="Text Placeholder 2"/>
          <p:cNvSpPr>
            <a:spLocks noGrp="1"/>
          </p:cNvSpPr>
          <p:nvPr>
            <p:ph type="body" sz="quarter" idx="42" hasCustomPrompt="1"/>
          </p:nvPr>
        </p:nvSpPr>
        <p:spPr>
          <a:xfrm>
            <a:off x="603252" y="3374532"/>
            <a:ext cx="5391149" cy="1646069"/>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fringillascipit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
        <p:nvSpPr>
          <p:cNvPr id="19" name="Picture Placeholder 2"/>
          <p:cNvSpPr>
            <a:spLocks noGrp="1"/>
          </p:cNvSpPr>
          <p:nvPr>
            <p:ph type="pic" sz="quarter" idx="48"/>
          </p:nvPr>
        </p:nvSpPr>
        <p:spPr>
          <a:xfrm>
            <a:off x="6298985" y="756360"/>
            <a:ext cx="5277067" cy="610164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extLst>
      <p:ext uri="{BB962C8B-B14F-4D97-AF65-F5344CB8AC3E}">
        <p14:creationId xmlns:p14="http://schemas.microsoft.com/office/powerpoint/2010/main" val="8441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62">
                                            <p:txEl>
                                              <p:pRg st="0" end="0"/>
                                            </p:txEl>
                                          </p:spTgt>
                                        </p:tgtEl>
                                        <p:attrNameLst>
                                          <p:attrName>style.visibility</p:attrName>
                                        </p:attrNameLst>
                                      </p:cBhvr>
                                      <p:to>
                                        <p:strVal val="visible"/>
                                      </p:to>
                                    </p:set>
                                    <p:animEffect transition="in" filter="fade">
                                      <p:cBhvr>
                                        <p:cTn id="17" dur="400"/>
                                        <p:tgtEl>
                                          <p:spTgt spid="62">
                                            <p:txEl>
                                              <p:pRg st="0" end="0"/>
                                            </p:txEl>
                                          </p:spTgt>
                                        </p:tgtEl>
                                      </p:cBhvr>
                                    </p:animEffect>
                                    <p:anim calcmode="lin" valueType="num">
                                      <p:cBhvr>
                                        <p:cTn id="18"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6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fade">
                                      <p:cBhvr>
                                        <p:cTn id="22" dur="500"/>
                                        <p:tgtEl>
                                          <p:spTgt spid="63">
                                            <p:txEl>
                                              <p:pRg st="0" end="0"/>
                                            </p:txEl>
                                          </p:spTgt>
                                        </p:tgtEl>
                                      </p:cBhvr>
                                    </p:animEffect>
                                    <p:anim calcmode="lin" valueType="num">
                                      <p:cBhvr>
                                        <p:cTn id="23"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63">
                                            <p:txEl>
                                              <p:pRg st="0" end="0"/>
                                            </p:txEl>
                                          </p:spTgt>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69">
                                            <p:txEl>
                                              <p:pRg st="0" end="0"/>
                                            </p:txEl>
                                          </p:spTgt>
                                        </p:tgtEl>
                                        <p:attrNameLst>
                                          <p:attrName>style.visibility</p:attrName>
                                        </p:attrNameLst>
                                      </p:cBhvr>
                                      <p:to>
                                        <p:strVal val="visible"/>
                                      </p:to>
                                    </p:set>
                                    <p:animEffect transition="in" filter="fade">
                                      <p:cBhvr>
                                        <p:cTn id="27" dur="500"/>
                                        <p:tgtEl>
                                          <p:spTgt spid="69">
                                            <p:txEl>
                                              <p:pRg st="0" end="0"/>
                                            </p:txEl>
                                          </p:spTgt>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69">
                                            <p:txEl>
                                              <p:pRg st="1" end="1"/>
                                            </p:txEl>
                                          </p:spTgt>
                                        </p:tgtEl>
                                        <p:attrNameLst>
                                          <p:attrName>style.visibility</p:attrName>
                                        </p:attrNameLst>
                                      </p:cBhvr>
                                      <p:to>
                                        <p:strVal val="visible"/>
                                      </p:to>
                                    </p:set>
                                    <p:animEffect transition="in" filter="fade">
                                      <p:cBhvr>
                                        <p:cTn id="30" dur="500"/>
                                        <p:tgtEl>
                                          <p:spTgt spid="69">
                                            <p:txEl>
                                              <p:pRg st="1" end="1"/>
                                            </p:txEl>
                                          </p:spTgt>
                                        </p:tgtEl>
                                      </p:cBhvr>
                                    </p:animEffect>
                                  </p:childTnLst>
                                </p:cTn>
                              </p:par>
                              <p:par>
                                <p:cTn id="31" presetID="53" presetClass="entr" presetSubtype="16" fill="hold" grpId="0" nodeType="withEffect" nodePh="1">
                                  <p:stCondLst>
                                    <p:cond delay="800"/>
                                  </p:stCondLst>
                                  <p:endCondLst>
                                    <p:cond evt="begin" delay="0">
                                      <p:tn val="31"/>
                                    </p:cond>
                                  </p:end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Effect transition="in" filter="fade">
                                      <p:cBhvr>
                                        <p:cTn id="35" dur="1000"/>
                                        <p:tgtEl>
                                          <p:spTgt spid="19"/>
                                        </p:tgtEl>
                                      </p:cBhvr>
                                    </p:animEffect>
                                  </p:childTnLst>
                                </p:cTn>
                              </p:par>
                              <p:par>
                                <p:cTn id="36" presetID="22" presetClass="entr" presetSubtype="8" fill="hold" grpId="0" nodeType="withEffect">
                                  <p:stCondLst>
                                    <p:cond delay="20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19"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dark">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4"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261225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Clear">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306208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with content Clear">
    <p:spTree>
      <p:nvGrpSpPr>
        <p:cNvPr id="1" name=""/>
        <p:cNvGrpSpPr/>
        <p:nvPr/>
      </p:nvGrpSpPr>
      <p:grpSpPr>
        <a:xfrm>
          <a:off x="0" y="0"/>
          <a:ext cx="0" cy="0"/>
          <a:chOff x="0" y="0"/>
          <a:chExt cx="0" cy="0"/>
        </a:xfrm>
      </p:grpSpPr>
      <p:sp>
        <p:nvSpPr>
          <p:cNvPr id="12" name="Rectangle 11"/>
          <p:cNvSpPr/>
          <p:nvPr userDrawn="1"/>
        </p:nvSpPr>
        <p:spPr>
          <a:xfrm>
            <a:off x="-1" y="3215641"/>
            <a:ext cx="12192000" cy="2849880"/>
          </a:xfrm>
          <a:custGeom>
            <a:avLst/>
            <a:gdLst/>
            <a:ahLst/>
            <a:cxnLst/>
            <a:rect l="l" t="t" r="r" b="b"/>
            <a:pathLst>
              <a:path w="9144000" h="2153143">
                <a:moveTo>
                  <a:pt x="3759733" y="0"/>
                </a:moveTo>
                <a:cubicBezTo>
                  <a:pt x="3838366" y="0"/>
                  <a:pt x="3906277" y="26215"/>
                  <a:pt x="3962274" y="79300"/>
                </a:cubicBezTo>
                <a:cubicBezTo>
                  <a:pt x="4017676" y="132384"/>
                  <a:pt x="4045674" y="196609"/>
                  <a:pt x="4045674" y="271321"/>
                </a:cubicBezTo>
                <a:cubicBezTo>
                  <a:pt x="4045674" y="281152"/>
                  <a:pt x="4045674" y="290982"/>
                  <a:pt x="4044482" y="300157"/>
                </a:cubicBezTo>
                <a:cubicBezTo>
                  <a:pt x="4068311" y="294914"/>
                  <a:pt x="4093331" y="291638"/>
                  <a:pt x="4120138" y="291638"/>
                </a:cubicBezTo>
                <a:cubicBezTo>
                  <a:pt x="4202346" y="291638"/>
                  <a:pt x="4272640" y="319163"/>
                  <a:pt x="4331020" y="374869"/>
                </a:cubicBezTo>
                <a:cubicBezTo>
                  <a:pt x="4348295" y="391253"/>
                  <a:pt x="4363188" y="408948"/>
                  <a:pt x="4375103" y="427298"/>
                </a:cubicBezTo>
                <a:cubicBezTo>
                  <a:pt x="4428717" y="394530"/>
                  <a:pt x="4488883" y="377490"/>
                  <a:pt x="4556794" y="377490"/>
                </a:cubicBezTo>
                <a:lnTo>
                  <a:pt x="4572000" y="378013"/>
                </a:lnTo>
                <a:lnTo>
                  <a:pt x="4587205" y="377490"/>
                </a:lnTo>
                <a:cubicBezTo>
                  <a:pt x="4655116" y="377490"/>
                  <a:pt x="4715283" y="394530"/>
                  <a:pt x="4768896" y="427298"/>
                </a:cubicBezTo>
                <a:cubicBezTo>
                  <a:pt x="4780811" y="408948"/>
                  <a:pt x="4795704" y="391253"/>
                  <a:pt x="4812979" y="374869"/>
                </a:cubicBezTo>
                <a:cubicBezTo>
                  <a:pt x="4871359" y="319163"/>
                  <a:pt x="4941653" y="291638"/>
                  <a:pt x="5023861" y="291638"/>
                </a:cubicBezTo>
                <a:cubicBezTo>
                  <a:pt x="5050668" y="291638"/>
                  <a:pt x="5075688" y="294914"/>
                  <a:pt x="5099517" y="300157"/>
                </a:cubicBezTo>
                <a:cubicBezTo>
                  <a:pt x="5098325" y="290982"/>
                  <a:pt x="5098325" y="281152"/>
                  <a:pt x="5098325" y="271321"/>
                </a:cubicBezTo>
                <a:cubicBezTo>
                  <a:pt x="5098325" y="196609"/>
                  <a:pt x="5126323" y="132384"/>
                  <a:pt x="5181725" y="79300"/>
                </a:cubicBezTo>
                <a:cubicBezTo>
                  <a:pt x="5237722" y="26215"/>
                  <a:pt x="5305633" y="0"/>
                  <a:pt x="5384267" y="0"/>
                </a:cubicBezTo>
                <a:cubicBezTo>
                  <a:pt x="5463496" y="0"/>
                  <a:pt x="5530812" y="26215"/>
                  <a:pt x="5586808" y="79300"/>
                </a:cubicBezTo>
                <a:cubicBezTo>
                  <a:pt x="5615403" y="106169"/>
                  <a:pt x="5636849" y="136316"/>
                  <a:pt x="5650550" y="169084"/>
                </a:cubicBezTo>
                <a:cubicBezTo>
                  <a:pt x="5660081" y="158598"/>
                  <a:pt x="5669612" y="148113"/>
                  <a:pt x="5680335" y="138282"/>
                </a:cubicBezTo>
                <a:cubicBezTo>
                  <a:pt x="5764927" y="58327"/>
                  <a:pt x="5866197" y="18350"/>
                  <a:pt x="5985339" y="18350"/>
                </a:cubicBezTo>
                <a:cubicBezTo>
                  <a:pt x="6104482" y="18350"/>
                  <a:pt x="6206349" y="58327"/>
                  <a:pt x="6290344" y="138282"/>
                </a:cubicBezTo>
                <a:cubicBezTo>
                  <a:pt x="6308811" y="155650"/>
                  <a:pt x="6325193" y="173672"/>
                  <a:pt x="6339564" y="192514"/>
                </a:cubicBezTo>
                <a:lnTo>
                  <a:pt x="6372991" y="245722"/>
                </a:lnTo>
                <a:lnTo>
                  <a:pt x="6402166" y="212150"/>
                </a:lnTo>
                <a:cubicBezTo>
                  <a:pt x="6458162" y="159065"/>
                  <a:pt x="6526073" y="132850"/>
                  <a:pt x="6604707" y="132850"/>
                </a:cubicBezTo>
                <a:cubicBezTo>
                  <a:pt x="6683937" y="132850"/>
                  <a:pt x="6751253" y="159065"/>
                  <a:pt x="6807249" y="212150"/>
                </a:cubicBezTo>
                <a:cubicBezTo>
                  <a:pt x="6835843" y="239019"/>
                  <a:pt x="6857289" y="269166"/>
                  <a:pt x="6870991" y="301934"/>
                </a:cubicBezTo>
                <a:cubicBezTo>
                  <a:pt x="6880522" y="291449"/>
                  <a:pt x="6890053" y="280963"/>
                  <a:pt x="6900776" y="271132"/>
                </a:cubicBezTo>
                <a:cubicBezTo>
                  <a:pt x="6985367" y="191178"/>
                  <a:pt x="7086638" y="151200"/>
                  <a:pt x="7205780" y="151200"/>
                </a:cubicBezTo>
                <a:cubicBezTo>
                  <a:pt x="7324922" y="151200"/>
                  <a:pt x="7426789" y="191178"/>
                  <a:pt x="7510785" y="271132"/>
                </a:cubicBezTo>
                <a:cubicBezTo>
                  <a:pt x="7547719" y="305867"/>
                  <a:pt x="7576312" y="343222"/>
                  <a:pt x="7597162" y="384511"/>
                </a:cubicBezTo>
                <a:cubicBezTo>
                  <a:pt x="7625757" y="377957"/>
                  <a:pt x="7656138" y="374680"/>
                  <a:pt x="7688306" y="374680"/>
                </a:cubicBezTo>
                <a:cubicBezTo>
                  <a:pt x="7793152" y="374680"/>
                  <a:pt x="7882509" y="410069"/>
                  <a:pt x="7956376" y="480193"/>
                </a:cubicBezTo>
                <a:cubicBezTo>
                  <a:pt x="7996289" y="518205"/>
                  <a:pt x="8025479" y="560148"/>
                  <a:pt x="8043946" y="606679"/>
                </a:cubicBezTo>
                <a:cubicBezTo>
                  <a:pt x="8104113" y="580465"/>
                  <a:pt x="8170237" y="567357"/>
                  <a:pt x="8242914" y="567357"/>
                </a:cubicBezTo>
                <a:cubicBezTo>
                  <a:pt x="8332270" y="567357"/>
                  <a:pt x="8411574" y="587264"/>
                  <a:pt x="8481077" y="626801"/>
                </a:cubicBezTo>
                <a:lnTo>
                  <a:pt x="8488422" y="631909"/>
                </a:lnTo>
                <a:lnTo>
                  <a:pt x="8521208" y="615142"/>
                </a:lnTo>
                <a:cubicBezTo>
                  <a:pt x="8555238" y="601789"/>
                  <a:pt x="8592172" y="595072"/>
                  <a:pt x="8632085" y="595072"/>
                </a:cubicBezTo>
                <a:cubicBezTo>
                  <a:pt x="8711910" y="595072"/>
                  <a:pt x="8779822" y="621941"/>
                  <a:pt x="8836414" y="675026"/>
                </a:cubicBezTo>
                <a:cubicBezTo>
                  <a:pt x="8872753" y="709760"/>
                  <a:pt x="8897177" y="749082"/>
                  <a:pt x="8910282" y="792992"/>
                </a:cubicBezTo>
                <a:cubicBezTo>
                  <a:pt x="8928153" y="784472"/>
                  <a:pt x="8947216" y="780540"/>
                  <a:pt x="8968662" y="780540"/>
                </a:cubicBezTo>
                <a:cubicBezTo>
                  <a:pt x="9003213" y="780540"/>
                  <a:pt x="9032999" y="791681"/>
                  <a:pt x="9058018" y="813308"/>
                </a:cubicBezTo>
                <a:cubicBezTo>
                  <a:pt x="9065167" y="787094"/>
                  <a:pt x="9079464" y="763501"/>
                  <a:pt x="9100909" y="743185"/>
                </a:cubicBezTo>
                <a:cubicBezTo>
                  <a:pt x="9114015" y="730732"/>
                  <a:pt x="9128312" y="720901"/>
                  <a:pt x="9143205" y="713693"/>
                </a:cubicBezTo>
                <a:cubicBezTo>
                  <a:pt x="9143205" y="781523"/>
                  <a:pt x="9143205" y="832396"/>
                  <a:pt x="9143205" y="870551"/>
                </a:cubicBezTo>
                <a:lnTo>
                  <a:pt x="9143205" y="877894"/>
                </a:lnTo>
                <a:lnTo>
                  <a:pt x="9144000" y="877583"/>
                </a:lnTo>
                <a:lnTo>
                  <a:pt x="9144000" y="1264698"/>
                </a:lnTo>
                <a:lnTo>
                  <a:pt x="9142413" y="1264698"/>
                </a:lnTo>
                <a:lnTo>
                  <a:pt x="9142413" y="2153143"/>
                </a:lnTo>
                <a:lnTo>
                  <a:pt x="0" y="2153143"/>
                </a:lnTo>
                <a:lnTo>
                  <a:pt x="0" y="1264698"/>
                </a:lnTo>
                <a:lnTo>
                  <a:pt x="0" y="877583"/>
                </a:lnTo>
                <a:lnTo>
                  <a:pt x="794" y="877894"/>
                </a:lnTo>
                <a:lnTo>
                  <a:pt x="794" y="870551"/>
                </a:lnTo>
                <a:cubicBezTo>
                  <a:pt x="794" y="832396"/>
                  <a:pt x="794" y="781523"/>
                  <a:pt x="794" y="713693"/>
                </a:cubicBezTo>
                <a:cubicBezTo>
                  <a:pt x="15687" y="720901"/>
                  <a:pt x="29984" y="730732"/>
                  <a:pt x="43089" y="743185"/>
                </a:cubicBezTo>
                <a:cubicBezTo>
                  <a:pt x="64535" y="763501"/>
                  <a:pt x="78832" y="787094"/>
                  <a:pt x="85981" y="813308"/>
                </a:cubicBezTo>
                <a:cubicBezTo>
                  <a:pt x="111000" y="791681"/>
                  <a:pt x="140786" y="780540"/>
                  <a:pt x="175338" y="780540"/>
                </a:cubicBezTo>
                <a:cubicBezTo>
                  <a:pt x="196783" y="780540"/>
                  <a:pt x="215846" y="784472"/>
                  <a:pt x="233718" y="792992"/>
                </a:cubicBezTo>
                <a:cubicBezTo>
                  <a:pt x="246823" y="749082"/>
                  <a:pt x="271247" y="709760"/>
                  <a:pt x="307585" y="675026"/>
                </a:cubicBezTo>
                <a:cubicBezTo>
                  <a:pt x="364178" y="621941"/>
                  <a:pt x="432089" y="595072"/>
                  <a:pt x="511914" y="595072"/>
                </a:cubicBezTo>
                <a:cubicBezTo>
                  <a:pt x="551827" y="595072"/>
                  <a:pt x="588761" y="601789"/>
                  <a:pt x="622791" y="615142"/>
                </a:cubicBezTo>
                <a:lnTo>
                  <a:pt x="655577" y="631909"/>
                </a:lnTo>
                <a:lnTo>
                  <a:pt x="662922" y="626801"/>
                </a:lnTo>
                <a:cubicBezTo>
                  <a:pt x="732424" y="587264"/>
                  <a:pt x="811729" y="567357"/>
                  <a:pt x="901086" y="567357"/>
                </a:cubicBezTo>
                <a:cubicBezTo>
                  <a:pt x="973762" y="567357"/>
                  <a:pt x="1039887" y="580465"/>
                  <a:pt x="1100053" y="606679"/>
                </a:cubicBezTo>
                <a:cubicBezTo>
                  <a:pt x="1118520" y="560148"/>
                  <a:pt x="1147710" y="518205"/>
                  <a:pt x="1187623" y="480193"/>
                </a:cubicBezTo>
                <a:cubicBezTo>
                  <a:pt x="1261491" y="410069"/>
                  <a:pt x="1350848" y="374680"/>
                  <a:pt x="1455693" y="374680"/>
                </a:cubicBezTo>
                <a:cubicBezTo>
                  <a:pt x="1487862" y="374680"/>
                  <a:pt x="1518243" y="377957"/>
                  <a:pt x="1546837" y="384511"/>
                </a:cubicBezTo>
                <a:cubicBezTo>
                  <a:pt x="1567686" y="343222"/>
                  <a:pt x="1596281" y="305867"/>
                  <a:pt x="1633215" y="271132"/>
                </a:cubicBezTo>
                <a:cubicBezTo>
                  <a:pt x="1717210" y="191178"/>
                  <a:pt x="1819077" y="151200"/>
                  <a:pt x="1938219" y="151200"/>
                </a:cubicBezTo>
                <a:cubicBezTo>
                  <a:pt x="2057362" y="151200"/>
                  <a:pt x="2158632" y="191178"/>
                  <a:pt x="2243223" y="271132"/>
                </a:cubicBezTo>
                <a:cubicBezTo>
                  <a:pt x="2253947" y="280963"/>
                  <a:pt x="2263478" y="291449"/>
                  <a:pt x="2273009" y="301934"/>
                </a:cubicBezTo>
                <a:cubicBezTo>
                  <a:pt x="2286710" y="269166"/>
                  <a:pt x="2308156" y="239019"/>
                  <a:pt x="2336750" y="212150"/>
                </a:cubicBezTo>
                <a:cubicBezTo>
                  <a:pt x="2392747" y="159065"/>
                  <a:pt x="2460063" y="132850"/>
                  <a:pt x="2539292" y="132850"/>
                </a:cubicBezTo>
                <a:cubicBezTo>
                  <a:pt x="2617926" y="132850"/>
                  <a:pt x="2685837" y="159065"/>
                  <a:pt x="2741834" y="212150"/>
                </a:cubicBezTo>
                <a:lnTo>
                  <a:pt x="2771008" y="245722"/>
                </a:lnTo>
                <a:lnTo>
                  <a:pt x="2804435" y="192514"/>
                </a:lnTo>
                <a:cubicBezTo>
                  <a:pt x="2818807" y="173672"/>
                  <a:pt x="2835188" y="155650"/>
                  <a:pt x="2853656" y="138282"/>
                </a:cubicBezTo>
                <a:cubicBezTo>
                  <a:pt x="2937651" y="58327"/>
                  <a:pt x="3039517" y="18350"/>
                  <a:pt x="3158660" y="18350"/>
                </a:cubicBezTo>
                <a:cubicBezTo>
                  <a:pt x="3277802" y="18350"/>
                  <a:pt x="3379073" y="58327"/>
                  <a:pt x="3463664" y="138282"/>
                </a:cubicBezTo>
                <a:cubicBezTo>
                  <a:pt x="3474387" y="148113"/>
                  <a:pt x="3483918" y="158598"/>
                  <a:pt x="3493450" y="169084"/>
                </a:cubicBezTo>
                <a:cubicBezTo>
                  <a:pt x="3507150" y="136316"/>
                  <a:pt x="3528596" y="106169"/>
                  <a:pt x="3557190" y="79300"/>
                </a:cubicBezTo>
                <a:cubicBezTo>
                  <a:pt x="3613188" y="26215"/>
                  <a:pt x="3680503" y="0"/>
                  <a:pt x="3759733" y="0"/>
                </a:cubicBezTo>
                <a:close/>
              </a:path>
            </a:pathLst>
          </a:cu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2" name="Rectangle 1"/>
          <p:cNvSpPr/>
          <p:nvPr userDrawn="1"/>
        </p:nvSpPr>
        <p:spPr>
          <a:xfrm>
            <a:off x="1" y="3603669"/>
            <a:ext cx="12189884" cy="3254332"/>
          </a:xfrm>
          <a:custGeom>
            <a:avLst/>
            <a:gdLst/>
            <a:ahLst/>
            <a:cxnLst/>
            <a:rect l="l" t="t" r="r" b="b"/>
            <a:pathLst>
              <a:path w="9142413" h="2309812">
                <a:moveTo>
                  <a:pt x="1632178" y="0"/>
                </a:moveTo>
                <a:cubicBezTo>
                  <a:pt x="1790476" y="0"/>
                  <a:pt x="1924970" y="47614"/>
                  <a:pt x="2036850" y="144034"/>
                </a:cubicBezTo>
                <a:cubicBezTo>
                  <a:pt x="2093980" y="192838"/>
                  <a:pt x="2136828" y="247595"/>
                  <a:pt x="2164203" y="307113"/>
                </a:cubicBezTo>
                <a:cubicBezTo>
                  <a:pt x="2183246" y="288067"/>
                  <a:pt x="2202289" y="269022"/>
                  <a:pt x="2223713" y="251166"/>
                </a:cubicBezTo>
                <a:cubicBezTo>
                  <a:pt x="2392723" y="105942"/>
                  <a:pt x="2595059" y="33330"/>
                  <a:pt x="2833101" y="33330"/>
                </a:cubicBezTo>
                <a:cubicBezTo>
                  <a:pt x="3071144" y="33330"/>
                  <a:pt x="3274670" y="105942"/>
                  <a:pt x="3442490" y="251166"/>
                </a:cubicBezTo>
                <a:cubicBezTo>
                  <a:pt x="3516283" y="314255"/>
                  <a:pt x="3573413" y="382106"/>
                  <a:pt x="3615070" y="457099"/>
                </a:cubicBezTo>
                <a:cubicBezTo>
                  <a:pt x="3672201" y="445195"/>
                  <a:pt x="3732901" y="439243"/>
                  <a:pt x="3797173" y="439243"/>
                </a:cubicBezTo>
                <a:cubicBezTo>
                  <a:pt x="4006650" y="439243"/>
                  <a:pt x="4185182" y="503523"/>
                  <a:pt x="4332768" y="630891"/>
                </a:cubicBezTo>
                <a:cubicBezTo>
                  <a:pt x="4412512" y="699932"/>
                  <a:pt x="4470833" y="776115"/>
                  <a:pt x="4507729" y="860631"/>
                </a:cubicBezTo>
                <a:cubicBezTo>
                  <a:pt x="4627941" y="813017"/>
                  <a:pt x="4760054" y="789209"/>
                  <a:pt x="4905260" y="789209"/>
                </a:cubicBezTo>
                <a:cubicBezTo>
                  <a:pt x="5143302" y="789209"/>
                  <a:pt x="5345638" y="853489"/>
                  <a:pt x="5513458" y="980858"/>
                </a:cubicBezTo>
                <a:cubicBezTo>
                  <a:pt x="5544403" y="1004665"/>
                  <a:pt x="5571778" y="1028472"/>
                  <a:pt x="5596773" y="1053470"/>
                </a:cubicBezTo>
                <a:cubicBezTo>
                  <a:pt x="5649142" y="1035614"/>
                  <a:pt x="5705082" y="1027282"/>
                  <a:pt x="5765783" y="1027282"/>
                </a:cubicBezTo>
                <a:cubicBezTo>
                  <a:pt x="5897896" y="1027282"/>
                  <a:pt x="6009776" y="1067754"/>
                  <a:pt x="6102613" y="1147508"/>
                </a:cubicBezTo>
                <a:cubicBezTo>
                  <a:pt x="6124036" y="1166554"/>
                  <a:pt x="6144270" y="1186790"/>
                  <a:pt x="6160933" y="1207026"/>
                </a:cubicBezTo>
                <a:cubicBezTo>
                  <a:pt x="6191879" y="1202265"/>
                  <a:pt x="6224014" y="1199884"/>
                  <a:pt x="6257340" y="1199884"/>
                </a:cubicBezTo>
                <a:cubicBezTo>
                  <a:pt x="6384693" y="1199884"/>
                  <a:pt x="6494192" y="1230833"/>
                  <a:pt x="6584648" y="1292732"/>
                </a:cubicBezTo>
                <a:cubicBezTo>
                  <a:pt x="6617974" y="1315349"/>
                  <a:pt x="6645349" y="1340347"/>
                  <a:pt x="6666773" y="1366535"/>
                </a:cubicBezTo>
                <a:cubicBezTo>
                  <a:pt x="6719142" y="1340347"/>
                  <a:pt x="6776272" y="1327253"/>
                  <a:pt x="6841734" y="1327253"/>
                </a:cubicBezTo>
                <a:cubicBezTo>
                  <a:pt x="6935761" y="1327253"/>
                  <a:pt x="7016695" y="1355821"/>
                  <a:pt x="7083347" y="1411768"/>
                </a:cubicBezTo>
                <a:cubicBezTo>
                  <a:pt x="7084537" y="1410578"/>
                  <a:pt x="7085727" y="1410578"/>
                  <a:pt x="7086918" y="1409388"/>
                </a:cubicBezTo>
                <a:cubicBezTo>
                  <a:pt x="7189276" y="1349870"/>
                  <a:pt x="7311868" y="1320111"/>
                  <a:pt x="7455883" y="1320111"/>
                </a:cubicBezTo>
                <a:cubicBezTo>
                  <a:pt x="7513013" y="1320111"/>
                  <a:pt x="7566573" y="1324872"/>
                  <a:pt x="7616562" y="1333205"/>
                </a:cubicBezTo>
                <a:cubicBezTo>
                  <a:pt x="7642746" y="1295113"/>
                  <a:pt x="7674882" y="1259402"/>
                  <a:pt x="7712969" y="1226072"/>
                </a:cubicBezTo>
                <a:cubicBezTo>
                  <a:pt x="7826039" y="1129653"/>
                  <a:pt x="7961723" y="1080848"/>
                  <a:pt x="8121211" y="1080848"/>
                </a:cubicBezTo>
                <a:cubicBezTo>
                  <a:pt x="8280700" y="1080848"/>
                  <a:pt x="8416384" y="1129653"/>
                  <a:pt x="8529454" y="1226072"/>
                </a:cubicBezTo>
                <a:cubicBezTo>
                  <a:pt x="8602057" y="1289161"/>
                  <a:pt x="8650855" y="1360583"/>
                  <a:pt x="8677040" y="1440337"/>
                </a:cubicBezTo>
                <a:cubicBezTo>
                  <a:pt x="8712746" y="1424862"/>
                  <a:pt x="8750833" y="1417720"/>
                  <a:pt x="8793681" y="1417720"/>
                </a:cubicBezTo>
                <a:cubicBezTo>
                  <a:pt x="8862713" y="1417720"/>
                  <a:pt x="8922224" y="1437956"/>
                  <a:pt x="8972212" y="1477238"/>
                </a:cubicBezTo>
                <a:cubicBezTo>
                  <a:pt x="8986495" y="1429624"/>
                  <a:pt x="9015060" y="1386771"/>
                  <a:pt x="9057908" y="1349870"/>
                </a:cubicBezTo>
                <a:cubicBezTo>
                  <a:pt x="9084092" y="1327253"/>
                  <a:pt x="9112657" y="1309397"/>
                  <a:pt x="9142413" y="1296303"/>
                </a:cubicBezTo>
                <a:cubicBezTo>
                  <a:pt x="9142413" y="1789113"/>
                  <a:pt x="9142413" y="1789113"/>
                  <a:pt x="9142413" y="1789113"/>
                </a:cubicBezTo>
                <a:lnTo>
                  <a:pt x="9142413" y="2309812"/>
                </a:lnTo>
                <a:lnTo>
                  <a:pt x="0" y="2309812"/>
                </a:lnTo>
                <a:lnTo>
                  <a:pt x="0" y="1789113"/>
                </a:lnTo>
                <a:lnTo>
                  <a:pt x="1588" y="1789113"/>
                </a:lnTo>
                <a:cubicBezTo>
                  <a:pt x="1588" y="686838"/>
                  <a:pt x="1588" y="686838"/>
                  <a:pt x="1588" y="686838"/>
                </a:cubicBezTo>
                <a:cubicBezTo>
                  <a:pt x="14680" y="686838"/>
                  <a:pt x="26582" y="685648"/>
                  <a:pt x="39675" y="685648"/>
                </a:cubicBezTo>
                <a:cubicBezTo>
                  <a:pt x="175359" y="685648"/>
                  <a:pt x="295570" y="716597"/>
                  <a:pt x="402689" y="776115"/>
                </a:cubicBezTo>
                <a:cubicBezTo>
                  <a:pt x="426494" y="742785"/>
                  <a:pt x="456249" y="710645"/>
                  <a:pt x="490765" y="680886"/>
                </a:cubicBezTo>
                <a:cubicBezTo>
                  <a:pt x="607406" y="579706"/>
                  <a:pt x="747851" y="529711"/>
                  <a:pt x="912100" y="529711"/>
                </a:cubicBezTo>
                <a:cubicBezTo>
                  <a:pt x="965659" y="529711"/>
                  <a:pt x="1015648" y="535662"/>
                  <a:pt x="1063257" y="545185"/>
                </a:cubicBezTo>
                <a:cubicBezTo>
                  <a:pt x="1060876" y="528520"/>
                  <a:pt x="1060876" y="510665"/>
                  <a:pt x="1060876" y="492809"/>
                </a:cubicBezTo>
                <a:cubicBezTo>
                  <a:pt x="1060876" y="357108"/>
                  <a:pt x="1116816" y="240453"/>
                  <a:pt x="1227506" y="144034"/>
                </a:cubicBezTo>
                <a:cubicBezTo>
                  <a:pt x="1339386" y="47614"/>
                  <a:pt x="1475070" y="0"/>
                  <a:pt x="1632178"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6" name="Text Placeholder 7"/>
          <p:cNvSpPr>
            <a:spLocks noGrp="1"/>
          </p:cNvSpPr>
          <p:nvPr>
            <p:ph type="body" sz="quarter" idx="40" hasCustomPrompt="1"/>
          </p:nvPr>
        </p:nvSpPr>
        <p:spPr>
          <a:xfrm>
            <a:off x="738719" y="4904313"/>
            <a:ext cx="5391148"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50000"/>
                    <a:lumOff val="50000"/>
                  </a:schemeClr>
                </a:solidFill>
                <a:latin typeface="Lato Light"/>
                <a:cs typeface="Lato Light"/>
              </a:defRPr>
            </a:lvl1pPr>
          </a:lstStyle>
          <a:p>
            <a:pPr lvl="0"/>
            <a:r>
              <a:rPr lang="es-ES_tradnl" dirty="0" err="1"/>
              <a:t>Title</a:t>
            </a:r>
            <a:r>
              <a:rPr lang="es-ES_tradnl" dirty="0"/>
              <a:t> </a:t>
            </a:r>
            <a:r>
              <a:rPr lang="es-ES_tradnl" dirty="0" err="1"/>
              <a:t>Here</a:t>
            </a:r>
            <a:endParaRPr lang="es-ES_tradnl" dirty="0"/>
          </a:p>
        </p:txBody>
      </p:sp>
      <p:sp>
        <p:nvSpPr>
          <p:cNvPr id="17" name="Text Placeholder 7"/>
          <p:cNvSpPr>
            <a:spLocks noGrp="1"/>
          </p:cNvSpPr>
          <p:nvPr>
            <p:ph type="body" sz="quarter" idx="41" hasCustomPrompt="1"/>
          </p:nvPr>
        </p:nvSpPr>
        <p:spPr>
          <a:xfrm>
            <a:off x="738721" y="5356031"/>
            <a:ext cx="5391151"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18" name="Text Placeholder 2"/>
          <p:cNvSpPr>
            <a:spLocks noGrp="1"/>
          </p:cNvSpPr>
          <p:nvPr>
            <p:ph type="body" sz="quarter" idx="42" hasCustomPrompt="1"/>
          </p:nvPr>
        </p:nvSpPr>
        <p:spPr>
          <a:xfrm>
            <a:off x="738719" y="5584481"/>
            <a:ext cx="5391149" cy="785839"/>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9803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42" presetClass="entr" presetSubtype="0" fill="hold" grpId="0" nodeType="withEffect">
                                  <p:stCondLst>
                                    <p:cond delay="20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400"/>
                                        <p:tgtEl>
                                          <p:spTgt spid="16">
                                            <p:txEl>
                                              <p:pRg st="0" end="0"/>
                                            </p:txEl>
                                          </p:spTgt>
                                        </p:tgtEl>
                                      </p:cBhvr>
                                    </p:animEffect>
                                    <p:anim calcmode="lin" valueType="num">
                                      <p:cBhvr>
                                        <p:cTn id="15" dur="4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1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anim calcmode="lin" valueType="num">
                                      <p:cBhvr>
                                        <p:cTn id="2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6" grpId="0" build="p">
        <p:tmplLst>
          <p:tmpl lvl="1">
            <p:tnLst>
              <p:par>
                <p:cTn presetID="42" presetClass="entr" presetSubtype="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Effect transition="in" filter="fade">
                      <p:cBhvr>
                        <p:cTn dur="400"/>
                        <p:tgtEl>
                          <p:spTgt spid="16"/>
                        </p:tgtEl>
                      </p:cBhvr>
                    </p:animEffect>
                    <p:anim calcmode="lin" valueType="num">
                      <p:cBhvr>
                        <p:cTn dur="400" fill="hold"/>
                        <p:tgtEl>
                          <p:spTgt spid="16"/>
                        </p:tgtEl>
                        <p:attrNameLst>
                          <p:attrName>ppt_x</p:attrName>
                        </p:attrNameLst>
                      </p:cBhvr>
                      <p:tavLst>
                        <p:tav tm="0">
                          <p:val>
                            <p:strVal val="#ppt_x"/>
                          </p:val>
                        </p:tav>
                        <p:tav tm="100000">
                          <p:val>
                            <p:strVal val="#ppt_x"/>
                          </p:val>
                        </p:tav>
                      </p:tavLst>
                    </p:anim>
                    <p:anim calcmode="lin" valueType="num">
                      <p:cBhvr>
                        <p:cTn dur="4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with content Clear">
    <p:spTree>
      <p:nvGrpSpPr>
        <p:cNvPr id="1" name=""/>
        <p:cNvGrpSpPr/>
        <p:nvPr/>
      </p:nvGrpSpPr>
      <p:grpSpPr>
        <a:xfrm>
          <a:off x="0" y="0"/>
          <a:ext cx="0" cy="0"/>
          <a:chOff x="0" y="0"/>
          <a:chExt cx="0" cy="0"/>
        </a:xfrm>
      </p:grpSpPr>
      <p:sp>
        <p:nvSpPr>
          <p:cNvPr id="10" name="Rectangle 1"/>
          <p:cNvSpPr/>
          <p:nvPr userDrawn="1"/>
        </p:nvSpPr>
        <p:spPr>
          <a:xfrm rot="10800000">
            <a:off x="1" y="0"/>
            <a:ext cx="12189884" cy="3254332"/>
          </a:xfrm>
          <a:custGeom>
            <a:avLst/>
            <a:gdLst/>
            <a:ahLst/>
            <a:cxnLst/>
            <a:rect l="l" t="t" r="r" b="b"/>
            <a:pathLst>
              <a:path w="9142413" h="2309812">
                <a:moveTo>
                  <a:pt x="1632178" y="0"/>
                </a:moveTo>
                <a:cubicBezTo>
                  <a:pt x="1790476" y="0"/>
                  <a:pt x="1924970" y="47614"/>
                  <a:pt x="2036850" y="144034"/>
                </a:cubicBezTo>
                <a:cubicBezTo>
                  <a:pt x="2093980" y="192838"/>
                  <a:pt x="2136828" y="247595"/>
                  <a:pt x="2164203" y="307113"/>
                </a:cubicBezTo>
                <a:cubicBezTo>
                  <a:pt x="2183246" y="288067"/>
                  <a:pt x="2202289" y="269022"/>
                  <a:pt x="2223713" y="251166"/>
                </a:cubicBezTo>
                <a:cubicBezTo>
                  <a:pt x="2392723" y="105942"/>
                  <a:pt x="2595059" y="33330"/>
                  <a:pt x="2833101" y="33330"/>
                </a:cubicBezTo>
                <a:cubicBezTo>
                  <a:pt x="3071144" y="33330"/>
                  <a:pt x="3274670" y="105942"/>
                  <a:pt x="3442490" y="251166"/>
                </a:cubicBezTo>
                <a:cubicBezTo>
                  <a:pt x="3516283" y="314255"/>
                  <a:pt x="3573413" y="382106"/>
                  <a:pt x="3615070" y="457099"/>
                </a:cubicBezTo>
                <a:cubicBezTo>
                  <a:pt x="3672201" y="445195"/>
                  <a:pt x="3732901" y="439243"/>
                  <a:pt x="3797173" y="439243"/>
                </a:cubicBezTo>
                <a:cubicBezTo>
                  <a:pt x="4006650" y="439243"/>
                  <a:pt x="4185182" y="503523"/>
                  <a:pt x="4332768" y="630891"/>
                </a:cubicBezTo>
                <a:cubicBezTo>
                  <a:pt x="4412512" y="699932"/>
                  <a:pt x="4470833" y="776115"/>
                  <a:pt x="4507729" y="860631"/>
                </a:cubicBezTo>
                <a:cubicBezTo>
                  <a:pt x="4627941" y="813017"/>
                  <a:pt x="4760054" y="789209"/>
                  <a:pt x="4905260" y="789209"/>
                </a:cubicBezTo>
                <a:cubicBezTo>
                  <a:pt x="5143302" y="789209"/>
                  <a:pt x="5345638" y="853489"/>
                  <a:pt x="5513458" y="980858"/>
                </a:cubicBezTo>
                <a:cubicBezTo>
                  <a:pt x="5544403" y="1004665"/>
                  <a:pt x="5571778" y="1028472"/>
                  <a:pt x="5596773" y="1053470"/>
                </a:cubicBezTo>
                <a:cubicBezTo>
                  <a:pt x="5649142" y="1035614"/>
                  <a:pt x="5705082" y="1027282"/>
                  <a:pt x="5765783" y="1027282"/>
                </a:cubicBezTo>
                <a:cubicBezTo>
                  <a:pt x="5897896" y="1027282"/>
                  <a:pt x="6009776" y="1067754"/>
                  <a:pt x="6102613" y="1147508"/>
                </a:cubicBezTo>
                <a:cubicBezTo>
                  <a:pt x="6124036" y="1166554"/>
                  <a:pt x="6144270" y="1186790"/>
                  <a:pt x="6160933" y="1207026"/>
                </a:cubicBezTo>
                <a:cubicBezTo>
                  <a:pt x="6191879" y="1202265"/>
                  <a:pt x="6224014" y="1199884"/>
                  <a:pt x="6257340" y="1199884"/>
                </a:cubicBezTo>
                <a:cubicBezTo>
                  <a:pt x="6384693" y="1199884"/>
                  <a:pt x="6494192" y="1230833"/>
                  <a:pt x="6584648" y="1292732"/>
                </a:cubicBezTo>
                <a:cubicBezTo>
                  <a:pt x="6617974" y="1315349"/>
                  <a:pt x="6645349" y="1340347"/>
                  <a:pt x="6666773" y="1366535"/>
                </a:cubicBezTo>
                <a:cubicBezTo>
                  <a:pt x="6719142" y="1340347"/>
                  <a:pt x="6776272" y="1327253"/>
                  <a:pt x="6841734" y="1327253"/>
                </a:cubicBezTo>
                <a:cubicBezTo>
                  <a:pt x="6935761" y="1327253"/>
                  <a:pt x="7016695" y="1355821"/>
                  <a:pt x="7083347" y="1411768"/>
                </a:cubicBezTo>
                <a:cubicBezTo>
                  <a:pt x="7084537" y="1410578"/>
                  <a:pt x="7085727" y="1410578"/>
                  <a:pt x="7086918" y="1409388"/>
                </a:cubicBezTo>
                <a:cubicBezTo>
                  <a:pt x="7189276" y="1349870"/>
                  <a:pt x="7311868" y="1320111"/>
                  <a:pt x="7455883" y="1320111"/>
                </a:cubicBezTo>
                <a:cubicBezTo>
                  <a:pt x="7513013" y="1320111"/>
                  <a:pt x="7566573" y="1324872"/>
                  <a:pt x="7616562" y="1333205"/>
                </a:cubicBezTo>
                <a:cubicBezTo>
                  <a:pt x="7642746" y="1295113"/>
                  <a:pt x="7674882" y="1259402"/>
                  <a:pt x="7712969" y="1226072"/>
                </a:cubicBezTo>
                <a:cubicBezTo>
                  <a:pt x="7826039" y="1129653"/>
                  <a:pt x="7961723" y="1080848"/>
                  <a:pt x="8121211" y="1080848"/>
                </a:cubicBezTo>
                <a:cubicBezTo>
                  <a:pt x="8280700" y="1080848"/>
                  <a:pt x="8416384" y="1129653"/>
                  <a:pt x="8529454" y="1226072"/>
                </a:cubicBezTo>
                <a:cubicBezTo>
                  <a:pt x="8602057" y="1289161"/>
                  <a:pt x="8650855" y="1360583"/>
                  <a:pt x="8677040" y="1440337"/>
                </a:cubicBezTo>
                <a:cubicBezTo>
                  <a:pt x="8712746" y="1424862"/>
                  <a:pt x="8750833" y="1417720"/>
                  <a:pt x="8793681" y="1417720"/>
                </a:cubicBezTo>
                <a:cubicBezTo>
                  <a:pt x="8862713" y="1417720"/>
                  <a:pt x="8922224" y="1437956"/>
                  <a:pt x="8972212" y="1477238"/>
                </a:cubicBezTo>
                <a:cubicBezTo>
                  <a:pt x="8986495" y="1429624"/>
                  <a:pt x="9015060" y="1386771"/>
                  <a:pt x="9057908" y="1349870"/>
                </a:cubicBezTo>
                <a:cubicBezTo>
                  <a:pt x="9084092" y="1327253"/>
                  <a:pt x="9112657" y="1309397"/>
                  <a:pt x="9142413" y="1296303"/>
                </a:cubicBezTo>
                <a:cubicBezTo>
                  <a:pt x="9142413" y="1789113"/>
                  <a:pt x="9142413" y="1789113"/>
                  <a:pt x="9142413" y="1789113"/>
                </a:cubicBezTo>
                <a:lnTo>
                  <a:pt x="9142413" y="2309812"/>
                </a:lnTo>
                <a:lnTo>
                  <a:pt x="0" y="2309812"/>
                </a:lnTo>
                <a:lnTo>
                  <a:pt x="0" y="1789113"/>
                </a:lnTo>
                <a:lnTo>
                  <a:pt x="1588" y="1789113"/>
                </a:lnTo>
                <a:cubicBezTo>
                  <a:pt x="1588" y="686838"/>
                  <a:pt x="1588" y="686838"/>
                  <a:pt x="1588" y="686838"/>
                </a:cubicBezTo>
                <a:cubicBezTo>
                  <a:pt x="14680" y="686838"/>
                  <a:pt x="26582" y="685648"/>
                  <a:pt x="39675" y="685648"/>
                </a:cubicBezTo>
                <a:cubicBezTo>
                  <a:pt x="175359" y="685648"/>
                  <a:pt x="295570" y="716597"/>
                  <a:pt x="402689" y="776115"/>
                </a:cubicBezTo>
                <a:cubicBezTo>
                  <a:pt x="426494" y="742785"/>
                  <a:pt x="456249" y="710645"/>
                  <a:pt x="490765" y="680886"/>
                </a:cubicBezTo>
                <a:cubicBezTo>
                  <a:pt x="607406" y="579706"/>
                  <a:pt x="747851" y="529711"/>
                  <a:pt x="912100" y="529711"/>
                </a:cubicBezTo>
                <a:cubicBezTo>
                  <a:pt x="965659" y="529711"/>
                  <a:pt x="1015648" y="535662"/>
                  <a:pt x="1063257" y="545185"/>
                </a:cubicBezTo>
                <a:cubicBezTo>
                  <a:pt x="1060876" y="528520"/>
                  <a:pt x="1060876" y="510665"/>
                  <a:pt x="1060876" y="492809"/>
                </a:cubicBezTo>
                <a:cubicBezTo>
                  <a:pt x="1060876" y="357108"/>
                  <a:pt x="1116816" y="240453"/>
                  <a:pt x="1227506" y="144034"/>
                </a:cubicBezTo>
                <a:cubicBezTo>
                  <a:pt x="1339386" y="47614"/>
                  <a:pt x="1475070" y="0"/>
                  <a:pt x="1632178"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6" name="Text Placeholder 7"/>
          <p:cNvSpPr>
            <a:spLocks noGrp="1"/>
          </p:cNvSpPr>
          <p:nvPr>
            <p:ph type="body" sz="quarter" idx="40" hasCustomPrompt="1"/>
          </p:nvPr>
        </p:nvSpPr>
        <p:spPr>
          <a:xfrm>
            <a:off x="738719" y="4904313"/>
            <a:ext cx="5391148" cy="431780"/>
          </a:xfrm>
          <a:prstGeom prst="rect">
            <a:avLst/>
          </a:prstGeom>
        </p:spPr>
        <p:txBody>
          <a:bodyPr vert="horz" lIns="0" tIns="40504" rIns="0" bIns="40504" anchor="ctr"/>
          <a:lstStyle>
            <a:lvl1pPr marL="0" indent="0" algn="l">
              <a:lnSpc>
                <a:spcPct val="100000"/>
              </a:lnSpc>
              <a:spcBef>
                <a:spcPts val="0"/>
              </a:spcBef>
              <a:buNone/>
              <a:defRPr sz="1920" b="1">
                <a:solidFill>
                  <a:schemeClr val="bg1"/>
                </a:solidFill>
                <a:latin typeface="Lato Light"/>
                <a:cs typeface="Lato Light"/>
              </a:defRPr>
            </a:lvl1pPr>
          </a:lstStyle>
          <a:p>
            <a:pPr lvl="0"/>
            <a:r>
              <a:rPr lang="es-ES_tradnl" dirty="0" err="1"/>
              <a:t>Title</a:t>
            </a:r>
            <a:r>
              <a:rPr lang="es-ES_tradnl" dirty="0"/>
              <a:t> </a:t>
            </a:r>
            <a:r>
              <a:rPr lang="es-ES_tradnl" dirty="0" err="1"/>
              <a:t>Here</a:t>
            </a:r>
            <a:endParaRPr lang="es-ES_tradnl" dirty="0"/>
          </a:p>
        </p:txBody>
      </p:sp>
      <p:sp>
        <p:nvSpPr>
          <p:cNvPr id="17" name="Text Placeholder 7"/>
          <p:cNvSpPr>
            <a:spLocks noGrp="1"/>
          </p:cNvSpPr>
          <p:nvPr>
            <p:ph type="body" sz="quarter" idx="41" hasCustomPrompt="1"/>
          </p:nvPr>
        </p:nvSpPr>
        <p:spPr>
          <a:xfrm>
            <a:off x="738721" y="5356031"/>
            <a:ext cx="5391151"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2">
                    <a:lumMod val="75000"/>
                  </a:schemeClr>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18" name="Text Placeholder 2"/>
          <p:cNvSpPr>
            <a:spLocks noGrp="1"/>
          </p:cNvSpPr>
          <p:nvPr>
            <p:ph type="body" sz="quarter" idx="42" hasCustomPrompt="1"/>
          </p:nvPr>
        </p:nvSpPr>
        <p:spPr>
          <a:xfrm>
            <a:off x="738719" y="5584481"/>
            <a:ext cx="5391149" cy="785839"/>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1" name="Freeform 35"/>
          <p:cNvSpPr>
            <a:spLocks/>
          </p:cNvSpPr>
          <p:nvPr userDrawn="1"/>
        </p:nvSpPr>
        <p:spPr bwMode="auto">
          <a:xfrm>
            <a:off x="874187" y="1988075"/>
            <a:ext cx="3522952" cy="1866784"/>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70000"/>
            </a:schemeClr>
          </a:solidFill>
          <a:ln>
            <a:noFill/>
          </a:ln>
        </p:spPr>
        <p:txBody>
          <a:bodyPr vert="horz" wrap="square" lIns="109728" tIns="54864" rIns="109728" bIns="54864" numCol="1" anchor="t" anchorCtr="0" compatLnSpc="1">
            <a:prstTxWarp prst="textNoShape">
              <a:avLst/>
            </a:prstTxWarp>
          </a:bodyPr>
          <a:lstStyle/>
          <a:p>
            <a:endParaRPr lang="id-ID" sz="2160"/>
          </a:p>
        </p:txBody>
      </p:sp>
      <p:sp>
        <p:nvSpPr>
          <p:cNvPr id="13" name="Freeform 35"/>
          <p:cNvSpPr>
            <a:spLocks/>
          </p:cNvSpPr>
          <p:nvPr userDrawn="1"/>
        </p:nvSpPr>
        <p:spPr bwMode="auto">
          <a:xfrm flipH="1">
            <a:off x="7902339" y="3717698"/>
            <a:ext cx="3522952" cy="1866784"/>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70000"/>
            </a:schemeClr>
          </a:solidFill>
          <a:ln>
            <a:noFill/>
          </a:ln>
        </p:spPr>
        <p:txBody>
          <a:bodyPr vert="horz" wrap="square" lIns="109728" tIns="54864" rIns="109728" bIns="54864" numCol="1" anchor="t" anchorCtr="0" compatLnSpc="1">
            <a:prstTxWarp prst="textNoShape">
              <a:avLst/>
            </a:prstTxWarp>
          </a:bodyPr>
          <a:lstStyle/>
          <a:p>
            <a:endParaRPr lang="id-ID" sz="2160"/>
          </a:p>
        </p:txBody>
      </p:sp>
      <p:sp>
        <p:nvSpPr>
          <p:cNvPr id="14" name="Rounded Rectangle 13"/>
          <p:cNvSpPr/>
          <p:nvPr userDrawn="1"/>
        </p:nvSpPr>
        <p:spPr>
          <a:xfrm>
            <a:off x="11573937" y="324580"/>
            <a:ext cx="366184" cy="284632"/>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4068" tIns="57035" rIns="114068" bIns="57035" rtlCol="0" anchor="ctr"/>
          <a:lstStyle/>
          <a:p>
            <a:pPr algn="ctr"/>
            <a:endParaRPr lang="en-US" sz="2160" dirty="0">
              <a:solidFill>
                <a:srgbClr val="7F7F7F"/>
              </a:solidFill>
            </a:endParaRPr>
          </a:p>
        </p:txBody>
      </p:sp>
      <p:sp>
        <p:nvSpPr>
          <p:cNvPr id="15" name="TextBox 14"/>
          <p:cNvSpPr txBox="1"/>
          <p:nvPr userDrawn="1"/>
        </p:nvSpPr>
        <p:spPr>
          <a:xfrm flipH="1">
            <a:off x="11658948" y="316115"/>
            <a:ext cx="194387" cy="29309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1080" smtClean="0">
                <a:solidFill>
                  <a:schemeClr val="bg1"/>
                </a:solidFill>
                <a:latin typeface="Arial"/>
                <a:cs typeface="Arial"/>
              </a:rPr>
              <a:pPr algn="ctr">
                <a:lnSpc>
                  <a:spcPct val="100000"/>
                </a:lnSpc>
              </a:pPr>
              <a:t>‹#›</a:t>
            </a:fld>
            <a:endParaRPr lang="en-US" sz="1080" dirty="0">
              <a:solidFill>
                <a:schemeClr val="bg1"/>
              </a:solidFill>
              <a:latin typeface="Arial"/>
              <a:cs typeface="Arial"/>
            </a:endParaRPr>
          </a:p>
        </p:txBody>
      </p:sp>
    </p:spTree>
    <p:extLst>
      <p:ext uri="{BB962C8B-B14F-4D97-AF65-F5344CB8AC3E}">
        <p14:creationId xmlns:p14="http://schemas.microsoft.com/office/powerpoint/2010/main" val="16175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400"/>
                                        <p:tgtEl>
                                          <p:spTgt spid="16">
                                            <p:txEl>
                                              <p:pRg st="0" end="0"/>
                                            </p:txEl>
                                          </p:spTgt>
                                        </p:tgtEl>
                                      </p:cBhvr>
                                    </p:animEffect>
                                    <p:anim calcmode="lin" valueType="num">
                                      <p:cBhvr>
                                        <p:cTn id="8" dur="4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3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8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Effect transition="in" filter="fade">
                                      <p:cBhvr>
                                        <p:cTn id="30"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42" presetClass="entr" presetSubtype="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Effect transition="in" filter="fade">
                      <p:cBhvr>
                        <p:cTn dur="400"/>
                        <p:tgtEl>
                          <p:spTgt spid="16"/>
                        </p:tgtEl>
                      </p:cBhvr>
                    </p:animEffect>
                    <p:anim calcmode="lin" valueType="num">
                      <p:cBhvr>
                        <p:cTn dur="400" fill="hold"/>
                        <p:tgtEl>
                          <p:spTgt spid="16"/>
                        </p:tgtEl>
                        <p:attrNameLst>
                          <p:attrName>ppt_x</p:attrName>
                        </p:attrNameLst>
                      </p:cBhvr>
                      <p:tavLst>
                        <p:tav tm="0">
                          <p:val>
                            <p:strVal val="#ppt_x"/>
                          </p:val>
                        </p:tav>
                        <p:tav tm="100000">
                          <p:val>
                            <p:strVal val="#ppt_x"/>
                          </p:val>
                        </p:tav>
                      </p:tavLst>
                    </p:anim>
                    <p:anim calcmode="lin" valueType="num">
                      <p:cBhvr>
                        <p:cTn dur="4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1" grpId="0" animBg="1"/>
      <p:bldP spid="13" grpId="0" animBg="1"/>
      <p:bldP spid="1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reack Section ">
    <p:spTree>
      <p:nvGrpSpPr>
        <p:cNvPr id="1" name=""/>
        <p:cNvGrpSpPr/>
        <p:nvPr/>
      </p:nvGrpSpPr>
      <p:grpSpPr>
        <a:xfrm>
          <a:off x="0" y="0"/>
          <a:ext cx="0" cy="0"/>
          <a:chOff x="0" y="0"/>
          <a:chExt cx="0" cy="0"/>
        </a:xfrm>
      </p:grpSpPr>
      <p:sp>
        <p:nvSpPr>
          <p:cNvPr id="12" name="Picture Placeholder 2"/>
          <p:cNvSpPr>
            <a:spLocks noGrp="1"/>
          </p:cNvSpPr>
          <p:nvPr>
            <p:ph type="pic" sz="quarter" idx="48"/>
          </p:nvPr>
        </p:nvSpPr>
        <p:spPr>
          <a:xfrm rot="10800000">
            <a:off x="0" y="-66037"/>
            <a:ext cx="12232216" cy="6924037"/>
          </a:xfrm>
          <a:custGeom>
            <a:avLst/>
            <a:gdLst>
              <a:gd name="connsiteX0" fmla="*/ 0 w 3903662"/>
              <a:gd name="connsiteY0" fmla="*/ 0 h 3433231"/>
              <a:gd name="connsiteX1" fmla="*/ 3903662 w 3903662"/>
              <a:gd name="connsiteY1" fmla="*/ 0 h 3433231"/>
              <a:gd name="connsiteX2" fmla="*/ 3903662 w 3903662"/>
              <a:gd name="connsiteY2" fmla="*/ 3433231 h 3433231"/>
              <a:gd name="connsiteX3" fmla="*/ 0 w 3903662"/>
              <a:gd name="connsiteY3" fmla="*/ 3433231 h 3433231"/>
              <a:gd name="connsiteX4" fmla="*/ 0 w 3903662"/>
              <a:gd name="connsiteY4" fmla="*/ 0 h 3433231"/>
              <a:gd name="connsiteX0" fmla="*/ 0 w 9174162"/>
              <a:gd name="connsiteY0" fmla="*/ 2336800 h 5770031"/>
              <a:gd name="connsiteX1" fmla="*/ 9174162 w 9174162"/>
              <a:gd name="connsiteY1" fmla="*/ 0 h 5770031"/>
              <a:gd name="connsiteX2" fmla="*/ 3903662 w 9174162"/>
              <a:gd name="connsiteY2" fmla="*/ 5770031 h 5770031"/>
              <a:gd name="connsiteX3" fmla="*/ 0 w 9174162"/>
              <a:gd name="connsiteY3" fmla="*/ 5770031 h 5770031"/>
              <a:gd name="connsiteX4" fmla="*/ 0 w 9174162"/>
              <a:gd name="connsiteY4" fmla="*/ 2336800 h 5770031"/>
              <a:gd name="connsiteX0" fmla="*/ 0 w 9174162"/>
              <a:gd name="connsiteY0" fmla="*/ 2415109 h 5848340"/>
              <a:gd name="connsiteX1" fmla="*/ 9174162 w 9174162"/>
              <a:gd name="connsiteY1" fmla="*/ 78309 h 5848340"/>
              <a:gd name="connsiteX2" fmla="*/ 3903662 w 9174162"/>
              <a:gd name="connsiteY2" fmla="*/ 5848340 h 5848340"/>
              <a:gd name="connsiteX3" fmla="*/ 0 w 9174162"/>
              <a:gd name="connsiteY3" fmla="*/ 5848340 h 5848340"/>
              <a:gd name="connsiteX4" fmla="*/ 0 w 9174162"/>
              <a:gd name="connsiteY4" fmla="*/ 2415109 h 5848340"/>
              <a:gd name="connsiteX0" fmla="*/ 0 w 9174162"/>
              <a:gd name="connsiteY0" fmla="*/ 2393036 h 5826267"/>
              <a:gd name="connsiteX1" fmla="*/ 9174162 w 9174162"/>
              <a:gd name="connsiteY1" fmla="*/ 56236 h 5826267"/>
              <a:gd name="connsiteX2" fmla="*/ 3903662 w 9174162"/>
              <a:gd name="connsiteY2" fmla="*/ 5826267 h 5826267"/>
              <a:gd name="connsiteX3" fmla="*/ 0 w 9174162"/>
              <a:gd name="connsiteY3" fmla="*/ 5826267 h 5826267"/>
              <a:gd name="connsiteX4" fmla="*/ 0 w 9174162"/>
              <a:gd name="connsiteY4" fmla="*/ 2393036 h 5826267"/>
              <a:gd name="connsiteX0" fmla="*/ 0 w 9174162"/>
              <a:gd name="connsiteY0" fmla="*/ 2393036 h 5826267"/>
              <a:gd name="connsiteX1" fmla="*/ 9174162 w 9174162"/>
              <a:gd name="connsiteY1" fmla="*/ 56236 h 5826267"/>
              <a:gd name="connsiteX2" fmla="*/ 3903662 w 9174162"/>
              <a:gd name="connsiteY2" fmla="*/ 5826267 h 5826267"/>
              <a:gd name="connsiteX3" fmla="*/ 0 w 9174162"/>
              <a:gd name="connsiteY3" fmla="*/ 5826267 h 5826267"/>
              <a:gd name="connsiteX4" fmla="*/ 0 w 9174162"/>
              <a:gd name="connsiteY4" fmla="*/ 2393036 h 5826267"/>
              <a:gd name="connsiteX0" fmla="*/ 0 w 9174162"/>
              <a:gd name="connsiteY0" fmla="*/ 2336800 h 5770031"/>
              <a:gd name="connsiteX1" fmla="*/ 9174162 w 9174162"/>
              <a:gd name="connsiteY1" fmla="*/ 0 h 5770031"/>
              <a:gd name="connsiteX2" fmla="*/ 3903662 w 9174162"/>
              <a:gd name="connsiteY2" fmla="*/ 5770031 h 5770031"/>
              <a:gd name="connsiteX3" fmla="*/ 0 w 9174162"/>
              <a:gd name="connsiteY3" fmla="*/ 5770031 h 5770031"/>
              <a:gd name="connsiteX4" fmla="*/ 0 w 9174162"/>
              <a:gd name="connsiteY4" fmla="*/ 2336800 h 5770031"/>
              <a:gd name="connsiteX0" fmla="*/ 0 w 9174162"/>
              <a:gd name="connsiteY0" fmla="*/ 2336800 h 5770031"/>
              <a:gd name="connsiteX1" fmla="*/ 9174162 w 9174162"/>
              <a:gd name="connsiteY1" fmla="*/ 0 h 5770031"/>
              <a:gd name="connsiteX2" fmla="*/ 5935662 w 9174162"/>
              <a:gd name="connsiteY2" fmla="*/ 5757331 h 5770031"/>
              <a:gd name="connsiteX3" fmla="*/ 0 w 9174162"/>
              <a:gd name="connsiteY3" fmla="*/ 5770031 h 5770031"/>
              <a:gd name="connsiteX4" fmla="*/ 0 w 9174162"/>
              <a:gd name="connsiteY4" fmla="*/ 2336800 h 5770031"/>
              <a:gd name="connsiteX0" fmla="*/ 0 w 9174162"/>
              <a:gd name="connsiteY0" fmla="*/ 2336800 h 5770031"/>
              <a:gd name="connsiteX1" fmla="*/ 9174162 w 9174162"/>
              <a:gd name="connsiteY1" fmla="*/ 0 h 5770031"/>
              <a:gd name="connsiteX2" fmla="*/ 5935662 w 9174162"/>
              <a:gd name="connsiteY2" fmla="*/ 5757331 h 5770031"/>
              <a:gd name="connsiteX3" fmla="*/ 0 w 9174162"/>
              <a:gd name="connsiteY3" fmla="*/ 5770031 h 5770031"/>
              <a:gd name="connsiteX4" fmla="*/ 0 w 9174162"/>
              <a:gd name="connsiteY4" fmla="*/ 2336800 h 577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162" h="5770031">
                <a:moveTo>
                  <a:pt x="0" y="2336800"/>
                </a:moveTo>
                <a:cubicBezTo>
                  <a:pt x="5191654" y="2548467"/>
                  <a:pt x="8097308" y="512233"/>
                  <a:pt x="9174162" y="0"/>
                </a:cubicBezTo>
                <a:cubicBezTo>
                  <a:pt x="7671329" y="1351844"/>
                  <a:pt x="6651095" y="1738487"/>
                  <a:pt x="5935662" y="5757331"/>
                </a:cubicBezTo>
                <a:lnTo>
                  <a:pt x="0" y="5770031"/>
                </a:lnTo>
                <a:lnTo>
                  <a:pt x="0" y="23368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6" name="Text Placeholder 7"/>
          <p:cNvSpPr>
            <a:spLocks noGrp="1"/>
          </p:cNvSpPr>
          <p:nvPr>
            <p:ph type="body" sz="quarter" idx="40" hasCustomPrompt="1"/>
          </p:nvPr>
        </p:nvSpPr>
        <p:spPr>
          <a:xfrm>
            <a:off x="5954186" y="4950033"/>
            <a:ext cx="5391148"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err="1"/>
              <a:t>Title</a:t>
            </a:r>
            <a:r>
              <a:rPr lang="es-ES_tradnl" dirty="0"/>
              <a:t> </a:t>
            </a:r>
            <a:r>
              <a:rPr lang="es-ES_tradnl" dirty="0" err="1"/>
              <a:t>Here</a:t>
            </a:r>
            <a:endParaRPr lang="es-ES_tradnl" dirty="0"/>
          </a:p>
        </p:txBody>
      </p:sp>
      <p:sp>
        <p:nvSpPr>
          <p:cNvPr id="17" name="Text Placeholder 7"/>
          <p:cNvSpPr>
            <a:spLocks noGrp="1"/>
          </p:cNvSpPr>
          <p:nvPr>
            <p:ph type="body" sz="quarter" idx="41" hasCustomPrompt="1"/>
          </p:nvPr>
        </p:nvSpPr>
        <p:spPr>
          <a:xfrm>
            <a:off x="5954187" y="5416991"/>
            <a:ext cx="5391151"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18" name="Text Placeholder 2"/>
          <p:cNvSpPr>
            <a:spLocks noGrp="1"/>
          </p:cNvSpPr>
          <p:nvPr>
            <p:ph type="body" sz="quarter" idx="42" hasCustomPrompt="1"/>
          </p:nvPr>
        </p:nvSpPr>
        <p:spPr>
          <a:xfrm>
            <a:off x="5954186" y="5645441"/>
            <a:ext cx="5391149" cy="785839"/>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4" name="Rounded Rectangle 13"/>
          <p:cNvSpPr/>
          <p:nvPr userDrawn="1"/>
        </p:nvSpPr>
        <p:spPr>
          <a:xfrm>
            <a:off x="11573937" y="324580"/>
            <a:ext cx="366184" cy="284632"/>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4068" tIns="57035" rIns="114068" bIns="57035" rtlCol="0" anchor="ctr"/>
          <a:lstStyle/>
          <a:p>
            <a:pPr algn="ctr"/>
            <a:endParaRPr lang="en-US" sz="2160" dirty="0">
              <a:solidFill>
                <a:srgbClr val="7F7F7F"/>
              </a:solidFill>
            </a:endParaRPr>
          </a:p>
        </p:txBody>
      </p:sp>
      <p:sp>
        <p:nvSpPr>
          <p:cNvPr id="15" name="TextBox 14"/>
          <p:cNvSpPr txBox="1"/>
          <p:nvPr userDrawn="1"/>
        </p:nvSpPr>
        <p:spPr>
          <a:xfrm flipH="1">
            <a:off x="11658948" y="316115"/>
            <a:ext cx="194387" cy="29309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1080" smtClean="0">
                <a:solidFill>
                  <a:schemeClr val="bg1"/>
                </a:solidFill>
                <a:latin typeface="Arial"/>
                <a:cs typeface="Arial"/>
              </a:rPr>
              <a:pPr algn="ctr">
                <a:lnSpc>
                  <a:spcPct val="100000"/>
                </a:lnSpc>
              </a:pPr>
              <a:t>‹#›</a:t>
            </a:fld>
            <a:endParaRPr lang="en-US" sz="1080" dirty="0">
              <a:solidFill>
                <a:schemeClr val="bg1"/>
              </a:solidFill>
              <a:latin typeface="Arial"/>
              <a:cs typeface="Arial"/>
            </a:endParaRPr>
          </a:p>
        </p:txBody>
      </p:sp>
    </p:spTree>
    <p:extLst>
      <p:ext uri="{BB962C8B-B14F-4D97-AF65-F5344CB8AC3E}">
        <p14:creationId xmlns:p14="http://schemas.microsoft.com/office/powerpoint/2010/main" val="1251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400"/>
                                        <p:tgtEl>
                                          <p:spTgt spid="16">
                                            <p:txEl>
                                              <p:pRg st="0" end="0"/>
                                            </p:txEl>
                                          </p:spTgt>
                                        </p:tgtEl>
                                      </p:cBhvr>
                                    </p:animEffect>
                                    <p:anim calcmode="lin" valueType="num">
                                      <p:cBhvr>
                                        <p:cTn id="8" dur="4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par>
                                <p:cTn id="18" presetID="53" presetClass="entr" presetSubtype="16" fill="hold" grpId="0" nodeType="withEffect">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300" fill="hold"/>
                                        <p:tgtEl>
                                          <p:spTgt spid="14"/>
                                        </p:tgtEl>
                                        <p:attrNameLst>
                                          <p:attrName>ppt_w</p:attrName>
                                        </p:attrNameLst>
                                      </p:cBhvr>
                                      <p:tavLst>
                                        <p:tav tm="0">
                                          <p:val>
                                            <p:fltVal val="0"/>
                                          </p:val>
                                        </p:tav>
                                        <p:tav tm="100000">
                                          <p:val>
                                            <p:strVal val="#ppt_w"/>
                                          </p:val>
                                        </p:tav>
                                      </p:tavLst>
                                    </p:anim>
                                    <p:anim calcmode="lin" valueType="num">
                                      <p:cBhvr>
                                        <p:cTn id="21" dur="300" fill="hold"/>
                                        <p:tgtEl>
                                          <p:spTgt spid="14"/>
                                        </p:tgtEl>
                                        <p:attrNameLst>
                                          <p:attrName>ppt_h</p:attrName>
                                        </p:attrNameLst>
                                      </p:cBhvr>
                                      <p:tavLst>
                                        <p:tav tm="0">
                                          <p:val>
                                            <p:fltVal val="0"/>
                                          </p:val>
                                        </p:tav>
                                        <p:tav tm="100000">
                                          <p:val>
                                            <p:strVal val="#ppt_h"/>
                                          </p:val>
                                        </p:tav>
                                      </p:tavLst>
                                    </p:anim>
                                    <p:animEffect transition="in" filter="fade">
                                      <p:cBhvr>
                                        <p:cTn id="22" dur="300"/>
                                        <p:tgtEl>
                                          <p:spTgt spid="14"/>
                                        </p:tgtEl>
                                      </p:cBhvr>
                                    </p:animEffect>
                                  </p:childTnLst>
                                </p:cTn>
                              </p:par>
                            </p:childTnLst>
                          </p:cTn>
                        </p:par>
                        <p:par>
                          <p:cTn id="23" fill="hold">
                            <p:stCondLst>
                              <p:cond delay="1300"/>
                            </p:stCondLst>
                            <p:childTnLst>
                              <p:par>
                                <p:cTn id="24" presetID="22" presetClass="entr" presetSubtype="8" fill="hold" grpId="0" nodeType="afterEffect" nodePh="1">
                                  <p:stCondLst>
                                    <p:cond delay="0"/>
                                  </p:stCondLst>
                                  <p:endCondLst>
                                    <p:cond evt="begin" delay="0">
                                      <p:tn val="24"/>
                                    </p:cond>
                                  </p:end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build="p">
        <p:tmplLst>
          <p:tmpl lvl="1">
            <p:tnLst>
              <p:par>
                <p:cTn presetID="42" presetClass="entr" presetSubtype="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Effect transition="in" filter="fade">
                      <p:cBhvr>
                        <p:cTn dur="400"/>
                        <p:tgtEl>
                          <p:spTgt spid="16"/>
                        </p:tgtEl>
                      </p:cBhvr>
                    </p:animEffect>
                    <p:anim calcmode="lin" valueType="num">
                      <p:cBhvr>
                        <p:cTn dur="400" fill="hold"/>
                        <p:tgtEl>
                          <p:spTgt spid="16"/>
                        </p:tgtEl>
                        <p:attrNameLst>
                          <p:attrName>ppt_x</p:attrName>
                        </p:attrNameLst>
                      </p:cBhvr>
                      <p:tavLst>
                        <p:tav tm="0">
                          <p:val>
                            <p:strVal val="#ppt_x"/>
                          </p:val>
                        </p:tav>
                        <p:tav tm="100000">
                          <p:val>
                            <p:strVal val="#ppt_x"/>
                          </p:val>
                        </p:tav>
                      </p:tavLst>
                    </p:anim>
                    <p:anim calcmode="lin" valueType="num">
                      <p:cBhvr>
                        <p:cTn dur="4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reak slide 1">
    <p:spTree>
      <p:nvGrpSpPr>
        <p:cNvPr id="1" name=""/>
        <p:cNvGrpSpPr/>
        <p:nvPr/>
      </p:nvGrpSpPr>
      <p:grpSpPr>
        <a:xfrm>
          <a:off x="0" y="0"/>
          <a:ext cx="0" cy="0"/>
          <a:chOff x="0" y="0"/>
          <a:chExt cx="0" cy="0"/>
        </a:xfrm>
      </p:grpSpPr>
      <p:sp>
        <p:nvSpPr>
          <p:cNvPr id="12" name="Teardrop 11"/>
          <p:cNvSpPr/>
          <p:nvPr userDrawn="1"/>
        </p:nvSpPr>
        <p:spPr>
          <a:xfrm>
            <a:off x="5442685" y="265457"/>
            <a:ext cx="6749315" cy="6074383"/>
          </a:xfrm>
          <a:prstGeom prst="teardrop">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Picture Placeholder 2"/>
          <p:cNvSpPr>
            <a:spLocks noGrp="1"/>
          </p:cNvSpPr>
          <p:nvPr>
            <p:ph type="pic" sz="quarter" idx="48"/>
          </p:nvPr>
        </p:nvSpPr>
        <p:spPr>
          <a:xfrm>
            <a:off x="0" y="0"/>
            <a:ext cx="12192000" cy="6858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740878" y="1941790"/>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6740878" y="252559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1">
                    <a:lumMod val="50000"/>
                  </a:schemeClr>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6761339" y="2958164"/>
            <a:ext cx="4488039" cy="1536868"/>
          </a:xfrm>
          <a:prstGeom prst="rect">
            <a:avLst/>
          </a:prstGeom>
        </p:spPr>
        <p:txBody>
          <a:bodyPr vert="horz" lIns="0" tIns="0" rIns="0" bIns="0"/>
          <a:lstStyle>
            <a:lvl1pPr marL="0" indent="0" algn="ctr">
              <a:lnSpc>
                <a:spcPct val="130000"/>
              </a:lnSpc>
              <a:buNone/>
              <a:defRPr sz="144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1436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reak slide 2">
    <p:spTree>
      <p:nvGrpSpPr>
        <p:cNvPr id="1" name=""/>
        <p:cNvGrpSpPr/>
        <p:nvPr/>
      </p:nvGrpSpPr>
      <p:grpSpPr>
        <a:xfrm>
          <a:off x="0" y="0"/>
          <a:ext cx="0" cy="0"/>
          <a:chOff x="0" y="0"/>
          <a:chExt cx="0" cy="0"/>
        </a:xfrm>
      </p:grpSpPr>
      <p:sp>
        <p:nvSpPr>
          <p:cNvPr id="12" name="Teardrop 11"/>
          <p:cNvSpPr/>
          <p:nvPr userDrawn="1"/>
        </p:nvSpPr>
        <p:spPr>
          <a:xfrm>
            <a:off x="5442685" y="265457"/>
            <a:ext cx="6749315" cy="6074383"/>
          </a:xfrm>
          <a:prstGeom prst="teardrop">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Picture Placeholder 2"/>
          <p:cNvSpPr>
            <a:spLocks noGrp="1"/>
          </p:cNvSpPr>
          <p:nvPr>
            <p:ph type="pic" sz="quarter" idx="48"/>
          </p:nvPr>
        </p:nvSpPr>
        <p:spPr>
          <a:xfrm>
            <a:off x="0" y="0"/>
            <a:ext cx="12192000" cy="6858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740878" y="1941790"/>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6740878" y="252559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2">
                    <a:lumMod val="50000"/>
                  </a:schemeClr>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6761339" y="2958164"/>
            <a:ext cx="4488039" cy="1536868"/>
          </a:xfrm>
          <a:prstGeom prst="rect">
            <a:avLst/>
          </a:prstGeom>
        </p:spPr>
        <p:txBody>
          <a:bodyPr vert="horz" lIns="0" tIns="0" rIns="0" bIns="0"/>
          <a:lstStyle>
            <a:lvl1pPr marL="0" indent="0" algn="ctr">
              <a:lnSpc>
                <a:spcPct val="130000"/>
              </a:lnSpc>
              <a:buNone/>
              <a:defRPr sz="144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155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reak slide 3">
    <p:spTree>
      <p:nvGrpSpPr>
        <p:cNvPr id="1" name=""/>
        <p:cNvGrpSpPr/>
        <p:nvPr/>
      </p:nvGrpSpPr>
      <p:grpSpPr>
        <a:xfrm>
          <a:off x="0" y="0"/>
          <a:ext cx="0" cy="0"/>
          <a:chOff x="0" y="0"/>
          <a:chExt cx="0" cy="0"/>
        </a:xfrm>
      </p:grpSpPr>
      <p:sp>
        <p:nvSpPr>
          <p:cNvPr id="12" name="Teardrop 11"/>
          <p:cNvSpPr/>
          <p:nvPr userDrawn="1"/>
        </p:nvSpPr>
        <p:spPr>
          <a:xfrm>
            <a:off x="5442685" y="265457"/>
            <a:ext cx="6749315" cy="6074383"/>
          </a:xfrm>
          <a:prstGeom prst="teardrop">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Picture Placeholder 2"/>
          <p:cNvSpPr>
            <a:spLocks noGrp="1"/>
          </p:cNvSpPr>
          <p:nvPr>
            <p:ph type="pic" sz="quarter" idx="48"/>
          </p:nvPr>
        </p:nvSpPr>
        <p:spPr>
          <a:xfrm>
            <a:off x="0" y="0"/>
            <a:ext cx="12192000" cy="6858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740878" y="1941790"/>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6740878" y="252559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lumMod val="50000"/>
                  </a:schemeClr>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6761339" y="2958164"/>
            <a:ext cx="4488039" cy="1536868"/>
          </a:xfrm>
          <a:prstGeom prst="rect">
            <a:avLst/>
          </a:prstGeom>
        </p:spPr>
        <p:txBody>
          <a:bodyPr vert="horz" lIns="0" tIns="0" rIns="0" bIns="0"/>
          <a:lstStyle>
            <a:lvl1pPr marL="0" indent="0" algn="ctr">
              <a:lnSpc>
                <a:spcPct val="130000"/>
              </a:lnSpc>
              <a:buNone/>
              <a:defRPr sz="144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67295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reak slide 4">
    <p:spTree>
      <p:nvGrpSpPr>
        <p:cNvPr id="1" name=""/>
        <p:cNvGrpSpPr/>
        <p:nvPr/>
      </p:nvGrpSpPr>
      <p:grpSpPr>
        <a:xfrm>
          <a:off x="0" y="0"/>
          <a:ext cx="0" cy="0"/>
          <a:chOff x="0" y="0"/>
          <a:chExt cx="0" cy="0"/>
        </a:xfrm>
      </p:grpSpPr>
      <p:sp>
        <p:nvSpPr>
          <p:cNvPr id="12" name="Teardrop 11"/>
          <p:cNvSpPr/>
          <p:nvPr userDrawn="1"/>
        </p:nvSpPr>
        <p:spPr>
          <a:xfrm>
            <a:off x="5442685" y="265457"/>
            <a:ext cx="6749315" cy="6074383"/>
          </a:xfrm>
          <a:prstGeom prst="teardrop">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Picture Placeholder 2"/>
          <p:cNvSpPr>
            <a:spLocks noGrp="1"/>
          </p:cNvSpPr>
          <p:nvPr>
            <p:ph type="pic" sz="quarter" idx="48"/>
          </p:nvPr>
        </p:nvSpPr>
        <p:spPr>
          <a:xfrm>
            <a:off x="0" y="0"/>
            <a:ext cx="12192000" cy="6858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740878" y="1941790"/>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6740878" y="252559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4">
                    <a:lumMod val="50000"/>
                  </a:schemeClr>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6761339" y="2958164"/>
            <a:ext cx="4488039" cy="1536868"/>
          </a:xfrm>
          <a:prstGeom prst="rect">
            <a:avLst/>
          </a:prstGeom>
        </p:spPr>
        <p:txBody>
          <a:bodyPr vert="horz" lIns="0" tIns="0" rIns="0" bIns="0"/>
          <a:lstStyle>
            <a:lvl1pPr marL="0" indent="0" algn="ctr">
              <a:lnSpc>
                <a:spcPct val="130000"/>
              </a:lnSpc>
              <a:buNone/>
              <a:defRPr sz="144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7182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reak slide 5">
    <p:spTree>
      <p:nvGrpSpPr>
        <p:cNvPr id="1" name=""/>
        <p:cNvGrpSpPr/>
        <p:nvPr/>
      </p:nvGrpSpPr>
      <p:grpSpPr>
        <a:xfrm>
          <a:off x="0" y="0"/>
          <a:ext cx="0" cy="0"/>
          <a:chOff x="0" y="0"/>
          <a:chExt cx="0" cy="0"/>
        </a:xfrm>
      </p:grpSpPr>
      <p:sp>
        <p:nvSpPr>
          <p:cNvPr id="12" name="Teardrop 11"/>
          <p:cNvSpPr/>
          <p:nvPr userDrawn="1"/>
        </p:nvSpPr>
        <p:spPr>
          <a:xfrm>
            <a:off x="5442685" y="265457"/>
            <a:ext cx="6749315" cy="6074383"/>
          </a:xfrm>
          <a:prstGeom prst="teardrop">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Picture Placeholder 2"/>
          <p:cNvSpPr>
            <a:spLocks noGrp="1"/>
          </p:cNvSpPr>
          <p:nvPr>
            <p:ph type="pic" sz="quarter" idx="48"/>
          </p:nvPr>
        </p:nvSpPr>
        <p:spPr>
          <a:xfrm>
            <a:off x="0" y="0"/>
            <a:ext cx="12192000" cy="6858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740878" y="1941790"/>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6740878" y="252559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5">
                    <a:lumMod val="50000"/>
                  </a:schemeClr>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6761339" y="2958164"/>
            <a:ext cx="4488039" cy="1536868"/>
          </a:xfrm>
          <a:prstGeom prst="rect">
            <a:avLst/>
          </a:prstGeom>
        </p:spPr>
        <p:txBody>
          <a:bodyPr vert="horz" lIns="0" tIns="0" rIns="0" bIns="0"/>
          <a:lstStyle>
            <a:lvl1pPr marL="0" indent="0" algn="ctr">
              <a:lnSpc>
                <a:spcPct val="130000"/>
              </a:lnSpc>
              <a:buNone/>
              <a:defRPr sz="144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9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reak slide 6">
    <p:spTree>
      <p:nvGrpSpPr>
        <p:cNvPr id="1" name=""/>
        <p:cNvGrpSpPr/>
        <p:nvPr/>
      </p:nvGrpSpPr>
      <p:grpSpPr>
        <a:xfrm>
          <a:off x="0" y="0"/>
          <a:ext cx="0" cy="0"/>
          <a:chOff x="0" y="0"/>
          <a:chExt cx="0" cy="0"/>
        </a:xfrm>
      </p:grpSpPr>
      <p:sp>
        <p:nvSpPr>
          <p:cNvPr id="12" name="Teardrop 11"/>
          <p:cNvSpPr/>
          <p:nvPr userDrawn="1"/>
        </p:nvSpPr>
        <p:spPr>
          <a:xfrm>
            <a:off x="5442685" y="265457"/>
            <a:ext cx="6749315" cy="6074383"/>
          </a:xfrm>
          <a:prstGeom prst="teardrop">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Picture Placeholder 2"/>
          <p:cNvSpPr>
            <a:spLocks noGrp="1"/>
          </p:cNvSpPr>
          <p:nvPr>
            <p:ph type="pic" sz="quarter" idx="48"/>
          </p:nvPr>
        </p:nvSpPr>
        <p:spPr>
          <a:xfrm>
            <a:off x="0" y="0"/>
            <a:ext cx="12192000" cy="6858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740878" y="1941790"/>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Light"/>
                <a:cs typeface="Lato Light"/>
              </a:defRPr>
            </a:lvl1pPr>
          </a:lstStyle>
          <a:p>
            <a:pPr lvl="0"/>
            <a:r>
              <a:rPr lang="es-ES_tradnl" dirty="0"/>
              <a:t>TITLE HERE</a:t>
            </a:r>
          </a:p>
        </p:txBody>
      </p:sp>
      <p:sp>
        <p:nvSpPr>
          <p:cNvPr id="9" name="Text Placeholder 7"/>
          <p:cNvSpPr>
            <a:spLocks noGrp="1"/>
          </p:cNvSpPr>
          <p:nvPr>
            <p:ph type="body" sz="quarter" idx="11" hasCustomPrompt="1"/>
          </p:nvPr>
        </p:nvSpPr>
        <p:spPr>
          <a:xfrm>
            <a:off x="6740878" y="252559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6">
                    <a:lumMod val="75000"/>
                  </a:schemeClr>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6761339" y="2958164"/>
            <a:ext cx="4488039" cy="1536868"/>
          </a:xfrm>
          <a:prstGeom prst="rect">
            <a:avLst/>
          </a:prstGeom>
        </p:spPr>
        <p:txBody>
          <a:bodyPr vert="horz" lIns="0" tIns="0" rIns="0" bIns="0"/>
          <a:lstStyle>
            <a:lvl1pPr marL="0" indent="0" algn="ctr">
              <a:lnSpc>
                <a:spcPct val="130000"/>
              </a:lnSpc>
              <a:buNone/>
              <a:defRPr sz="144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2304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with content Clear">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Text Placeholder 7"/>
          <p:cNvSpPr>
            <a:spLocks noGrp="1"/>
          </p:cNvSpPr>
          <p:nvPr>
            <p:ph type="body" sz="quarter" idx="40" hasCustomPrompt="1"/>
          </p:nvPr>
        </p:nvSpPr>
        <p:spPr>
          <a:xfrm>
            <a:off x="603252" y="1467758"/>
            <a:ext cx="3931576"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Title</a:t>
            </a:r>
            <a:r>
              <a:rPr lang="es-ES_tradnl" dirty="0"/>
              <a:t> </a:t>
            </a:r>
            <a:r>
              <a:rPr lang="es-ES_tradnl" dirty="0" err="1"/>
              <a:t>example</a:t>
            </a:r>
            <a:r>
              <a:rPr lang="es-ES_tradnl" dirty="0"/>
              <a:t> </a:t>
            </a:r>
            <a:r>
              <a:rPr lang="es-ES_tradnl" dirty="0" err="1"/>
              <a:t>here</a:t>
            </a:r>
            <a:endParaRPr lang="es-ES_tradnl" dirty="0"/>
          </a:p>
        </p:txBody>
      </p:sp>
      <p:sp>
        <p:nvSpPr>
          <p:cNvPr id="5" name="Text Placeholder 7"/>
          <p:cNvSpPr>
            <a:spLocks noGrp="1"/>
          </p:cNvSpPr>
          <p:nvPr>
            <p:ph type="body" sz="quarter" idx="41" hasCustomPrompt="1"/>
          </p:nvPr>
        </p:nvSpPr>
        <p:spPr>
          <a:xfrm>
            <a:off x="603252" y="1949956"/>
            <a:ext cx="393157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7" name="Text Placeholder 2"/>
          <p:cNvSpPr>
            <a:spLocks noGrp="1"/>
          </p:cNvSpPr>
          <p:nvPr>
            <p:ph type="body" sz="quarter" idx="42" hasCustomPrompt="1"/>
          </p:nvPr>
        </p:nvSpPr>
        <p:spPr>
          <a:xfrm>
            <a:off x="623713" y="2280931"/>
            <a:ext cx="3910188" cy="2152280"/>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fringillascipit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
        <p:nvSpPr>
          <p:cNvPr id="9" name="Text Placeholder 2"/>
          <p:cNvSpPr>
            <a:spLocks noGrp="1"/>
          </p:cNvSpPr>
          <p:nvPr>
            <p:ph type="body" sz="quarter" idx="64" hasCustomPrompt="1"/>
          </p:nvPr>
        </p:nvSpPr>
        <p:spPr>
          <a:xfrm>
            <a:off x="623711" y="5427907"/>
            <a:ext cx="3910188"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 name="Text Placeholder 7"/>
          <p:cNvSpPr>
            <a:spLocks noGrp="1"/>
          </p:cNvSpPr>
          <p:nvPr>
            <p:ph type="body" sz="quarter" idx="18" hasCustomPrompt="1"/>
          </p:nvPr>
        </p:nvSpPr>
        <p:spPr>
          <a:xfrm>
            <a:off x="623711" y="4769499"/>
            <a:ext cx="3910188"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11" name="Text Placeholder 7"/>
          <p:cNvSpPr>
            <a:spLocks noGrp="1"/>
          </p:cNvSpPr>
          <p:nvPr>
            <p:ph type="body" sz="quarter" idx="65" hasCustomPrompt="1"/>
          </p:nvPr>
        </p:nvSpPr>
        <p:spPr>
          <a:xfrm>
            <a:off x="623711" y="5181089"/>
            <a:ext cx="3910188"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815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400"/>
                                        <p:tgtEl>
                                          <p:spTgt spid="4">
                                            <p:txEl>
                                              <p:pRg st="0" end="0"/>
                                            </p:txEl>
                                          </p:spTgt>
                                        </p:tgtEl>
                                      </p:cBhvr>
                                    </p:animEffect>
                                    <p:anim calcmode="lin" valueType="num">
                                      <p:cBhvr>
                                        <p:cTn id="1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500"/>
                                        <p:tgtEl>
                                          <p:spTgt spid="9">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400"/>
                                        <p:tgtEl>
                                          <p:spTgt spid="10">
                                            <p:txEl>
                                              <p:pRg st="0" end="0"/>
                                            </p:txEl>
                                          </p:spTgt>
                                        </p:tgtEl>
                                      </p:cBhvr>
                                    </p:animEffect>
                                    <p:anim calcmode="lin" valueType="num">
                                      <p:cBhvr>
                                        <p:cTn id="37"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10">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anim calcmode="lin" valueType="num">
                                      <p:cBhvr>
                                        <p:cTn id="4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400"/>
                        <p:tgtEl>
                          <p:spTgt spid="4"/>
                        </p:tgtEl>
                      </p:cBhvr>
                    </p:animEffect>
                    <p:anim calcmode="lin" valueType="num">
                      <p:cBhvr>
                        <p:cTn dur="400" fill="hold"/>
                        <p:tgtEl>
                          <p:spTgt spid="4"/>
                        </p:tgtEl>
                        <p:attrNameLst>
                          <p:attrName>ppt_x</p:attrName>
                        </p:attrNameLst>
                      </p:cBhvr>
                      <p:tavLst>
                        <p:tav tm="0">
                          <p:val>
                            <p:strVal val="#ppt_x"/>
                          </p:val>
                        </p:tav>
                        <p:tav tm="100000">
                          <p:val>
                            <p:strVal val="#ppt_x"/>
                          </p:val>
                        </p:tav>
                      </p:tavLst>
                    </p:anim>
                    <p:anim calcmode="lin" valueType="num">
                      <p:cBhvr>
                        <p:cTn dur="4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Clear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Text Placeholder 2"/>
          <p:cNvSpPr>
            <a:spLocks noGrp="1"/>
          </p:cNvSpPr>
          <p:nvPr>
            <p:ph type="body" sz="quarter" idx="64" hasCustomPrompt="1"/>
          </p:nvPr>
        </p:nvSpPr>
        <p:spPr>
          <a:xfrm>
            <a:off x="591962" y="5563771"/>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5" name="Text Placeholder 7"/>
          <p:cNvSpPr>
            <a:spLocks noGrp="1"/>
          </p:cNvSpPr>
          <p:nvPr>
            <p:ph type="body" sz="quarter" idx="18" hasCustomPrompt="1"/>
          </p:nvPr>
        </p:nvSpPr>
        <p:spPr>
          <a:xfrm>
            <a:off x="569384" y="5109392"/>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45911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Dark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Text Placeholder 2"/>
          <p:cNvSpPr>
            <a:spLocks noGrp="1"/>
          </p:cNvSpPr>
          <p:nvPr>
            <p:ph type="body" sz="quarter" idx="64" hasCustomPrompt="1"/>
          </p:nvPr>
        </p:nvSpPr>
        <p:spPr>
          <a:xfrm>
            <a:off x="591962" y="5563771"/>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5" name="Text Placeholder 7"/>
          <p:cNvSpPr>
            <a:spLocks noGrp="1"/>
          </p:cNvSpPr>
          <p:nvPr>
            <p:ph type="body" sz="quarter" idx="18" hasCustomPrompt="1"/>
          </p:nvPr>
        </p:nvSpPr>
        <p:spPr>
          <a:xfrm>
            <a:off x="569384" y="5109392"/>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bg1"/>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318646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wo columns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 name="Text Placeholder 2"/>
          <p:cNvSpPr>
            <a:spLocks noGrp="1"/>
          </p:cNvSpPr>
          <p:nvPr>
            <p:ph type="body" sz="quarter" idx="64" hasCustomPrompt="1"/>
          </p:nvPr>
        </p:nvSpPr>
        <p:spPr>
          <a:xfrm>
            <a:off x="591963" y="5482492"/>
            <a:ext cx="5210528"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p>
        </p:txBody>
      </p:sp>
      <p:sp>
        <p:nvSpPr>
          <p:cNvPr id="11" name="Text Placeholder 7"/>
          <p:cNvSpPr>
            <a:spLocks noGrp="1"/>
          </p:cNvSpPr>
          <p:nvPr>
            <p:ph type="body" sz="quarter" idx="18" hasCustomPrompt="1"/>
          </p:nvPr>
        </p:nvSpPr>
        <p:spPr>
          <a:xfrm>
            <a:off x="569384" y="4664084"/>
            <a:ext cx="5233107" cy="454379"/>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2015</a:t>
            </a:r>
          </a:p>
        </p:txBody>
      </p:sp>
      <p:sp>
        <p:nvSpPr>
          <p:cNvPr id="12" name="Text Placeholder 7"/>
          <p:cNvSpPr>
            <a:spLocks noGrp="1"/>
          </p:cNvSpPr>
          <p:nvPr>
            <p:ph type="body" sz="quarter" idx="65" hasCustomPrompt="1"/>
          </p:nvPr>
        </p:nvSpPr>
        <p:spPr>
          <a:xfrm>
            <a:off x="603251" y="5151357"/>
            <a:ext cx="519924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3" name="Text Placeholder 2"/>
          <p:cNvSpPr>
            <a:spLocks noGrp="1"/>
          </p:cNvSpPr>
          <p:nvPr>
            <p:ph type="body" sz="quarter" idx="66" hasCustomPrompt="1"/>
          </p:nvPr>
        </p:nvSpPr>
        <p:spPr>
          <a:xfrm>
            <a:off x="6365523" y="5482492"/>
            <a:ext cx="5210528"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p>
        </p:txBody>
      </p:sp>
      <p:sp>
        <p:nvSpPr>
          <p:cNvPr id="14" name="Text Placeholder 7"/>
          <p:cNvSpPr>
            <a:spLocks noGrp="1"/>
          </p:cNvSpPr>
          <p:nvPr>
            <p:ph type="body" sz="quarter" idx="67" hasCustomPrompt="1"/>
          </p:nvPr>
        </p:nvSpPr>
        <p:spPr>
          <a:xfrm>
            <a:off x="6342944" y="4664084"/>
            <a:ext cx="5233107" cy="454379"/>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2016</a:t>
            </a:r>
          </a:p>
        </p:txBody>
      </p:sp>
      <p:sp>
        <p:nvSpPr>
          <p:cNvPr id="15" name="Text Placeholder 7"/>
          <p:cNvSpPr>
            <a:spLocks noGrp="1"/>
          </p:cNvSpPr>
          <p:nvPr>
            <p:ph type="body" sz="quarter" idx="68" hasCustomPrompt="1"/>
          </p:nvPr>
        </p:nvSpPr>
        <p:spPr>
          <a:xfrm>
            <a:off x="6376811" y="5151357"/>
            <a:ext cx="519924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26780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400"/>
                                        <p:tgtEl>
                                          <p:spTgt spid="11">
                                            <p:txEl>
                                              <p:pRg st="0" end="0"/>
                                            </p:txEl>
                                          </p:spTgt>
                                        </p:tgtEl>
                                      </p:cBhvr>
                                    </p:animEffect>
                                    <p:anim calcmode="lin" valueType="num">
                                      <p:cBhvr>
                                        <p:cTn id="21"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1">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anim calcmode="lin" valueType="num">
                                      <p:cBhvr>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2">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500"/>
                                        <p:tgtEl>
                                          <p:spTgt spid="13">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400"/>
                                        <p:tgtEl>
                                          <p:spTgt spid="14">
                                            <p:txEl>
                                              <p:pRg st="0" end="0"/>
                                            </p:txEl>
                                          </p:spTgt>
                                        </p:tgtEl>
                                      </p:cBhvr>
                                    </p:animEffect>
                                    <p:anim calcmode="lin" valueType="num">
                                      <p:cBhvr>
                                        <p:cTn id="34"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14">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anim calcmode="lin" valueType="num">
                                      <p:cBhvr>
                                        <p:cTn id="3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400"/>
                        <p:tgtEl>
                          <p:spTgt spid="11"/>
                        </p:tgtEl>
                      </p:cBhvr>
                    </p:animEffect>
                    <p:anim calcmode="lin" valueType="num">
                      <p:cBhvr>
                        <p:cTn dur="400" fill="hold"/>
                        <p:tgtEl>
                          <p:spTgt spid="11"/>
                        </p:tgtEl>
                        <p:attrNameLst>
                          <p:attrName>ppt_x</p:attrName>
                        </p:attrNameLst>
                      </p:cBhvr>
                      <p:tavLst>
                        <p:tav tm="0">
                          <p:val>
                            <p:strVal val="#ppt_x"/>
                          </p:val>
                        </p:tav>
                        <p:tav tm="100000">
                          <p:val>
                            <p:strVal val="#ppt_x"/>
                          </p:val>
                        </p:tav>
                      </p:tavLst>
                    </p:anim>
                    <p:anim calcmode="lin" valueType="num">
                      <p:cBhvr>
                        <p:cTn dur="4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ight column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Text Placeholder 2"/>
          <p:cNvSpPr>
            <a:spLocks noGrp="1"/>
          </p:cNvSpPr>
          <p:nvPr>
            <p:ph type="body" sz="quarter" idx="64" hasCustomPrompt="1"/>
          </p:nvPr>
        </p:nvSpPr>
        <p:spPr>
          <a:xfrm>
            <a:off x="6331655" y="2145648"/>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5" name="Text Placeholder 7"/>
          <p:cNvSpPr>
            <a:spLocks noGrp="1"/>
          </p:cNvSpPr>
          <p:nvPr>
            <p:ph type="body" sz="quarter" idx="18" hasCustomPrompt="1"/>
          </p:nvPr>
        </p:nvSpPr>
        <p:spPr>
          <a:xfrm>
            <a:off x="6331655" y="1527879"/>
            <a:ext cx="2360789"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tx1">
                    <a:lumMod val="50000"/>
                    <a:lumOff val="50000"/>
                  </a:schemeClr>
                </a:solidFill>
                <a:latin typeface="Lato Regular"/>
                <a:cs typeface="Lato Regular"/>
              </a:defRPr>
            </a:lvl1pPr>
          </a:lstStyle>
          <a:p>
            <a:pPr lvl="0"/>
            <a:r>
              <a:rPr lang="es-ES_tradnl" dirty="0"/>
              <a:t>2000</a:t>
            </a:r>
          </a:p>
        </p:txBody>
      </p:sp>
      <p:sp>
        <p:nvSpPr>
          <p:cNvPr id="7" name="Text Placeholder 7"/>
          <p:cNvSpPr>
            <a:spLocks noGrp="1"/>
          </p:cNvSpPr>
          <p:nvPr>
            <p:ph type="body" sz="quarter" idx="65" hasCustomPrompt="1"/>
          </p:nvPr>
        </p:nvSpPr>
        <p:spPr>
          <a:xfrm>
            <a:off x="6331655" y="18988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Text Placeholder 2"/>
          <p:cNvSpPr>
            <a:spLocks noGrp="1"/>
          </p:cNvSpPr>
          <p:nvPr>
            <p:ph type="body" sz="quarter" idx="66" hasCustomPrompt="1"/>
          </p:nvPr>
        </p:nvSpPr>
        <p:spPr>
          <a:xfrm>
            <a:off x="9215262" y="2145648"/>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9" name="Text Placeholder 7"/>
          <p:cNvSpPr>
            <a:spLocks noGrp="1"/>
          </p:cNvSpPr>
          <p:nvPr>
            <p:ph type="body" sz="quarter" idx="67" hasCustomPrompt="1"/>
          </p:nvPr>
        </p:nvSpPr>
        <p:spPr>
          <a:xfrm>
            <a:off x="9215262" y="1527879"/>
            <a:ext cx="2360789"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tx1">
                    <a:lumMod val="50000"/>
                    <a:lumOff val="50000"/>
                  </a:schemeClr>
                </a:solidFill>
                <a:latin typeface="Lato Regular"/>
                <a:cs typeface="Lato Regular"/>
              </a:defRPr>
            </a:lvl1pPr>
          </a:lstStyle>
          <a:p>
            <a:pPr lvl="0"/>
            <a:r>
              <a:rPr lang="es-ES_tradnl" dirty="0"/>
              <a:t>2000</a:t>
            </a:r>
          </a:p>
        </p:txBody>
      </p:sp>
      <p:sp>
        <p:nvSpPr>
          <p:cNvPr id="20" name="Text Placeholder 7"/>
          <p:cNvSpPr>
            <a:spLocks noGrp="1"/>
          </p:cNvSpPr>
          <p:nvPr>
            <p:ph type="body" sz="quarter" idx="68" hasCustomPrompt="1"/>
          </p:nvPr>
        </p:nvSpPr>
        <p:spPr>
          <a:xfrm>
            <a:off x="9215262" y="18988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1" name="Text Placeholder 2"/>
          <p:cNvSpPr>
            <a:spLocks noGrp="1"/>
          </p:cNvSpPr>
          <p:nvPr>
            <p:ph type="body" sz="quarter" idx="69" hasCustomPrompt="1"/>
          </p:nvPr>
        </p:nvSpPr>
        <p:spPr>
          <a:xfrm>
            <a:off x="6331655" y="3762175"/>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2" name="Text Placeholder 7"/>
          <p:cNvSpPr>
            <a:spLocks noGrp="1"/>
          </p:cNvSpPr>
          <p:nvPr>
            <p:ph type="body" sz="quarter" idx="70" hasCustomPrompt="1"/>
          </p:nvPr>
        </p:nvSpPr>
        <p:spPr>
          <a:xfrm>
            <a:off x="6331655" y="3144406"/>
            <a:ext cx="2360789"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tx1">
                    <a:lumMod val="50000"/>
                    <a:lumOff val="50000"/>
                  </a:schemeClr>
                </a:solidFill>
                <a:latin typeface="Lato Regular"/>
                <a:cs typeface="Lato Regular"/>
              </a:defRPr>
            </a:lvl1pPr>
          </a:lstStyle>
          <a:p>
            <a:pPr lvl="0"/>
            <a:r>
              <a:rPr lang="es-ES_tradnl" dirty="0"/>
              <a:t>2000</a:t>
            </a:r>
          </a:p>
        </p:txBody>
      </p:sp>
      <p:sp>
        <p:nvSpPr>
          <p:cNvPr id="23" name="Text Placeholder 7"/>
          <p:cNvSpPr>
            <a:spLocks noGrp="1"/>
          </p:cNvSpPr>
          <p:nvPr>
            <p:ph type="body" sz="quarter" idx="71" hasCustomPrompt="1"/>
          </p:nvPr>
        </p:nvSpPr>
        <p:spPr>
          <a:xfrm>
            <a:off x="6331655" y="3515357"/>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4" name="Text Placeholder 2"/>
          <p:cNvSpPr>
            <a:spLocks noGrp="1"/>
          </p:cNvSpPr>
          <p:nvPr>
            <p:ph type="body" sz="quarter" idx="72" hasCustomPrompt="1"/>
          </p:nvPr>
        </p:nvSpPr>
        <p:spPr>
          <a:xfrm>
            <a:off x="9215262" y="3762175"/>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5" name="Text Placeholder 7"/>
          <p:cNvSpPr>
            <a:spLocks noGrp="1"/>
          </p:cNvSpPr>
          <p:nvPr>
            <p:ph type="body" sz="quarter" idx="73" hasCustomPrompt="1"/>
          </p:nvPr>
        </p:nvSpPr>
        <p:spPr>
          <a:xfrm>
            <a:off x="9215262" y="3144406"/>
            <a:ext cx="2360789"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tx1">
                    <a:lumMod val="50000"/>
                    <a:lumOff val="50000"/>
                  </a:schemeClr>
                </a:solidFill>
                <a:latin typeface="Lato Regular"/>
                <a:cs typeface="Lato Regular"/>
              </a:defRPr>
            </a:lvl1pPr>
          </a:lstStyle>
          <a:p>
            <a:pPr lvl="0"/>
            <a:r>
              <a:rPr lang="es-ES_tradnl" dirty="0"/>
              <a:t>2000</a:t>
            </a:r>
          </a:p>
        </p:txBody>
      </p:sp>
      <p:sp>
        <p:nvSpPr>
          <p:cNvPr id="26" name="Text Placeholder 7"/>
          <p:cNvSpPr>
            <a:spLocks noGrp="1"/>
          </p:cNvSpPr>
          <p:nvPr>
            <p:ph type="body" sz="quarter" idx="74" hasCustomPrompt="1"/>
          </p:nvPr>
        </p:nvSpPr>
        <p:spPr>
          <a:xfrm>
            <a:off x="9215262" y="3515357"/>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75" hasCustomPrompt="1"/>
          </p:nvPr>
        </p:nvSpPr>
        <p:spPr>
          <a:xfrm>
            <a:off x="6331655" y="5344248"/>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8" name="Text Placeholder 7"/>
          <p:cNvSpPr>
            <a:spLocks noGrp="1"/>
          </p:cNvSpPr>
          <p:nvPr>
            <p:ph type="body" sz="quarter" idx="76" hasCustomPrompt="1"/>
          </p:nvPr>
        </p:nvSpPr>
        <p:spPr>
          <a:xfrm>
            <a:off x="6331655" y="4746928"/>
            <a:ext cx="2360789"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tx1">
                    <a:lumMod val="50000"/>
                    <a:lumOff val="50000"/>
                  </a:schemeClr>
                </a:solidFill>
                <a:latin typeface="Lato Regular"/>
                <a:cs typeface="Lato Regular"/>
              </a:defRPr>
            </a:lvl1pPr>
          </a:lstStyle>
          <a:p>
            <a:pPr lvl="0"/>
            <a:r>
              <a:rPr lang="es-ES_tradnl" dirty="0"/>
              <a:t>2000</a:t>
            </a:r>
          </a:p>
        </p:txBody>
      </p:sp>
      <p:sp>
        <p:nvSpPr>
          <p:cNvPr id="29" name="Text Placeholder 7"/>
          <p:cNvSpPr>
            <a:spLocks noGrp="1"/>
          </p:cNvSpPr>
          <p:nvPr>
            <p:ph type="body" sz="quarter" idx="77" hasCustomPrompt="1"/>
          </p:nvPr>
        </p:nvSpPr>
        <p:spPr>
          <a:xfrm>
            <a:off x="6331655" y="50974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0" name="Text Placeholder 2"/>
          <p:cNvSpPr>
            <a:spLocks noGrp="1"/>
          </p:cNvSpPr>
          <p:nvPr>
            <p:ph type="body" sz="quarter" idx="78" hasCustomPrompt="1"/>
          </p:nvPr>
        </p:nvSpPr>
        <p:spPr>
          <a:xfrm>
            <a:off x="9215262" y="5344248"/>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7"/>
          <p:cNvSpPr>
            <a:spLocks noGrp="1"/>
          </p:cNvSpPr>
          <p:nvPr>
            <p:ph type="body" sz="quarter" idx="79" hasCustomPrompt="1"/>
          </p:nvPr>
        </p:nvSpPr>
        <p:spPr>
          <a:xfrm>
            <a:off x="9215262" y="4746928"/>
            <a:ext cx="2360789"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tx1">
                    <a:lumMod val="50000"/>
                    <a:lumOff val="50000"/>
                  </a:schemeClr>
                </a:solidFill>
                <a:latin typeface="Lato Regular"/>
                <a:cs typeface="Lato Regular"/>
              </a:defRPr>
            </a:lvl1pPr>
          </a:lstStyle>
          <a:p>
            <a:pPr lvl="0"/>
            <a:r>
              <a:rPr lang="es-ES_tradnl" dirty="0"/>
              <a:t>2000</a:t>
            </a:r>
          </a:p>
        </p:txBody>
      </p:sp>
      <p:sp>
        <p:nvSpPr>
          <p:cNvPr id="32" name="Text Placeholder 7"/>
          <p:cNvSpPr>
            <a:spLocks noGrp="1"/>
          </p:cNvSpPr>
          <p:nvPr>
            <p:ph type="body" sz="quarter" idx="80" hasCustomPrompt="1"/>
          </p:nvPr>
        </p:nvSpPr>
        <p:spPr>
          <a:xfrm>
            <a:off x="9215262" y="50974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235835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anim calcmode="lin" valueType="num">
                                      <p:cBhvr>
                                        <p:cTn id="2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400"/>
                                        <p:tgtEl>
                                          <p:spTgt spid="19">
                                            <p:txEl>
                                              <p:pRg st="0" end="0"/>
                                            </p:txEl>
                                          </p:spTgt>
                                        </p:tgtEl>
                                      </p:cBhvr>
                                    </p:animEffect>
                                    <p:anim calcmode="lin" valueType="num">
                                      <p:cBhvr>
                                        <p:cTn id="34"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19">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fade">
                                      <p:cBhvr>
                                        <p:cTn id="38" dur="500"/>
                                        <p:tgtEl>
                                          <p:spTgt spid="20">
                                            <p:txEl>
                                              <p:pRg st="0" end="0"/>
                                            </p:txEl>
                                          </p:spTgt>
                                        </p:tgtEl>
                                      </p:cBhvr>
                                    </p:animEffect>
                                    <p:anim calcmode="lin" valueType="num">
                                      <p:cBhvr>
                                        <p:cTn id="3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20">
                                            <p:txEl>
                                              <p:pRg st="0" end="0"/>
                                            </p:txEl>
                                          </p:spTgt>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80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500"/>
                                        <p:tgtEl>
                                          <p:spTgt spid="21">
                                            <p:txEl>
                                              <p:pRg st="0" end="0"/>
                                            </p:txEl>
                                          </p:spTgt>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400"/>
                                        <p:tgtEl>
                                          <p:spTgt spid="22">
                                            <p:txEl>
                                              <p:pRg st="0" end="0"/>
                                            </p:txEl>
                                          </p:spTgt>
                                        </p:tgtEl>
                                      </p:cBhvr>
                                    </p:animEffect>
                                    <p:anim calcmode="lin" valueType="num">
                                      <p:cBhvr>
                                        <p:cTn id="47" dur="4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8" dur="400" fill="hold"/>
                                        <p:tgtEl>
                                          <p:spTgt spid="22">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fade">
                                      <p:cBhvr>
                                        <p:cTn id="51" dur="500"/>
                                        <p:tgtEl>
                                          <p:spTgt spid="23">
                                            <p:txEl>
                                              <p:pRg st="0" end="0"/>
                                            </p:txEl>
                                          </p:spTgt>
                                        </p:tgtEl>
                                      </p:cBhvr>
                                    </p:animEffect>
                                    <p:anim calcmode="lin" valueType="num">
                                      <p:cBhvr>
                                        <p:cTn id="5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23">
                                            <p:txEl>
                                              <p:pRg st="0" end="0"/>
                                            </p:txEl>
                                          </p:spTgt>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fade">
                                      <p:cBhvr>
                                        <p:cTn id="56" dur="500"/>
                                        <p:tgtEl>
                                          <p:spTgt spid="24">
                                            <p:txEl>
                                              <p:pRg st="0" end="0"/>
                                            </p:txEl>
                                          </p:spTgt>
                                        </p:tgtEl>
                                      </p:cBhvr>
                                    </p:animEffect>
                                  </p:childTnLst>
                                </p:cTn>
                              </p:par>
                              <p:par>
                                <p:cTn id="57" presetID="42" presetClass="entr" presetSubtype="0" fill="hold" grpId="0" nodeType="withEffect">
                                  <p:stCondLst>
                                    <p:cond delay="200"/>
                                  </p:stCondLst>
                                  <p:childTnLst>
                                    <p:set>
                                      <p:cBhvr>
                                        <p:cTn id="58" dur="1" fill="hold">
                                          <p:stCondLst>
                                            <p:cond delay="0"/>
                                          </p:stCondLst>
                                        </p:cTn>
                                        <p:tgtEl>
                                          <p:spTgt spid="25">
                                            <p:txEl>
                                              <p:pRg st="0" end="0"/>
                                            </p:txEl>
                                          </p:spTgt>
                                        </p:tgtEl>
                                        <p:attrNameLst>
                                          <p:attrName>style.visibility</p:attrName>
                                        </p:attrNameLst>
                                      </p:cBhvr>
                                      <p:to>
                                        <p:strVal val="visible"/>
                                      </p:to>
                                    </p:set>
                                    <p:animEffect transition="in" filter="fade">
                                      <p:cBhvr>
                                        <p:cTn id="59" dur="400"/>
                                        <p:tgtEl>
                                          <p:spTgt spid="25">
                                            <p:txEl>
                                              <p:pRg st="0" end="0"/>
                                            </p:txEl>
                                          </p:spTgt>
                                        </p:tgtEl>
                                      </p:cBhvr>
                                    </p:animEffect>
                                    <p:anim calcmode="lin" valueType="num">
                                      <p:cBhvr>
                                        <p:cTn id="60"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1" dur="400" fill="hold"/>
                                        <p:tgtEl>
                                          <p:spTgt spid="25">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200"/>
                                  </p:stCondLst>
                                  <p:childTnLst>
                                    <p:set>
                                      <p:cBhvr>
                                        <p:cTn id="63" dur="1" fill="hold">
                                          <p:stCondLst>
                                            <p:cond delay="0"/>
                                          </p:stCondLst>
                                        </p:cTn>
                                        <p:tgtEl>
                                          <p:spTgt spid="26">
                                            <p:txEl>
                                              <p:pRg st="0" end="0"/>
                                            </p:txEl>
                                          </p:spTgt>
                                        </p:tgtEl>
                                        <p:attrNameLst>
                                          <p:attrName>style.visibility</p:attrName>
                                        </p:attrNameLst>
                                      </p:cBhvr>
                                      <p:to>
                                        <p:strVal val="visible"/>
                                      </p:to>
                                    </p:set>
                                    <p:animEffect transition="in" filter="fade">
                                      <p:cBhvr>
                                        <p:cTn id="64" dur="500"/>
                                        <p:tgtEl>
                                          <p:spTgt spid="26">
                                            <p:txEl>
                                              <p:pRg st="0" end="0"/>
                                            </p:txEl>
                                          </p:spTgt>
                                        </p:tgtEl>
                                      </p:cBhvr>
                                    </p:animEffect>
                                    <p:anim calcmode="lin" valueType="num">
                                      <p:cBhvr>
                                        <p:cTn id="6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26">
                                            <p:txEl>
                                              <p:pRg st="0" end="0"/>
                                            </p:txEl>
                                          </p:spTgt>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80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fade">
                                      <p:cBhvr>
                                        <p:cTn id="69" dur="500"/>
                                        <p:tgtEl>
                                          <p:spTgt spid="27">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28">
                                            <p:txEl>
                                              <p:pRg st="0" end="0"/>
                                            </p:txEl>
                                          </p:spTgt>
                                        </p:tgtEl>
                                        <p:attrNameLst>
                                          <p:attrName>style.visibility</p:attrName>
                                        </p:attrNameLst>
                                      </p:cBhvr>
                                      <p:to>
                                        <p:strVal val="visible"/>
                                      </p:to>
                                    </p:set>
                                    <p:animEffect transition="in" filter="fade">
                                      <p:cBhvr>
                                        <p:cTn id="72" dur="400"/>
                                        <p:tgtEl>
                                          <p:spTgt spid="28">
                                            <p:txEl>
                                              <p:pRg st="0" end="0"/>
                                            </p:txEl>
                                          </p:spTgt>
                                        </p:tgtEl>
                                      </p:cBhvr>
                                    </p:animEffect>
                                    <p:anim calcmode="lin" valueType="num">
                                      <p:cBhvr>
                                        <p:cTn id="73"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4" dur="400" fill="hold"/>
                                        <p:tgtEl>
                                          <p:spTgt spid="28">
                                            <p:txEl>
                                              <p:pRg st="0" end="0"/>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29">
                                            <p:txEl>
                                              <p:pRg st="0" end="0"/>
                                            </p:txEl>
                                          </p:spTgt>
                                        </p:tgtEl>
                                        <p:attrNameLst>
                                          <p:attrName>style.visibility</p:attrName>
                                        </p:attrNameLst>
                                      </p:cBhvr>
                                      <p:to>
                                        <p:strVal val="visible"/>
                                      </p:to>
                                    </p:set>
                                    <p:animEffect transition="in" filter="fade">
                                      <p:cBhvr>
                                        <p:cTn id="77" dur="500"/>
                                        <p:tgtEl>
                                          <p:spTgt spid="29">
                                            <p:txEl>
                                              <p:pRg st="0" end="0"/>
                                            </p:txEl>
                                          </p:spTgt>
                                        </p:tgtEl>
                                      </p:cBhvr>
                                    </p:animEffect>
                                    <p:anim calcmode="lin" valueType="num">
                                      <p:cBhvr>
                                        <p:cTn id="7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79" dur="500" fill="hold"/>
                                        <p:tgtEl>
                                          <p:spTgt spid="29">
                                            <p:txEl>
                                              <p:pRg st="0" end="0"/>
                                            </p:txEl>
                                          </p:spTgt>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800"/>
                                  </p:stCondLst>
                                  <p:childTnLst>
                                    <p:set>
                                      <p:cBhvr>
                                        <p:cTn id="81" dur="1" fill="hold">
                                          <p:stCondLst>
                                            <p:cond delay="0"/>
                                          </p:stCondLst>
                                        </p:cTn>
                                        <p:tgtEl>
                                          <p:spTgt spid="30">
                                            <p:txEl>
                                              <p:pRg st="0" end="0"/>
                                            </p:txEl>
                                          </p:spTgt>
                                        </p:tgtEl>
                                        <p:attrNameLst>
                                          <p:attrName>style.visibility</p:attrName>
                                        </p:attrNameLst>
                                      </p:cBhvr>
                                      <p:to>
                                        <p:strVal val="visible"/>
                                      </p:to>
                                    </p:set>
                                    <p:animEffect transition="in" filter="fade">
                                      <p:cBhvr>
                                        <p:cTn id="82" dur="500"/>
                                        <p:tgtEl>
                                          <p:spTgt spid="30">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31">
                                            <p:txEl>
                                              <p:pRg st="0" end="0"/>
                                            </p:txEl>
                                          </p:spTgt>
                                        </p:tgtEl>
                                        <p:attrNameLst>
                                          <p:attrName>style.visibility</p:attrName>
                                        </p:attrNameLst>
                                      </p:cBhvr>
                                      <p:to>
                                        <p:strVal val="visible"/>
                                      </p:to>
                                    </p:set>
                                    <p:animEffect transition="in" filter="fade">
                                      <p:cBhvr>
                                        <p:cTn id="85" dur="400"/>
                                        <p:tgtEl>
                                          <p:spTgt spid="31">
                                            <p:txEl>
                                              <p:pRg st="0" end="0"/>
                                            </p:txEl>
                                          </p:spTgt>
                                        </p:tgtEl>
                                      </p:cBhvr>
                                    </p:animEffect>
                                    <p:anim calcmode="lin" valueType="num">
                                      <p:cBhvr>
                                        <p:cTn id="86"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31">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32">
                                            <p:txEl>
                                              <p:pRg st="0" end="0"/>
                                            </p:txEl>
                                          </p:spTgt>
                                        </p:tgtEl>
                                        <p:attrNameLst>
                                          <p:attrName>style.visibility</p:attrName>
                                        </p:attrNameLst>
                                      </p:cBhvr>
                                      <p:to>
                                        <p:strVal val="visible"/>
                                      </p:to>
                                    </p:set>
                                    <p:animEffect transition="in" filter="fade">
                                      <p:cBhvr>
                                        <p:cTn id="90" dur="500"/>
                                        <p:tgtEl>
                                          <p:spTgt spid="32">
                                            <p:txEl>
                                              <p:pRg st="0" end="0"/>
                                            </p:txEl>
                                          </p:spTgt>
                                        </p:tgtEl>
                                      </p:cBhvr>
                                    </p:animEffect>
                                    <p:anim calcmode="lin" valueType="num">
                                      <p:cBhvr>
                                        <p:cTn id="91"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400"/>
                        <p:tgtEl>
                          <p:spTgt spid="22"/>
                        </p:tgtEl>
                      </p:cBhvr>
                    </p:animEffect>
                    <p:anim calcmode="lin" valueType="num">
                      <p:cBhvr>
                        <p:cTn dur="400" fill="hold"/>
                        <p:tgtEl>
                          <p:spTgt spid="22"/>
                        </p:tgtEl>
                        <p:attrNameLst>
                          <p:attrName>ppt_x</p:attrName>
                        </p:attrNameLst>
                      </p:cBhvr>
                      <p:tavLst>
                        <p:tav tm="0">
                          <p:val>
                            <p:strVal val="#ppt_x"/>
                          </p:val>
                        </p:tav>
                        <p:tav tm="100000">
                          <p:val>
                            <p:strVal val="#ppt_x"/>
                          </p:val>
                        </p:tav>
                      </p:tavLst>
                    </p:anim>
                    <p:anim calcmode="lin" valueType="num">
                      <p:cBhvr>
                        <p:cTn dur="4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10" presetClass="entr" presetSubtype="0" fill="hold" nodeType="withEffect">
                  <p:stCondLst>
                    <p:cond delay="8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columns results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 name="Text Placeholder 2"/>
          <p:cNvSpPr>
            <a:spLocks noGrp="1"/>
          </p:cNvSpPr>
          <p:nvPr>
            <p:ph type="body" sz="quarter" idx="64" hasCustomPrompt="1"/>
          </p:nvPr>
        </p:nvSpPr>
        <p:spPr>
          <a:xfrm>
            <a:off x="551748" y="421829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5" name="Text Placeholder 7"/>
          <p:cNvSpPr>
            <a:spLocks noGrp="1"/>
          </p:cNvSpPr>
          <p:nvPr>
            <p:ph type="body" sz="quarter" idx="18" hasCustomPrompt="1"/>
          </p:nvPr>
        </p:nvSpPr>
        <p:spPr>
          <a:xfrm>
            <a:off x="551748" y="3580208"/>
            <a:ext cx="2360789"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7" name="Text Placeholder 7"/>
          <p:cNvSpPr>
            <a:spLocks noGrp="1"/>
          </p:cNvSpPr>
          <p:nvPr>
            <p:ph type="body" sz="quarter" idx="65" hasCustomPrompt="1"/>
          </p:nvPr>
        </p:nvSpPr>
        <p:spPr>
          <a:xfrm>
            <a:off x="551748" y="3971478"/>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2"/>
          <p:cNvSpPr>
            <a:spLocks noGrp="1"/>
          </p:cNvSpPr>
          <p:nvPr>
            <p:ph type="body" sz="quarter" idx="66" hasCustomPrompt="1"/>
          </p:nvPr>
        </p:nvSpPr>
        <p:spPr>
          <a:xfrm>
            <a:off x="3351388" y="421829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4" name="Text Placeholder 7"/>
          <p:cNvSpPr>
            <a:spLocks noGrp="1"/>
          </p:cNvSpPr>
          <p:nvPr>
            <p:ph type="body" sz="quarter" idx="67" hasCustomPrompt="1"/>
          </p:nvPr>
        </p:nvSpPr>
        <p:spPr>
          <a:xfrm>
            <a:off x="3351388" y="3580208"/>
            <a:ext cx="2360789"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35" name="Text Placeholder 7"/>
          <p:cNvSpPr>
            <a:spLocks noGrp="1"/>
          </p:cNvSpPr>
          <p:nvPr>
            <p:ph type="body" sz="quarter" idx="68" hasCustomPrompt="1"/>
          </p:nvPr>
        </p:nvSpPr>
        <p:spPr>
          <a:xfrm>
            <a:off x="3351388" y="3971478"/>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6" name="Text Placeholder 2"/>
          <p:cNvSpPr>
            <a:spLocks noGrp="1"/>
          </p:cNvSpPr>
          <p:nvPr>
            <p:ph type="body" sz="quarter" idx="69" hasCustomPrompt="1"/>
          </p:nvPr>
        </p:nvSpPr>
        <p:spPr>
          <a:xfrm>
            <a:off x="6286494" y="421829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7" name="Text Placeholder 7"/>
          <p:cNvSpPr>
            <a:spLocks noGrp="1"/>
          </p:cNvSpPr>
          <p:nvPr>
            <p:ph type="body" sz="quarter" idx="70" hasCustomPrompt="1"/>
          </p:nvPr>
        </p:nvSpPr>
        <p:spPr>
          <a:xfrm>
            <a:off x="6286494" y="3580208"/>
            <a:ext cx="2360789"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38" name="Text Placeholder 7"/>
          <p:cNvSpPr>
            <a:spLocks noGrp="1"/>
          </p:cNvSpPr>
          <p:nvPr>
            <p:ph type="body" sz="quarter" idx="71" hasCustomPrompt="1"/>
          </p:nvPr>
        </p:nvSpPr>
        <p:spPr>
          <a:xfrm>
            <a:off x="6286494" y="3971478"/>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9" name="Text Placeholder 2"/>
          <p:cNvSpPr>
            <a:spLocks noGrp="1"/>
          </p:cNvSpPr>
          <p:nvPr>
            <p:ph type="body" sz="quarter" idx="72" hasCustomPrompt="1"/>
          </p:nvPr>
        </p:nvSpPr>
        <p:spPr>
          <a:xfrm>
            <a:off x="9192684" y="421829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40" name="Text Placeholder 7"/>
          <p:cNvSpPr>
            <a:spLocks noGrp="1"/>
          </p:cNvSpPr>
          <p:nvPr>
            <p:ph type="body" sz="quarter" idx="73" hasCustomPrompt="1"/>
          </p:nvPr>
        </p:nvSpPr>
        <p:spPr>
          <a:xfrm>
            <a:off x="9192684" y="3580208"/>
            <a:ext cx="2360789"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41" name="Text Placeholder 7"/>
          <p:cNvSpPr>
            <a:spLocks noGrp="1"/>
          </p:cNvSpPr>
          <p:nvPr>
            <p:ph type="body" sz="quarter" idx="74" hasCustomPrompt="1"/>
          </p:nvPr>
        </p:nvSpPr>
        <p:spPr>
          <a:xfrm>
            <a:off x="9192684" y="3971478"/>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2" name="Text Placeholder 2"/>
          <p:cNvSpPr>
            <a:spLocks noGrp="1"/>
          </p:cNvSpPr>
          <p:nvPr>
            <p:ph type="body" sz="quarter" idx="75" hasCustomPrompt="1"/>
          </p:nvPr>
        </p:nvSpPr>
        <p:spPr>
          <a:xfrm>
            <a:off x="591962" y="5563771"/>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43" name="Text Placeholder 7"/>
          <p:cNvSpPr>
            <a:spLocks noGrp="1"/>
          </p:cNvSpPr>
          <p:nvPr>
            <p:ph type="body" sz="quarter" idx="76" hasCustomPrompt="1"/>
          </p:nvPr>
        </p:nvSpPr>
        <p:spPr>
          <a:xfrm>
            <a:off x="569384" y="5109392"/>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32990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anim calcmode="lin" valueType="num">
                                      <p:cBhvr>
                                        <p:cTn id="2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33">
                                            <p:txEl>
                                              <p:pRg st="0" end="0"/>
                                            </p:txEl>
                                          </p:spTgt>
                                        </p:tgtEl>
                                        <p:attrNameLst>
                                          <p:attrName>style.visibility</p:attrName>
                                        </p:attrNameLst>
                                      </p:cBhvr>
                                      <p:to>
                                        <p:strVal val="visible"/>
                                      </p:to>
                                    </p:set>
                                    <p:animEffect transition="in" filter="fade">
                                      <p:cBhvr>
                                        <p:cTn id="30" dur="500"/>
                                        <p:tgtEl>
                                          <p:spTgt spid="33">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400"/>
                                        <p:tgtEl>
                                          <p:spTgt spid="34">
                                            <p:txEl>
                                              <p:pRg st="0" end="0"/>
                                            </p:txEl>
                                          </p:spTgt>
                                        </p:tgtEl>
                                      </p:cBhvr>
                                    </p:animEffect>
                                    <p:anim calcmode="lin" valueType="num">
                                      <p:cBhvr>
                                        <p:cTn id="34"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fade">
                                      <p:cBhvr>
                                        <p:cTn id="38" dur="500"/>
                                        <p:tgtEl>
                                          <p:spTgt spid="35">
                                            <p:txEl>
                                              <p:pRg st="0" end="0"/>
                                            </p:txEl>
                                          </p:spTgt>
                                        </p:tgtEl>
                                      </p:cBhvr>
                                    </p:animEffect>
                                    <p:anim calcmode="lin" valueType="num">
                                      <p:cBhvr>
                                        <p:cTn id="3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35">
                                            <p:txEl>
                                              <p:pRg st="0" end="0"/>
                                            </p:txEl>
                                          </p:spTgt>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800"/>
                                  </p:stCondLst>
                                  <p:childTnLst>
                                    <p:set>
                                      <p:cBhvr>
                                        <p:cTn id="42" dur="1" fill="hold">
                                          <p:stCondLst>
                                            <p:cond delay="0"/>
                                          </p:stCondLst>
                                        </p:cTn>
                                        <p:tgtEl>
                                          <p:spTgt spid="36">
                                            <p:txEl>
                                              <p:pRg st="0" end="0"/>
                                            </p:txEl>
                                          </p:spTgt>
                                        </p:tgtEl>
                                        <p:attrNameLst>
                                          <p:attrName>style.visibility</p:attrName>
                                        </p:attrNameLst>
                                      </p:cBhvr>
                                      <p:to>
                                        <p:strVal val="visible"/>
                                      </p:to>
                                    </p:set>
                                    <p:animEffect transition="in" filter="fade">
                                      <p:cBhvr>
                                        <p:cTn id="43" dur="500"/>
                                        <p:tgtEl>
                                          <p:spTgt spid="36">
                                            <p:txEl>
                                              <p:pRg st="0" end="0"/>
                                            </p:txEl>
                                          </p:spTgt>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37">
                                            <p:txEl>
                                              <p:pRg st="0" end="0"/>
                                            </p:txEl>
                                          </p:spTgt>
                                        </p:tgtEl>
                                        <p:attrNameLst>
                                          <p:attrName>style.visibility</p:attrName>
                                        </p:attrNameLst>
                                      </p:cBhvr>
                                      <p:to>
                                        <p:strVal val="visible"/>
                                      </p:to>
                                    </p:set>
                                    <p:animEffect transition="in" filter="fade">
                                      <p:cBhvr>
                                        <p:cTn id="46" dur="400"/>
                                        <p:tgtEl>
                                          <p:spTgt spid="37">
                                            <p:txEl>
                                              <p:pRg st="0" end="0"/>
                                            </p:txEl>
                                          </p:spTgt>
                                        </p:tgtEl>
                                      </p:cBhvr>
                                    </p:animEffect>
                                    <p:anim calcmode="lin" valueType="num">
                                      <p:cBhvr>
                                        <p:cTn id="47"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48" dur="400" fill="hold"/>
                                        <p:tgtEl>
                                          <p:spTgt spid="37">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38">
                                            <p:txEl>
                                              <p:pRg st="0" end="0"/>
                                            </p:txEl>
                                          </p:spTgt>
                                        </p:tgtEl>
                                        <p:attrNameLst>
                                          <p:attrName>style.visibility</p:attrName>
                                        </p:attrNameLst>
                                      </p:cBhvr>
                                      <p:to>
                                        <p:strVal val="visible"/>
                                      </p:to>
                                    </p:set>
                                    <p:animEffect transition="in" filter="fade">
                                      <p:cBhvr>
                                        <p:cTn id="51" dur="500"/>
                                        <p:tgtEl>
                                          <p:spTgt spid="38">
                                            <p:txEl>
                                              <p:pRg st="0" end="0"/>
                                            </p:txEl>
                                          </p:spTgt>
                                        </p:tgtEl>
                                      </p:cBhvr>
                                    </p:animEffect>
                                    <p:anim calcmode="lin" valueType="num">
                                      <p:cBhvr>
                                        <p:cTn id="5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38">
                                            <p:txEl>
                                              <p:pRg st="0" end="0"/>
                                            </p:txEl>
                                          </p:spTgt>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39">
                                            <p:txEl>
                                              <p:pRg st="0" end="0"/>
                                            </p:txEl>
                                          </p:spTgt>
                                        </p:tgtEl>
                                        <p:attrNameLst>
                                          <p:attrName>style.visibility</p:attrName>
                                        </p:attrNameLst>
                                      </p:cBhvr>
                                      <p:to>
                                        <p:strVal val="visible"/>
                                      </p:to>
                                    </p:set>
                                    <p:animEffect transition="in" filter="fade">
                                      <p:cBhvr>
                                        <p:cTn id="56" dur="500"/>
                                        <p:tgtEl>
                                          <p:spTgt spid="39">
                                            <p:txEl>
                                              <p:pRg st="0" end="0"/>
                                            </p:txEl>
                                          </p:spTgt>
                                        </p:tgtEl>
                                      </p:cBhvr>
                                    </p:animEffect>
                                  </p:childTnLst>
                                </p:cTn>
                              </p:par>
                              <p:par>
                                <p:cTn id="57" presetID="42" presetClass="entr" presetSubtype="0" fill="hold" grpId="0" nodeType="withEffect">
                                  <p:stCondLst>
                                    <p:cond delay="200"/>
                                  </p:stCondLst>
                                  <p:childTnLst>
                                    <p:set>
                                      <p:cBhvr>
                                        <p:cTn id="58" dur="1" fill="hold">
                                          <p:stCondLst>
                                            <p:cond delay="0"/>
                                          </p:stCondLst>
                                        </p:cTn>
                                        <p:tgtEl>
                                          <p:spTgt spid="40">
                                            <p:txEl>
                                              <p:pRg st="0" end="0"/>
                                            </p:txEl>
                                          </p:spTgt>
                                        </p:tgtEl>
                                        <p:attrNameLst>
                                          <p:attrName>style.visibility</p:attrName>
                                        </p:attrNameLst>
                                      </p:cBhvr>
                                      <p:to>
                                        <p:strVal val="visible"/>
                                      </p:to>
                                    </p:set>
                                    <p:animEffect transition="in" filter="fade">
                                      <p:cBhvr>
                                        <p:cTn id="59" dur="400"/>
                                        <p:tgtEl>
                                          <p:spTgt spid="40">
                                            <p:txEl>
                                              <p:pRg st="0" end="0"/>
                                            </p:txEl>
                                          </p:spTgt>
                                        </p:tgtEl>
                                      </p:cBhvr>
                                    </p:animEffect>
                                    <p:anim calcmode="lin" valueType="num">
                                      <p:cBhvr>
                                        <p:cTn id="60" dur="4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61" dur="400" fill="hold"/>
                                        <p:tgtEl>
                                          <p:spTgt spid="40">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200"/>
                                  </p:stCondLst>
                                  <p:childTnLst>
                                    <p:set>
                                      <p:cBhvr>
                                        <p:cTn id="63" dur="1" fill="hold">
                                          <p:stCondLst>
                                            <p:cond delay="0"/>
                                          </p:stCondLst>
                                        </p:cTn>
                                        <p:tgtEl>
                                          <p:spTgt spid="41">
                                            <p:txEl>
                                              <p:pRg st="0" end="0"/>
                                            </p:txEl>
                                          </p:spTgt>
                                        </p:tgtEl>
                                        <p:attrNameLst>
                                          <p:attrName>style.visibility</p:attrName>
                                        </p:attrNameLst>
                                      </p:cBhvr>
                                      <p:to>
                                        <p:strVal val="visible"/>
                                      </p:to>
                                    </p:set>
                                    <p:animEffect transition="in" filter="fade">
                                      <p:cBhvr>
                                        <p:cTn id="64" dur="500"/>
                                        <p:tgtEl>
                                          <p:spTgt spid="41">
                                            <p:txEl>
                                              <p:pRg st="0" end="0"/>
                                            </p:txEl>
                                          </p:spTgt>
                                        </p:tgtEl>
                                      </p:cBhvr>
                                    </p:animEffect>
                                    <p:anim calcmode="lin" valueType="num">
                                      <p:cBhvr>
                                        <p:cTn id="65"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41">
                                            <p:txEl>
                                              <p:pRg st="0" end="0"/>
                                            </p:txEl>
                                          </p:spTgt>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80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43">
                                            <p:txEl>
                                              <p:pRg st="0" end="0"/>
                                            </p:txEl>
                                          </p:spTgt>
                                        </p:tgtEl>
                                        <p:attrNameLst>
                                          <p:attrName>style.visibility</p:attrName>
                                        </p:attrNameLst>
                                      </p:cBhvr>
                                      <p:to>
                                        <p:strVal val="visible"/>
                                      </p:to>
                                    </p:set>
                                    <p:animEffect transition="in" filter="fade">
                                      <p:cBhvr>
                                        <p:cTn id="72" dur="400"/>
                                        <p:tgtEl>
                                          <p:spTgt spid="43">
                                            <p:txEl>
                                              <p:pRg st="0" end="0"/>
                                            </p:txEl>
                                          </p:spTgt>
                                        </p:tgtEl>
                                      </p:cBhvr>
                                    </p:animEffect>
                                    <p:anim calcmode="lin" valueType="num">
                                      <p:cBhvr>
                                        <p:cTn id="73" dur="4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74" dur="4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400"/>
                        <p:tgtEl>
                          <p:spTgt spid="40"/>
                        </p:tgtEl>
                      </p:cBhvr>
                    </p:animEffect>
                    <p:anim calcmode="lin" valueType="num">
                      <p:cBhvr>
                        <p:cTn dur="400" fill="hold"/>
                        <p:tgtEl>
                          <p:spTgt spid="40"/>
                        </p:tgtEl>
                        <p:attrNameLst>
                          <p:attrName>ppt_x</p:attrName>
                        </p:attrNameLst>
                      </p:cBhvr>
                      <p:tavLst>
                        <p:tav tm="0">
                          <p:val>
                            <p:strVal val="#ppt_x"/>
                          </p:val>
                        </p:tav>
                        <p:tav tm="100000">
                          <p:val>
                            <p:strVal val="#ppt_x"/>
                          </p:val>
                        </p:tav>
                      </p:tavLst>
                    </p:anim>
                    <p:anim calcmode="lin" valueType="num">
                      <p:cBhvr>
                        <p:cTn dur="400" fill="hold"/>
                        <p:tgtEl>
                          <p:spTgt spid="40"/>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42"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400"/>
                        <p:tgtEl>
                          <p:spTgt spid="43"/>
                        </p:tgtEl>
                      </p:cBhvr>
                    </p:animEffect>
                    <p:anim calcmode="lin" valueType="num">
                      <p:cBhvr>
                        <p:cTn dur="400" fill="hold"/>
                        <p:tgtEl>
                          <p:spTgt spid="43"/>
                        </p:tgtEl>
                        <p:attrNameLst>
                          <p:attrName>ppt_x</p:attrName>
                        </p:attrNameLst>
                      </p:cBhvr>
                      <p:tavLst>
                        <p:tav tm="0">
                          <p:val>
                            <p:strVal val="#ppt_x"/>
                          </p:val>
                        </p:tav>
                        <p:tav tm="100000">
                          <p:val>
                            <p:strVal val="#ppt_x"/>
                          </p:val>
                        </p:tav>
                      </p:tavLst>
                    </p:anim>
                    <p:anim calcmode="lin" valueType="num">
                      <p:cBhvr>
                        <p:cTn dur="400" fill="hold"/>
                        <p:tgtEl>
                          <p:spTgt spid="4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ubes diagram">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8" name="Freeform 17"/>
          <p:cNvSpPr/>
          <p:nvPr userDrawn="1"/>
        </p:nvSpPr>
        <p:spPr>
          <a:xfrm>
            <a:off x="1200330" y="1497810"/>
            <a:ext cx="944663" cy="328032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920">
              <a:latin typeface="Helvetica Light"/>
              <a:cs typeface="Helvetica Light"/>
            </a:endParaRPr>
          </a:p>
        </p:txBody>
      </p:sp>
      <p:sp>
        <p:nvSpPr>
          <p:cNvPr id="20" name="Oval 19"/>
          <p:cNvSpPr>
            <a:spLocks noChangeAspect="1"/>
          </p:cNvSpPr>
          <p:nvPr/>
        </p:nvSpPr>
        <p:spPr>
          <a:xfrm>
            <a:off x="1313705" y="4034711"/>
            <a:ext cx="720000" cy="648000"/>
          </a:xfrm>
          <a:prstGeom prst="ellipse">
            <a:avLst/>
          </a:prstGeom>
          <a:solidFill>
            <a:schemeClr val="accent1"/>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latin typeface="Helvetica Light"/>
              <a:cs typeface="Helvetica Light"/>
            </a:endParaRPr>
          </a:p>
        </p:txBody>
      </p:sp>
      <p:sp>
        <p:nvSpPr>
          <p:cNvPr id="31" name="Text Placeholder 7"/>
          <p:cNvSpPr>
            <a:spLocks noGrp="1"/>
          </p:cNvSpPr>
          <p:nvPr>
            <p:ph type="body" sz="quarter" idx="39" hasCustomPrompt="1"/>
          </p:nvPr>
        </p:nvSpPr>
        <p:spPr>
          <a:xfrm>
            <a:off x="1340478" y="4008193"/>
            <a:ext cx="704141" cy="674519"/>
          </a:xfrm>
          <a:prstGeom prst="rect">
            <a:avLst/>
          </a:prstGeom>
        </p:spPr>
        <p:txBody>
          <a:bodyPr vert="horz" lIns="0" tIns="103884" rIns="0" bIns="103884" anchor="ctr"/>
          <a:lstStyle>
            <a:lvl1pPr marL="0" indent="0" algn="ctr">
              <a:lnSpc>
                <a:spcPct val="100000"/>
              </a:lnSpc>
              <a:spcBef>
                <a:spcPts val="0"/>
              </a:spcBef>
              <a:buNone/>
              <a:defRPr sz="2160" b="1">
                <a:solidFill>
                  <a:schemeClr val="bg1"/>
                </a:solidFill>
                <a:latin typeface="FontAwesome"/>
                <a:cs typeface="FontAwesome"/>
              </a:defRPr>
            </a:lvl1pPr>
          </a:lstStyle>
          <a:p>
            <a:pPr lvl="0"/>
            <a:r>
              <a:rPr lang="es-ES_tradnl" dirty="0" err="1"/>
              <a:t>icon</a:t>
            </a:r>
            <a:endParaRPr lang="es-ES_tradnl" dirty="0"/>
          </a:p>
        </p:txBody>
      </p:sp>
      <p:sp>
        <p:nvSpPr>
          <p:cNvPr id="64" name="Text Placeholder 2"/>
          <p:cNvSpPr>
            <a:spLocks noGrp="1"/>
          </p:cNvSpPr>
          <p:nvPr>
            <p:ph type="body" sz="quarter" idx="64" hasCustomPrompt="1"/>
          </p:nvPr>
        </p:nvSpPr>
        <p:spPr>
          <a:xfrm>
            <a:off x="475548"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65" name="Text Placeholder 7"/>
          <p:cNvSpPr>
            <a:spLocks noGrp="1"/>
          </p:cNvSpPr>
          <p:nvPr>
            <p:ph type="body" sz="quarter" idx="18" hasCustomPrompt="1"/>
          </p:nvPr>
        </p:nvSpPr>
        <p:spPr>
          <a:xfrm>
            <a:off x="475548"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66" name="Text Placeholder 7"/>
          <p:cNvSpPr>
            <a:spLocks noGrp="1"/>
          </p:cNvSpPr>
          <p:nvPr>
            <p:ph type="body" sz="quarter" idx="65" hasCustomPrompt="1"/>
          </p:nvPr>
        </p:nvSpPr>
        <p:spPr>
          <a:xfrm>
            <a:off x="475548"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76" name="Freeform 75"/>
          <p:cNvSpPr/>
          <p:nvPr userDrawn="1"/>
        </p:nvSpPr>
        <p:spPr>
          <a:xfrm>
            <a:off x="4045130" y="1497810"/>
            <a:ext cx="944663" cy="328032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920">
              <a:latin typeface="Helvetica Light"/>
              <a:cs typeface="Helvetica Light"/>
            </a:endParaRPr>
          </a:p>
        </p:txBody>
      </p:sp>
      <p:sp>
        <p:nvSpPr>
          <p:cNvPr id="77" name="Oval 76"/>
          <p:cNvSpPr>
            <a:spLocks noChangeAspect="1"/>
          </p:cNvSpPr>
          <p:nvPr userDrawn="1"/>
        </p:nvSpPr>
        <p:spPr>
          <a:xfrm>
            <a:off x="4158505" y="4034711"/>
            <a:ext cx="720000" cy="648000"/>
          </a:xfrm>
          <a:prstGeom prst="ellipse">
            <a:avLst/>
          </a:prstGeom>
          <a:solidFill>
            <a:schemeClr val="accent2"/>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latin typeface="Helvetica Light"/>
              <a:cs typeface="Helvetica Light"/>
            </a:endParaRPr>
          </a:p>
        </p:txBody>
      </p:sp>
      <p:sp>
        <p:nvSpPr>
          <p:cNvPr id="82" name="Text Placeholder 7"/>
          <p:cNvSpPr>
            <a:spLocks noGrp="1"/>
          </p:cNvSpPr>
          <p:nvPr>
            <p:ph type="body" sz="quarter" idx="75" hasCustomPrompt="1"/>
          </p:nvPr>
        </p:nvSpPr>
        <p:spPr>
          <a:xfrm>
            <a:off x="4174364" y="4008193"/>
            <a:ext cx="704141" cy="674519"/>
          </a:xfrm>
          <a:prstGeom prst="rect">
            <a:avLst/>
          </a:prstGeom>
        </p:spPr>
        <p:txBody>
          <a:bodyPr vert="horz" lIns="0" tIns="103884" rIns="0" bIns="103884" anchor="ctr"/>
          <a:lstStyle>
            <a:lvl1pPr marL="0" indent="0" algn="ctr">
              <a:lnSpc>
                <a:spcPct val="100000"/>
              </a:lnSpc>
              <a:spcBef>
                <a:spcPts val="0"/>
              </a:spcBef>
              <a:buNone/>
              <a:defRPr sz="2160" b="1">
                <a:solidFill>
                  <a:schemeClr val="bg1"/>
                </a:solidFill>
                <a:latin typeface="FontAwesome"/>
                <a:cs typeface="FontAwesome"/>
              </a:defRPr>
            </a:lvl1pPr>
          </a:lstStyle>
          <a:p>
            <a:pPr lvl="0"/>
            <a:r>
              <a:rPr lang="es-ES_tradnl" dirty="0" err="1"/>
              <a:t>icon</a:t>
            </a:r>
            <a:endParaRPr lang="es-ES_tradnl" dirty="0"/>
          </a:p>
        </p:txBody>
      </p:sp>
      <p:sp>
        <p:nvSpPr>
          <p:cNvPr id="85" name="Text Placeholder 2"/>
          <p:cNvSpPr>
            <a:spLocks noGrp="1"/>
          </p:cNvSpPr>
          <p:nvPr>
            <p:ph type="body" sz="quarter" idx="66" hasCustomPrompt="1"/>
          </p:nvPr>
        </p:nvSpPr>
        <p:spPr>
          <a:xfrm>
            <a:off x="3342921"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86" name="Text Placeholder 7"/>
          <p:cNvSpPr>
            <a:spLocks noGrp="1"/>
          </p:cNvSpPr>
          <p:nvPr>
            <p:ph type="body" sz="quarter" idx="67" hasCustomPrompt="1"/>
          </p:nvPr>
        </p:nvSpPr>
        <p:spPr>
          <a:xfrm>
            <a:off x="3342921"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87" name="Text Placeholder 7"/>
          <p:cNvSpPr>
            <a:spLocks noGrp="1"/>
          </p:cNvSpPr>
          <p:nvPr>
            <p:ph type="body" sz="quarter" idx="68" hasCustomPrompt="1"/>
          </p:nvPr>
        </p:nvSpPr>
        <p:spPr>
          <a:xfrm>
            <a:off x="3342921"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94" name="Freeform 93"/>
          <p:cNvSpPr/>
          <p:nvPr userDrawn="1"/>
        </p:nvSpPr>
        <p:spPr>
          <a:xfrm>
            <a:off x="6957663" y="1497810"/>
            <a:ext cx="944663" cy="328032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920">
              <a:latin typeface="Helvetica Light"/>
              <a:cs typeface="Helvetica Light"/>
            </a:endParaRPr>
          </a:p>
        </p:txBody>
      </p:sp>
      <p:sp>
        <p:nvSpPr>
          <p:cNvPr id="95" name="Oval 94"/>
          <p:cNvSpPr>
            <a:spLocks noChangeAspect="1"/>
          </p:cNvSpPr>
          <p:nvPr userDrawn="1"/>
        </p:nvSpPr>
        <p:spPr>
          <a:xfrm>
            <a:off x="7071039" y="4034711"/>
            <a:ext cx="720000" cy="648000"/>
          </a:xfrm>
          <a:prstGeom prst="ellipse">
            <a:avLst/>
          </a:prstGeom>
          <a:solidFill>
            <a:schemeClr val="accent3"/>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latin typeface="Helvetica Light"/>
              <a:cs typeface="Helvetica Light"/>
            </a:endParaRPr>
          </a:p>
        </p:txBody>
      </p:sp>
      <p:sp>
        <p:nvSpPr>
          <p:cNvPr id="98" name="Text Placeholder 7"/>
          <p:cNvSpPr>
            <a:spLocks noGrp="1"/>
          </p:cNvSpPr>
          <p:nvPr>
            <p:ph type="body" sz="quarter" idx="76" hasCustomPrompt="1"/>
          </p:nvPr>
        </p:nvSpPr>
        <p:spPr>
          <a:xfrm>
            <a:off x="7086898" y="4008193"/>
            <a:ext cx="704141" cy="674519"/>
          </a:xfrm>
          <a:prstGeom prst="rect">
            <a:avLst/>
          </a:prstGeom>
        </p:spPr>
        <p:txBody>
          <a:bodyPr vert="horz" lIns="0" tIns="103884" rIns="0" bIns="103884" anchor="ctr"/>
          <a:lstStyle>
            <a:lvl1pPr marL="0" indent="0" algn="ctr">
              <a:lnSpc>
                <a:spcPct val="100000"/>
              </a:lnSpc>
              <a:spcBef>
                <a:spcPts val="0"/>
              </a:spcBef>
              <a:buNone/>
              <a:defRPr sz="2160" b="1">
                <a:solidFill>
                  <a:schemeClr val="bg1"/>
                </a:solidFill>
                <a:latin typeface="FontAwesome"/>
                <a:cs typeface="FontAwesome"/>
              </a:defRPr>
            </a:lvl1pPr>
          </a:lstStyle>
          <a:p>
            <a:pPr lvl="0"/>
            <a:r>
              <a:rPr lang="es-ES_tradnl" dirty="0" err="1"/>
              <a:t>icon</a:t>
            </a:r>
            <a:endParaRPr lang="es-ES_tradnl" dirty="0"/>
          </a:p>
        </p:txBody>
      </p:sp>
      <p:sp>
        <p:nvSpPr>
          <p:cNvPr id="100" name="Text Placeholder 2"/>
          <p:cNvSpPr>
            <a:spLocks noGrp="1"/>
          </p:cNvSpPr>
          <p:nvPr>
            <p:ph type="body" sz="quarter" idx="69" hasCustomPrompt="1"/>
          </p:nvPr>
        </p:nvSpPr>
        <p:spPr>
          <a:xfrm>
            <a:off x="6311893"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1" name="Text Placeholder 7"/>
          <p:cNvSpPr>
            <a:spLocks noGrp="1"/>
          </p:cNvSpPr>
          <p:nvPr>
            <p:ph type="body" sz="quarter" idx="70" hasCustomPrompt="1"/>
          </p:nvPr>
        </p:nvSpPr>
        <p:spPr>
          <a:xfrm>
            <a:off x="6311893"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102" name="Text Placeholder 7"/>
          <p:cNvSpPr>
            <a:spLocks noGrp="1"/>
          </p:cNvSpPr>
          <p:nvPr>
            <p:ph type="body" sz="quarter" idx="71" hasCustomPrompt="1"/>
          </p:nvPr>
        </p:nvSpPr>
        <p:spPr>
          <a:xfrm>
            <a:off x="6311893"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6" name="Freeform 105"/>
          <p:cNvSpPr/>
          <p:nvPr userDrawn="1"/>
        </p:nvSpPr>
        <p:spPr>
          <a:xfrm>
            <a:off x="9853263" y="1497810"/>
            <a:ext cx="944663" cy="328032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920">
              <a:latin typeface="Helvetica Light"/>
              <a:cs typeface="Helvetica Light"/>
            </a:endParaRPr>
          </a:p>
        </p:txBody>
      </p:sp>
      <p:sp>
        <p:nvSpPr>
          <p:cNvPr id="107" name="Oval 106"/>
          <p:cNvSpPr>
            <a:spLocks noChangeAspect="1"/>
          </p:cNvSpPr>
          <p:nvPr userDrawn="1"/>
        </p:nvSpPr>
        <p:spPr>
          <a:xfrm>
            <a:off x="9966639" y="4034711"/>
            <a:ext cx="720000" cy="648000"/>
          </a:xfrm>
          <a:prstGeom prst="ellipse">
            <a:avLst/>
          </a:prstGeom>
          <a:solidFill>
            <a:schemeClr val="accent4"/>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latin typeface="Helvetica Light"/>
              <a:cs typeface="Helvetica Light"/>
            </a:endParaRPr>
          </a:p>
        </p:txBody>
      </p:sp>
      <p:sp>
        <p:nvSpPr>
          <p:cNvPr id="108" name="Text Placeholder 7"/>
          <p:cNvSpPr>
            <a:spLocks noGrp="1"/>
          </p:cNvSpPr>
          <p:nvPr>
            <p:ph type="body" sz="quarter" idx="77" hasCustomPrompt="1"/>
          </p:nvPr>
        </p:nvSpPr>
        <p:spPr>
          <a:xfrm>
            <a:off x="9982498" y="4008193"/>
            <a:ext cx="704141" cy="674519"/>
          </a:xfrm>
          <a:prstGeom prst="rect">
            <a:avLst/>
          </a:prstGeom>
        </p:spPr>
        <p:txBody>
          <a:bodyPr vert="horz" lIns="0" tIns="103884" rIns="0" bIns="103884" anchor="ctr"/>
          <a:lstStyle>
            <a:lvl1pPr marL="0" indent="0" algn="ctr">
              <a:lnSpc>
                <a:spcPct val="100000"/>
              </a:lnSpc>
              <a:spcBef>
                <a:spcPts val="0"/>
              </a:spcBef>
              <a:buNone/>
              <a:defRPr sz="2160" b="1">
                <a:solidFill>
                  <a:schemeClr val="bg1"/>
                </a:solidFill>
                <a:latin typeface="FontAwesome"/>
                <a:cs typeface="FontAwesome"/>
              </a:defRPr>
            </a:lvl1pPr>
          </a:lstStyle>
          <a:p>
            <a:pPr lvl="0"/>
            <a:r>
              <a:rPr lang="es-ES_tradnl" dirty="0" err="1"/>
              <a:t>icon</a:t>
            </a:r>
            <a:endParaRPr lang="es-ES_tradnl" dirty="0"/>
          </a:p>
        </p:txBody>
      </p:sp>
      <p:sp>
        <p:nvSpPr>
          <p:cNvPr id="109" name="Text Placeholder 2"/>
          <p:cNvSpPr>
            <a:spLocks noGrp="1"/>
          </p:cNvSpPr>
          <p:nvPr>
            <p:ph type="body" sz="quarter" idx="72" hasCustomPrompt="1"/>
          </p:nvPr>
        </p:nvSpPr>
        <p:spPr>
          <a:xfrm>
            <a:off x="9228668"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10" name="Text Placeholder 7"/>
          <p:cNvSpPr>
            <a:spLocks noGrp="1"/>
          </p:cNvSpPr>
          <p:nvPr>
            <p:ph type="body" sz="quarter" idx="73" hasCustomPrompt="1"/>
          </p:nvPr>
        </p:nvSpPr>
        <p:spPr>
          <a:xfrm>
            <a:off x="9228668"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111" name="Text Placeholder 7"/>
          <p:cNvSpPr>
            <a:spLocks noGrp="1"/>
          </p:cNvSpPr>
          <p:nvPr>
            <p:ph type="body" sz="quarter" idx="74" hasCustomPrompt="1"/>
          </p:nvPr>
        </p:nvSpPr>
        <p:spPr>
          <a:xfrm>
            <a:off x="9228668"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31121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2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edge">
                                      <p:cBhvr>
                                        <p:cTn id="18" dur="300"/>
                                        <p:tgtEl>
                                          <p:spTgt spid="18"/>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300" fill="hold"/>
                                        <p:tgtEl>
                                          <p:spTgt spid="20"/>
                                        </p:tgtEl>
                                        <p:attrNameLst>
                                          <p:attrName>ppt_w</p:attrName>
                                        </p:attrNameLst>
                                      </p:cBhvr>
                                      <p:tavLst>
                                        <p:tav tm="0">
                                          <p:val>
                                            <p:fltVal val="0"/>
                                          </p:val>
                                        </p:tav>
                                        <p:tav tm="100000">
                                          <p:val>
                                            <p:strVal val="#ppt_w"/>
                                          </p:val>
                                        </p:tav>
                                      </p:tavLst>
                                    </p:anim>
                                    <p:anim calcmode="lin" valueType="num">
                                      <p:cBhvr>
                                        <p:cTn id="23" dur="300" fill="hold"/>
                                        <p:tgtEl>
                                          <p:spTgt spid="20"/>
                                        </p:tgtEl>
                                        <p:attrNameLst>
                                          <p:attrName>ppt_h</p:attrName>
                                        </p:attrNameLst>
                                      </p:cBhvr>
                                      <p:tavLst>
                                        <p:tav tm="0">
                                          <p:val>
                                            <p:fltVal val="0"/>
                                          </p:val>
                                        </p:tav>
                                        <p:tav tm="100000">
                                          <p:val>
                                            <p:strVal val="#ppt_h"/>
                                          </p:val>
                                        </p:tav>
                                      </p:tavLst>
                                    </p:anim>
                                    <p:animEffect transition="in" filter="fade">
                                      <p:cBhvr>
                                        <p:cTn id="24" dur="300"/>
                                        <p:tgtEl>
                                          <p:spTgt spid="20"/>
                                        </p:tgtEl>
                                      </p:cBhvr>
                                    </p:animEffect>
                                  </p:childTnLst>
                                </p:cTn>
                              </p:par>
                            </p:childTnLst>
                          </p:cTn>
                        </p:par>
                        <p:par>
                          <p:cTn id="25" fill="hold">
                            <p:stCondLst>
                              <p:cond delay="1300"/>
                            </p:stCondLst>
                            <p:childTnLst>
                              <p:par>
                                <p:cTn id="26" presetID="53" presetClass="entr" presetSubtype="16"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 calcmode="lin" valueType="num">
                                      <p:cBhvr>
                                        <p:cTn id="28" dur="3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29" dur="3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0" dur="300"/>
                                        <p:tgtEl>
                                          <p:spTgt spid="31">
                                            <p:txEl>
                                              <p:pRg st="0" end="0"/>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64">
                                            <p:txEl>
                                              <p:pRg st="0" end="0"/>
                                            </p:txEl>
                                          </p:spTgt>
                                        </p:tgtEl>
                                        <p:attrNameLst>
                                          <p:attrName>style.visibility</p:attrName>
                                        </p:attrNameLst>
                                      </p:cBhvr>
                                      <p:to>
                                        <p:strVal val="visible"/>
                                      </p:to>
                                    </p:set>
                                    <p:animEffect transition="in" filter="fade">
                                      <p:cBhvr>
                                        <p:cTn id="33" dur="500"/>
                                        <p:tgtEl>
                                          <p:spTgt spid="64">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65">
                                            <p:txEl>
                                              <p:pRg st="0" end="0"/>
                                            </p:txEl>
                                          </p:spTgt>
                                        </p:tgtEl>
                                        <p:attrNameLst>
                                          <p:attrName>style.visibility</p:attrName>
                                        </p:attrNameLst>
                                      </p:cBhvr>
                                      <p:to>
                                        <p:strVal val="visible"/>
                                      </p:to>
                                    </p:set>
                                    <p:animEffect transition="in" filter="fade">
                                      <p:cBhvr>
                                        <p:cTn id="36" dur="400"/>
                                        <p:tgtEl>
                                          <p:spTgt spid="65">
                                            <p:txEl>
                                              <p:pRg st="0" end="0"/>
                                            </p:txEl>
                                          </p:spTgt>
                                        </p:tgtEl>
                                      </p:cBhvr>
                                    </p:animEffect>
                                    <p:anim calcmode="lin" valueType="num">
                                      <p:cBhvr>
                                        <p:cTn id="37"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65">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66">
                                            <p:txEl>
                                              <p:pRg st="0" end="0"/>
                                            </p:txEl>
                                          </p:spTgt>
                                        </p:tgtEl>
                                        <p:attrNameLst>
                                          <p:attrName>style.visibility</p:attrName>
                                        </p:attrNameLst>
                                      </p:cBhvr>
                                      <p:to>
                                        <p:strVal val="visible"/>
                                      </p:to>
                                    </p:set>
                                    <p:animEffect transition="in" filter="fade">
                                      <p:cBhvr>
                                        <p:cTn id="41" dur="500"/>
                                        <p:tgtEl>
                                          <p:spTgt spid="66">
                                            <p:txEl>
                                              <p:pRg st="0" end="0"/>
                                            </p:txEl>
                                          </p:spTgt>
                                        </p:tgtEl>
                                      </p:cBhvr>
                                    </p:animEffect>
                                    <p:anim calcmode="lin" valueType="num">
                                      <p:cBhvr>
                                        <p:cTn id="42"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66">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2600"/>
                            </p:stCondLst>
                            <p:childTnLst>
                              <p:par>
                                <p:cTn id="45" presetID="20" presetClass="entr" presetSubtype="0" fill="hold" grpId="0"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edge">
                                      <p:cBhvr>
                                        <p:cTn id="47" dur="300"/>
                                        <p:tgtEl>
                                          <p:spTgt spid="76"/>
                                        </p:tgtEl>
                                      </p:cBhvr>
                                    </p:animEffect>
                                  </p:childTnLst>
                                </p:cTn>
                              </p:par>
                            </p:childTnLst>
                          </p:cTn>
                        </p:par>
                        <p:par>
                          <p:cTn id="48" fill="hold">
                            <p:stCondLst>
                              <p:cond delay="2900"/>
                            </p:stCondLst>
                            <p:childTnLst>
                              <p:par>
                                <p:cTn id="49" presetID="53" presetClass="entr" presetSubtype="16"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p:cTn id="51" dur="300" fill="hold"/>
                                        <p:tgtEl>
                                          <p:spTgt spid="77"/>
                                        </p:tgtEl>
                                        <p:attrNameLst>
                                          <p:attrName>ppt_w</p:attrName>
                                        </p:attrNameLst>
                                      </p:cBhvr>
                                      <p:tavLst>
                                        <p:tav tm="0">
                                          <p:val>
                                            <p:fltVal val="0"/>
                                          </p:val>
                                        </p:tav>
                                        <p:tav tm="100000">
                                          <p:val>
                                            <p:strVal val="#ppt_w"/>
                                          </p:val>
                                        </p:tav>
                                      </p:tavLst>
                                    </p:anim>
                                    <p:anim calcmode="lin" valueType="num">
                                      <p:cBhvr>
                                        <p:cTn id="52" dur="300" fill="hold"/>
                                        <p:tgtEl>
                                          <p:spTgt spid="77"/>
                                        </p:tgtEl>
                                        <p:attrNameLst>
                                          <p:attrName>ppt_h</p:attrName>
                                        </p:attrNameLst>
                                      </p:cBhvr>
                                      <p:tavLst>
                                        <p:tav tm="0">
                                          <p:val>
                                            <p:fltVal val="0"/>
                                          </p:val>
                                        </p:tav>
                                        <p:tav tm="100000">
                                          <p:val>
                                            <p:strVal val="#ppt_h"/>
                                          </p:val>
                                        </p:tav>
                                      </p:tavLst>
                                    </p:anim>
                                    <p:animEffect transition="in" filter="fade">
                                      <p:cBhvr>
                                        <p:cTn id="53" dur="300"/>
                                        <p:tgtEl>
                                          <p:spTgt spid="77"/>
                                        </p:tgtEl>
                                      </p:cBhvr>
                                    </p:animEffect>
                                  </p:childTnLst>
                                </p:cTn>
                              </p:par>
                            </p:childTnLst>
                          </p:cTn>
                        </p:par>
                        <p:par>
                          <p:cTn id="54" fill="hold">
                            <p:stCondLst>
                              <p:cond delay="3200"/>
                            </p:stCondLst>
                            <p:childTnLst>
                              <p:par>
                                <p:cTn id="55" presetID="53" presetClass="entr" presetSubtype="16" fill="hold" grpId="0" nodeType="afterEffect">
                                  <p:stCondLst>
                                    <p:cond delay="0"/>
                                  </p:stCondLst>
                                  <p:childTnLst>
                                    <p:set>
                                      <p:cBhvr>
                                        <p:cTn id="56" dur="1" fill="hold">
                                          <p:stCondLst>
                                            <p:cond delay="0"/>
                                          </p:stCondLst>
                                        </p:cTn>
                                        <p:tgtEl>
                                          <p:spTgt spid="82">
                                            <p:txEl>
                                              <p:pRg st="0" end="0"/>
                                            </p:txEl>
                                          </p:spTgt>
                                        </p:tgtEl>
                                        <p:attrNameLst>
                                          <p:attrName>style.visibility</p:attrName>
                                        </p:attrNameLst>
                                      </p:cBhvr>
                                      <p:to>
                                        <p:strVal val="visible"/>
                                      </p:to>
                                    </p:set>
                                    <p:anim calcmode="lin" valueType="num">
                                      <p:cBhvr>
                                        <p:cTn id="57" dur="3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58" dur="3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59" dur="300"/>
                                        <p:tgtEl>
                                          <p:spTgt spid="82">
                                            <p:txEl>
                                              <p:pRg st="0" end="0"/>
                                            </p:txEl>
                                          </p:spTgt>
                                        </p:tgtEl>
                                      </p:cBhvr>
                                    </p:animEffect>
                                  </p:childTnLst>
                                </p:cTn>
                              </p:par>
                              <p:par>
                                <p:cTn id="60" presetID="10" presetClass="entr" presetSubtype="0" fill="hold" grpId="0" nodeType="withEffect">
                                  <p:stCondLst>
                                    <p:cond delay="800"/>
                                  </p:stCondLst>
                                  <p:childTnLst>
                                    <p:set>
                                      <p:cBhvr>
                                        <p:cTn id="61" dur="1" fill="hold">
                                          <p:stCondLst>
                                            <p:cond delay="0"/>
                                          </p:stCondLst>
                                        </p:cTn>
                                        <p:tgtEl>
                                          <p:spTgt spid="85">
                                            <p:txEl>
                                              <p:pRg st="0" end="0"/>
                                            </p:txEl>
                                          </p:spTgt>
                                        </p:tgtEl>
                                        <p:attrNameLst>
                                          <p:attrName>style.visibility</p:attrName>
                                        </p:attrNameLst>
                                      </p:cBhvr>
                                      <p:to>
                                        <p:strVal val="visible"/>
                                      </p:to>
                                    </p:set>
                                    <p:animEffect transition="in" filter="fade">
                                      <p:cBhvr>
                                        <p:cTn id="62" dur="500"/>
                                        <p:tgtEl>
                                          <p:spTgt spid="85">
                                            <p:txEl>
                                              <p:pRg st="0" end="0"/>
                                            </p:txEl>
                                          </p:spTgt>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86">
                                            <p:txEl>
                                              <p:pRg st="0" end="0"/>
                                            </p:txEl>
                                          </p:spTgt>
                                        </p:tgtEl>
                                        <p:attrNameLst>
                                          <p:attrName>style.visibility</p:attrName>
                                        </p:attrNameLst>
                                      </p:cBhvr>
                                      <p:to>
                                        <p:strVal val="visible"/>
                                      </p:to>
                                    </p:set>
                                    <p:animEffect transition="in" filter="fade">
                                      <p:cBhvr>
                                        <p:cTn id="65" dur="400"/>
                                        <p:tgtEl>
                                          <p:spTgt spid="86">
                                            <p:txEl>
                                              <p:pRg st="0" end="0"/>
                                            </p:txEl>
                                          </p:spTgt>
                                        </p:tgtEl>
                                      </p:cBhvr>
                                    </p:animEffect>
                                    <p:anim calcmode="lin" valueType="num">
                                      <p:cBhvr>
                                        <p:cTn id="66" dur="4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86">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87">
                                            <p:txEl>
                                              <p:pRg st="0" end="0"/>
                                            </p:txEl>
                                          </p:spTgt>
                                        </p:tgtEl>
                                        <p:attrNameLst>
                                          <p:attrName>style.visibility</p:attrName>
                                        </p:attrNameLst>
                                      </p:cBhvr>
                                      <p:to>
                                        <p:strVal val="visible"/>
                                      </p:to>
                                    </p:set>
                                    <p:animEffect transition="in" filter="fade">
                                      <p:cBhvr>
                                        <p:cTn id="70" dur="500"/>
                                        <p:tgtEl>
                                          <p:spTgt spid="87">
                                            <p:txEl>
                                              <p:pRg st="0" end="0"/>
                                            </p:txEl>
                                          </p:spTgt>
                                        </p:tgtEl>
                                      </p:cBhvr>
                                    </p:animEffect>
                                    <p:anim calcmode="lin" valueType="num">
                                      <p:cBhvr>
                                        <p:cTn id="71"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87">
                                            <p:txEl>
                                              <p:pRg st="0" end="0"/>
                                            </p:txEl>
                                          </p:spTgt>
                                        </p:tgtEl>
                                        <p:attrNameLst>
                                          <p:attrName>ppt_y</p:attrName>
                                        </p:attrNameLst>
                                      </p:cBhvr>
                                      <p:tavLst>
                                        <p:tav tm="0">
                                          <p:val>
                                            <p:strVal val="#ppt_y+.1"/>
                                          </p:val>
                                        </p:tav>
                                        <p:tav tm="100000">
                                          <p:val>
                                            <p:strVal val="#ppt_y"/>
                                          </p:val>
                                        </p:tav>
                                      </p:tavLst>
                                    </p:anim>
                                  </p:childTnLst>
                                </p:cTn>
                              </p:par>
                            </p:childTnLst>
                          </p:cTn>
                        </p:par>
                        <p:par>
                          <p:cTn id="73" fill="hold">
                            <p:stCondLst>
                              <p:cond delay="4500"/>
                            </p:stCondLst>
                            <p:childTnLst>
                              <p:par>
                                <p:cTn id="74" presetID="20" presetClass="entr" presetSubtype="0" fill="hold" grpId="0" nodeType="after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edge">
                                      <p:cBhvr>
                                        <p:cTn id="76" dur="300"/>
                                        <p:tgtEl>
                                          <p:spTgt spid="94"/>
                                        </p:tgtEl>
                                      </p:cBhvr>
                                    </p:animEffect>
                                  </p:childTnLst>
                                </p:cTn>
                              </p:par>
                            </p:childTnLst>
                          </p:cTn>
                        </p:par>
                        <p:par>
                          <p:cTn id="77" fill="hold">
                            <p:stCondLst>
                              <p:cond delay="4800"/>
                            </p:stCondLst>
                            <p:childTnLst>
                              <p:par>
                                <p:cTn id="78" presetID="53" presetClass="entr" presetSubtype="16" fill="hold" grpId="0" nodeType="afterEffect">
                                  <p:stCondLst>
                                    <p:cond delay="0"/>
                                  </p:stCondLst>
                                  <p:childTnLst>
                                    <p:set>
                                      <p:cBhvr>
                                        <p:cTn id="79" dur="1" fill="hold">
                                          <p:stCondLst>
                                            <p:cond delay="0"/>
                                          </p:stCondLst>
                                        </p:cTn>
                                        <p:tgtEl>
                                          <p:spTgt spid="95"/>
                                        </p:tgtEl>
                                        <p:attrNameLst>
                                          <p:attrName>style.visibility</p:attrName>
                                        </p:attrNameLst>
                                      </p:cBhvr>
                                      <p:to>
                                        <p:strVal val="visible"/>
                                      </p:to>
                                    </p:set>
                                    <p:anim calcmode="lin" valueType="num">
                                      <p:cBhvr>
                                        <p:cTn id="80" dur="300" fill="hold"/>
                                        <p:tgtEl>
                                          <p:spTgt spid="95"/>
                                        </p:tgtEl>
                                        <p:attrNameLst>
                                          <p:attrName>ppt_w</p:attrName>
                                        </p:attrNameLst>
                                      </p:cBhvr>
                                      <p:tavLst>
                                        <p:tav tm="0">
                                          <p:val>
                                            <p:fltVal val="0"/>
                                          </p:val>
                                        </p:tav>
                                        <p:tav tm="100000">
                                          <p:val>
                                            <p:strVal val="#ppt_w"/>
                                          </p:val>
                                        </p:tav>
                                      </p:tavLst>
                                    </p:anim>
                                    <p:anim calcmode="lin" valueType="num">
                                      <p:cBhvr>
                                        <p:cTn id="81" dur="300" fill="hold"/>
                                        <p:tgtEl>
                                          <p:spTgt spid="95"/>
                                        </p:tgtEl>
                                        <p:attrNameLst>
                                          <p:attrName>ppt_h</p:attrName>
                                        </p:attrNameLst>
                                      </p:cBhvr>
                                      <p:tavLst>
                                        <p:tav tm="0">
                                          <p:val>
                                            <p:fltVal val="0"/>
                                          </p:val>
                                        </p:tav>
                                        <p:tav tm="100000">
                                          <p:val>
                                            <p:strVal val="#ppt_h"/>
                                          </p:val>
                                        </p:tav>
                                      </p:tavLst>
                                    </p:anim>
                                    <p:animEffect transition="in" filter="fade">
                                      <p:cBhvr>
                                        <p:cTn id="82" dur="300"/>
                                        <p:tgtEl>
                                          <p:spTgt spid="95"/>
                                        </p:tgtEl>
                                      </p:cBhvr>
                                    </p:animEffect>
                                  </p:childTnLst>
                                </p:cTn>
                              </p:par>
                            </p:childTnLst>
                          </p:cTn>
                        </p:par>
                        <p:par>
                          <p:cTn id="83" fill="hold">
                            <p:stCondLst>
                              <p:cond delay="5100"/>
                            </p:stCondLst>
                            <p:childTnLst>
                              <p:par>
                                <p:cTn id="84" presetID="53" presetClass="entr" presetSubtype="16" fill="hold" grpId="0" nodeType="afterEffect">
                                  <p:stCondLst>
                                    <p:cond delay="0"/>
                                  </p:stCondLst>
                                  <p:childTnLst>
                                    <p:set>
                                      <p:cBhvr>
                                        <p:cTn id="85" dur="1" fill="hold">
                                          <p:stCondLst>
                                            <p:cond delay="0"/>
                                          </p:stCondLst>
                                        </p:cTn>
                                        <p:tgtEl>
                                          <p:spTgt spid="98">
                                            <p:txEl>
                                              <p:pRg st="0" end="0"/>
                                            </p:txEl>
                                          </p:spTgt>
                                        </p:tgtEl>
                                        <p:attrNameLst>
                                          <p:attrName>style.visibility</p:attrName>
                                        </p:attrNameLst>
                                      </p:cBhvr>
                                      <p:to>
                                        <p:strVal val="visible"/>
                                      </p:to>
                                    </p:set>
                                    <p:anim calcmode="lin" valueType="num">
                                      <p:cBhvr>
                                        <p:cTn id="86" dur="300" fill="hold"/>
                                        <p:tgtEl>
                                          <p:spTgt spid="98">
                                            <p:txEl>
                                              <p:pRg st="0" end="0"/>
                                            </p:txEl>
                                          </p:spTgt>
                                        </p:tgtEl>
                                        <p:attrNameLst>
                                          <p:attrName>ppt_w</p:attrName>
                                        </p:attrNameLst>
                                      </p:cBhvr>
                                      <p:tavLst>
                                        <p:tav tm="0">
                                          <p:val>
                                            <p:fltVal val="0"/>
                                          </p:val>
                                        </p:tav>
                                        <p:tav tm="100000">
                                          <p:val>
                                            <p:strVal val="#ppt_w"/>
                                          </p:val>
                                        </p:tav>
                                      </p:tavLst>
                                    </p:anim>
                                    <p:anim calcmode="lin" valueType="num">
                                      <p:cBhvr>
                                        <p:cTn id="87" dur="300" fill="hold"/>
                                        <p:tgtEl>
                                          <p:spTgt spid="98">
                                            <p:txEl>
                                              <p:pRg st="0" end="0"/>
                                            </p:txEl>
                                          </p:spTgt>
                                        </p:tgtEl>
                                        <p:attrNameLst>
                                          <p:attrName>ppt_h</p:attrName>
                                        </p:attrNameLst>
                                      </p:cBhvr>
                                      <p:tavLst>
                                        <p:tav tm="0">
                                          <p:val>
                                            <p:fltVal val="0"/>
                                          </p:val>
                                        </p:tav>
                                        <p:tav tm="100000">
                                          <p:val>
                                            <p:strVal val="#ppt_h"/>
                                          </p:val>
                                        </p:tav>
                                      </p:tavLst>
                                    </p:anim>
                                    <p:animEffect transition="in" filter="fade">
                                      <p:cBhvr>
                                        <p:cTn id="88" dur="300"/>
                                        <p:tgtEl>
                                          <p:spTgt spid="98">
                                            <p:txEl>
                                              <p:pRg st="0" end="0"/>
                                            </p:txEl>
                                          </p:spTgt>
                                        </p:tgtEl>
                                      </p:cBhvr>
                                    </p:animEffect>
                                  </p:childTnLst>
                                </p:cTn>
                              </p:par>
                              <p:par>
                                <p:cTn id="89" presetID="10" presetClass="entr" presetSubtype="0" fill="hold" grpId="0" nodeType="withEffect">
                                  <p:stCondLst>
                                    <p:cond delay="800"/>
                                  </p:stCondLst>
                                  <p:childTnLst>
                                    <p:set>
                                      <p:cBhvr>
                                        <p:cTn id="90" dur="1" fill="hold">
                                          <p:stCondLst>
                                            <p:cond delay="0"/>
                                          </p:stCondLst>
                                        </p:cTn>
                                        <p:tgtEl>
                                          <p:spTgt spid="100">
                                            <p:txEl>
                                              <p:pRg st="0" end="0"/>
                                            </p:txEl>
                                          </p:spTgt>
                                        </p:tgtEl>
                                        <p:attrNameLst>
                                          <p:attrName>style.visibility</p:attrName>
                                        </p:attrNameLst>
                                      </p:cBhvr>
                                      <p:to>
                                        <p:strVal val="visible"/>
                                      </p:to>
                                    </p:set>
                                    <p:animEffect transition="in" filter="fade">
                                      <p:cBhvr>
                                        <p:cTn id="91" dur="500"/>
                                        <p:tgtEl>
                                          <p:spTgt spid="100">
                                            <p:txEl>
                                              <p:pRg st="0" end="0"/>
                                            </p:txEl>
                                          </p:spTgt>
                                        </p:tgtEl>
                                      </p:cBhvr>
                                    </p:animEffect>
                                  </p:childTnLst>
                                </p:cTn>
                              </p:par>
                              <p:par>
                                <p:cTn id="92" presetID="42" presetClass="entr" presetSubtype="0" fill="hold" grpId="0" nodeType="withEffect">
                                  <p:stCondLst>
                                    <p:cond delay="200"/>
                                  </p:stCondLst>
                                  <p:childTnLst>
                                    <p:set>
                                      <p:cBhvr>
                                        <p:cTn id="93" dur="1" fill="hold">
                                          <p:stCondLst>
                                            <p:cond delay="0"/>
                                          </p:stCondLst>
                                        </p:cTn>
                                        <p:tgtEl>
                                          <p:spTgt spid="101">
                                            <p:txEl>
                                              <p:pRg st="0" end="0"/>
                                            </p:txEl>
                                          </p:spTgt>
                                        </p:tgtEl>
                                        <p:attrNameLst>
                                          <p:attrName>style.visibility</p:attrName>
                                        </p:attrNameLst>
                                      </p:cBhvr>
                                      <p:to>
                                        <p:strVal val="visible"/>
                                      </p:to>
                                    </p:set>
                                    <p:animEffect transition="in" filter="fade">
                                      <p:cBhvr>
                                        <p:cTn id="94" dur="400"/>
                                        <p:tgtEl>
                                          <p:spTgt spid="101">
                                            <p:txEl>
                                              <p:pRg st="0" end="0"/>
                                            </p:txEl>
                                          </p:spTgt>
                                        </p:tgtEl>
                                      </p:cBhvr>
                                    </p:animEffect>
                                    <p:anim calcmode="lin" valueType="num">
                                      <p:cBhvr>
                                        <p:cTn id="95" dur="4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96" dur="400" fill="hold"/>
                                        <p:tgtEl>
                                          <p:spTgt spid="101">
                                            <p:txEl>
                                              <p:pRg st="0" end="0"/>
                                            </p:tx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200"/>
                                  </p:stCondLst>
                                  <p:childTnLst>
                                    <p:set>
                                      <p:cBhvr>
                                        <p:cTn id="98" dur="1" fill="hold">
                                          <p:stCondLst>
                                            <p:cond delay="0"/>
                                          </p:stCondLst>
                                        </p:cTn>
                                        <p:tgtEl>
                                          <p:spTgt spid="102">
                                            <p:txEl>
                                              <p:pRg st="0" end="0"/>
                                            </p:txEl>
                                          </p:spTgt>
                                        </p:tgtEl>
                                        <p:attrNameLst>
                                          <p:attrName>style.visibility</p:attrName>
                                        </p:attrNameLst>
                                      </p:cBhvr>
                                      <p:to>
                                        <p:strVal val="visible"/>
                                      </p:to>
                                    </p:set>
                                    <p:animEffect transition="in" filter="fade">
                                      <p:cBhvr>
                                        <p:cTn id="99" dur="500"/>
                                        <p:tgtEl>
                                          <p:spTgt spid="102">
                                            <p:txEl>
                                              <p:pRg st="0" end="0"/>
                                            </p:txEl>
                                          </p:spTgt>
                                        </p:tgtEl>
                                      </p:cBhvr>
                                    </p:animEffect>
                                    <p:anim calcmode="lin" valueType="num">
                                      <p:cBhvr>
                                        <p:cTn id="100" dur="5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101" dur="500" fill="hold"/>
                                        <p:tgtEl>
                                          <p:spTgt spid="102">
                                            <p:txEl>
                                              <p:pRg st="0" end="0"/>
                                            </p:txEl>
                                          </p:spTgt>
                                        </p:tgtEl>
                                        <p:attrNameLst>
                                          <p:attrName>ppt_y</p:attrName>
                                        </p:attrNameLst>
                                      </p:cBhvr>
                                      <p:tavLst>
                                        <p:tav tm="0">
                                          <p:val>
                                            <p:strVal val="#ppt_y+.1"/>
                                          </p:val>
                                        </p:tav>
                                        <p:tav tm="100000">
                                          <p:val>
                                            <p:strVal val="#ppt_y"/>
                                          </p:val>
                                        </p:tav>
                                      </p:tavLst>
                                    </p:anim>
                                  </p:childTnLst>
                                </p:cTn>
                              </p:par>
                            </p:childTnLst>
                          </p:cTn>
                        </p:par>
                        <p:par>
                          <p:cTn id="102" fill="hold">
                            <p:stCondLst>
                              <p:cond delay="6400"/>
                            </p:stCondLst>
                            <p:childTnLst>
                              <p:par>
                                <p:cTn id="103" presetID="20" presetClass="entr" presetSubtype="0" fill="hold" grpId="0" nodeType="afterEffect">
                                  <p:stCondLst>
                                    <p:cond delay="0"/>
                                  </p:stCondLst>
                                  <p:childTnLst>
                                    <p:set>
                                      <p:cBhvr>
                                        <p:cTn id="104" dur="1" fill="hold">
                                          <p:stCondLst>
                                            <p:cond delay="0"/>
                                          </p:stCondLst>
                                        </p:cTn>
                                        <p:tgtEl>
                                          <p:spTgt spid="106"/>
                                        </p:tgtEl>
                                        <p:attrNameLst>
                                          <p:attrName>style.visibility</p:attrName>
                                        </p:attrNameLst>
                                      </p:cBhvr>
                                      <p:to>
                                        <p:strVal val="visible"/>
                                      </p:to>
                                    </p:set>
                                    <p:animEffect transition="in" filter="wedge">
                                      <p:cBhvr>
                                        <p:cTn id="105" dur="300"/>
                                        <p:tgtEl>
                                          <p:spTgt spid="106"/>
                                        </p:tgtEl>
                                      </p:cBhvr>
                                    </p:animEffect>
                                  </p:childTnLst>
                                </p:cTn>
                              </p:par>
                            </p:childTnLst>
                          </p:cTn>
                        </p:par>
                        <p:par>
                          <p:cTn id="106" fill="hold">
                            <p:stCondLst>
                              <p:cond delay="6700"/>
                            </p:stCondLst>
                            <p:childTnLst>
                              <p:par>
                                <p:cTn id="107" presetID="53" presetClass="entr" presetSubtype="16" fill="hold" grpId="0" nodeType="afterEffect">
                                  <p:stCondLst>
                                    <p:cond delay="0"/>
                                  </p:stCondLst>
                                  <p:childTnLst>
                                    <p:set>
                                      <p:cBhvr>
                                        <p:cTn id="108" dur="1" fill="hold">
                                          <p:stCondLst>
                                            <p:cond delay="0"/>
                                          </p:stCondLst>
                                        </p:cTn>
                                        <p:tgtEl>
                                          <p:spTgt spid="107"/>
                                        </p:tgtEl>
                                        <p:attrNameLst>
                                          <p:attrName>style.visibility</p:attrName>
                                        </p:attrNameLst>
                                      </p:cBhvr>
                                      <p:to>
                                        <p:strVal val="visible"/>
                                      </p:to>
                                    </p:set>
                                    <p:anim calcmode="lin" valueType="num">
                                      <p:cBhvr>
                                        <p:cTn id="109" dur="300" fill="hold"/>
                                        <p:tgtEl>
                                          <p:spTgt spid="107"/>
                                        </p:tgtEl>
                                        <p:attrNameLst>
                                          <p:attrName>ppt_w</p:attrName>
                                        </p:attrNameLst>
                                      </p:cBhvr>
                                      <p:tavLst>
                                        <p:tav tm="0">
                                          <p:val>
                                            <p:fltVal val="0"/>
                                          </p:val>
                                        </p:tav>
                                        <p:tav tm="100000">
                                          <p:val>
                                            <p:strVal val="#ppt_w"/>
                                          </p:val>
                                        </p:tav>
                                      </p:tavLst>
                                    </p:anim>
                                    <p:anim calcmode="lin" valueType="num">
                                      <p:cBhvr>
                                        <p:cTn id="110" dur="300" fill="hold"/>
                                        <p:tgtEl>
                                          <p:spTgt spid="107"/>
                                        </p:tgtEl>
                                        <p:attrNameLst>
                                          <p:attrName>ppt_h</p:attrName>
                                        </p:attrNameLst>
                                      </p:cBhvr>
                                      <p:tavLst>
                                        <p:tav tm="0">
                                          <p:val>
                                            <p:fltVal val="0"/>
                                          </p:val>
                                        </p:tav>
                                        <p:tav tm="100000">
                                          <p:val>
                                            <p:strVal val="#ppt_h"/>
                                          </p:val>
                                        </p:tav>
                                      </p:tavLst>
                                    </p:anim>
                                    <p:animEffect transition="in" filter="fade">
                                      <p:cBhvr>
                                        <p:cTn id="111" dur="300"/>
                                        <p:tgtEl>
                                          <p:spTgt spid="107"/>
                                        </p:tgtEl>
                                      </p:cBhvr>
                                    </p:animEffect>
                                  </p:childTnLst>
                                </p:cTn>
                              </p:par>
                            </p:childTnLst>
                          </p:cTn>
                        </p:par>
                        <p:par>
                          <p:cTn id="112" fill="hold">
                            <p:stCondLst>
                              <p:cond delay="7000"/>
                            </p:stCondLst>
                            <p:childTnLst>
                              <p:par>
                                <p:cTn id="113" presetID="53" presetClass="entr" presetSubtype="16" fill="hold" grpId="0" nodeType="afterEffect">
                                  <p:stCondLst>
                                    <p:cond delay="0"/>
                                  </p:stCondLst>
                                  <p:childTnLst>
                                    <p:set>
                                      <p:cBhvr>
                                        <p:cTn id="114" dur="1" fill="hold">
                                          <p:stCondLst>
                                            <p:cond delay="0"/>
                                          </p:stCondLst>
                                        </p:cTn>
                                        <p:tgtEl>
                                          <p:spTgt spid="108">
                                            <p:txEl>
                                              <p:pRg st="0" end="0"/>
                                            </p:txEl>
                                          </p:spTgt>
                                        </p:tgtEl>
                                        <p:attrNameLst>
                                          <p:attrName>style.visibility</p:attrName>
                                        </p:attrNameLst>
                                      </p:cBhvr>
                                      <p:to>
                                        <p:strVal val="visible"/>
                                      </p:to>
                                    </p:set>
                                    <p:anim calcmode="lin" valueType="num">
                                      <p:cBhvr>
                                        <p:cTn id="115" dur="300" fill="hold"/>
                                        <p:tgtEl>
                                          <p:spTgt spid="108">
                                            <p:txEl>
                                              <p:pRg st="0" end="0"/>
                                            </p:txEl>
                                          </p:spTgt>
                                        </p:tgtEl>
                                        <p:attrNameLst>
                                          <p:attrName>ppt_w</p:attrName>
                                        </p:attrNameLst>
                                      </p:cBhvr>
                                      <p:tavLst>
                                        <p:tav tm="0">
                                          <p:val>
                                            <p:fltVal val="0"/>
                                          </p:val>
                                        </p:tav>
                                        <p:tav tm="100000">
                                          <p:val>
                                            <p:strVal val="#ppt_w"/>
                                          </p:val>
                                        </p:tav>
                                      </p:tavLst>
                                    </p:anim>
                                    <p:anim calcmode="lin" valueType="num">
                                      <p:cBhvr>
                                        <p:cTn id="116" dur="300" fill="hold"/>
                                        <p:tgtEl>
                                          <p:spTgt spid="108">
                                            <p:txEl>
                                              <p:pRg st="0" end="0"/>
                                            </p:txEl>
                                          </p:spTgt>
                                        </p:tgtEl>
                                        <p:attrNameLst>
                                          <p:attrName>ppt_h</p:attrName>
                                        </p:attrNameLst>
                                      </p:cBhvr>
                                      <p:tavLst>
                                        <p:tav tm="0">
                                          <p:val>
                                            <p:fltVal val="0"/>
                                          </p:val>
                                        </p:tav>
                                        <p:tav tm="100000">
                                          <p:val>
                                            <p:strVal val="#ppt_h"/>
                                          </p:val>
                                        </p:tav>
                                      </p:tavLst>
                                    </p:anim>
                                    <p:animEffect transition="in" filter="fade">
                                      <p:cBhvr>
                                        <p:cTn id="117" dur="300"/>
                                        <p:tgtEl>
                                          <p:spTgt spid="108">
                                            <p:txEl>
                                              <p:pRg st="0" end="0"/>
                                            </p:txEl>
                                          </p:spTgt>
                                        </p:tgtEl>
                                      </p:cBhvr>
                                    </p:animEffect>
                                  </p:childTnLst>
                                </p:cTn>
                              </p:par>
                              <p:par>
                                <p:cTn id="118" presetID="10" presetClass="entr" presetSubtype="0" fill="hold" grpId="0" nodeType="withEffect">
                                  <p:stCondLst>
                                    <p:cond delay="800"/>
                                  </p:stCondLst>
                                  <p:childTnLst>
                                    <p:set>
                                      <p:cBhvr>
                                        <p:cTn id="119" dur="1" fill="hold">
                                          <p:stCondLst>
                                            <p:cond delay="0"/>
                                          </p:stCondLst>
                                        </p:cTn>
                                        <p:tgtEl>
                                          <p:spTgt spid="109">
                                            <p:txEl>
                                              <p:pRg st="0" end="0"/>
                                            </p:txEl>
                                          </p:spTgt>
                                        </p:tgtEl>
                                        <p:attrNameLst>
                                          <p:attrName>style.visibility</p:attrName>
                                        </p:attrNameLst>
                                      </p:cBhvr>
                                      <p:to>
                                        <p:strVal val="visible"/>
                                      </p:to>
                                    </p:set>
                                    <p:animEffect transition="in" filter="fade">
                                      <p:cBhvr>
                                        <p:cTn id="120" dur="500"/>
                                        <p:tgtEl>
                                          <p:spTgt spid="109">
                                            <p:txEl>
                                              <p:pRg st="0" end="0"/>
                                            </p:txEl>
                                          </p:spTgt>
                                        </p:tgtEl>
                                      </p:cBhvr>
                                    </p:animEffect>
                                  </p:childTnLst>
                                </p:cTn>
                              </p:par>
                              <p:par>
                                <p:cTn id="121" presetID="42" presetClass="entr" presetSubtype="0" fill="hold" grpId="0" nodeType="withEffect">
                                  <p:stCondLst>
                                    <p:cond delay="200"/>
                                  </p:stCondLst>
                                  <p:childTnLst>
                                    <p:set>
                                      <p:cBhvr>
                                        <p:cTn id="122" dur="1" fill="hold">
                                          <p:stCondLst>
                                            <p:cond delay="0"/>
                                          </p:stCondLst>
                                        </p:cTn>
                                        <p:tgtEl>
                                          <p:spTgt spid="110">
                                            <p:txEl>
                                              <p:pRg st="0" end="0"/>
                                            </p:txEl>
                                          </p:spTgt>
                                        </p:tgtEl>
                                        <p:attrNameLst>
                                          <p:attrName>style.visibility</p:attrName>
                                        </p:attrNameLst>
                                      </p:cBhvr>
                                      <p:to>
                                        <p:strVal val="visible"/>
                                      </p:to>
                                    </p:set>
                                    <p:animEffect transition="in" filter="fade">
                                      <p:cBhvr>
                                        <p:cTn id="123" dur="400"/>
                                        <p:tgtEl>
                                          <p:spTgt spid="110">
                                            <p:txEl>
                                              <p:pRg st="0" end="0"/>
                                            </p:txEl>
                                          </p:spTgt>
                                        </p:tgtEl>
                                      </p:cBhvr>
                                    </p:animEffect>
                                    <p:anim calcmode="lin" valueType="num">
                                      <p:cBhvr>
                                        <p:cTn id="124" dur="400" fill="hold"/>
                                        <p:tgtEl>
                                          <p:spTgt spid="110">
                                            <p:txEl>
                                              <p:pRg st="0" end="0"/>
                                            </p:txEl>
                                          </p:spTgt>
                                        </p:tgtEl>
                                        <p:attrNameLst>
                                          <p:attrName>ppt_x</p:attrName>
                                        </p:attrNameLst>
                                      </p:cBhvr>
                                      <p:tavLst>
                                        <p:tav tm="0">
                                          <p:val>
                                            <p:strVal val="#ppt_x"/>
                                          </p:val>
                                        </p:tav>
                                        <p:tav tm="100000">
                                          <p:val>
                                            <p:strVal val="#ppt_x"/>
                                          </p:val>
                                        </p:tav>
                                      </p:tavLst>
                                    </p:anim>
                                    <p:anim calcmode="lin" valueType="num">
                                      <p:cBhvr>
                                        <p:cTn id="125" dur="400" fill="hold"/>
                                        <p:tgtEl>
                                          <p:spTgt spid="110">
                                            <p:txEl>
                                              <p:pRg st="0" end="0"/>
                                            </p:txEl>
                                          </p:spTgt>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200"/>
                                  </p:stCondLst>
                                  <p:childTnLst>
                                    <p:set>
                                      <p:cBhvr>
                                        <p:cTn id="127" dur="1" fill="hold">
                                          <p:stCondLst>
                                            <p:cond delay="0"/>
                                          </p:stCondLst>
                                        </p:cTn>
                                        <p:tgtEl>
                                          <p:spTgt spid="111">
                                            <p:txEl>
                                              <p:pRg st="0" end="0"/>
                                            </p:txEl>
                                          </p:spTgt>
                                        </p:tgtEl>
                                        <p:attrNameLst>
                                          <p:attrName>style.visibility</p:attrName>
                                        </p:attrNameLst>
                                      </p:cBhvr>
                                      <p:to>
                                        <p:strVal val="visible"/>
                                      </p:to>
                                    </p:set>
                                    <p:animEffect transition="in" filter="fade">
                                      <p:cBhvr>
                                        <p:cTn id="128" dur="500"/>
                                        <p:tgtEl>
                                          <p:spTgt spid="111">
                                            <p:txEl>
                                              <p:pRg st="0" end="0"/>
                                            </p:txEl>
                                          </p:spTgt>
                                        </p:tgtEl>
                                      </p:cBhvr>
                                    </p:animEffect>
                                    <p:anim calcmode="lin" valueType="num">
                                      <p:cBhvr>
                                        <p:cTn id="129"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p:cTn id="130" dur="500" fill="hold"/>
                                        <p:tgtEl>
                                          <p:spTgt spid="1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18" grpId="0" animBg="1"/>
      <p:bldP spid="20" grpId="0" animBg="1"/>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300" fill="hold"/>
                        <p:tgtEl>
                          <p:spTgt spid="31"/>
                        </p:tgtEl>
                        <p:attrNameLst>
                          <p:attrName>ppt_w</p:attrName>
                        </p:attrNameLst>
                      </p:cBhvr>
                      <p:tavLst>
                        <p:tav tm="0">
                          <p:val>
                            <p:fltVal val="0"/>
                          </p:val>
                        </p:tav>
                        <p:tav tm="100000">
                          <p:val>
                            <p:strVal val="#ppt_w"/>
                          </p:val>
                        </p:tav>
                      </p:tavLst>
                    </p:anim>
                    <p:anim calcmode="lin" valueType="num">
                      <p:cBhvr>
                        <p:cTn dur="300" fill="hold"/>
                        <p:tgtEl>
                          <p:spTgt spid="31"/>
                        </p:tgtEl>
                        <p:attrNameLst>
                          <p:attrName>ppt_h</p:attrName>
                        </p:attrNameLst>
                      </p:cBhvr>
                      <p:tavLst>
                        <p:tav tm="0">
                          <p:val>
                            <p:fltVal val="0"/>
                          </p:val>
                        </p:tav>
                        <p:tav tm="100000">
                          <p:val>
                            <p:strVal val="#ppt_h"/>
                          </p:val>
                        </p:tav>
                      </p:tavLst>
                    </p:anim>
                    <p:animEffect transition="in" filter="fade">
                      <p:cBhvr>
                        <p:cTn dur="300"/>
                        <p:tgtEl>
                          <p:spTgt spid="31"/>
                        </p:tgtEl>
                      </p:cBhvr>
                    </p:animEffect>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anim calcmode="lin" valueType="num">
                      <p:cBhvr>
                        <p:cTn dur="500" fill="hold"/>
                        <p:tgtEl>
                          <p:spTgt spid="66"/>
                        </p:tgtEl>
                        <p:attrNameLst>
                          <p:attrName>ppt_x</p:attrName>
                        </p:attrNameLst>
                      </p:cBhvr>
                      <p:tavLst>
                        <p:tav tm="0">
                          <p:val>
                            <p:strVal val="#ppt_x"/>
                          </p:val>
                        </p:tav>
                        <p:tav tm="100000">
                          <p:val>
                            <p:strVal val="#ppt_x"/>
                          </p:val>
                        </p:tav>
                      </p:tavLst>
                    </p:anim>
                    <p:anim calcmode="lin" valueType="num">
                      <p:cBhvr>
                        <p:cTn dur="500" fill="hold"/>
                        <p:tgtEl>
                          <p:spTgt spid="66"/>
                        </p:tgtEl>
                        <p:attrNameLst>
                          <p:attrName>ppt_y</p:attrName>
                        </p:attrNameLst>
                      </p:cBhvr>
                      <p:tavLst>
                        <p:tav tm="0">
                          <p:val>
                            <p:strVal val="#ppt_y+.1"/>
                          </p:val>
                        </p:tav>
                        <p:tav tm="100000">
                          <p:val>
                            <p:strVal val="#ppt_y"/>
                          </p:val>
                        </p:tav>
                      </p:tavLst>
                    </p:anim>
                  </p:childTnLst>
                </p:cTn>
              </p:par>
            </p:tnLst>
          </p:tmpl>
        </p:tmplLst>
      </p:bldP>
      <p:bldP spid="76" grpId="0" animBg="1"/>
      <p:bldP spid="77" grpId="0" animBg="1"/>
      <p:bldP spid="82" grpId="0" build="p">
        <p:tmplLst>
          <p:tmpl lvl="1">
            <p:tnLst>
              <p:par>
                <p:cTn presetID="53" presetClass="entr" presetSubtype="16"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p:cTn dur="300" fill="hold"/>
                        <p:tgtEl>
                          <p:spTgt spid="82"/>
                        </p:tgtEl>
                        <p:attrNameLst>
                          <p:attrName>ppt_w</p:attrName>
                        </p:attrNameLst>
                      </p:cBhvr>
                      <p:tavLst>
                        <p:tav tm="0">
                          <p:val>
                            <p:fltVal val="0"/>
                          </p:val>
                        </p:tav>
                        <p:tav tm="100000">
                          <p:val>
                            <p:strVal val="#ppt_w"/>
                          </p:val>
                        </p:tav>
                      </p:tavLst>
                    </p:anim>
                    <p:anim calcmode="lin" valueType="num">
                      <p:cBhvr>
                        <p:cTn dur="300" fill="hold"/>
                        <p:tgtEl>
                          <p:spTgt spid="82"/>
                        </p:tgtEl>
                        <p:attrNameLst>
                          <p:attrName>ppt_h</p:attrName>
                        </p:attrNameLst>
                      </p:cBhvr>
                      <p:tavLst>
                        <p:tav tm="0">
                          <p:val>
                            <p:fltVal val="0"/>
                          </p:val>
                        </p:tav>
                        <p:tav tm="100000">
                          <p:val>
                            <p:strVal val="#ppt_h"/>
                          </p:val>
                        </p:tav>
                      </p:tavLst>
                    </p:anim>
                    <p:animEffect transition="in" filter="fade">
                      <p:cBhvr>
                        <p:cTn dur="300"/>
                        <p:tgtEl>
                          <p:spTgt spid="82"/>
                        </p:tgtEl>
                      </p:cBhvr>
                    </p:animEffect>
                  </p:childTnLst>
                </p:cTn>
              </p:par>
            </p:tnLst>
          </p:tmpl>
        </p:tmplLst>
      </p:bldP>
      <p:bldP spid="85" grpId="0" build="p">
        <p:tmplLst>
          <p:tmpl lvl="1">
            <p:tnLst>
              <p:par>
                <p:cTn presetID="10" presetClass="entr" presetSubtype="0" fill="hold" nodeType="withEffect">
                  <p:stCondLst>
                    <p:cond delay="80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400"/>
                        <p:tgtEl>
                          <p:spTgt spid="86"/>
                        </p:tgtEl>
                      </p:cBhvr>
                    </p:animEffect>
                    <p:anim calcmode="lin" valueType="num">
                      <p:cBhvr>
                        <p:cTn dur="400" fill="hold"/>
                        <p:tgtEl>
                          <p:spTgt spid="86"/>
                        </p:tgtEl>
                        <p:attrNameLst>
                          <p:attrName>ppt_x</p:attrName>
                        </p:attrNameLst>
                      </p:cBhvr>
                      <p:tavLst>
                        <p:tav tm="0">
                          <p:val>
                            <p:strVal val="#ppt_x"/>
                          </p:val>
                        </p:tav>
                        <p:tav tm="100000">
                          <p:val>
                            <p:strVal val="#ppt_x"/>
                          </p:val>
                        </p:tav>
                      </p:tavLst>
                    </p:anim>
                    <p:anim calcmode="lin" valueType="num">
                      <p:cBhvr>
                        <p:cTn dur="4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42" presetClass="entr" presetSubtype="0" fill="hold" nodeType="withEffect">
                  <p:stCondLst>
                    <p:cond delay="2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anim calcmode="lin" valueType="num">
                      <p:cBhvr>
                        <p:cTn dur="500" fill="hold"/>
                        <p:tgtEl>
                          <p:spTgt spid="87"/>
                        </p:tgtEl>
                        <p:attrNameLst>
                          <p:attrName>ppt_x</p:attrName>
                        </p:attrNameLst>
                      </p:cBhvr>
                      <p:tavLst>
                        <p:tav tm="0">
                          <p:val>
                            <p:strVal val="#ppt_x"/>
                          </p:val>
                        </p:tav>
                        <p:tav tm="100000">
                          <p:val>
                            <p:strVal val="#ppt_x"/>
                          </p:val>
                        </p:tav>
                      </p:tavLst>
                    </p:anim>
                    <p:anim calcmode="lin" valueType="num">
                      <p:cBhvr>
                        <p:cTn dur="500" fill="hold"/>
                        <p:tgtEl>
                          <p:spTgt spid="87"/>
                        </p:tgtEl>
                        <p:attrNameLst>
                          <p:attrName>ppt_y</p:attrName>
                        </p:attrNameLst>
                      </p:cBhvr>
                      <p:tavLst>
                        <p:tav tm="0">
                          <p:val>
                            <p:strVal val="#ppt_y+.1"/>
                          </p:val>
                        </p:tav>
                        <p:tav tm="100000">
                          <p:val>
                            <p:strVal val="#ppt_y"/>
                          </p:val>
                        </p:tav>
                      </p:tavLst>
                    </p:anim>
                  </p:childTnLst>
                </p:cTn>
              </p:par>
            </p:tnLst>
          </p:tmpl>
        </p:tmplLst>
      </p:bldP>
      <p:bldP spid="94" grpId="0" animBg="1"/>
      <p:bldP spid="95" grpId="0" animBg="1"/>
      <p:bldP spid="98" grpId="0" build="p">
        <p:tmplLst>
          <p:tmpl lvl="1">
            <p:tnLst>
              <p:par>
                <p:cTn presetID="53" presetClass="entr" presetSubtype="16"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p:cTn dur="300" fill="hold"/>
                        <p:tgtEl>
                          <p:spTgt spid="98"/>
                        </p:tgtEl>
                        <p:attrNameLst>
                          <p:attrName>ppt_w</p:attrName>
                        </p:attrNameLst>
                      </p:cBhvr>
                      <p:tavLst>
                        <p:tav tm="0">
                          <p:val>
                            <p:fltVal val="0"/>
                          </p:val>
                        </p:tav>
                        <p:tav tm="100000">
                          <p:val>
                            <p:strVal val="#ppt_w"/>
                          </p:val>
                        </p:tav>
                      </p:tavLst>
                    </p:anim>
                    <p:anim calcmode="lin" valueType="num">
                      <p:cBhvr>
                        <p:cTn dur="300" fill="hold"/>
                        <p:tgtEl>
                          <p:spTgt spid="98"/>
                        </p:tgtEl>
                        <p:attrNameLst>
                          <p:attrName>ppt_h</p:attrName>
                        </p:attrNameLst>
                      </p:cBhvr>
                      <p:tavLst>
                        <p:tav tm="0">
                          <p:val>
                            <p:fltVal val="0"/>
                          </p:val>
                        </p:tav>
                        <p:tav tm="100000">
                          <p:val>
                            <p:strVal val="#ppt_h"/>
                          </p:val>
                        </p:tav>
                      </p:tavLst>
                    </p:anim>
                    <p:animEffect transition="in" filter="fade">
                      <p:cBhvr>
                        <p:cTn dur="300"/>
                        <p:tgtEl>
                          <p:spTgt spid="98"/>
                        </p:tgtEl>
                      </p:cBhvr>
                    </p:animEffect>
                  </p:childTnLst>
                </p:cTn>
              </p:par>
            </p:tnLst>
          </p:tmpl>
        </p:tmplLst>
      </p:bldP>
      <p:bldP spid="100" grpId="0" build="p">
        <p:tmplLst>
          <p:tmpl lvl="1">
            <p:tnLst>
              <p:par>
                <p:cTn presetID="10" presetClass="entr" presetSubtype="0" fill="hold" nodeType="withEffect">
                  <p:stCondLst>
                    <p:cond delay="80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42" presetClass="entr" presetSubtype="0" fill="hold" nodeType="withEffect">
                  <p:stCondLst>
                    <p:cond delay="200"/>
                  </p:stCondLst>
                  <p:childTnLst>
                    <p:set>
                      <p:cBhvr>
                        <p:cTn dur="1" fill="hold">
                          <p:stCondLst>
                            <p:cond delay="0"/>
                          </p:stCondLst>
                        </p:cTn>
                        <p:tgtEl>
                          <p:spTgt spid="101"/>
                        </p:tgtEl>
                        <p:attrNameLst>
                          <p:attrName>style.visibility</p:attrName>
                        </p:attrNameLst>
                      </p:cBhvr>
                      <p:to>
                        <p:strVal val="visible"/>
                      </p:to>
                    </p:set>
                    <p:animEffect transition="in" filter="fade">
                      <p:cBhvr>
                        <p:cTn dur="400"/>
                        <p:tgtEl>
                          <p:spTgt spid="101"/>
                        </p:tgtEl>
                      </p:cBhvr>
                    </p:animEffect>
                    <p:anim calcmode="lin" valueType="num">
                      <p:cBhvr>
                        <p:cTn dur="400" fill="hold"/>
                        <p:tgtEl>
                          <p:spTgt spid="101"/>
                        </p:tgtEl>
                        <p:attrNameLst>
                          <p:attrName>ppt_x</p:attrName>
                        </p:attrNameLst>
                      </p:cBhvr>
                      <p:tavLst>
                        <p:tav tm="0">
                          <p:val>
                            <p:strVal val="#ppt_x"/>
                          </p:val>
                        </p:tav>
                        <p:tav tm="100000">
                          <p:val>
                            <p:strVal val="#ppt_x"/>
                          </p:val>
                        </p:tav>
                      </p:tavLst>
                    </p:anim>
                    <p:anim calcmode="lin" valueType="num">
                      <p:cBhvr>
                        <p:cTn dur="400" fill="hold"/>
                        <p:tgtEl>
                          <p:spTgt spid="101"/>
                        </p:tgtEl>
                        <p:attrNameLst>
                          <p:attrName>ppt_y</p:attrName>
                        </p:attrNameLst>
                      </p:cBhvr>
                      <p:tavLst>
                        <p:tav tm="0">
                          <p:val>
                            <p:strVal val="#ppt_y+.1"/>
                          </p:val>
                        </p:tav>
                        <p:tav tm="100000">
                          <p:val>
                            <p:strVal val="#ppt_y"/>
                          </p:val>
                        </p:tav>
                      </p:tavLst>
                    </p:anim>
                  </p:childTnLst>
                </p:cTn>
              </p:par>
            </p:tnLst>
          </p:tmpl>
        </p:tmplLst>
      </p:bldP>
      <p:bldP spid="102" grpId="0" build="p">
        <p:tmplLst>
          <p:tmpl lvl="1">
            <p:tnLst>
              <p:par>
                <p:cTn presetID="42" presetClass="entr" presetSubtype="0" fill="hold" nodeType="withEffect">
                  <p:stCondLst>
                    <p:cond delay="2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anim calcmode="lin" valueType="num">
                      <p:cBhvr>
                        <p:cTn dur="500" fill="hold"/>
                        <p:tgtEl>
                          <p:spTgt spid="102"/>
                        </p:tgtEl>
                        <p:attrNameLst>
                          <p:attrName>ppt_x</p:attrName>
                        </p:attrNameLst>
                      </p:cBhvr>
                      <p:tavLst>
                        <p:tav tm="0">
                          <p:val>
                            <p:strVal val="#ppt_x"/>
                          </p:val>
                        </p:tav>
                        <p:tav tm="100000">
                          <p:val>
                            <p:strVal val="#ppt_x"/>
                          </p:val>
                        </p:tav>
                      </p:tavLst>
                    </p:anim>
                    <p:anim calcmode="lin" valueType="num">
                      <p:cBhvr>
                        <p:cTn dur="500" fill="hold"/>
                        <p:tgtEl>
                          <p:spTgt spid="102"/>
                        </p:tgtEl>
                        <p:attrNameLst>
                          <p:attrName>ppt_y</p:attrName>
                        </p:attrNameLst>
                      </p:cBhvr>
                      <p:tavLst>
                        <p:tav tm="0">
                          <p:val>
                            <p:strVal val="#ppt_y+.1"/>
                          </p:val>
                        </p:tav>
                        <p:tav tm="100000">
                          <p:val>
                            <p:strVal val="#ppt_y"/>
                          </p:val>
                        </p:tav>
                      </p:tavLst>
                    </p:anim>
                  </p:childTnLst>
                </p:cTn>
              </p:par>
            </p:tnLst>
          </p:tmpl>
        </p:tmplLst>
      </p:bldP>
      <p:bldP spid="106" grpId="0" animBg="1"/>
      <p:bldP spid="107" grpId="0" animBg="1"/>
      <p:bldP spid="108" grpId="0" build="p">
        <p:tmplLst>
          <p:tmpl lvl="1">
            <p:tnLst>
              <p:par>
                <p:cTn presetID="53" presetClass="entr" presetSubtype="16" fill="hold" nodeType="afterEffect">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p:cTn dur="300" fill="hold"/>
                        <p:tgtEl>
                          <p:spTgt spid="108"/>
                        </p:tgtEl>
                        <p:attrNameLst>
                          <p:attrName>ppt_w</p:attrName>
                        </p:attrNameLst>
                      </p:cBhvr>
                      <p:tavLst>
                        <p:tav tm="0">
                          <p:val>
                            <p:fltVal val="0"/>
                          </p:val>
                        </p:tav>
                        <p:tav tm="100000">
                          <p:val>
                            <p:strVal val="#ppt_w"/>
                          </p:val>
                        </p:tav>
                      </p:tavLst>
                    </p:anim>
                    <p:anim calcmode="lin" valueType="num">
                      <p:cBhvr>
                        <p:cTn dur="300" fill="hold"/>
                        <p:tgtEl>
                          <p:spTgt spid="108"/>
                        </p:tgtEl>
                        <p:attrNameLst>
                          <p:attrName>ppt_h</p:attrName>
                        </p:attrNameLst>
                      </p:cBhvr>
                      <p:tavLst>
                        <p:tav tm="0">
                          <p:val>
                            <p:fltVal val="0"/>
                          </p:val>
                        </p:tav>
                        <p:tav tm="100000">
                          <p:val>
                            <p:strVal val="#ppt_h"/>
                          </p:val>
                        </p:tav>
                      </p:tavLst>
                    </p:anim>
                    <p:animEffect transition="in" filter="fade">
                      <p:cBhvr>
                        <p:cTn dur="300"/>
                        <p:tgtEl>
                          <p:spTgt spid="108"/>
                        </p:tgtEl>
                      </p:cBhvr>
                    </p:animEffect>
                  </p:childTnLst>
                </p:cTn>
              </p:par>
            </p:tnLst>
          </p:tmpl>
        </p:tmplLst>
      </p:bldP>
      <p:bldP spid="109" grpId="0" build="p">
        <p:tmplLst>
          <p:tmpl lvl="1">
            <p:tnLst>
              <p:par>
                <p:cTn presetID="10" presetClass="entr" presetSubtype="0" fill="hold" nodeType="withEffect">
                  <p:stCondLst>
                    <p:cond delay="80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build="p">
        <p:tmplLst>
          <p:tmpl lvl="1">
            <p:tnLst>
              <p:par>
                <p:cTn presetID="42" presetClass="entr" presetSubtype="0" fill="hold" nodeType="withEffect">
                  <p:stCondLst>
                    <p:cond delay="200"/>
                  </p:stCondLst>
                  <p:childTnLst>
                    <p:set>
                      <p:cBhvr>
                        <p:cTn dur="1" fill="hold">
                          <p:stCondLst>
                            <p:cond delay="0"/>
                          </p:stCondLst>
                        </p:cTn>
                        <p:tgtEl>
                          <p:spTgt spid="110"/>
                        </p:tgtEl>
                        <p:attrNameLst>
                          <p:attrName>style.visibility</p:attrName>
                        </p:attrNameLst>
                      </p:cBhvr>
                      <p:to>
                        <p:strVal val="visible"/>
                      </p:to>
                    </p:set>
                    <p:animEffect transition="in" filter="fade">
                      <p:cBhvr>
                        <p:cTn dur="400"/>
                        <p:tgtEl>
                          <p:spTgt spid="110"/>
                        </p:tgtEl>
                      </p:cBhvr>
                    </p:animEffect>
                    <p:anim calcmode="lin" valueType="num">
                      <p:cBhvr>
                        <p:cTn dur="400" fill="hold"/>
                        <p:tgtEl>
                          <p:spTgt spid="110"/>
                        </p:tgtEl>
                        <p:attrNameLst>
                          <p:attrName>ppt_x</p:attrName>
                        </p:attrNameLst>
                      </p:cBhvr>
                      <p:tavLst>
                        <p:tav tm="0">
                          <p:val>
                            <p:strVal val="#ppt_x"/>
                          </p:val>
                        </p:tav>
                        <p:tav tm="100000">
                          <p:val>
                            <p:strVal val="#ppt_x"/>
                          </p:val>
                        </p:tav>
                      </p:tavLst>
                    </p:anim>
                    <p:anim calcmode="lin" valueType="num">
                      <p:cBhvr>
                        <p:cTn dur="400" fill="hold"/>
                        <p:tgtEl>
                          <p:spTgt spid="110"/>
                        </p:tgtEl>
                        <p:attrNameLst>
                          <p:attrName>ppt_y</p:attrName>
                        </p:attrNameLst>
                      </p:cBhvr>
                      <p:tavLst>
                        <p:tav tm="0">
                          <p:val>
                            <p:strVal val="#ppt_y+.1"/>
                          </p:val>
                        </p:tav>
                        <p:tav tm="100000">
                          <p:val>
                            <p:strVal val="#ppt_y"/>
                          </p:val>
                        </p:tav>
                      </p:tavLst>
                    </p:anim>
                  </p:childTnLst>
                </p:cTn>
              </p:par>
            </p:tnLst>
          </p:tmpl>
        </p:tmplLst>
      </p:bldP>
      <p:bldP spid="111" grpId="0" build="p">
        <p:tmplLst>
          <p:tmpl lvl="1">
            <p:tnLst>
              <p:par>
                <p:cTn presetID="42" presetClass="entr" presetSubtype="0" fill="hold" nodeType="withEffect">
                  <p:stCondLst>
                    <p:cond delay="20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anim calcmode="lin" valueType="num">
                      <p:cBhvr>
                        <p:cTn dur="500" fill="hold"/>
                        <p:tgtEl>
                          <p:spTgt spid="111"/>
                        </p:tgtEl>
                        <p:attrNameLst>
                          <p:attrName>ppt_x</p:attrName>
                        </p:attrNameLst>
                      </p:cBhvr>
                      <p:tavLst>
                        <p:tav tm="0">
                          <p:val>
                            <p:strVal val="#ppt_x"/>
                          </p:val>
                        </p:tav>
                        <p:tav tm="100000">
                          <p:val>
                            <p:strVal val="#ppt_x"/>
                          </p:val>
                        </p:tav>
                      </p:tavLst>
                    </p:anim>
                    <p:anim calcmode="lin" valueType="num">
                      <p:cBhvr>
                        <p:cTn dur="500" fill="hold"/>
                        <p:tgtEl>
                          <p:spTgt spid="1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our steep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64" name="Text Placeholder 2"/>
          <p:cNvSpPr>
            <a:spLocks noGrp="1"/>
          </p:cNvSpPr>
          <p:nvPr>
            <p:ph type="body" sz="quarter" idx="64" hasCustomPrompt="1"/>
          </p:nvPr>
        </p:nvSpPr>
        <p:spPr>
          <a:xfrm>
            <a:off x="475548"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65" name="Text Placeholder 7"/>
          <p:cNvSpPr>
            <a:spLocks noGrp="1"/>
          </p:cNvSpPr>
          <p:nvPr>
            <p:ph type="body" sz="quarter" idx="18" hasCustomPrompt="1"/>
          </p:nvPr>
        </p:nvSpPr>
        <p:spPr>
          <a:xfrm>
            <a:off x="475548"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66" name="Text Placeholder 7"/>
          <p:cNvSpPr>
            <a:spLocks noGrp="1"/>
          </p:cNvSpPr>
          <p:nvPr>
            <p:ph type="body" sz="quarter" idx="65" hasCustomPrompt="1"/>
          </p:nvPr>
        </p:nvSpPr>
        <p:spPr>
          <a:xfrm>
            <a:off x="475548"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85" name="Text Placeholder 2"/>
          <p:cNvSpPr>
            <a:spLocks noGrp="1"/>
          </p:cNvSpPr>
          <p:nvPr>
            <p:ph type="body" sz="quarter" idx="66" hasCustomPrompt="1"/>
          </p:nvPr>
        </p:nvSpPr>
        <p:spPr>
          <a:xfrm>
            <a:off x="3342921"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86" name="Text Placeholder 7"/>
          <p:cNvSpPr>
            <a:spLocks noGrp="1"/>
          </p:cNvSpPr>
          <p:nvPr>
            <p:ph type="body" sz="quarter" idx="67" hasCustomPrompt="1"/>
          </p:nvPr>
        </p:nvSpPr>
        <p:spPr>
          <a:xfrm>
            <a:off x="3342921"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87" name="Text Placeholder 7"/>
          <p:cNvSpPr>
            <a:spLocks noGrp="1"/>
          </p:cNvSpPr>
          <p:nvPr>
            <p:ph type="body" sz="quarter" idx="68" hasCustomPrompt="1"/>
          </p:nvPr>
        </p:nvSpPr>
        <p:spPr>
          <a:xfrm>
            <a:off x="3342921"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0" name="Text Placeholder 2"/>
          <p:cNvSpPr>
            <a:spLocks noGrp="1"/>
          </p:cNvSpPr>
          <p:nvPr>
            <p:ph type="body" sz="quarter" idx="69" hasCustomPrompt="1"/>
          </p:nvPr>
        </p:nvSpPr>
        <p:spPr>
          <a:xfrm>
            <a:off x="6311893"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1" name="Text Placeholder 7"/>
          <p:cNvSpPr>
            <a:spLocks noGrp="1"/>
          </p:cNvSpPr>
          <p:nvPr>
            <p:ph type="body" sz="quarter" idx="70" hasCustomPrompt="1"/>
          </p:nvPr>
        </p:nvSpPr>
        <p:spPr>
          <a:xfrm>
            <a:off x="6311893"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102" name="Text Placeholder 7"/>
          <p:cNvSpPr>
            <a:spLocks noGrp="1"/>
          </p:cNvSpPr>
          <p:nvPr>
            <p:ph type="body" sz="quarter" idx="71" hasCustomPrompt="1"/>
          </p:nvPr>
        </p:nvSpPr>
        <p:spPr>
          <a:xfrm>
            <a:off x="6311893"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9" name="Text Placeholder 2"/>
          <p:cNvSpPr>
            <a:spLocks noGrp="1"/>
          </p:cNvSpPr>
          <p:nvPr>
            <p:ph type="body" sz="quarter" idx="72" hasCustomPrompt="1"/>
          </p:nvPr>
        </p:nvSpPr>
        <p:spPr>
          <a:xfrm>
            <a:off x="9228668" y="5666096"/>
            <a:ext cx="2347384" cy="551825"/>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10" name="Text Placeholder 7"/>
          <p:cNvSpPr>
            <a:spLocks noGrp="1"/>
          </p:cNvSpPr>
          <p:nvPr>
            <p:ph type="body" sz="quarter" idx="73" hasCustomPrompt="1"/>
          </p:nvPr>
        </p:nvSpPr>
        <p:spPr>
          <a:xfrm>
            <a:off x="9228668" y="5028008"/>
            <a:ext cx="2347384" cy="3453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tx1">
                    <a:lumMod val="50000"/>
                    <a:lumOff val="50000"/>
                  </a:schemeClr>
                </a:solidFill>
                <a:latin typeface="Lato Light"/>
                <a:cs typeface="Lato Light"/>
              </a:defRPr>
            </a:lvl1pPr>
          </a:lstStyle>
          <a:p>
            <a:pPr lvl="0"/>
            <a:r>
              <a:rPr lang="es-ES_tradnl" dirty="0"/>
              <a:t>RESULT 1</a:t>
            </a:r>
          </a:p>
        </p:txBody>
      </p:sp>
      <p:sp>
        <p:nvSpPr>
          <p:cNvPr id="111" name="Text Placeholder 7"/>
          <p:cNvSpPr>
            <a:spLocks noGrp="1"/>
          </p:cNvSpPr>
          <p:nvPr>
            <p:ph type="body" sz="quarter" idx="74" hasCustomPrompt="1"/>
          </p:nvPr>
        </p:nvSpPr>
        <p:spPr>
          <a:xfrm>
            <a:off x="9228668" y="5419278"/>
            <a:ext cx="2347384"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16685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64">
                                            <p:txEl>
                                              <p:pRg st="0" end="0"/>
                                            </p:txEl>
                                          </p:spTgt>
                                        </p:tgtEl>
                                        <p:attrNameLst>
                                          <p:attrName>style.visibility</p:attrName>
                                        </p:attrNameLst>
                                      </p:cBhvr>
                                      <p:to>
                                        <p:strVal val="visible"/>
                                      </p:to>
                                    </p:set>
                                    <p:animEffect transition="in" filter="fade">
                                      <p:cBhvr>
                                        <p:cTn id="17" dur="500"/>
                                        <p:tgtEl>
                                          <p:spTgt spid="6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65">
                                            <p:txEl>
                                              <p:pRg st="0" end="0"/>
                                            </p:txEl>
                                          </p:spTgt>
                                        </p:tgtEl>
                                        <p:attrNameLst>
                                          <p:attrName>style.visibility</p:attrName>
                                        </p:attrNameLst>
                                      </p:cBhvr>
                                      <p:to>
                                        <p:strVal val="visible"/>
                                      </p:to>
                                    </p:set>
                                    <p:animEffect transition="in" filter="fade">
                                      <p:cBhvr>
                                        <p:cTn id="20" dur="400"/>
                                        <p:tgtEl>
                                          <p:spTgt spid="65">
                                            <p:txEl>
                                              <p:pRg st="0" end="0"/>
                                            </p:txEl>
                                          </p:spTgt>
                                        </p:tgtEl>
                                      </p:cBhvr>
                                    </p:animEffect>
                                    <p:anim calcmode="lin" valueType="num">
                                      <p:cBhvr>
                                        <p:cTn id="21"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6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66">
                                            <p:txEl>
                                              <p:pRg st="0" end="0"/>
                                            </p:txEl>
                                          </p:spTgt>
                                        </p:tgtEl>
                                        <p:attrNameLst>
                                          <p:attrName>style.visibility</p:attrName>
                                        </p:attrNameLst>
                                      </p:cBhvr>
                                      <p:to>
                                        <p:strVal val="visible"/>
                                      </p:to>
                                    </p:set>
                                    <p:animEffect transition="in" filter="fade">
                                      <p:cBhvr>
                                        <p:cTn id="25" dur="500"/>
                                        <p:tgtEl>
                                          <p:spTgt spid="66">
                                            <p:txEl>
                                              <p:pRg st="0" end="0"/>
                                            </p:txEl>
                                          </p:spTgt>
                                        </p:tgtEl>
                                      </p:cBhvr>
                                    </p:animEffect>
                                    <p:anim calcmode="lin" valueType="num">
                                      <p:cBhvr>
                                        <p:cTn id="26"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6">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85">
                                            <p:txEl>
                                              <p:pRg st="0" end="0"/>
                                            </p:txEl>
                                          </p:spTgt>
                                        </p:tgtEl>
                                        <p:attrNameLst>
                                          <p:attrName>style.visibility</p:attrName>
                                        </p:attrNameLst>
                                      </p:cBhvr>
                                      <p:to>
                                        <p:strVal val="visible"/>
                                      </p:to>
                                    </p:set>
                                    <p:animEffect transition="in" filter="fade">
                                      <p:cBhvr>
                                        <p:cTn id="30" dur="500"/>
                                        <p:tgtEl>
                                          <p:spTgt spid="85">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86">
                                            <p:txEl>
                                              <p:pRg st="0" end="0"/>
                                            </p:txEl>
                                          </p:spTgt>
                                        </p:tgtEl>
                                        <p:attrNameLst>
                                          <p:attrName>style.visibility</p:attrName>
                                        </p:attrNameLst>
                                      </p:cBhvr>
                                      <p:to>
                                        <p:strVal val="visible"/>
                                      </p:to>
                                    </p:set>
                                    <p:animEffect transition="in" filter="fade">
                                      <p:cBhvr>
                                        <p:cTn id="33" dur="400"/>
                                        <p:tgtEl>
                                          <p:spTgt spid="86">
                                            <p:txEl>
                                              <p:pRg st="0" end="0"/>
                                            </p:txEl>
                                          </p:spTgt>
                                        </p:tgtEl>
                                      </p:cBhvr>
                                    </p:animEffect>
                                    <p:anim calcmode="lin" valueType="num">
                                      <p:cBhvr>
                                        <p:cTn id="34" dur="4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86">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87">
                                            <p:txEl>
                                              <p:pRg st="0" end="0"/>
                                            </p:txEl>
                                          </p:spTgt>
                                        </p:tgtEl>
                                        <p:attrNameLst>
                                          <p:attrName>style.visibility</p:attrName>
                                        </p:attrNameLst>
                                      </p:cBhvr>
                                      <p:to>
                                        <p:strVal val="visible"/>
                                      </p:to>
                                    </p:set>
                                    <p:animEffect transition="in" filter="fade">
                                      <p:cBhvr>
                                        <p:cTn id="38" dur="500"/>
                                        <p:tgtEl>
                                          <p:spTgt spid="87">
                                            <p:txEl>
                                              <p:pRg st="0" end="0"/>
                                            </p:txEl>
                                          </p:spTgt>
                                        </p:tgtEl>
                                      </p:cBhvr>
                                    </p:animEffect>
                                    <p:anim calcmode="lin" valueType="num">
                                      <p:cBhvr>
                                        <p:cTn id="39"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87">
                                            <p:txEl>
                                              <p:pRg st="0" end="0"/>
                                            </p:txEl>
                                          </p:spTgt>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800"/>
                                  </p:stCondLst>
                                  <p:childTnLst>
                                    <p:set>
                                      <p:cBhvr>
                                        <p:cTn id="42" dur="1" fill="hold">
                                          <p:stCondLst>
                                            <p:cond delay="0"/>
                                          </p:stCondLst>
                                        </p:cTn>
                                        <p:tgtEl>
                                          <p:spTgt spid="100">
                                            <p:txEl>
                                              <p:pRg st="0" end="0"/>
                                            </p:txEl>
                                          </p:spTgt>
                                        </p:tgtEl>
                                        <p:attrNameLst>
                                          <p:attrName>style.visibility</p:attrName>
                                        </p:attrNameLst>
                                      </p:cBhvr>
                                      <p:to>
                                        <p:strVal val="visible"/>
                                      </p:to>
                                    </p:set>
                                    <p:animEffect transition="in" filter="fade">
                                      <p:cBhvr>
                                        <p:cTn id="43" dur="500"/>
                                        <p:tgtEl>
                                          <p:spTgt spid="100">
                                            <p:txEl>
                                              <p:pRg st="0" end="0"/>
                                            </p:txEl>
                                          </p:spTgt>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101">
                                            <p:txEl>
                                              <p:pRg st="0" end="0"/>
                                            </p:txEl>
                                          </p:spTgt>
                                        </p:tgtEl>
                                        <p:attrNameLst>
                                          <p:attrName>style.visibility</p:attrName>
                                        </p:attrNameLst>
                                      </p:cBhvr>
                                      <p:to>
                                        <p:strVal val="visible"/>
                                      </p:to>
                                    </p:set>
                                    <p:animEffect transition="in" filter="fade">
                                      <p:cBhvr>
                                        <p:cTn id="46" dur="400"/>
                                        <p:tgtEl>
                                          <p:spTgt spid="101">
                                            <p:txEl>
                                              <p:pRg st="0" end="0"/>
                                            </p:txEl>
                                          </p:spTgt>
                                        </p:tgtEl>
                                      </p:cBhvr>
                                    </p:animEffect>
                                    <p:anim calcmode="lin" valueType="num">
                                      <p:cBhvr>
                                        <p:cTn id="47" dur="4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48" dur="400" fill="hold"/>
                                        <p:tgtEl>
                                          <p:spTgt spid="101">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102">
                                            <p:txEl>
                                              <p:pRg st="0" end="0"/>
                                            </p:txEl>
                                          </p:spTgt>
                                        </p:tgtEl>
                                        <p:attrNameLst>
                                          <p:attrName>style.visibility</p:attrName>
                                        </p:attrNameLst>
                                      </p:cBhvr>
                                      <p:to>
                                        <p:strVal val="visible"/>
                                      </p:to>
                                    </p:set>
                                    <p:animEffect transition="in" filter="fade">
                                      <p:cBhvr>
                                        <p:cTn id="51" dur="500"/>
                                        <p:tgtEl>
                                          <p:spTgt spid="102">
                                            <p:txEl>
                                              <p:pRg st="0" end="0"/>
                                            </p:txEl>
                                          </p:spTgt>
                                        </p:tgtEl>
                                      </p:cBhvr>
                                    </p:animEffect>
                                    <p:anim calcmode="lin" valueType="num">
                                      <p:cBhvr>
                                        <p:cTn id="52" dur="5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102">
                                            <p:txEl>
                                              <p:pRg st="0" end="0"/>
                                            </p:txEl>
                                          </p:spTgt>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109">
                                            <p:txEl>
                                              <p:pRg st="0" end="0"/>
                                            </p:txEl>
                                          </p:spTgt>
                                        </p:tgtEl>
                                        <p:attrNameLst>
                                          <p:attrName>style.visibility</p:attrName>
                                        </p:attrNameLst>
                                      </p:cBhvr>
                                      <p:to>
                                        <p:strVal val="visible"/>
                                      </p:to>
                                    </p:set>
                                    <p:animEffect transition="in" filter="fade">
                                      <p:cBhvr>
                                        <p:cTn id="56" dur="500"/>
                                        <p:tgtEl>
                                          <p:spTgt spid="109">
                                            <p:txEl>
                                              <p:pRg st="0" end="0"/>
                                            </p:txEl>
                                          </p:spTgt>
                                        </p:tgtEl>
                                      </p:cBhvr>
                                    </p:animEffect>
                                  </p:childTnLst>
                                </p:cTn>
                              </p:par>
                              <p:par>
                                <p:cTn id="57" presetID="42" presetClass="entr" presetSubtype="0" fill="hold" grpId="0" nodeType="withEffect">
                                  <p:stCondLst>
                                    <p:cond delay="200"/>
                                  </p:stCondLst>
                                  <p:childTnLst>
                                    <p:set>
                                      <p:cBhvr>
                                        <p:cTn id="58" dur="1" fill="hold">
                                          <p:stCondLst>
                                            <p:cond delay="0"/>
                                          </p:stCondLst>
                                        </p:cTn>
                                        <p:tgtEl>
                                          <p:spTgt spid="110">
                                            <p:txEl>
                                              <p:pRg st="0" end="0"/>
                                            </p:txEl>
                                          </p:spTgt>
                                        </p:tgtEl>
                                        <p:attrNameLst>
                                          <p:attrName>style.visibility</p:attrName>
                                        </p:attrNameLst>
                                      </p:cBhvr>
                                      <p:to>
                                        <p:strVal val="visible"/>
                                      </p:to>
                                    </p:set>
                                    <p:animEffect transition="in" filter="fade">
                                      <p:cBhvr>
                                        <p:cTn id="59" dur="400"/>
                                        <p:tgtEl>
                                          <p:spTgt spid="110">
                                            <p:txEl>
                                              <p:pRg st="0" end="0"/>
                                            </p:txEl>
                                          </p:spTgt>
                                        </p:tgtEl>
                                      </p:cBhvr>
                                    </p:animEffect>
                                    <p:anim calcmode="lin" valueType="num">
                                      <p:cBhvr>
                                        <p:cTn id="60" dur="400" fill="hold"/>
                                        <p:tgtEl>
                                          <p:spTgt spid="110">
                                            <p:txEl>
                                              <p:pRg st="0" end="0"/>
                                            </p:txEl>
                                          </p:spTgt>
                                        </p:tgtEl>
                                        <p:attrNameLst>
                                          <p:attrName>ppt_x</p:attrName>
                                        </p:attrNameLst>
                                      </p:cBhvr>
                                      <p:tavLst>
                                        <p:tav tm="0">
                                          <p:val>
                                            <p:strVal val="#ppt_x"/>
                                          </p:val>
                                        </p:tav>
                                        <p:tav tm="100000">
                                          <p:val>
                                            <p:strVal val="#ppt_x"/>
                                          </p:val>
                                        </p:tav>
                                      </p:tavLst>
                                    </p:anim>
                                    <p:anim calcmode="lin" valueType="num">
                                      <p:cBhvr>
                                        <p:cTn id="61" dur="400" fill="hold"/>
                                        <p:tgtEl>
                                          <p:spTgt spid="110">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200"/>
                                  </p:stCondLst>
                                  <p:childTnLst>
                                    <p:set>
                                      <p:cBhvr>
                                        <p:cTn id="63" dur="1" fill="hold">
                                          <p:stCondLst>
                                            <p:cond delay="0"/>
                                          </p:stCondLst>
                                        </p:cTn>
                                        <p:tgtEl>
                                          <p:spTgt spid="111">
                                            <p:txEl>
                                              <p:pRg st="0" end="0"/>
                                            </p:txEl>
                                          </p:spTgt>
                                        </p:tgtEl>
                                        <p:attrNameLst>
                                          <p:attrName>style.visibility</p:attrName>
                                        </p:attrNameLst>
                                      </p:cBhvr>
                                      <p:to>
                                        <p:strVal val="visible"/>
                                      </p:to>
                                    </p:set>
                                    <p:animEffect transition="in" filter="fade">
                                      <p:cBhvr>
                                        <p:cTn id="64" dur="500"/>
                                        <p:tgtEl>
                                          <p:spTgt spid="111">
                                            <p:txEl>
                                              <p:pRg st="0" end="0"/>
                                            </p:txEl>
                                          </p:spTgt>
                                        </p:tgtEl>
                                      </p:cBhvr>
                                    </p:animEffect>
                                    <p:anim calcmode="lin" valueType="num">
                                      <p:cBhvr>
                                        <p:cTn id="65"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1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anim calcmode="lin" valueType="num">
                      <p:cBhvr>
                        <p:cTn dur="500" fill="hold"/>
                        <p:tgtEl>
                          <p:spTgt spid="66"/>
                        </p:tgtEl>
                        <p:attrNameLst>
                          <p:attrName>ppt_x</p:attrName>
                        </p:attrNameLst>
                      </p:cBhvr>
                      <p:tavLst>
                        <p:tav tm="0">
                          <p:val>
                            <p:strVal val="#ppt_x"/>
                          </p:val>
                        </p:tav>
                        <p:tav tm="100000">
                          <p:val>
                            <p:strVal val="#ppt_x"/>
                          </p:val>
                        </p:tav>
                      </p:tavLst>
                    </p:anim>
                    <p:anim calcmode="lin" valueType="num">
                      <p:cBhvr>
                        <p:cTn dur="500" fill="hold"/>
                        <p:tgtEl>
                          <p:spTgt spid="66"/>
                        </p:tgtEl>
                        <p:attrNameLst>
                          <p:attrName>ppt_y</p:attrName>
                        </p:attrNameLst>
                      </p:cBhvr>
                      <p:tavLst>
                        <p:tav tm="0">
                          <p:val>
                            <p:strVal val="#ppt_y+.1"/>
                          </p:val>
                        </p:tav>
                        <p:tav tm="100000">
                          <p:val>
                            <p:strVal val="#ppt_y"/>
                          </p:val>
                        </p:tav>
                      </p:tavLst>
                    </p:anim>
                  </p:childTnLst>
                </p:cTn>
              </p:par>
            </p:tnLst>
          </p:tmpl>
        </p:tmplLst>
      </p:bldP>
      <p:bldP spid="85" grpId="0" build="p">
        <p:tmplLst>
          <p:tmpl lvl="1">
            <p:tnLst>
              <p:par>
                <p:cTn presetID="10" presetClass="entr" presetSubtype="0" fill="hold" nodeType="withEffect">
                  <p:stCondLst>
                    <p:cond delay="80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400"/>
                        <p:tgtEl>
                          <p:spTgt spid="86"/>
                        </p:tgtEl>
                      </p:cBhvr>
                    </p:animEffect>
                    <p:anim calcmode="lin" valueType="num">
                      <p:cBhvr>
                        <p:cTn dur="400" fill="hold"/>
                        <p:tgtEl>
                          <p:spTgt spid="86"/>
                        </p:tgtEl>
                        <p:attrNameLst>
                          <p:attrName>ppt_x</p:attrName>
                        </p:attrNameLst>
                      </p:cBhvr>
                      <p:tavLst>
                        <p:tav tm="0">
                          <p:val>
                            <p:strVal val="#ppt_x"/>
                          </p:val>
                        </p:tav>
                        <p:tav tm="100000">
                          <p:val>
                            <p:strVal val="#ppt_x"/>
                          </p:val>
                        </p:tav>
                      </p:tavLst>
                    </p:anim>
                    <p:anim calcmode="lin" valueType="num">
                      <p:cBhvr>
                        <p:cTn dur="4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42" presetClass="entr" presetSubtype="0" fill="hold" nodeType="withEffect">
                  <p:stCondLst>
                    <p:cond delay="2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anim calcmode="lin" valueType="num">
                      <p:cBhvr>
                        <p:cTn dur="500" fill="hold"/>
                        <p:tgtEl>
                          <p:spTgt spid="87"/>
                        </p:tgtEl>
                        <p:attrNameLst>
                          <p:attrName>ppt_x</p:attrName>
                        </p:attrNameLst>
                      </p:cBhvr>
                      <p:tavLst>
                        <p:tav tm="0">
                          <p:val>
                            <p:strVal val="#ppt_x"/>
                          </p:val>
                        </p:tav>
                        <p:tav tm="100000">
                          <p:val>
                            <p:strVal val="#ppt_x"/>
                          </p:val>
                        </p:tav>
                      </p:tavLst>
                    </p:anim>
                    <p:anim calcmode="lin" valueType="num">
                      <p:cBhvr>
                        <p:cTn dur="500" fill="hold"/>
                        <p:tgtEl>
                          <p:spTgt spid="87"/>
                        </p:tgtEl>
                        <p:attrNameLst>
                          <p:attrName>ppt_y</p:attrName>
                        </p:attrNameLst>
                      </p:cBhvr>
                      <p:tavLst>
                        <p:tav tm="0">
                          <p:val>
                            <p:strVal val="#ppt_y+.1"/>
                          </p:val>
                        </p:tav>
                        <p:tav tm="100000">
                          <p:val>
                            <p:strVal val="#ppt_y"/>
                          </p:val>
                        </p:tav>
                      </p:tavLst>
                    </p:anim>
                  </p:childTnLst>
                </p:cTn>
              </p:par>
            </p:tnLst>
          </p:tmpl>
        </p:tmplLst>
      </p:bldP>
      <p:bldP spid="100" grpId="0" build="p">
        <p:tmplLst>
          <p:tmpl lvl="1">
            <p:tnLst>
              <p:par>
                <p:cTn presetID="10" presetClass="entr" presetSubtype="0" fill="hold" nodeType="withEffect">
                  <p:stCondLst>
                    <p:cond delay="80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42" presetClass="entr" presetSubtype="0" fill="hold" nodeType="withEffect">
                  <p:stCondLst>
                    <p:cond delay="200"/>
                  </p:stCondLst>
                  <p:childTnLst>
                    <p:set>
                      <p:cBhvr>
                        <p:cTn dur="1" fill="hold">
                          <p:stCondLst>
                            <p:cond delay="0"/>
                          </p:stCondLst>
                        </p:cTn>
                        <p:tgtEl>
                          <p:spTgt spid="101"/>
                        </p:tgtEl>
                        <p:attrNameLst>
                          <p:attrName>style.visibility</p:attrName>
                        </p:attrNameLst>
                      </p:cBhvr>
                      <p:to>
                        <p:strVal val="visible"/>
                      </p:to>
                    </p:set>
                    <p:animEffect transition="in" filter="fade">
                      <p:cBhvr>
                        <p:cTn dur="400"/>
                        <p:tgtEl>
                          <p:spTgt spid="101"/>
                        </p:tgtEl>
                      </p:cBhvr>
                    </p:animEffect>
                    <p:anim calcmode="lin" valueType="num">
                      <p:cBhvr>
                        <p:cTn dur="400" fill="hold"/>
                        <p:tgtEl>
                          <p:spTgt spid="101"/>
                        </p:tgtEl>
                        <p:attrNameLst>
                          <p:attrName>ppt_x</p:attrName>
                        </p:attrNameLst>
                      </p:cBhvr>
                      <p:tavLst>
                        <p:tav tm="0">
                          <p:val>
                            <p:strVal val="#ppt_x"/>
                          </p:val>
                        </p:tav>
                        <p:tav tm="100000">
                          <p:val>
                            <p:strVal val="#ppt_x"/>
                          </p:val>
                        </p:tav>
                      </p:tavLst>
                    </p:anim>
                    <p:anim calcmode="lin" valueType="num">
                      <p:cBhvr>
                        <p:cTn dur="400" fill="hold"/>
                        <p:tgtEl>
                          <p:spTgt spid="101"/>
                        </p:tgtEl>
                        <p:attrNameLst>
                          <p:attrName>ppt_y</p:attrName>
                        </p:attrNameLst>
                      </p:cBhvr>
                      <p:tavLst>
                        <p:tav tm="0">
                          <p:val>
                            <p:strVal val="#ppt_y+.1"/>
                          </p:val>
                        </p:tav>
                        <p:tav tm="100000">
                          <p:val>
                            <p:strVal val="#ppt_y"/>
                          </p:val>
                        </p:tav>
                      </p:tavLst>
                    </p:anim>
                  </p:childTnLst>
                </p:cTn>
              </p:par>
            </p:tnLst>
          </p:tmpl>
        </p:tmplLst>
      </p:bldP>
      <p:bldP spid="102" grpId="0" build="p">
        <p:tmplLst>
          <p:tmpl lvl="1">
            <p:tnLst>
              <p:par>
                <p:cTn presetID="42" presetClass="entr" presetSubtype="0" fill="hold" nodeType="withEffect">
                  <p:stCondLst>
                    <p:cond delay="2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anim calcmode="lin" valueType="num">
                      <p:cBhvr>
                        <p:cTn dur="500" fill="hold"/>
                        <p:tgtEl>
                          <p:spTgt spid="102"/>
                        </p:tgtEl>
                        <p:attrNameLst>
                          <p:attrName>ppt_x</p:attrName>
                        </p:attrNameLst>
                      </p:cBhvr>
                      <p:tavLst>
                        <p:tav tm="0">
                          <p:val>
                            <p:strVal val="#ppt_x"/>
                          </p:val>
                        </p:tav>
                        <p:tav tm="100000">
                          <p:val>
                            <p:strVal val="#ppt_x"/>
                          </p:val>
                        </p:tav>
                      </p:tavLst>
                    </p:anim>
                    <p:anim calcmode="lin" valueType="num">
                      <p:cBhvr>
                        <p:cTn dur="500" fill="hold"/>
                        <p:tgtEl>
                          <p:spTgt spid="102"/>
                        </p:tgtEl>
                        <p:attrNameLst>
                          <p:attrName>ppt_y</p:attrName>
                        </p:attrNameLst>
                      </p:cBhvr>
                      <p:tavLst>
                        <p:tav tm="0">
                          <p:val>
                            <p:strVal val="#ppt_y+.1"/>
                          </p:val>
                        </p:tav>
                        <p:tav tm="100000">
                          <p:val>
                            <p:strVal val="#ppt_y"/>
                          </p:val>
                        </p:tav>
                      </p:tavLst>
                    </p:anim>
                  </p:childTnLst>
                </p:cTn>
              </p:par>
            </p:tnLst>
          </p:tmpl>
        </p:tmplLst>
      </p:bldP>
      <p:bldP spid="109" grpId="0" build="p">
        <p:tmplLst>
          <p:tmpl lvl="1">
            <p:tnLst>
              <p:par>
                <p:cTn presetID="10" presetClass="entr" presetSubtype="0" fill="hold" nodeType="withEffect">
                  <p:stCondLst>
                    <p:cond delay="80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build="p">
        <p:tmplLst>
          <p:tmpl lvl="1">
            <p:tnLst>
              <p:par>
                <p:cTn presetID="42" presetClass="entr" presetSubtype="0" fill="hold" nodeType="withEffect">
                  <p:stCondLst>
                    <p:cond delay="200"/>
                  </p:stCondLst>
                  <p:childTnLst>
                    <p:set>
                      <p:cBhvr>
                        <p:cTn dur="1" fill="hold">
                          <p:stCondLst>
                            <p:cond delay="0"/>
                          </p:stCondLst>
                        </p:cTn>
                        <p:tgtEl>
                          <p:spTgt spid="110"/>
                        </p:tgtEl>
                        <p:attrNameLst>
                          <p:attrName>style.visibility</p:attrName>
                        </p:attrNameLst>
                      </p:cBhvr>
                      <p:to>
                        <p:strVal val="visible"/>
                      </p:to>
                    </p:set>
                    <p:animEffect transition="in" filter="fade">
                      <p:cBhvr>
                        <p:cTn dur="400"/>
                        <p:tgtEl>
                          <p:spTgt spid="110"/>
                        </p:tgtEl>
                      </p:cBhvr>
                    </p:animEffect>
                    <p:anim calcmode="lin" valueType="num">
                      <p:cBhvr>
                        <p:cTn dur="400" fill="hold"/>
                        <p:tgtEl>
                          <p:spTgt spid="110"/>
                        </p:tgtEl>
                        <p:attrNameLst>
                          <p:attrName>ppt_x</p:attrName>
                        </p:attrNameLst>
                      </p:cBhvr>
                      <p:tavLst>
                        <p:tav tm="0">
                          <p:val>
                            <p:strVal val="#ppt_x"/>
                          </p:val>
                        </p:tav>
                        <p:tav tm="100000">
                          <p:val>
                            <p:strVal val="#ppt_x"/>
                          </p:val>
                        </p:tav>
                      </p:tavLst>
                    </p:anim>
                    <p:anim calcmode="lin" valueType="num">
                      <p:cBhvr>
                        <p:cTn dur="400" fill="hold"/>
                        <p:tgtEl>
                          <p:spTgt spid="110"/>
                        </p:tgtEl>
                        <p:attrNameLst>
                          <p:attrName>ppt_y</p:attrName>
                        </p:attrNameLst>
                      </p:cBhvr>
                      <p:tavLst>
                        <p:tav tm="0">
                          <p:val>
                            <p:strVal val="#ppt_y+.1"/>
                          </p:val>
                        </p:tav>
                        <p:tav tm="100000">
                          <p:val>
                            <p:strVal val="#ppt_y"/>
                          </p:val>
                        </p:tav>
                      </p:tavLst>
                    </p:anim>
                  </p:childTnLst>
                </p:cTn>
              </p:par>
            </p:tnLst>
          </p:tmpl>
        </p:tmplLst>
      </p:bldP>
      <p:bldP spid="111" grpId="0" build="p">
        <p:tmplLst>
          <p:tmpl lvl="1">
            <p:tnLst>
              <p:par>
                <p:cTn presetID="42" presetClass="entr" presetSubtype="0" fill="hold" nodeType="withEffect">
                  <p:stCondLst>
                    <p:cond delay="20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anim calcmode="lin" valueType="num">
                      <p:cBhvr>
                        <p:cTn dur="500" fill="hold"/>
                        <p:tgtEl>
                          <p:spTgt spid="111"/>
                        </p:tgtEl>
                        <p:attrNameLst>
                          <p:attrName>ppt_x</p:attrName>
                        </p:attrNameLst>
                      </p:cBhvr>
                      <p:tavLst>
                        <p:tav tm="0">
                          <p:val>
                            <p:strVal val="#ppt_x"/>
                          </p:val>
                        </p:tav>
                        <p:tav tm="100000">
                          <p:val>
                            <p:strVal val="#ppt_x"/>
                          </p:val>
                        </p:tav>
                      </p:tavLst>
                    </p:anim>
                    <p:anim calcmode="lin" valueType="num">
                      <p:cBhvr>
                        <p:cTn dur="500" fill="hold"/>
                        <p:tgtEl>
                          <p:spTgt spid="1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One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371166" y="324580"/>
            <a:ext cx="5204884"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371166" y="827103"/>
            <a:ext cx="5204884"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2" name="Picture Placeholder 2"/>
          <p:cNvSpPr>
            <a:spLocks noGrp="1"/>
          </p:cNvSpPr>
          <p:nvPr>
            <p:ph type="pic" sz="quarter" idx="48"/>
          </p:nvPr>
        </p:nvSpPr>
        <p:spPr>
          <a:xfrm>
            <a:off x="0" y="1"/>
            <a:ext cx="5808133" cy="6857999"/>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2" name="Text Placeholder 7"/>
          <p:cNvSpPr>
            <a:spLocks noGrp="1"/>
          </p:cNvSpPr>
          <p:nvPr>
            <p:ph type="body" sz="quarter" idx="40" hasCustomPrompt="1"/>
          </p:nvPr>
        </p:nvSpPr>
        <p:spPr>
          <a:xfrm>
            <a:off x="6350705" y="1467758"/>
            <a:ext cx="5233353"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Title</a:t>
            </a:r>
            <a:r>
              <a:rPr lang="es-ES_tradnl" dirty="0"/>
              <a:t> </a:t>
            </a:r>
            <a:r>
              <a:rPr lang="es-ES_tradnl" dirty="0" err="1"/>
              <a:t>example</a:t>
            </a:r>
            <a:r>
              <a:rPr lang="es-ES_tradnl" dirty="0"/>
              <a:t> </a:t>
            </a:r>
            <a:r>
              <a:rPr lang="es-ES_tradnl" dirty="0" err="1"/>
              <a:t>here</a:t>
            </a:r>
            <a:endParaRPr lang="es-ES_tradnl" dirty="0"/>
          </a:p>
        </p:txBody>
      </p:sp>
      <p:sp>
        <p:nvSpPr>
          <p:cNvPr id="13" name="Text Placeholder 7"/>
          <p:cNvSpPr>
            <a:spLocks noGrp="1"/>
          </p:cNvSpPr>
          <p:nvPr>
            <p:ph type="body" sz="quarter" idx="41" hasCustomPrompt="1"/>
          </p:nvPr>
        </p:nvSpPr>
        <p:spPr>
          <a:xfrm>
            <a:off x="6350705" y="1949956"/>
            <a:ext cx="5233356"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14" name="Text Placeholder 2"/>
          <p:cNvSpPr>
            <a:spLocks noGrp="1"/>
          </p:cNvSpPr>
          <p:nvPr>
            <p:ph type="body" sz="quarter" idx="42" hasCustomPrompt="1"/>
          </p:nvPr>
        </p:nvSpPr>
        <p:spPr>
          <a:xfrm>
            <a:off x="6371166" y="2280931"/>
            <a:ext cx="5204884" cy="2152280"/>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fringillascipit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
        <p:nvSpPr>
          <p:cNvPr id="15" name="Text Placeholder 2"/>
          <p:cNvSpPr>
            <a:spLocks noGrp="1"/>
          </p:cNvSpPr>
          <p:nvPr>
            <p:ph type="body" sz="quarter" idx="64" hasCustomPrompt="1"/>
          </p:nvPr>
        </p:nvSpPr>
        <p:spPr>
          <a:xfrm>
            <a:off x="6371165" y="5427907"/>
            <a:ext cx="5204884"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7" name="Text Placeholder 7"/>
          <p:cNvSpPr>
            <a:spLocks noGrp="1"/>
          </p:cNvSpPr>
          <p:nvPr>
            <p:ph type="body" sz="quarter" idx="18" hasCustomPrompt="1"/>
          </p:nvPr>
        </p:nvSpPr>
        <p:spPr>
          <a:xfrm>
            <a:off x="6371165" y="4769499"/>
            <a:ext cx="5204884"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24" name="Text Placeholder 7"/>
          <p:cNvSpPr>
            <a:spLocks noGrp="1"/>
          </p:cNvSpPr>
          <p:nvPr>
            <p:ph type="body" sz="quarter" idx="65" hasCustomPrompt="1"/>
          </p:nvPr>
        </p:nvSpPr>
        <p:spPr>
          <a:xfrm>
            <a:off x="6371165" y="5181089"/>
            <a:ext cx="5204884"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8148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par>
                                <p:cTn id="20" presetID="42" presetClass="entr" presetSubtype="0" fill="hold" grpId="0" nodeType="withEffect">
                                  <p:stCondLst>
                                    <p:cond delay="2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400"/>
                                        <p:tgtEl>
                                          <p:spTgt spid="12">
                                            <p:txEl>
                                              <p:pRg st="0" end="0"/>
                                            </p:txEl>
                                          </p:spTgt>
                                        </p:tgtEl>
                                      </p:cBhvr>
                                    </p:animEffect>
                                    <p:anim calcmode="lin" valueType="num">
                                      <p:cBhvr>
                                        <p:cTn id="23" dur="4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4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anim calcmode="lin" valueType="num">
                                      <p:cBhvr>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13">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fade">
                                      <p:cBhvr>
                                        <p:cTn id="35" dur="500"/>
                                        <p:tgtEl>
                                          <p:spTgt spid="14">
                                            <p:txEl>
                                              <p:pRg st="2" end="2"/>
                                            </p:txEl>
                                          </p:spTgt>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childTnLst>
                                </p:cTn>
                              </p:par>
                              <p:par>
                                <p:cTn id="39" presetID="42" presetClass="entr" presetSubtype="0" fill="hold" grpId="0" nodeType="withEffect">
                                  <p:stCondLst>
                                    <p:cond delay="20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400"/>
                                        <p:tgtEl>
                                          <p:spTgt spid="17">
                                            <p:txEl>
                                              <p:pRg st="0" end="0"/>
                                            </p:txEl>
                                          </p:spTgt>
                                        </p:tgtEl>
                                      </p:cBhvr>
                                    </p:animEffect>
                                    <p:anim calcmode="lin" valueType="num">
                                      <p:cBhvr>
                                        <p:cTn id="42"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4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fade">
                                      <p:cBhvr>
                                        <p:cTn id="46" dur="500"/>
                                        <p:tgtEl>
                                          <p:spTgt spid="24">
                                            <p:txEl>
                                              <p:pRg st="0" end="0"/>
                                            </p:txEl>
                                          </p:spTgt>
                                        </p:tgtEl>
                                      </p:cBhvr>
                                    </p:animEffect>
                                    <p:anim calcmode="lin" valueType="num">
                                      <p:cBhvr>
                                        <p:cTn id="4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12" grpId="0" build="p">
        <p:tmplLst>
          <p:tmpl lvl="1">
            <p:tnLst>
              <p:par>
                <p:cTn presetID="42"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400"/>
                        <p:tgtEl>
                          <p:spTgt spid="12"/>
                        </p:tgtEl>
                      </p:cBhvr>
                    </p:animEffect>
                    <p:anim calcmode="lin" valueType="num">
                      <p:cBhvr>
                        <p:cTn dur="400" fill="hold"/>
                        <p:tgtEl>
                          <p:spTgt spid="12"/>
                        </p:tgtEl>
                        <p:attrNameLst>
                          <p:attrName>ppt_x</p:attrName>
                        </p:attrNameLst>
                      </p:cBhvr>
                      <p:tavLst>
                        <p:tav tm="0">
                          <p:val>
                            <p:strVal val="#ppt_x"/>
                          </p:val>
                        </p:tav>
                        <p:tav tm="100000">
                          <p:val>
                            <p:strVal val="#ppt_x"/>
                          </p:val>
                        </p:tav>
                      </p:tavLst>
                    </p:anim>
                    <p:anim calcmode="lin" valueType="num">
                      <p:cBhvr>
                        <p:cTn dur="4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anim calcmode="lin" valueType="num">
                      <p:cBhvr>
                        <p:cTn dur="500" fill="hold"/>
                        <p:tgtEl>
                          <p:spTgt spid="24"/>
                        </p:tgtEl>
                        <p:attrNameLst>
                          <p:attrName>ppt_x</p:attrName>
                        </p:attrNameLst>
                      </p:cBhvr>
                      <p:tavLst>
                        <p:tav tm="0">
                          <p:val>
                            <p:strVal val="#ppt_x"/>
                          </p:val>
                        </p:tav>
                        <p:tav tm="100000">
                          <p:val>
                            <p:strVal val="#ppt_x"/>
                          </p:val>
                        </p:tav>
                      </p:tavLst>
                    </p:anim>
                    <p:anim calcmode="lin" valueType="num">
                      <p:cBhvr>
                        <p:cTn dur="500" fill="hold"/>
                        <p:tgtEl>
                          <p:spTgt spid="2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2" name="Picture Placeholder 2"/>
          <p:cNvSpPr>
            <a:spLocks noGrp="1"/>
          </p:cNvSpPr>
          <p:nvPr>
            <p:ph type="pic" sz="quarter" idx="48"/>
          </p:nvPr>
        </p:nvSpPr>
        <p:spPr>
          <a:xfrm>
            <a:off x="603251" y="1381764"/>
            <a:ext cx="5204883" cy="4119877"/>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3" name="Rectangle 22"/>
          <p:cNvSpPr/>
          <p:nvPr userDrawn="1"/>
        </p:nvSpPr>
        <p:spPr>
          <a:xfrm>
            <a:off x="603250" y="5501640"/>
            <a:ext cx="5204884" cy="106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0" name="Text Placeholder 7"/>
          <p:cNvSpPr>
            <a:spLocks noGrp="1"/>
          </p:cNvSpPr>
          <p:nvPr>
            <p:ph type="body" sz="quarter" idx="65" hasCustomPrompt="1"/>
          </p:nvPr>
        </p:nvSpPr>
        <p:spPr>
          <a:xfrm>
            <a:off x="785283" y="5599567"/>
            <a:ext cx="4870451"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6" name="Text Placeholder 2"/>
          <p:cNvSpPr>
            <a:spLocks noGrp="1"/>
          </p:cNvSpPr>
          <p:nvPr>
            <p:ph type="body" sz="quarter" idx="64" hasCustomPrompt="1"/>
          </p:nvPr>
        </p:nvSpPr>
        <p:spPr>
          <a:xfrm>
            <a:off x="785283" y="5894348"/>
            <a:ext cx="4870451" cy="613133"/>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8" name="Picture Placeholder 2"/>
          <p:cNvSpPr>
            <a:spLocks noGrp="1"/>
          </p:cNvSpPr>
          <p:nvPr>
            <p:ph type="pic" sz="quarter" idx="66"/>
          </p:nvPr>
        </p:nvSpPr>
        <p:spPr>
          <a:xfrm>
            <a:off x="6371168" y="1381764"/>
            <a:ext cx="5204883" cy="4119877"/>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9" name="Rectangle 18"/>
          <p:cNvSpPr/>
          <p:nvPr userDrawn="1"/>
        </p:nvSpPr>
        <p:spPr>
          <a:xfrm>
            <a:off x="6371167" y="5501640"/>
            <a:ext cx="5204884" cy="1066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0" name="Text Placeholder 7"/>
          <p:cNvSpPr>
            <a:spLocks noGrp="1"/>
          </p:cNvSpPr>
          <p:nvPr>
            <p:ph type="body" sz="quarter" idx="67" hasCustomPrompt="1"/>
          </p:nvPr>
        </p:nvSpPr>
        <p:spPr>
          <a:xfrm>
            <a:off x="6553200" y="5599567"/>
            <a:ext cx="4870451"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1" name="Text Placeholder 2"/>
          <p:cNvSpPr>
            <a:spLocks noGrp="1"/>
          </p:cNvSpPr>
          <p:nvPr>
            <p:ph type="body" sz="quarter" idx="68" hasCustomPrompt="1"/>
          </p:nvPr>
        </p:nvSpPr>
        <p:spPr>
          <a:xfrm>
            <a:off x="6553200" y="5894348"/>
            <a:ext cx="4870451" cy="613133"/>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42461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anim calcmode="lin" valueType="num">
                                      <p:cBhvr>
                                        <p:cTn id="2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0">
                                            <p:txEl>
                                              <p:pRg st="0" end="0"/>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80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par>
                                <p:cTn id="32" presetID="53" presetClass="entr" presetSubtype="16" fill="hold" grpId="0" nodeType="withEffect" nodePh="1">
                                  <p:stCondLst>
                                    <p:cond delay="800"/>
                                  </p:stCondLst>
                                  <p:endCondLst>
                                    <p:cond evt="begin" delay="0">
                                      <p:tn val="32"/>
                                    </p:cond>
                                  </p:end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fltVal val="0"/>
                                          </p:val>
                                        </p:tav>
                                        <p:tav tm="100000">
                                          <p:val>
                                            <p:strVal val="#ppt_w"/>
                                          </p:val>
                                        </p:tav>
                                      </p:tavLst>
                                    </p:anim>
                                    <p:anim calcmode="lin" valueType="num">
                                      <p:cBhvr>
                                        <p:cTn id="35" dur="1000" fill="hold"/>
                                        <p:tgtEl>
                                          <p:spTgt spid="18"/>
                                        </p:tgtEl>
                                        <p:attrNameLst>
                                          <p:attrName>ppt_h</p:attrName>
                                        </p:attrNameLst>
                                      </p:cBhvr>
                                      <p:tavLst>
                                        <p:tav tm="0">
                                          <p:val>
                                            <p:fltVal val="0"/>
                                          </p:val>
                                        </p:tav>
                                        <p:tav tm="100000">
                                          <p:val>
                                            <p:strVal val="#ppt_h"/>
                                          </p:val>
                                        </p:tav>
                                      </p:tavLst>
                                    </p:anim>
                                    <p:animEffect transition="in" filter="fade">
                                      <p:cBhvr>
                                        <p:cTn id="36" dur="1000"/>
                                        <p:tgtEl>
                                          <p:spTgt spid="18"/>
                                        </p:tgtEl>
                                      </p:cBhvr>
                                    </p:animEffect>
                                  </p:childTnLst>
                                </p:cTn>
                              </p:par>
                            </p:childTnLst>
                          </p:cTn>
                        </p:par>
                        <p:par>
                          <p:cTn id="37" fill="hold">
                            <p:stCondLst>
                              <p:cond delay="36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42" presetClass="entr" presetSubtype="0" fill="hold" grpId="0" nodeType="withEffect">
                                  <p:stCondLst>
                                    <p:cond delay="20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500"/>
                                        <p:tgtEl>
                                          <p:spTgt spid="20">
                                            <p:txEl>
                                              <p:pRg st="0" end="0"/>
                                            </p:txEl>
                                          </p:spTgt>
                                        </p:tgtEl>
                                      </p:cBhvr>
                                    </p:animEffect>
                                    <p:anim calcmode="lin" valueType="num">
                                      <p:cBhvr>
                                        <p:cTn id="4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20">
                                            <p:txEl>
                                              <p:pRg st="0" end="0"/>
                                            </p:txEl>
                                          </p:spTgt>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fade">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p:bldP spid="19" grpId="0" animBg="1"/>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ree images with resul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Picture Placeholder 2"/>
          <p:cNvSpPr>
            <a:spLocks noGrp="1"/>
          </p:cNvSpPr>
          <p:nvPr>
            <p:ph type="pic" sz="quarter" idx="48"/>
          </p:nvPr>
        </p:nvSpPr>
        <p:spPr>
          <a:xfrm>
            <a:off x="603250" y="1503681"/>
            <a:ext cx="3196175" cy="294640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5" name="Rectangle 54"/>
          <p:cNvSpPr/>
          <p:nvPr userDrawn="1"/>
        </p:nvSpPr>
        <p:spPr>
          <a:xfrm>
            <a:off x="603251" y="4450081"/>
            <a:ext cx="3196173"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8" name="Picture Placeholder 2"/>
          <p:cNvSpPr>
            <a:spLocks noGrp="1"/>
          </p:cNvSpPr>
          <p:nvPr>
            <p:ph type="pic" sz="quarter" idx="74"/>
          </p:nvPr>
        </p:nvSpPr>
        <p:spPr>
          <a:xfrm>
            <a:off x="4509201" y="1503681"/>
            <a:ext cx="3196175" cy="294640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8" name="Rectangle 67"/>
          <p:cNvSpPr/>
          <p:nvPr userDrawn="1"/>
        </p:nvSpPr>
        <p:spPr>
          <a:xfrm>
            <a:off x="4509200" y="4450081"/>
            <a:ext cx="3196173"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6" name="Text Placeholder 2"/>
          <p:cNvSpPr>
            <a:spLocks noGrp="1"/>
          </p:cNvSpPr>
          <p:nvPr>
            <p:ph type="body" sz="quarter" idx="64" hasCustomPrompt="1"/>
          </p:nvPr>
        </p:nvSpPr>
        <p:spPr>
          <a:xfrm>
            <a:off x="1296814" y="5518790"/>
            <a:ext cx="2502612"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77" name="Text Placeholder 7"/>
          <p:cNvSpPr>
            <a:spLocks noGrp="1"/>
          </p:cNvSpPr>
          <p:nvPr>
            <p:ph type="body" sz="quarter" idx="18" hasCustomPrompt="1"/>
          </p:nvPr>
        </p:nvSpPr>
        <p:spPr>
          <a:xfrm>
            <a:off x="1296814" y="4860382"/>
            <a:ext cx="2502612"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78" name="Text Placeholder 7"/>
          <p:cNvSpPr>
            <a:spLocks noGrp="1"/>
          </p:cNvSpPr>
          <p:nvPr>
            <p:ph type="body" sz="quarter" idx="65" hasCustomPrompt="1"/>
          </p:nvPr>
        </p:nvSpPr>
        <p:spPr>
          <a:xfrm>
            <a:off x="1296814" y="5271972"/>
            <a:ext cx="2502612"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79" name="Text Placeholder 7"/>
          <p:cNvSpPr>
            <a:spLocks noGrp="1"/>
          </p:cNvSpPr>
          <p:nvPr>
            <p:ph type="body" sz="quarter" idx="39" hasCustomPrompt="1"/>
          </p:nvPr>
        </p:nvSpPr>
        <p:spPr>
          <a:xfrm>
            <a:off x="603251" y="4927504"/>
            <a:ext cx="648408" cy="560681"/>
          </a:xfrm>
          <a:prstGeom prst="rect">
            <a:avLst/>
          </a:prstGeom>
        </p:spPr>
        <p:txBody>
          <a:bodyPr vert="horz" lIns="0" tIns="103884" rIns="0" bIns="103884" anchor="b"/>
          <a:lstStyle>
            <a:lvl1pPr marL="0" indent="0" algn="l">
              <a:lnSpc>
                <a:spcPct val="100000"/>
              </a:lnSpc>
              <a:spcBef>
                <a:spcPts val="0"/>
              </a:spcBef>
              <a:buNone/>
              <a:defRPr sz="3600" b="0">
                <a:solidFill>
                  <a:schemeClr val="bg1">
                    <a:lumMod val="65000"/>
                  </a:schemeClr>
                </a:solidFill>
                <a:latin typeface="FontAwesome"/>
                <a:cs typeface="FontAwesome"/>
              </a:defRPr>
            </a:lvl1pPr>
          </a:lstStyle>
          <a:p>
            <a:pPr lvl="0"/>
            <a:r>
              <a:rPr lang="es-ES_tradnl" dirty="0" err="1"/>
              <a:t>ico</a:t>
            </a:r>
            <a:endParaRPr lang="es-ES_tradnl" dirty="0"/>
          </a:p>
        </p:txBody>
      </p:sp>
      <p:sp>
        <p:nvSpPr>
          <p:cNvPr id="80" name="Text Placeholder 2"/>
          <p:cNvSpPr>
            <a:spLocks noGrp="1"/>
          </p:cNvSpPr>
          <p:nvPr>
            <p:ph type="body" sz="quarter" idx="66" hasCustomPrompt="1"/>
          </p:nvPr>
        </p:nvSpPr>
        <p:spPr>
          <a:xfrm>
            <a:off x="5202763" y="5518790"/>
            <a:ext cx="2502612"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81" name="Text Placeholder 7"/>
          <p:cNvSpPr>
            <a:spLocks noGrp="1"/>
          </p:cNvSpPr>
          <p:nvPr>
            <p:ph type="body" sz="quarter" idx="67" hasCustomPrompt="1"/>
          </p:nvPr>
        </p:nvSpPr>
        <p:spPr>
          <a:xfrm>
            <a:off x="5202763" y="4860382"/>
            <a:ext cx="2502612"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82" name="Text Placeholder 7"/>
          <p:cNvSpPr>
            <a:spLocks noGrp="1"/>
          </p:cNvSpPr>
          <p:nvPr>
            <p:ph type="body" sz="quarter" idx="68" hasCustomPrompt="1"/>
          </p:nvPr>
        </p:nvSpPr>
        <p:spPr>
          <a:xfrm>
            <a:off x="5202763" y="5271972"/>
            <a:ext cx="2502612"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83" name="Text Placeholder 7"/>
          <p:cNvSpPr>
            <a:spLocks noGrp="1"/>
          </p:cNvSpPr>
          <p:nvPr>
            <p:ph type="body" sz="quarter" idx="69" hasCustomPrompt="1"/>
          </p:nvPr>
        </p:nvSpPr>
        <p:spPr>
          <a:xfrm>
            <a:off x="4509200" y="4927504"/>
            <a:ext cx="648408" cy="560681"/>
          </a:xfrm>
          <a:prstGeom prst="rect">
            <a:avLst/>
          </a:prstGeom>
        </p:spPr>
        <p:txBody>
          <a:bodyPr vert="horz" lIns="0" tIns="103884" rIns="0" bIns="103884" anchor="b"/>
          <a:lstStyle>
            <a:lvl1pPr marL="0" indent="0" algn="l">
              <a:lnSpc>
                <a:spcPct val="100000"/>
              </a:lnSpc>
              <a:spcBef>
                <a:spcPts val="0"/>
              </a:spcBef>
              <a:buNone/>
              <a:defRPr sz="3600" b="0">
                <a:solidFill>
                  <a:schemeClr val="bg1">
                    <a:lumMod val="65000"/>
                  </a:schemeClr>
                </a:solidFill>
                <a:latin typeface="FontAwesome"/>
                <a:cs typeface="FontAwesome"/>
              </a:defRPr>
            </a:lvl1pPr>
          </a:lstStyle>
          <a:p>
            <a:pPr lvl="0"/>
            <a:r>
              <a:rPr lang="es-ES_tradnl" dirty="0" err="1"/>
              <a:t>ico</a:t>
            </a:r>
            <a:endParaRPr lang="es-ES_tradnl" dirty="0"/>
          </a:p>
        </p:txBody>
      </p:sp>
      <p:sp>
        <p:nvSpPr>
          <p:cNvPr id="100" name="Picture Placeholder 2"/>
          <p:cNvSpPr>
            <a:spLocks noGrp="1"/>
          </p:cNvSpPr>
          <p:nvPr>
            <p:ph type="pic" sz="quarter" idx="75"/>
          </p:nvPr>
        </p:nvSpPr>
        <p:spPr>
          <a:xfrm>
            <a:off x="8386229" y="1503681"/>
            <a:ext cx="3196175" cy="294640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01" name="Rectangle 100"/>
          <p:cNvSpPr/>
          <p:nvPr userDrawn="1"/>
        </p:nvSpPr>
        <p:spPr>
          <a:xfrm>
            <a:off x="8379876" y="4450081"/>
            <a:ext cx="3196173"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02" name="Text Placeholder 2"/>
          <p:cNvSpPr>
            <a:spLocks noGrp="1"/>
          </p:cNvSpPr>
          <p:nvPr>
            <p:ph type="body" sz="quarter" idx="70" hasCustomPrompt="1"/>
          </p:nvPr>
        </p:nvSpPr>
        <p:spPr>
          <a:xfrm>
            <a:off x="9073439" y="5518790"/>
            <a:ext cx="2502612"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3" name="Text Placeholder 7"/>
          <p:cNvSpPr>
            <a:spLocks noGrp="1"/>
          </p:cNvSpPr>
          <p:nvPr>
            <p:ph type="body" sz="quarter" idx="71" hasCustomPrompt="1"/>
          </p:nvPr>
        </p:nvSpPr>
        <p:spPr>
          <a:xfrm>
            <a:off x="9073439" y="4860382"/>
            <a:ext cx="2502612"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tx1">
                    <a:lumMod val="50000"/>
                    <a:lumOff val="50000"/>
                  </a:schemeClr>
                </a:solidFill>
                <a:latin typeface="Lato Regular"/>
                <a:cs typeface="Lato Regular"/>
              </a:defRPr>
            </a:lvl1pPr>
          </a:lstStyle>
          <a:p>
            <a:pPr lvl="0"/>
            <a:r>
              <a:rPr lang="es-ES_tradnl" dirty="0"/>
              <a:t>RESULT 1</a:t>
            </a:r>
          </a:p>
        </p:txBody>
      </p:sp>
      <p:sp>
        <p:nvSpPr>
          <p:cNvPr id="104" name="Text Placeholder 7"/>
          <p:cNvSpPr>
            <a:spLocks noGrp="1"/>
          </p:cNvSpPr>
          <p:nvPr>
            <p:ph type="body" sz="quarter" idx="72" hasCustomPrompt="1"/>
          </p:nvPr>
        </p:nvSpPr>
        <p:spPr>
          <a:xfrm>
            <a:off x="9073439" y="5271972"/>
            <a:ext cx="2502612"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105" name="Text Placeholder 7"/>
          <p:cNvSpPr>
            <a:spLocks noGrp="1"/>
          </p:cNvSpPr>
          <p:nvPr>
            <p:ph type="body" sz="quarter" idx="73" hasCustomPrompt="1"/>
          </p:nvPr>
        </p:nvSpPr>
        <p:spPr>
          <a:xfrm>
            <a:off x="8379876" y="4927504"/>
            <a:ext cx="648408" cy="560681"/>
          </a:xfrm>
          <a:prstGeom prst="rect">
            <a:avLst/>
          </a:prstGeom>
        </p:spPr>
        <p:txBody>
          <a:bodyPr vert="horz" lIns="0" tIns="103884" rIns="0" bIns="103884" anchor="b"/>
          <a:lstStyle>
            <a:lvl1pPr marL="0" indent="0" algn="l">
              <a:lnSpc>
                <a:spcPct val="100000"/>
              </a:lnSpc>
              <a:spcBef>
                <a:spcPts val="0"/>
              </a:spcBef>
              <a:buNone/>
              <a:defRPr sz="3600" b="0">
                <a:solidFill>
                  <a:schemeClr val="bg1">
                    <a:lumMod val="65000"/>
                  </a:schemeClr>
                </a:solidFill>
                <a:latin typeface="FontAwesome"/>
                <a:cs typeface="FontAwesome"/>
              </a:defRPr>
            </a:lvl1pPr>
          </a:lstStyle>
          <a:p>
            <a:pPr lvl="0"/>
            <a:r>
              <a:rPr lang="es-ES_tradnl" dirty="0" err="1"/>
              <a:t>ico</a:t>
            </a:r>
            <a:endParaRPr lang="es-ES_tradnl" dirty="0"/>
          </a:p>
        </p:txBody>
      </p:sp>
    </p:spTree>
    <p:extLst>
      <p:ext uri="{BB962C8B-B14F-4D97-AF65-F5344CB8AC3E}">
        <p14:creationId xmlns:p14="http://schemas.microsoft.com/office/powerpoint/2010/main" val="359748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Effect transition="in" filter="fade">
                                      <p:cBhvr>
                                        <p:cTn id="19" dur="1000"/>
                                        <p:tgtEl>
                                          <p:spTgt spid="25"/>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par>
                                <p:cTn id="24" presetID="53" presetClass="entr" presetSubtype="16" fill="hold" grpId="0" nodeType="withEffect" nodePh="1">
                                  <p:stCondLst>
                                    <p:cond delay="800"/>
                                  </p:stCondLst>
                                  <p:endCondLst>
                                    <p:cond evt="begin" delay="0">
                                      <p:tn val="24"/>
                                    </p:cond>
                                  </p:endCondLst>
                                  <p:childTnLst>
                                    <p:set>
                                      <p:cBhvr>
                                        <p:cTn id="25" dur="1" fill="hold">
                                          <p:stCondLst>
                                            <p:cond delay="0"/>
                                          </p:stCondLst>
                                        </p:cTn>
                                        <p:tgtEl>
                                          <p:spTgt spid="58"/>
                                        </p:tgtEl>
                                        <p:attrNameLst>
                                          <p:attrName>style.visibility</p:attrName>
                                        </p:attrNameLst>
                                      </p:cBhvr>
                                      <p:to>
                                        <p:strVal val="visible"/>
                                      </p:to>
                                    </p:set>
                                    <p:anim calcmode="lin" valueType="num">
                                      <p:cBhvr>
                                        <p:cTn id="26" dur="1000" fill="hold"/>
                                        <p:tgtEl>
                                          <p:spTgt spid="58"/>
                                        </p:tgtEl>
                                        <p:attrNameLst>
                                          <p:attrName>ppt_w</p:attrName>
                                        </p:attrNameLst>
                                      </p:cBhvr>
                                      <p:tavLst>
                                        <p:tav tm="0">
                                          <p:val>
                                            <p:fltVal val="0"/>
                                          </p:val>
                                        </p:tav>
                                        <p:tav tm="100000">
                                          <p:val>
                                            <p:strVal val="#ppt_w"/>
                                          </p:val>
                                        </p:tav>
                                      </p:tavLst>
                                    </p:anim>
                                    <p:anim calcmode="lin" valueType="num">
                                      <p:cBhvr>
                                        <p:cTn id="27" dur="1000" fill="hold"/>
                                        <p:tgtEl>
                                          <p:spTgt spid="58"/>
                                        </p:tgtEl>
                                        <p:attrNameLst>
                                          <p:attrName>ppt_h</p:attrName>
                                        </p:attrNameLst>
                                      </p:cBhvr>
                                      <p:tavLst>
                                        <p:tav tm="0">
                                          <p:val>
                                            <p:fltVal val="0"/>
                                          </p:val>
                                        </p:tav>
                                        <p:tav tm="100000">
                                          <p:val>
                                            <p:strVal val="#ppt_h"/>
                                          </p:val>
                                        </p:tav>
                                      </p:tavLst>
                                    </p:anim>
                                    <p:animEffect transition="in" filter="fade">
                                      <p:cBhvr>
                                        <p:cTn id="28" dur="1000"/>
                                        <p:tgtEl>
                                          <p:spTgt spid="58"/>
                                        </p:tgtEl>
                                      </p:cBhvr>
                                    </p:animEffect>
                                  </p:childTnLst>
                                </p:cTn>
                              </p:par>
                            </p:childTnLst>
                          </p:cTn>
                        </p:par>
                        <p:par>
                          <p:cTn id="29" fill="hold">
                            <p:stCondLst>
                              <p:cond delay="3600"/>
                            </p:stCondLst>
                            <p:childTnLst>
                              <p:par>
                                <p:cTn id="30" presetID="22" presetClass="entr" presetSubtype="8"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76">
                                            <p:txEl>
                                              <p:pRg st="0" end="0"/>
                                            </p:txEl>
                                          </p:spTgt>
                                        </p:tgtEl>
                                        <p:attrNameLst>
                                          <p:attrName>style.visibility</p:attrName>
                                        </p:attrNameLst>
                                      </p:cBhvr>
                                      <p:to>
                                        <p:strVal val="visible"/>
                                      </p:to>
                                    </p:set>
                                    <p:animEffect transition="in" filter="fade">
                                      <p:cBhvr>
                                        <p:cTn id="35" dur="500"/>
                                        <p:tgtEl>
                                          <p:spTgt spid="76">
                                            <p:txEl>
                                              <p:pRg st="0" end="0"/>
                                            </p:txEl>
                                          </p:spTgt>
                                        </p:tgtEl>
                                      </p:cBhvr>
                                    </p:animEffect>
                                  </p:childTnLst>
                                </p:cTn>
                              </p:par>
                              <p:par>
                                <p:cTn id="36" presetID="42" presetClass="entr" presetSubtype="0" fill="hold" grpId="0" nodeType="withEffect">
                                  <p:stCondLst>
                                    <p:cond delay="200"/>
                                  </p:stCondLst>
                                  <p:childTnLst>
                                    <p:set>
                                      <p:cBhvr>
                                        <p:cTn id="37" dur="1" fill="hold">
                                          <p:stCondLst>
                                            <p:cond delay="0"/>
                                          </p:stCondLst>
                                        </p:cTn>
                                        <p:tgtEl>
                                          <p:spTgt spid="77">
                                            <p:txEl>
                                              <p:pRg st="0" end="0"/>
                                            </p:txEl>
                                          </p:spTgt>
                                        </p:tgtEl>
                                        <p:attrNameLst>
                                          <p:attrName>style.visibility</p:attrName>
                                        </p:attrNameLst>
                                      </p:cBhvr>
                                      <p:to>
                                        <p:strVal val="visible"/>
                                      </p:to>
                                    </p:set>
                                    <p:animEffect transition="in" filter="fade">
                                      <p:cBhvr>
                                        <p:cTn id="38" dur="400"/>
                                        <p:tgtEl>
                                          <p:spTgt spid="77">
                                            <p:txEl>
                                              <p:pRg st="0" end="0"/>
                                            </p:txEl>
                                          </p:spTgt>
                                        </p:tgtEl>
                                      </p:cBhvr>
                                    </p:animEffect>
                                    <p:anim calcmode="lin" valueType="num">
                                      <p:cBhvr>
                                        <p:cTn id="39" dur="4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40" dur="400" fill="hold"/>
                                        <p:tgtEl>
                                          <p:spTgt spid="77">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78">
                                            <p:txEl>
                                              <p:pRg st="0" end="0"/>
                                            </p:txEl>
                                          </p:spTgt>
                                        </p:tgtEl>
                                        <p:attrNameLst>
                                          <p:attrName>style.visibility</p:attrName>
                                        </p:attrNameLst>
                                      </p:cBhvr>
                                      <p:to>
                                        <p:strVal val="visible"/>
                                      </p:to>
                                    </p:set>
                                    <p:animEffect transition="in" filter="fade">
                                      <p:cBhvr>
                                        <p:cTn id="43" dur="500"/>
                                        <p:tgtEl>
                                          <p:spTgt spid="78">
                                            <p:txEl>
                                              <p:pRg st="0" end="0"/>
                                            </p:txEl>
                                          </p:spTgt>
                                        </p:tgtEl>
                                      </p:cBhvr>
                                    </p:animEffect>
                                    <p:anim calcmode="lin" valueType="num">
                                      <p:cBhvr>
                                        <p:cTn id="44"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4900"/>
                            </p:stCondLst>
                            <p:childTnLst>
                              <p:par>
                                <p:cTn id="47" presetID="53" presetClass="entr" presetSubtype="16" fill="hold" grpId="0" nodeType="afterEffect">
                                  <p:stCondLst>
                                    <p:cond delay="0"/>
                                  </p:stCondLst>
                                  <p:childTnLst>
                                    <p:set>
                                      <p:cBhvr>
                                        <p:cTn id="48" dur="1" fill="hold">
                                          <p:stCondLst>
                                            <p:cond delay="0"/>
                                          </p:stCondLst>
                                        </p:cTn>
                                        <p:tgtEl>
                                          <p:spTgt spid="79">
                                            <p:txEl>
                                              <p:pRg st="0" end="0"/>
                                            </p:txEl>
                                          </p:spTgt>
                                        </p:tgtEl>
                                        <p:attrNameLst>
                                          <p:attrName>style.visibility</p:attrName>
                                        </p:attrNameLst>
                                      </p:cBhvr>
                                      <p:to>
                                        <p:strVal val="visible"/>
                                      </p:to>
                                    </p:set>
                                    <p:anim calcmode="lin" valueType="num">
                                      <p:cBhvr>
                                        <p:cTn id="49" dur="300" fill="hold"/>
                                        <p:tgtEl>
                                          <p:spTgt spid="79">
                                            <p:txEl>
                                              <p:pRg st="0" end="0"/>
                                            </p:txEl>
                                          </p:spTgt>
                                        </p:tgtEl>
                                        <p:attrNameLst>
                                          <p:attrName>ppt_w</p:attrName>
                                        </p:attrNameLst>
                                      </p:cBhvr>
                                      <p:tavLst>
                                        <p:tav tm="0">
                                          <p:val>
                                            <p:fltVal val="0"/>
                                          </p:val>
                                        </p:tav>
                                        <p:tav tm="100000">
                                          <p:val>
                                            <p:strVal val="#ppt_w"/>
                                          </p:val>
                                        </p:tav>
                                      </p:tavLst>
                                    </p:anim>
                                    <p:anim calcmode="lin" valueType="num">
                                      <p:cBhvr>
                                        <p:cTn id="50" dur="300" fill="hold"/>
                                        <p:tgtEl>
                                          <p:spTgt spid="79">
                                            <p:txEl>
                                              <p:pRg st="0" end="0"/>
                                            </p:txEl>
                                          </p:spTgt>
                                        </p:tgtEl>
                                        <p:attrNameLst>
                                          <p:attrName>ppt_h</p:attrName>
                                        </p:attrNameLst>
                                      </p:cBhvr>
                                      <p:tavLst>
                                        <p:tav tm="0">
                                          <p:val>
                                            <p:fltVal val="0"/>
                                          </p:val>
                                        </p:tav>
                                        <p:tav tm="100000">
                                          <p:val>
                                            <p:strVal val="#ppt_h"/>
                                          </p:val>
                                        </p:tav>
                                      </p:tavLst>
                                    </p:anim>
                                    <p:animEffect transition="in" filter="fade">
                                      <p:cBhvr>
                                        <p:cTn id="51" dur="300"/>
                                        <p:tgtEl>
                                          <p:spTgt spid="79">
                                            <p:txEl>
                                              <p:pRg st="0" end="0"/>
                                            </p:txEl>
                                          </p:spTgt>
                                        </p:tgtEl>
                                      </p:cBhvr>
                                    </p:animEffect>
                                  </p:childTnLst>
                                </p:cTn>
                              </p:par>
                              <p:par>
                                <p:cTn id="52" presetID="10" presetClass="entr" presetSubtype="0" fill="hold" grpId="0" nodeType="withEffect">
                                  <p:stCondLst>
                                    <p:cond delay="800"/>
                                  </p:stCondLst>
                                  <p:childTnLst>
                                    <p:set>
                                      <p:cBhvr>
                                        <p:cTn id="53" dur="1" fill="hold">
                                          <p:stCondLst>
                                            <p:cond delay="0"/>
                                          </p:stCondLst>
                                        </p:cTn>
                                        <p:tgtEl>
                                          <p:spTgt spid="80">
                                            <p:txEl>
                                              <p:pRg st="0" end="0"/>
                                            </p:txEl>
                                          </p:spTgt>
                                        </p:tgtEl>
                                        <p:attrNameLst>
                                          <p:attrName>style.visibility</p:attrName>
                                        </p:attrNameLst>
                                      </p:cBhvr>
                                      <p:to>
                                        <p:strVal val="visible"/>
                                      </p:to>
                                    </p:set>
                                    <p:animEffect transition="in" filter="fade">
                                      <p:cBhvr>
                                        <p:cTn id="54" dur="500"/>
                                        <p:tgtEl>
                                          <p:spTgt spid="80">
                                            <p:txEl>
                                              <p:pRg st="0" end="0"/>
                                            </p:txEl>
                                          </p:spTgt>
                                        </p:tgtEl>
                                      </p:cBhvr>
                                    </p:animEffect>
                                  </p:childTnLst>
                                </p:cTn>
                              </p:par>
                              <p:par>
                                <p:cTn id="55" presetID="42" presetClass="entr" presetSubtype="0" fill="hold" grpId="0" nodeType="withEffect">
                                  <p:stCondLst>
                                    <p:cond delay="200"/>
                                  </p:stCondLst>
                                  <p:childTnLst>
                                    <p:set>
                                      <p:cBhvr>
                                        <p:cTn id="56" dur="1" fill="hold">
                                          <p:stCondLst>
                                            <p:cond delay="0"/>
                                          </p:stCondLst>
                                        </p:cTn>
                                        <p:tgtEl>
                                          <p:spTgt spid="81">
                                            <p:txEl>
                                              <p:pRg st="0" end="0"/>
                                            </p:txEl>
                                          </p:spTgt>
                                        </p:tgtEl>
                                        <p:attrNameLst>
                                          <p:attrName>style.visibility</p:attrName>
                                        </p:attrNameLst>
                                      </p:cBhvr>
                                      <p:to>
                                        <p:strVal val="visible"/>
                                      </p:to>
                                    </p:set>
                                    <p:animEffect transition="in" filter="fade">
                                      <p:cBhvr>
                                        <p:cTn id="57" dur="400"/>
                                        <p:tgtEl>
                                          <p:spTgt spid="81">
                                            <p:txEl>
                                              <p:pRg st="0" end="0"/>
                                            </p:txEl>
                                          </p:spTgt>
                                        </p:tgtEl>
                                      </p:cBhvr>
                                    </p:animEffect>
                                    <p:anim calcmode="lin" valueType="num">
                                      <p:cBhvr>
                                        <p:cTn id="58" dur="400" fill="hold"/>
                                        <p:tgtEl>
                                          <p:spTgt spid="81">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81">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82">
                                            <p:txEl>
                                              <p:pRg st="0" end="0"/>
                                            </p:txEl>
                                          </p:spTgt>
                                        </p:tgtEl>
                                        <p:attrNameLst>
                                          <p:attrName>style.visibility</p:attrName>
                                        </p:attrNameLst>
                                      </p:cBhvr>
                                      <p:to>
                                        <p:strVal val="visible"/>
                                      </p:to>
                                    </p:set>
                                    <p:animEffect transition="in" filter="fade">
                                      <p:cBhvr>
                                        <p:cTn id="62" dur="500"/>
                                        <p:tgtEl>
                                          <p:spTgt spid="82">
                                            <p:txEl>
                                              <p:pRg st="0" end="0"/>
                                            </p:txEl>
                                          </p:spTgt>
                                        </p:tgtEl>
                                      </p:cBhvr>
                                    </p:animEffect>
                                    <p:anim calcmode="lin" valueType="num">
                                      <p:cBhvr>
                                        <p:cTn id="63"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82">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6200"/>
                            </p:stCondLst>
                            <p:childTnLst>
                              <p:par>
                                <p:cTn id="66" presetID="53" presetClass="entr" presetSubtype="16" fill="hold" grpId="0" nodeType="afterEffect">
                                  <p:stCondLst>
                                    <p:cond delay="0"/>
                                  </p:stCondLst>
                                  <p:childTnLst>
                                    <p:set>
                                      <p:cBhvr>
                                        <p:cTn id="67" dur="1" fill="hold">
                                          <p:stCondLst>
                                            <p:cond delay="0"/>
                                          </p:stCondLst>
                                        </p:cTn>
                                        <p:tgtEl>
                                          <p:spTgt spid="83">
                                            <p:txEl>
                                              <p:pRg st="0" end="0"/>
                                            </p:txEl>
                                          </p:spTgt>
                                        </p:tgtEl>
                                        <p:attrNameLst>
                                          <p:attrName>style.visibility</p:attrName>
                                        </p:attrNameLst>
                                      </p:cBhvr>
                                      <p:to>
                                        <p:strVal val="visible"/>
                                      </p:to>
                                    </p:set>
                                    <p:anim calcmode="lin" valueType="num">
                                      <p:cBhvr>
                                        <p:cTn id="68" dur="300" fill="hold"/>
                                        <p:tgtEl>
                                          <p:spTgt spid="83">
                                            <p:txEl>
                                              <p:pRg st="0" end="0"/>
                                            </p:txEl>
                                          </p:spTgt>
                                        </p:tgtEl>
                                        <p:attrNameLst>
                                          <p:attrName>ppt_w</p:attrName>
                                        </p:attrNameLst>
                                      </p:cBhvr>
                                      <p:tavLst>
                                        <p:tav tm="0">
                                          <p:val>
                                            <p:fltVal val="0"/>
                                          </p:val>
                                        </p:tav>
                                        <p:tav tm="100000">
                                          <p:val>
                                            <p:strVal val="#ppt_w"/>
                                          </p:val>
                                        </p:tav>
                                      </p:tavLst>
                                    </p:anim>
                                    <p:anim calcmode="lin" valueType="num">
                                      <p:cBhvr>
                                        <p:cTn id="69" dur="300" fill="hold"/>
                                        <p:tgtEl>
                                          <p:spTgt spid="83">
                                            <p:txEl>
                                              <p:pRg st="0" end="0"/>
                                            </p:txEl>
                                          </p:spTgt>
                                        </p:tgtEl>
                                        <p:attrNameLst>
                                          <p:attrName>ppt_h</p:attrName>
                                        </p:attrNameLst>
                                      </p:cBhvr>
                                      <p:tavLst>
                                        <p:tav tm="0">
                                          <p:val>
                                            <p:fltVal val="0"/>
                                          </p:val>
                                        </p:tav>
                                        <p:tav tm="100000">
                                          <p:val>
                                            <p:strVal val="#ppt_h"/>
                                          </p:val>
                                        </p:tav>
                                      </p:tavLst>
                                    </p:anim>
                                    <p:animEffect transition="in" filter="fade">
                                      <p:cBhvr>
                                        <p:cTn id="70" dur="300"/>
                                        <p:tgtEl>
                                          <p:spTgt spid="83">
                                            <p:txEl>
                                              <p:pRg st="0" end="0"/>
                                            </p:txEl>
                                          </p:spTgt>
                                        </p:tgtEl>
                                      </p:cBhvr>
                                    </p:animEffect>
                                  </p:childTnLst>
                                </p:cTn>
                              </p:par>
                              <p:par>
                                <p:cTn id="71" presetID="53" presetClass="entr" presetSubtype="16" fill="hold" grpId="0" nodeType="withEffect" nodePh="1">
                                  <p:stCondLst>
                                    <p:cond delay="800"/>
                                  </p:stCondLst>
                                  <p:endCondLst>
                                    <p:cond evt="begin" delay="0">
                                      <p:tn val="71"/>
                                    </p:cond>
                                  </p:endCondLst>
                                  <p:childTnLst>
                                    <p:set>
                                      <p:cBhvr>
                                        <p:cTn id="72" dur="1" fill="hold">
                                          <p:stCondLst>
                                            <p:cond delay="0"/>
                                          </p:stCondLst>
                                        </p:cTn>
                                        <p:tgtEl>
                                          <p:spTgt spid="100"/>
                                        </p:tgtEl>
                                        <p:attrNameLst>
                                          <p:attrName>style.visibility</p:attrName>
                                        </p:attrNameLst>
                                      </p:cBhvr>
                                      <p:to>
                                        <p:strVal val="visible"/>
                                      </p:to>
                                    </p:set>
                                    <p:anim calcmode="lin" valueType="num">
                                      <p:cBhvr>
                                        <p:cTn id="73" dur="1000" fill="hold"/>
                                        <p:tgtEl>
                                          <p:spTgt spid="100"/>
                                        </p:tgtEl>
                                        <p:attrNameLst>
                                          <p:attrName>ppt_w</p:attrName>
                                        </p:attrNameLst>
                                      </p:cBhvr>
                                      <p:tavLst>
                                        <p:tav tm="0">
                                          <p:val>
                                            <p:fltVal val="0"/>
                                          </p:val>
                                        </p:tav>
                                        <p:tav tm="100000">
                                          <p:val>
                                            <p:strVal val="#ppt_w"/>
                                          </p:val>
                                        </p:tav>
                                      </p:tavLst>
                                    </p:anim>
                                    <p:anim calcmode="lin" valueType="num">
                                      <p:cBhvr>
                                        <p:cTn id="74" dur="1000" fill="hold"/>
                                        <p:tgtEl>
                                          <p:spTgt spid="100"/>
                                        </p:tgtEl>
                                        <p:attrNameLst>
                                          <p:attrName>ppt_h</p:attrName>
                                        </p:attrNameLst>
                                      </p:cBhvr>
                                      <p:tavLst>
                                        <p:tav tm="0">
                                          <p:val>
                                            <p:fltVal val="0"/>
                                          </p:val>
                                        </p:tav>
                                        <p:tav tm="100000">
                                          <p:val>
                                            <p:strVal val="#ppt_h"/>
                                          </p:val>
                                        </p:tav>
                                      </p:tavLst>
                                    </p:anim>
                                    <p:animEffect transition="in" filter="fade">
                                      <p:cBhvr>
                                        <p:cTn id="75" dur="1000"/>
                                        <p:tgtEl>
                                          <p:spTgt spid="100"/>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101"/>
                                        </p:tgtEl>
                                        <p:attrNameLst>
                                          <p:attrName>style.visibility</p:attrName>
                                        </p:attrNameLst>
                                      </p:cBhvr>
                                      <p:to>
                                        <p:strVal val="visible"/>
                                      </p:to>
                                    </p:set>
                                    <p:animEffect transition="in" filter="wipe(left)">
                                      <p:cBhvr>
                                        <p:cTn id="79" dur="500"/>
                                        <p:tgtEl>
                                          <p:spTgt spid="101"/>
                                        </p:tgtEl>
                                      </p:cBhvr>
                                    </p:animEffect>
                                  </p:childTnLst>
                                </p:cTn>
                              </p:par>
                              <p:par>
                                <p:cTn id="80" presetID="10" presetClass="entr" presetSubtype="0" fill="hold" grpId="0" nodeType="withEffect">
                                  <p:stCondLst>
                                    <p:cond delay="800"/>
                                  </p:stCondLst>
                                  <p:childTnLst>
                                    <p:set>
                                      <p:cBhvr>
                                        <p:cTn id="81" dur="1" fill="hold">
                                          <p:stCondLst>
                                            <p:cond delay="0"/>
                                          </p:stCondLst>
                                        </p:cTn>
                                        <p:tgtEl>
                                          <p:spTgt spid="102">
                                            <p:txEl>
                                              <p:pRg st="0" end="0"/>
                                            </p:txEl>
                                          </p:spTgt>
                                        </p:tgtEl>
                                        <p:attrNameLst>
                                          <p:attrName>style.visibility</p:attrName>
                                        </p:attrNameLst>
                                      </p:cBhvr>
                                      <p:to>
                                        <p:strVal val="visible"/>
                                      </p:to>
                                    </p:set>
                                    <p:animEffect transition="in" filter="fade">
                                      <p:cBhvr>
                                        <p:cTn id="82" dur="500"/>
                                        <p:tgtEl>
                                          <p:spTgt spid="102">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103">
                                            <p:txEl>
                                              <p:pRg st="0" end="0"/>
                                            </p:txEl>
                                          </p:spTgt>
                                        </p:tgtEl>
                                        <p:attrNameLst>
                                          <p:attrName>style.visibility</p:attrName>
                                        </p:attrNameLst>
                                      </p:cBhvr>
                                      <p:to>
                                        <p:strVal val="visible"/>
                                      </p:to>
                                    </p:set>
                                    <p:animEffect transition="in" filter="fade">
                                      <p:cBhvr>
                                        <p:cTn id="85" dur="400"/>
                                        <p:tgtEl>
                                          <p:spTgt spid="103">
                                            <p:txEl>
                                              <p:pRg st="0" end="0"/>
                                            </p:txEl>
                                          </p:spTgt>
                                        </p:tgtEl>
                                      </p:cBhvr>
                                    </p:animEffect>
                                    <p:anim calcmode="lin" valueType="num">
                                      <p:cBhvr>
                                        <p:cTn id="86" dur="400" fill="hold"/>
                                        <p:tgtEl>
                                          <p:spTgt spid="103">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103">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104">
                                            <p:txEl>
                                              <p:pRg st="0" end="0"/>
                                            </p:txEl>
                                          </p:spTgt>
                                        </p:tgtEl>
                                        <p:attrNameLst>
                                          <p:attrName>style.visibility</p:attrName>
                                        </p:attrNameLst>
                                      </p:cBhvr>
                                      <p:to>
                                        <p:strVal val="visible"/>
                                      </p:to>
                                    </p:set>
                                    <p:animEffect transition="in" filter="fade">
                                      <p:cBhvr>
                                        <p:cTn id="90" dur="500"/>
                                        <p:tgtEl>
                                          <p:spTgt spid="104">
                                            <p:txEl>
                                              <p:pRg st="0" end="0"/>
                                            </p:txEl>
                                          </p:spTgt>
                                        </p:tgtEl>
                                      </p:cBhvr>
                                    </p:animEffect>
                                    <p:anim calcmode="lin" valueType="num">
                                      <p:cBhvr>
                                        <p:cTn id="91" dur="5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par>
                          <p:cTn id="93" fill="hold">
                            <p:stCondLst>
                              <p:cond delay="9300"/>
                            </p:stCondLst>
                            <p:childTnLst>
                              <p:par>
                                <p:cTn id="94" presetID="53" presetClass="entr" presetSubtype="16" fill="hold" grpId="0" nodeType="afterEffect">
                                  <p:stCondLst>
                                    <p:cond delay="0"/>
                                  </p:stCondLst>
                                  <p:childTnLst>
                                    <p:set>
                                      <p:cBhvr>
                                        <p:cTn id="95" dur="1" fill="hold">
                                          <p:stCondLst>
                                            <p:cond delay="0"/>
                                          </p:stCondLst>
                                        </p:cTn>
                                        <p:tgtEl>
                                          <p:spTgt spid="105">
                                            <p:txEl>
                                              <p:pRg st="0" end="0"/>
                                            </p:txEl>
                                          </p:spTgt>
                                        </p:tgtEl>
                                        <p:attrNameLst>
                                          <p:attrName>style.visibility</p:attrName>
                                        </p:attrNameLst>
                                      </p:cBhvr>
                                      <p:to>
                                        <p:strVal val="visible"/>
                                      </p:to>
                                    </p:set>
                                    <p:anim calcmode="lin" valueType="num">
                                      <p:cBhvr>
                                        <p:cTn id="96" dur="300" fill="hold"/>
                                        <p:tgtEl>
                                          <p:spTgt spid="105">
                                            <p:txEl>
                                              <p:pRg st="0" end="0"/>
                                            </p:txEl>
                                          </p:spTgt>
                                        </p:tgtEl>
                                        <p:attrNameLst>
                                          <p:attrName>ppt_w</p:attrName>
                                        </p:attrNameLst>
                                      </p:cBhvr>
                                      <p:tavLst>
                                        <p:tav tm="0">
                                          <p:val>
                                            <p:fltVal val="0"/>
                                          </p:val>
                                        </p:tav>
                                        <p:tav tm="100000">
                                          <p:val>
                                            <p:strVal val="#ppt_w"/>
                                          </p:val>
                                        </p:tav>
                                      </p:tavLst>
                                    </p:anim>
                                    <p:anim calcmode="lin" valueType="num">
                                      <p:cBhvr>
                                        <p:cTn id="97" dur="300" fill="hold"/>
                                        <p:tgtEl>
                                          <p:spTgt spid="105">
                                            <p:txEl>
                                              <p:pRg st="0" end="0"/>
                                            </p:txEl>
                                          </p:spTgt>
                                        </p:tgtEl>
                                        <p:attrNameLst>
                                          <p:attrName>ppt_h</p:attrName>
                                        </p:attrNameLst>
                                      </p:cBhvr>
                                      <p:tavLst>
                                        <p:tav tm="0">
                                          <p:val>
                                            <p:fltVal val="0"/>
                                          </p:val>
                                        </p:tav>
                                        <p:tav tm="100000">
                                          <p:val>
                                            <p:strVal val="#ppt_h"/>
                                          </p:val>
                                        </p:tav>
                                      </p:tavLst>
                                    </p:anim>
                                    <p:animEffect transition="in" filter="fade">
                                      <p:cBhvr>
                                        <p:cTn id="98" dur="30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5" grpId="0"/>
      <p:bldP spid="55" grpId="0" animBg="1"/>
      <p:bldP spid="58" grpId="0"/>
      <p:bldP spid="68" grpId="0" animBg="1"/>
      <p:bldP spid="76" grpId="0" build="p">
        <p:tmplLst>
          <p:tmpl lvl="1">
            <p:tnLst>
              <p:par>
                <p:cTn presetID="10" presetClass="entr" presetSubtype="0" fill="hold" nodeType="withEffect">
                  <p:stCondLst>
                    <p:cond delay="8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400"/>
                        <p:tgtEl>
                          <p:spTgt spid="77"/>
                        </p:tgtEl>
                      </p:cBhvr>
                    </p:animEffect>
                    <p:anim calcmode="lin" valueType="num">
                      <p:cBhvr>
                        <p:cTn dur="400" fill="hold"/>
                        <p:tgtEl>
                          <p:spTgt spid="77"/>
                        </p:tgtEl>
                        <p:attrNameLst>
                          <p:attrName>ppt_x</p:attrName>
                        </p:attrNameLst>
                      </p:cBhvr>
                      <p:tavLst>
                        <p:tav tm="0">
                          <p:val>
                            <p:strVal val="#ppt_x"/>
                          </p:val>
                        </p:tav>
                        <p:tav tm="100000">
                          <p:val>
                            <p:strVal val="#ppt_x"/>
                          </p:val>
                        </p:tav>
                      </p:tavLst>
                    </p:anim>
                    <p:anim calcmode="lin" valueType="num">
                      <p:cBhvr>
                        <p:cTn dur="4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53" presetClass="entr" presetSubtype="16"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p:cTn dur="300" fill="hold"/>
                        <p:tgtEl>
                          <p:spTgt spid="79"/>
                        </p:tgtEl>
                        <p:attrNameLst>
                          <p:attrName>ppt_w</p:attrName>
                        </p:attrNameLst>
                      </p:cBhvr>
                      <p:tavLst>
                        <p:tav tm="0">
                          <p:val>
                            <p:fltVal val="0"/>
                          </p:val>
                        </p:tav>
                        <p:tav tm="100000">
                          <p:val>
                            <p:strVal val="#ppt_w"/>
                          </p:val>
                        </p:tav>
                      </p:tavLst>
                    </p:anim>
                    <p:anim calcmode="lin" valueType="num">
                      <p:cBhvr>
                        <p:cTn dur="300" fill="hold"/>
                        <p:tgtEl>
                          <p:spTgt spid="79"/>
                        </p:tgtEl>
                        <p:attrNameLst>
                          <p:attrName>ppt_h</p:attrName>
                        </p:attrNameLst>
                      </p:cBhvr>
                      <p:tavLst>
                        <p:tav tm="0">
                          <p:val>
                            <p:fltVal val="0"/>
                          </p:val>
                        </p:tav>
                        <p:tav tm="100000">
                          <p:val>
                            <p:strVal val="#ppt_h"/>
                          </p:val>
                        </p:tav>
                      </p:tavLst>
                    </p:anim>
                    <p:animEffect transition="in" filter="fade">
                      <p:cBhvr>
                        <p:cTn dur="300"/>
                        <p:tgtEl>
                          <p:spTgt spid="79"/>
                        </p:tgtEl>
                      </p:cBhvr>
                    </p:animEffect>
                  </p:childTnLst>
                </p:cTn>
              </p:par>
            </p:tnLst>
          </p:tmpl>
        </p:tmplLst>
      </p:bldP>
      <p:bldP spid="80" grpId="0" build="p">
        <p:tmplLst>
          <p:tmpl lvl="1">
            <p:tnLst>
              <p:par>
                <p:cTn presetID="10" presetClass="entr" presetSubtype="0" fill="hold" nodeType="withEffect">
                  <p:stCondLst>
                    <p:cond delay="800"/>
                  </p:stCondLst>
                  <p:childTnLst>
                    <p:set>
                      <p:cBhvr>
                        <p:cTn dur="1" fill="hold">
                          <p:stCondLst>
                            <p:cond delay="0"/>
                          </p:stCondLst>
                        </p:cTn>
                        <p:tgtEl>
                          <p:spTgt spid="80"/>
                        </p:tgtEl>
                        <p:attrNameLst>
                          <p:attrName>style.visibility</p:attrName>
                        </p:attrNameLst>
                      </p:cBhvr>
                      <p:to>
                        <p:strVal val="visible"/>
                      </p:to>
                    </p:set>
                    <p:animEffect transition="in" filter="fade">
                      <p:cBhvr>
                        <p:cTn dur="500"/>
                        <p:tgtEl>
                          <p:spTgt spid="80"/>
                        </p:tgtEl>
                      </p:cBhvr>
                    </p:animEffect>
                  </p:childTnLst>
                </p:cTn>
              </p:par>
            </p:tnLst>
          </p:tmpl>
        </p:tmplLst>
      </p:bldP>
      <p:bldP spid="81" grpId="0" build="p">
        <p:tmplLst>
          <p:tmpl lvl="1">
            <p:tnLst>
              <p:par>
                <p:cTn presetID="42" presetClass="entr" presetSubtype="0" fill="hold" nodeType="withEffect">
                  <p:stCondLst>
                    <p:cond delay="200"/>
                  </p:stCondLst>
                  <p:childTnLst>
                    <p:set>
                      <p:cBhvr>
                        <p:cTn dur="1" fill="hold">
                          <p:stCondLst>
                            <p:cond delay="0"/>
                          </p:stCondLst>
                        </p:cTn>
                        <p:tgtEl>
                          <p:spTgt spid="81"/>
                        </p:tgtEl>
                        <p:attrNameLst>
                          <p:attrName>style.visibility</p:attrName>
                        </p:attrNameLst>
                      </p:cBhvr>
                      <p:to>
                        <p:strVal val="visible"/>
                      </p:to>
                    </p:set>
                    <p:animEffect transition="in" filter="fade">
                      <p:cBhvr>
                        <p:cTn dur="400"/>
                        <p:tgtEl>
                          <p:spTgt spid="81"/>
                        </p:tgtEl>
                      </p:cBhvr>
                    </p:animEffect>
                    <p:anim calcmode="lin" valueType="num">
                      <p:cBhvr>
                        <p:cTn dur="400" fill="hold"/>
                        <p:tgtEl>
                          <p:spTgt spid="81"/>
                        </p:tgtEl>
                        <p:attrNameLst>
                          <p:attrName>ppt_x</p:attrName>
                        </p:attrNameLst>
                      </p:cBhvr>
                      <p:tavLst>
                        <p:tav tm="0">
                          <p:val>
                            <p:strVal val="#ppt_x"/>
                          </p:val>
                        </p:tav>
                        <p:tav tm="100000">
                          <p:val>
                            <p:strVal val="#ppt_x"/>
                          </p:val>
                        </p:tav>
                      </p:tavLst>
                    </p:anim>
                    <p:anim calcmode="lin" valueType="num">
                      <p:cBhvr>
                        <p:cTn dur="400" fill="hold"/>
                        <p:tgtEl>
                          <p:spTgt spid="81"/>
                        </p:tgtEl>
                        <p:attrNameLst>
                          <p:attrName>ppt_y</p:attrName>
                        </p:attrNameLst>
                      </p:cBhvr>
                      <p:tavLst>
                        <p:tav tm="0">
                          <p:val>
                            <p:strVal val="#ppt_y+.1"/>
                          </p:val>
                        </p:tav>
                        <p:tav tm="100000">
                          <p:val>
                            <p:strVal val="#ppt_y"/>
                          </p:val>
                        </p:tav>
                      </p:tavLst>
                    </p:anim>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53" presetClass="entr" presetSubtype="16"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p:cTn dur="300" fill="hold"/>
                        <p:tgtEl>
                          <p:spTgt spid="83"/>
                        </p:tgtEl>
                        <p:attrNameLst>
                          <p:attrName>ppt_w</p:attrName>
                        </p:attrNameLst>
                      </p:cBhvr>
                      <p:tavLst>
                        <p:tav tm="0">
                          <p:val>
                            <p:fltVal val="0"/>
                          </p:val>
                        </p:tav>
                        <p:tav tm="100000">
                          <p:val>
                            <p:strVal val="#ppt_w"/>
                          </p:val>
                        </p:tav>
                      </p:tavLst>
                    </p:anim>
                    <p:anim calcmode="lin" valueType="num">
                      <p:cBhvr>
                        <p:cTn dur="300" fill="hold"/>
                        <p:tgtEl>
                          <p:spTgt spid="83"/>
                        </p:tgtEl>
                        <p:attrNameLst>
                          <p:attrName>ppt_h</p:attrName>
                        </p:attrNameLst>
                      </p:cBhvr>
                      <p:tavLst>
                        <p:tav tm="0">
                          <p:val>
                            <p:fltVal val="0"/>
                          </p:val>
                        </p:tav>
                        <p:tav tm="100000">
                          <p:val>
                            <p:strVal val="#ppt_h"/>
                          </p:val>
                        </p:tav>
                      </p:tavLst>
                    </p:anim>
                    <p:animEffect transition="in" filter="fade">
                      <p:cBhvr>
                        <p:cTn dur="300"/>
                        <p:tgtEl>
                          <p:spTgt spid="83"/>
                        </p:tgtEl>
                      </p:cBhvr>
                    </p:animEffect>
                  </p:childTnLst>
                </p:cTn>
              </p:par>
            </p:tnLst>
          </p:tmpl>
        </p:tmplLst>
      </p:bldP>
      <p:bldP spid="100" grpId="0"/>
      <p:bldP spid="101" grpId="0" animBg="1"/>
      <p:bldP spid="102" grpId="0" build="p">
        <p:tmplLst>
          <p:tmpl lvl="1">
            <p:tnLst>
              <p:par>
                <p:cTn presetID="10" presetClass="entr" presetSubtype="0" fill="hold" nodeType="withEffect">
                  <p:stCondLst>
                    <p:cond delay="8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3" grpId="0" build="p">
        <p:tmplLst>
          <p:tmpl lvl="1">
            <p:tnLst>
              <p:par>
                <p:cTn presetID="42" presetClass="entr" presetSubtype="0" fill="hold" nodeType="withEffect">
                  <p:stCondLst>
                    <p:cond delay="200"/>
                  </p:stCondLst>
                  <p:childTnLst>
                    <p:set>
                      <p:cBhvr>
                        <p:cTn dur="1" fill="hold">
                          <p:stCondLst>
                            <p:cond delay="0"/>
                          </p:stCondLst>
                        </p:cTn>
                        <p:tgtEl>
                          <p:spTgt spid="103"/>
                        </p:tgtEl>
                        <p:attrNameLst>
                          <p:attrName>style.visibility</p:attrName>
                        </p:attrNameLst>
                      </p:cBhvr>
                      <p:to>
                        <p:strVal val="visible"/>
                      </p:to>
                    </p:set>
                    <p:animEffect transition="in" filter="fade">
                      <p:cBhvr>
                        <p:cTn dur="400"/>
                        <p:tgtEl>
                          <p:spTgt spid="103"/>
                        </p:tgtEl>
                      </p:cBhvr>
                    </p:animEffect>
                    <p:anim calcmode="lin" valueType="num">
                      <p:cBhvr>
                        <p:cTn dur="400" fill="hold"/>
                        <p:tgtEl>
                          <p:spTgt spid="103"/>
                        </p:tgtEl>
                        <p:attrNameLst>
                          <p:attrName>ppt_x</p:attrName>
                        </p:attrNameLst>
                      </p:cBhvr>
                      <p:tavLst>
                        <p:tav tm="0">
                          <p:val>
                            <p:strVal val="#ppt_x"/>
                          </p:val>
                        </p:tav>
                        <p:tav tm="100000">
                          <p:val>
                            <p:strVal val="#ppt_x"/>
                          </p:val>
                        </p:tav>
                      </p:tavLst>
                    </p:anim>
                    <p:anim calcmode="lin" valueType="num">
                      <p:cBhvr>
                        <p:cTn dur="400" fill="hold"/>
                        <p:tgtEl>
                          <p:spTgt spid="103"/>
                        </p:tgtEl>
                        <p:attrNameLst>
                          <p:attrName>ppt_y</p:attrName>
                        </p:attrNameLst>
                      </p:cBhvr>
                      <p:tavLst>
                        <p:tav tm="0">
                          <p:val>
                            <p:strVal val="#ppt_y+.1"/>
                          </p:val>
                        </p:tav>
                        <p:tav tm="100000">
                          <p:val>
                            <p:strVal val="#ppt_y"/>
                          </p:val>
                        </p:tav>
                      </p:tavLst>
                    </p:anim>
                  </p:childTnLst>
                </p:cTn>
              </p:par>
            </p:tnLst>
          </p:tmpl>
        </p:tmplLst>
      </p:bldP>
      <p:bldP spid="104" grpId="0" build="p">
        <p:tmplLst>
          <p:tmpl lvl="1">
            <p:tnLst>
              <p:par>
                <p:cTn presetID="42" presetClass="entr" presetSubtype="0" fill="hold" nodeType="withEffect">
                  <p:stCondLst>
                    <p:cond delay="200"/>
                  </p:stCondLst>
                  <p:childTnLst>
                    <p:set>
                      <p:cBhvr>
                        <p:cTn dur="1" fill="hold">
                          <p:stCondLst>
                            <p:cond delay="0"/>
                          </p:stCondLst>
                        </p:cTn>
                        <p:tgtEl>
                          <p:spTgt spid="104"/>
                        </p:tgtEl>
                        <p:attrNameLst>
                          <p:attrName>style.visibility</p:attrName>
                        </p:attrNameLst>
                      </p:cBhvr>
                      <p:to>
                        <p:strVal val="visible"/>
                      </p:to>
                    </p:set>
                    <p:animEffect transition="in" filter="fade">
                      <p:cBhvr>
                        <p:cTn dur="500"/>
                        <p:tgtEl>
                          <p:spTgt spid="104"/>
                        </p:tgtEl>
                      </p:cBhvr>
                    </p:animEffect>
                    <p:anim calcmode="lin" valueType="num">
                      <p:cBhvr>
                        <p:cTn dur="500" fill="hold"/>
                        <p:tgtEl>
                          <p:spTgt spid="104"/>
                        </p:tgtEl>
                        <p:attrNameLst>
                          <p:attrName>ppt_x</p:attrName>
                        </p:attrNameLst>
                      </p:cBhvr>
                      <p:tavLst>
                        <p:tav tm="0">
                          <p:val>
                            <p:strVal val="#ppt_x"/>
                          </p:val>
                        </p:tav>
                        <p:tav tm="100000">
                          <p:val>
                            <p:strVal val="#ppt_x"/>
                          </p:val>
                        </p:tav>
                      </p:tavLst>
                    </p:anim>
                    <p:anim calcmode="lin" valueType="num">
                      <p:cBhvr>
                        <p:cTn dur="500" fill="hold"/>
                        <p:tgtEl>
                          <p:spTgt spid="104"/>
                        </p:tgtEl>
                        <p:attrNameLst>
                          <p:attrName>ppt_y</p:attrName>
                        </p:attrNameLst>
                      </p:cBhvr>
                      <p:tavLst>
                        <p:tav tm="0">
                          <p:val>
                            <p:strVal val="#ppt_y+.1"/>
                          </p:val>
                        </p:tav>
                        <p:tav tm="100000">
                          <p:val>
                            <p:strVal val="#ppt_y"/>
                          </p:val>
                        </p:tav>
                      </p:tavLst>
                    </p:anim>
                  </p:childTnLst>
                </p:cTn>
              </p:par>
            </p:tnLst>
          </p:tmpl>
        </p:tmplLst>
      </p:bldP>
      <p:bldP spid="105" grpId="0" build="p">
        <p:tmplLst>
          <p:tmpl lvl="1">
            <p:tnLst>
              <p:par>
                <p:cTn presetID="53" presetClass="entr" presetSubtype="16" fill="hold" nodeType="afterEffect">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p:cTn dur="300" fill="hold"/>
                        <p:tgtEl>
                          <p:spTgt spid="105"/>
                        </p:tgtEl>
                        <p:attrNameLst>
                          <p:attrName>ppt_w</p:attrName>
                        </p:attrNameLst>
                      </p:cBhvr>
                      <p:tavLst>
                        <p:tav tm="0">
                          <p:val>
                            <p:fltVal val="0"/>
                          </p:val>
                        </p:tav>
                        <p:tav tm="100000">
                          <p:val>
                            <p:strVal val="#ppt_w"/>
                          </p:val>
                        </p:tav>
                      </p:tavLst>
                    </p:anim>
                    <p:anim calcmode="lin" valueType="num">
                      <p:cBhvr>
                        <p:cTn dur="300" fill="hold"/>
                        <p:tgtEl>
                          <p:spTgt spid="105"/>
                        </p:tgtEl>
                        <p:attrNameLst>
                          <p:attrName>ppt_h</p:attrName>
                        </p:attrNameLst>
                      </p:cBhvr>
                      <p:tavLst>
                        <p:tav tm="0">
                          <p:val>
                            <p:fltVal val="0"/>
                          </p:val>
                        </p:tav>
                        <p:tav tm="100000">
                          <p:val>
                            <p:strVal val="#ppt_h"/>
                          </p:val>
                        </p:tav>
                      </p:tavLst>
                    </p:anim>
                    <p:animEffect transition="in" filter="fade">
                      <p:cBhvr>
                        <p:cTn dur="300"/>
                        <p:tgtEl>
                          <p:spTgt spid="105"/>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ree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2" name="Picture Placeholder 2"/>
          <p:cNvSpPr>
            <a:spLocks noGrp="1"/>
          </p:cNvSpPr>
          <p:nvPr>
            <p:ph type="pic" sz="quarter" idx="48"/>
          </p:nvPr>
        </p:nvSpPr>
        <p:spPr>
          <a:xfrm>
            <a:off x="603251" y="1381763"/>
            <a:ext cx="3476980" cy="39217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3" name="Rectangle 22"/>
          <p:cNvSpPr/>
          <p:nvPr userDrawn="1"/>
        </p:nvSpPr>
        <p:spPr>
          <a:xfrm>
            <a:off x="603250" y="5303524"/>
            <a:ext cx="3476980" cy="10769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4" name="Text Placeholder 7"/>
          <p:cNvSpPr>
            <a:spLocks noGrp="1"/>
          </p:cNvSpPr>
          <p:nvPr>
            <p:ph type="body" sz="quarter" idx="18" hasCustomPrompt="1"/>
          </p:nvPr>
        </p:nvSpPr>
        <p:spPr>
          <a:xfrm>
            <a:off x="795162" y="5371348"/>
            <a:ext cx="2531548" cy="519804"/>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Regular"/>
                <a:cs typeface="Lato Regular"/>
              </a:defRPr>
            </a:lvl1pPr>
          </a:lstStyle>
          <a:p>
            <a:pPr lvl="0"/>
            <a:r>
              <a:rPr lang="es-ES_tradnl" dirty="0"/>
              <a:t>2015</a:t>
            </a:r>
          </a:p>
        </p:txBody>
      </p:sp>
      <p:sp>
        <p:nvSpPr>
          <p:cNvPr id="25" name="Text Placeholder 7"/>
          <p:cNvSpPr>
            <a:spLocks noGrp="1"/>
          </p:cNvSpPr>
          <p:nvPr>
            <p:ph type="body" sz="quarter" idx="65" hasCustomPrompt="1"/>
          </p:nvPr>
        </p:nvSpPr>
        <p:spPr>
          <a:xfrm>
            <a:off x="783874" y="6013070"/>
            <a:ext cx="3099505"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cxnSp>
        <p:nvCxnSpPr>
          <p:cNvPr id="26" name="Straight Connector 25"/>
          <p:cNvCxnSpPr/>
          <p:nvPr userDrawn="1"/>
        </p:nvCxnSpPr>
        <p:spPr>
          <a:xfrm>
            <a:off x="795162" y="5936870"/>
            <a:ext cx="3119695" cy="0"/>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7"/>
          <p:cNvSpPr>
            <a:spLocks noGrp="1"/>
          </p:cNvSpPr>
          <p:nvPr>
            <p:ph type="body" sz="quarter" idx="39" hasCustomPrompt="1"/>
          </p:nvPr>
        </p:nvSpPr>
        <p:spPr>
          <a:xfrm>
            <a:off x="3326709" y="5371348"/>
            <a:ext cx="588147" cy="519804"/>
          </a:xfrm>
          <a:prstGeom prst="rect">
            <a:avLst/>
          </a:prstGeom>
        </p:spPr>
        <p:txBody>
          <a:bodyPr vert="horz" lIns="0" tIns="103884" rIns="0" bIns="103884" anchor="ctr"/>
          <a:lstStyle>
            <a:lvl1pPr marL="0" indent="0" algn="r">
              <a:lnSpc>
                <a:spcPct val="100000"/>
              </a:lnSpc>
              <a:spcBef>
                <a:spcPts val="0"/>
              </a:spcBef>
              <a:buNone/>
              <a:defRPr sz="2400" b="0">
                <a:solidFill>
                  <a:schemeClr val="bg1"/>
                </a:solidFill>
                <a:latin typeface="FontAwesome"/>
                <a:cs typeface="FontAwesome"/>
              </a:defRPr>
            </a:lvl1pPr>
          </a:lstStyle>
          <a:p>
            <a:pPr lvl="0"/>
            <a:r>
              <a:rPr lang="es-ES_tradnl" dirty="0" err="1"/>
              <a:t>ico</a:t>
            </a:r>
            <a:endParaRPr lang="es-ES_tradnl" dirty="0"/>
          </a:p>
        </p:txBody>
      </p:sp>
      <p:sp>
        <p:nvSpPr>
          <p:cNvPr id="28" name="Picture Placeholder 2"/>
          <p:cNvSpPr>
            <a:spLocks noGrp="1"/>
          </p:cNvSpPr>
          <p:nvPr>
            <p:ph type="pic" sz="quarter" idx="74"/>
          </p:nvPr>
        </p:nvSpPr>
        <p:spPr>
          <a:xfrm>
            <a:off x="4341282" y="1381763"/>
            <a:ext cx="3476980" cy="39217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9" name="Rectangle 28"/>
          <p:cNvSpPr/>
          <p:nvPr userDrawn="1"/>
        </p:nvSpPr>
        <p:spPr>
          <a:xfrm>
            <a:off x="4341281" y="5303524"/>
            <a:ext cx="3476980" cy="107695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0" name="Text Placeholder 7"/>
          <p:cNvSpPr>
            <a:spLocks noGrp="1"/>
          </p:cNvSpPr>
          <p:nvPr>
            <p:ph type="body" sz="quarter" idx="76" hasCustomPrompt="1"/>
          </p:nvPr>
        </p:nvSpPr>
        <p:spPr>
          <a:xfrm>
            <a:off x="4517947" y="5371348"/>
            <a:ext cx="2531548" cy="519804"/>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Regular"/>
                <a:cs typeface="Lato Regular"/>
              </a:defRPr>
            </a:lvl1pPr>
          </a:lstStyle>
          <a:p>
            <a:pPr lvl="0"/>
            <a:r>
              <a:rPr lang="es-ES_tradnl" dirty="0"/>
              <a:t>2015</a:t>
            </a:r>
          </a:p>
        </p:txBody>
      </p:sp>
      <p:sp>
        <p:nvSpPr>
          <p:cNvPr id="31" name="Text Placeholder 7"/>
          <p:cNvSpPr>
            <a:spLocks noGrp="1"/>
          </p:cNvSpPr>
          <p:nvPr>
            <p:ph type="body" sz="quarter" idx="77" hasCustomPrompt="1"/>
          </p:nvPr>
        </p:nvSpPr>
        <p:spPr>
          <a:xfrm>
            <a:off x="4506660" y="6013070"/>
            <a:ext cx="3099505"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cxnSp>
        <p:nvCxnSpPr>
          <p:cNvPr id="32" name="Straight Connector 31"/>
          <p:cNvCxnSpPr/>
          <p:nvPr userDrawn="1"/>
        </p:nvCxnSpPr>
        <p:spPr>
          <a:xfrm>
            <a:off x="4506659" y="5936870"/>
            <a:ext cx="3119695"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 Placeholder 7"/>
          <p:cNvSpPr>
            <a:spLocks noGrp="1"/>
          </p:cNvSpPr>
          <p:nvPr>
            <p:ph type="body" sz="quarter" idx="80" hasCustomPrompt="1"/>
          </p:nvPr>
        </p:nvSpPr>
        <p:spPr>
          <a:xfrm>
            <a:off x="7018017" y="5371348"/>
            <a:ext cx="588147" cy="519804"/>
          </a:xfrm>
          <a:prstGeom prst="rect">
            <a:avLst/>
          </a:prstGeom>
        </p:spPr>
        <p:txBody>
          <a:bodyPr vert="horz" lIns="0" tIns="103884" rIns="0" bIns="103884" anchor="ctr"/>
          <a:lstStyle>
            <a:lvl1pPr marL="0" indent="0" algn="r">
              <a:lnSpc>
                <a:spcPct val="100000"/>
              </a:lnSpc>
              <a:spcBef>
                <a:spcPts val="0"/>
              </a:spcBef>
              <a:buNone/>
              <a:defRPr sz="2400" b="0">
                <a:solidFill>
                  <a:schemeClr val="bg1"/>
                </a:solidFill>
                <a:latin typeface="FontAwesome"/>
                <a:cs typeface="FontAwesome"/>
              </a:defRPr>
            </a:lvl1pPr>
          </a:lstStyle>
          <a:p>
            <a:pPr lvl="0"/>
            <a:r>
              <a:rPr lang="es-ES_tradnl" dirty="0" err="1"/>
              <a:t>ico</a:t>
            </a:r>
            <a:endParaRPr lang="es-ES_tradnl" dirty="0"/>
          </a:p>
        </p:txBody>
      </p:sp>
      <p:sp>
        <p:nvSpPr>
          <p:cNvPr id="41" name="Picture Placeholder 2"/>
          <p:cNvSpPr>
            <a:spLocks noGrp="1"/>
          </p:cNvSpPr>
          <p:nvPr>
            <p:ph type="pic" sz="quarter" idx="75"/>
          </p:nvPr>
        </p:nvSpPr>
        <p:spPr>
          <a:xfrm>
            <a:off x="8057435" y="1381763"/>
            <a:ext cx="3476980" cy="3921761"/>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2" name="Rectangle 41"/>
          <p:cNvSpPr/>
          <p:nvPr userDrawn="1"/>
        </p:nvSpPr>
        <p:spPr>
          <a:xfrm>
            <a:off x="8057434" y="5303524"/>
            <a:ext cx="3476980" cy="107695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5" name="Text Placeholder 7"/>
          <p:cNvSpPr>
            <a:spLocks noGrp="1"/>
          </p:cNvSpPr>
          <p:nvPr>
            <p:ph type="body" sz="quarter" idx="78" hasCustomPrompt="1"/>
          </p:nvPr>
        </p:nvSpPr>
        <p:spPr>
          <a:xfrm>
            <a:off x="8238053" y="5371348"/>
            <a:ext cx="2531548" cy="519804"/>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Regular"/>
                <a:cs typeface="Lato Regular"/>
              </a:defRPr>
            </a:lvl1pPr>
          </a:lstStyle>
          <a:p>
            <a:pPr lvl="0"/>
            <a:r>
              <a:rPr lang="es-ES_tradnl" dirty="0"/>
              <a:t>2015</a:t>
            </a:r>
          </a:p>
        </p:txBody>
      </p:sp>
      <p:sp>
        <p:nvSpPr>
          <p:cNvPr id="46" name="Text Placeholder 7"/>
          <p:cNvSpPr>
            <a:spLocks noGrp="1"/>
          </p:cNvSpPr>
          <p:nvPr>
            <p:ph type="body" sz="quarter" idx="79" hasCustomPrompt="1"/>
          </p:nvPr>
        </p:nvSpPr>
        <p:spPr>
          <a:xfrm>
            <a:off x="8226765" y="6013070"/>
            <a:ext cx="3099505"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cxnSp>
        <p:nvCxnSpPr>
          <p:cNvPr id="48" name="Straight Connector 47"/>
          <p:cNvCxnSpPr/>
          <p:nvPr userDrawn="1"/>
        </p:nvCxnSpPr>
        <p:spPr>
          <a:xfrm>
            <a:off x="8238053" y="5936870"/>
            <a:ext cx="3119695"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5" name="Text Placeholder 7"/>
          <p:cNvSpPr>
            <a:spLocks noGrp="1"/>
          </p:cNvSpPr>
          <p:nvPr>
            <p:ph type="body" sz="quarter" idx="81" hasCustomPrompt="1"/>
          </p:nvPr>
        </p:nvSpPr>
        <p:spPr>
          <a:xfrm>
            <a:off x="10789631" y="5371348"/>
            <a:ext cx="588147" cy="519804"/>
          </a:xfrm>
          <a:prstGeom prst="rect">
            <a:avLst/>
          </a:prstGeom>
        </p:spPr>
        <p:txBody>
          <a:bodyPr vert="horz" lIns="0" tIns="103884" rIns="0" bIns="103884" anchor="ctr"/>
          <a:lstStyle>
            <a:lvl1pPr marL="0" indent="0" algn="r">
              <a:lnSpc>
                <a:spcPct val="100000"/>
              </a:lnSpc>
              <a:spcBef>
                <a:spcPts val="0"/>
              </a:spcBef>
              <a:buNone/>
              <a:defRPr sz="2400" b="0">
                <a:solidFill>
                  <a:schemeClr val="bg1"/>
                </a:solidFill>
                <a:latin typeface="FontAwesome"/>
                <a:cs typeface="FontAwesome"/>
              </a:defRPr>
            </a:lvl1pPr>
          </a:lstStyle>
          <a:p>
            <a:pPr lvl="0"/>
            <a:r>
              <a:rPr lang="es-ES_tradnl" dirty="0" err="1"/>
              <a:t>ico</a:t>
            </a:r>
            <a:endParaRPr lang="es-ES_tradnl" dirty="0"/>
          </a:p>
        </p:txBody>
      </p:sp>
    </p:spTree>
    <p:extLst>
      <p:ext uri="{BB962C8B-B14F-4D97-AF65-F5344CB8AC3E}">
        <p14:creationId xmlns:p14="http://schemas.microsoft.com/office/powerpoint/2010/main" val="297868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400"/>
                                        <p:tgtEl>
                                          <p:spTgt spid="24">
                                            <p:txEl>
                                              <p:pRg st="0" end="0"/>
                                            </p:txEl>
                                          </p:spTgt>
                                        </p:tgtEl>
                                      </p:cBhvr>
                                    </p:animEffect>
                                    <p:anim calcmode="lin" valueType="num">
                                      <p:cBhvr>
                                        <p:cTn id="27" dur="4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8" dur="400" fill="hold"/>
                                        <p:tgtEl>
                                          <p:spTgt spid="2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fade">
                                      <p:cBhvr>
                                        <p:cTn id="31" dur="500"/>
                                        <p:tgtEl>
                                          <p:spTgt spid="25">
                                            <p:txEl>
                                              <p:pRg st="0" end="0"/>
                                            </p:txEl>
                                          </p:spTgt>
                                        </p:tgtEl>
                                      </p:cBhvr>
                                    </p:animEffect>
                                    <p:anim calcmode="lin" valueType="num">
                                      <p:cBhvr>
                                        <p:cTn id="32"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p:cTn id="41"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27">
                                            <p:txEl>
                                              <p:pRg st="0" end="0"/>
                                            </p:txEl>
                                          </p:spTgt>
                                        </p:tgtEl>
                                      </p:cBhvr>
                                    </p:animEffect>
                                  </p:childTnLst>
                                </p:cTn>
                              </p:par>
                              <p:par>
                                <p:cTn id="44" presetID="53" presetClass="entr" presetSubtype="16" fill="hold" grpId="0" nodeType="withEffect" nodePh="1">
                                  <p:stCondLst>
                                    <p:cond delay="800"/>
                                  </p:stCondLst>
                                  <p:endCondLst>
                                    <p:cond evt="begin" delay="0">
                                      <p:tn val="44"/>
                                    </p:cond>
                                  </p:end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Effect transition="in" filter="fade">
                                      <p:cBhvr>
                                        <p:cTn id="48" dur="1000"/>
                                        <p:tgtEl>
                                          <p:spTgt spid="28"/>
                                        </p:tgtEl>
                                      </p:cBhvr>
                                    </p:animEffect>
                                  </p:childTnLst>
                                </p:cTn>
                              </p:par>
                            </p:childTnLst>
                          </p:cTn>
                        </p:par>
                        <p:par>
                          <p:cTn id="49" fill="hold">
                            <p:stCondLst>
                              <p:cond delay="48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fade">
                                      <p:cBhvr>
                                        <p:cTn id="55" dur="400"/>
                                        <p:tgtEl>
                                          <p:spTgt spid="30">
                                            <p:txEl>
                                              <p:pRg st="0" end="0"/>
                                            </p:txEl>
                                          </p:spTgt>
                                        </p:tgtEl>
                                      </p:cBhvr>
                                    </p:animEffect>
                                    <p:anim calcmode="lin" valueType="num">
                                      <p:cBhvr>
                                        <p:cTn id="56"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7" dur="400" fill="hold"/>
                                        <p:tgtEl>
                                          <p:spTgt spid="30">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00"/>
                                  </p:stCondLst>
                                  <p:childTnLst>
                                    <p:set>
                                      <p:cBhvr>
                                        <p:cTn id="59" dur="1" fill="hold">
                                          <p:stCondLst>
                                            <p:cond delay="0"/>
                                          </p:stCondLst>
                                        </p:cTn>
                                        <p:tgtEl>
                                          <p:spTgt spid="31">
                                            <p:txEl>
                                              <p:pRg st="0" end="0"/>
                                            </p:txEl>
                                          </p:spTgt>
                                        </p:tgtEl>
                                        <p:attrNameLst>
                                          <p:attrName>style.visibility</p:attrName>
                                        </p:attrNameLst>
                                      </p:cBhvr>
                                      <p:to>
                                        <p:strVal val="visible"/>
                                      </p:to>
                                    </p:set>
                                    <p:animEffect transition="in" filter="fade">
                                      <p:cBhvr>
                                        <p:cTn id="60" dur="500"/>
                                        <p:tgtEl>
                                          <p:spTgt spid="31">
                                            <p:txEl>
                                              <p:pRg st="0" end="0"/>
                                            </p:txEl>
                                          </p:spTgt>
                                        </p:tgtEl>
                                      </p:cBhvr>
                                    </p:animEffect>
                                    <p:anim calcmode="lin" valueType="num">
                                      <p:cBhvr>
                                        <p:cTn id="6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22" presetClass="entr" presetSubtype="8"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p:cTn id="70"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71"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72" dur="300"/>
                                        <p:tgtEl>
                                          <p:spTgt spid="33">
                                            <p:txEl>
                                              <p:pRg st="0" end="0"/>
                                            </p:txEl>
                                          </p:spTgt>
                                        </p:tgtEl>
                                      </p:cBhvr>
                                    </p:animEffect>
                                  </p:childTnLst>
                                </p:cTn>
                              </p:par>
                              <p:par>
                                <p:cTn id="73" presetID="53" presetClass="entr" presetSubtype="16" fill="hold" grpId="0" nodeType="withEffect" nodePh="1">
                                  <p:stCondLst>
                                    <p:cond delay="800"/>
                                  </p:stCondLst>
                                  <p:endCondLst>
                                    <p:cond evt="begin" delay="0">
                                      <p:tn val="73"/>
                                    </p:cond>
                                  </p:endCondLst>
                                  <p:childTnLst>
                                    <p:set>
                                      <p:cBhvr>
                                        <p:cTn id="74" dur="1" fill="hold">
                                          <p:stCondLst>
                                            <p:cond delay="0"/>
                                          </p:stCondLst>
                                        </p:cTn>
                                        <p:tgtEl>
                                          <p:spTgt spid="41"/>
                                        </p:tgtEl>
                                        <p:attrNameLst>
                                          <p:attrName>style.visibility</p:attrName>
                                        </p:attrNameLst>
                                      </p:cBhvr>
                                      <p:to>
                                        <p:strVal val="visible"/>
                                      </p:to>
                                    </p:set>
                                    <p:anim calcmode="lin" valueType="num">
                                      <p:cBhvr>
                                        <p:cTn id="75" dur="1000" fill="hold"/>
                                        <p:tgtEl>
                                          <p:spTgt spid="41"/>
                                        </p:tgtEl>
                                        <p:attrNameLst>
                                          <p:attrName>ppt_w</p:attrName>
                                        </p:attrNameLst>
                                      </p:cBhvr>
                                      <p:tavLst>
                                        <p:tav tm="0">
                                          <p:val>
                                            <p:fltVal val="0"/>
                                          </p:val>
                                        </p:tav>
                                        <p:tav tm="100000">
                                          <p:val>
                                            <p:strVal val="#ppt_w"/>
                                          </p:val>
                                        </p:tav>
                                      </p:tavLst>
                                    </p:anim>
                                    <p:anim calcmode="lin" valueType="num">
                                      <p:cBhvr>
                                        <p:cTn id="76" dur="1000" fill="hold"/>
                                        <p:tgtEl>
                                          <p:spTgt spid="41"/>
                                        </p:tgtEl>
                                        <p:attrNameLst>
                                          <p:attrName>ppt_h</p:attrName>
                                        </p:attrNameLst>
                                      </p:cBhvr>
                                      <p:tavLst>
                                        <p:tav tm="0">
                                          <p:val>
                                            <p:fltVal val="0"/>
                                          </p:val>
                                        </p:tav>
                                        <p:tav tm="100000">
                                          <p:val>
                                            <p:strVal val="#ppt_h"/>
                                          </p:val>
                                        </p:tav>
                                      </p:tavLst>
                                    </p:anim>
                                    <p:animEffect transition="in" filter="fade">
                                      <p:cBhvr>
                                        <p:cTn id="77" dur="1000"/>
                                        <p:tgtEl>
                                          <p:spTgt spid="41"/>
                                        </p:tgtEl>
                                      </p:cBhvr>
                                    </p:animEffect>
                                  </p:childTnLst>
                                </p:cTn>
                              </p:par>
                            </p:childTnLst>
                          </p:cTn>
                        </p:par>
                        <p:par>
                          <p:cTn id="78" fill="hold">
                            <p:stCondLst>
                              <p:cond delay="7800"/>
                            </p:stCondLst>
                            <p:childTnLst>
                              <p:par>
                                <p:cTn id="79" presetID="22" presetClass="entr" presetSubtype="8"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par>
                                <p:cTn id="82" presetID="42" presetClass="entr" presetSubtype="0" fill="hold" grpId="0" nodeType="withEffect">
                                  <p:stCondLst>
                                    <p:cond delay="200"/>
                                  </p:stCondLst>
                                  <p:childTnLst>
                                    <p:set>
                                      <p:cBhvr>
                                        <p:cTn id="83" dur="1" fill="hold">
                                          <p:stCondLst>
                                            <p:cond delay="0"/>
                                          </p:stCondLst>
                                        </p:cTn>
                                        <p:tgtEl>
                                          <p:spTgt spid="45">
                                            <p:txEl>
                                              <p:pRg st="0" end="0"/>
                                            </p:txEl>
                                          </p:spTgt>
                                        </p:tgtEl>
                                        <p:attrNameLst>
                                          <p:attrName>style.visibility</p:attrName>
                                        </p:attrNameLst>
                                      </p:cBhvr>
                                      <p:to>
                                        <p:strVal val="visible"/>
                                      </p:to>
                                    </p:set>
                                    <p:animEffect transition="in" filter="fade">
                                      <p:cBhvr>
                                        <p:cTn id="84" dur="400"/>
                                        <p:tgtEl>
                                          <p:spTgt spid="45">
                                            <p:txEl>
                                              <p:pRg st="0" end="0"/>
                                            </p:txEl>
                                          </p:spTgt>
                                        </p:tgtEl>
                                      </p:cBhvr>
                                    </p:animEffect>
                                    <p:anim calcmode="lin" valueType="num">
                                      <p:cBhvr>
                                        <p:cTn id="85" dur="4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86" dur="400" fill="hold"/>
                                        <p:tgtEl>
                                          <p:spTgt spid="45">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200"/>
                                  </p:stCondLst>
                                  <p:childTnLst>
                                    <p:set>
                                      <p:cBhvr>
                                        <p:cTn id="88" dur="1" fill="hold">
                                          <p:stCondLst>
                                            <p:cond delay="0"/>
                                          </p:stCondLst>
                                        </p:cTn>
                                        <p:tgtEl>
                                          <p:spTgt spid="46">
                                            <p:txEl>
                                              <p:pRg st="0" end="0"/>
                                            </p:txEl>
                                          </p:spTgt>
                                        </p:tgtEl>
                                        <p:attrNameLst>
                                          <p:attrName>style.visibility</p:attrName>
                                        </p:attrNameLst>
                                      </p:cBhvr>
                                      <p:to>
                                        <p:strVal val="visible"/>
                                      </p:to>
                                    </p:set>
                                    <p:animEffect transition="in" filter="fade">
                                      <p:cBhvr>
                                        <p:cTn id="89" dur="500"/>
                                        <p:tgtEl>
                                          <p:spTgt spid="46">
                                            <p:txEl>
                                              <p:pRg st="0" end="0"/>
                                            </p:txEl>
                                          </p:spTgt>
                                        </p:tgtEl>
                                      </p:cBhvr>
                                    </p:animEffect>
                                    <p:anim calcmode="lin" valueType="num">
                                      <p:cBhvr>
                                        <p:cTn id="90"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par>
                          <p:cTn id="92" fill="hold">
                            <p:stCondLst>
                              <p:cond delay="8500"/>
                            </p:stCondLst>
                            <p:childTnLst>
                              <p:par>
                                <p:cTn id="93" presetID="22" presetClass="entr" presetSubtype="8" fill="hold" nodeType="after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wipe(left)">
                                      <p:cBhvr>
                                        <p:cTn id="95" dur="500"/>
                                        <p:tgtEl>
                                          <p:spTgt spid="48"/>
                                        </p:tgtEl>
                                      </p:cBhvr>
                                    </p:animEffect>
                                  </p:childTnLst>
                                </p:cTn>
                              </p:par>
                            </p:childTnLst>
                          </p:cTn>
                        </p:par>
                        <p:par>
                          <p:cTn id="96" fill="hold">
                            <p:stCondLst>
                              <p:cond delay="9000"/>
                            </p:stCondLst>
                            <p:childTnLst>
                              <p:par>
                                <p:cTn id="97" presetID="53" presetClass="entr" presetSubtype="16" fill="hold" grpId="0" nodeType="afterEffect">
                                  <p:stCondLst>
                                    <p:cond delay="0"/>
                                  </p:stCondLst>
                                  <p:childTnLst>
                                    <p:set>
                                      <p:cBhvr>
                                        <p:cTn id="98" dur="1" fill="hold">
                                          <p:stCondLst>
                                            <p:cond delay="0"/>
                                          </p:stCondLst>
                                        </p:cTn>
                                        <p:tgtEl>
                                          <p:spTgt spid="55">
                                            <p:txEl>
                                              <p:pRg st="0" end="0"/>
                                            </p:txEl>
                                          </p:spTgt>
                                        </p:tgtEl>
                                        <p:attrNameLst>
                                          <p:attrName>style.visibility</p:attrName>
                                        </p:attrNameLst>
                                      </p:cBhvr>
                                      <p:to>
                                        <p:strVal val="visible"/>
                                      </p:to>
                                    </p:set>
                                    <p:anim calcmode="lin" valueType="num">
                                      <p:cBhvr>
                                        <p:cTn id="99"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00"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01" dur="3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400"/>
                        <p:tgtEl>
                          <p:spTgt spid="24"/>
                        </p:tgtEl>
                      </p:cBhvr>
                    </p:animEffect>
                    <p:anim calcmode="lin" valueType="num">
                      <p:cBhvr>
                        <p:cTn dur="400" fill="hold"/>
                        <p:tgtEl>
                          <p:spTgt spid="24"/>
                        </p:tgtEl>
                        <p:attrNameLst>
                          <p:attrName>ppt_x</p:attrName>
                        </p:attrNameLst>
                      </p:cBhvr>
                      <p:tavLst>
                        <p:tav tm="0">
                          <p:val>
                            <p:strVal val="#ppt_x"/>
                          </p:val>
                        </p:tav>
                        <p:tav tm="100000">
                          <p:val>
                            <p:strVal val="#ppt_x"/>
                          </p:val>
                        </p:tav>
                      </p:tavLst>
                    </p:anim>
                    <p:anim calcmode="lin" valueType="num">
                      <p:cBhvr>
                        <p:cTn dur="4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animEffect transition="in" filter="fade">
                      <p:cBhvr>
                        <p:cTn dur="300"/>
                        <p:tgtEl>
                          <p:spTgt spid="27"/>
                        </p:tgtEl>
                      </p:cBhvr>
                    </p:animEffect>
                  </p:childTnLst>
                </p:cTn>
              </p:par>
            </p:tnLst>
          </p:tmpl>
        </p:tmplLst>
      </p:bldP>
      <p:bldP spid="28" grpId="0"/>
      <p:bldP spid="29" grpId="0" animBg="1"/>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41" grpId="0"/>
      <p:bldP spid="42" grpId="0" animBg="1"/>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400"/>
                        <p:tgtEl>
                          <p:spTgt spid="45"/>
                        </p:tgtEl>
                      </p:cBhvr>
                    </p:animEffect>
                    <p:anim calcmode="lin" valueType="num">
                      <p:cBhvr>
                        <p:cTn dur="400" fill="hold"/>
                        <p:tgtEl>
                          <p:spTgt spid="45"/>
                        </p:tgtEl>
                        <p:attrNameLst>
                          <p:attrName>ppt_x</p:attrName>
                        </p:attrNameLst>
                      </p:cBhvr>
                      <p:tavLst>
                        <p:tav tm="0">
                          <p:val>
                            <p:strVal val="#ppt_x"/>
                          </p:val>
                        </p:tav>
                        <p:tav tm="100000">
                          <p:val>
                            <p:strVal val="#ppt_x"/>
                          </p:val>
                        </p:tav>
                      </p:tavLst>
                    </p:anim>
                    <p:anim calcmode="lin" valueType="num">
                      <p:cBhvr>
                        <p:cTn dur="400" fill="hold"/>
                        <p:tgtEl>
                          <p:spTgt spid="45"/>
                        </p:tgtEl>
                        <p:attrNameLst>
                          <p:attrName>ppt_y</p:attrName>
                        </p:attrNameLst>
                      </p:cBhvr>
                      <p:tavLst>
                        <p:tav tm="0">
                          <p:val>
                            <p:strVal val="#ppt_y+.1"/>
                          </p:val>
                        </p:tav>
                        <p:tav tm="100000">
                          <p:val>
                            <p:strVal val="#ppt_y"/>
                          </p:val>
                        </p:tav>
                      </p:tavLst>
                    </p:anim>
                  </p:childTnLst>
                </p:cTn>
              </p:par>
            </p:tnLst>
          </p:tmpl>
        </p:tmplLst>
      </p:bldP>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ur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2" name="Picture Placeholder 2"/>
          <p:cNvSpPr>
            <a:spLocks noGrp="1"/>
          </p:cNvSpPr>
          <p:nvPr>
            <p:ph type="pic" sz="quarter" idx="48"/>
          </p:nvPr>
        </p:nvSpPr>
        <p:spPr>
          <a:xfrm>
            <a:off x="603251" y="1259844"/>
            <a:ext cx="5204883" cy="2062477"/>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3" name="Rectangle 22"/>
          <p:cNvSpPr/>
          <p:nvPr userDrawn="1"/>
        </p:nvSpPr>
        <p:spPr>
          <a:xfrm>
            <a:off x="603250" y="3322321"/>
            <a:ext cx="5204884" cy="388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0" name="Text Placeholder 7"/>
          <p:cNvSpPr>
            <a:spLocks noGrp="1"/>
          </p:cNvSpPr>
          <p:nvPr>
            <p:ph type="body" sz="quarter" idx="65" hasCustomPrompt="1"/>
          </p:nvPr>
        </p:nvSpPr>
        <p:spPr>
          <a:xfrm>
            <a:off x="699208" y="3374527"/>
            <a:ext cx="4990393" cy="259199"/>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43" name="Picture Placeholder 2"/>
          <p:cNvSpPr>
            <a:spLocks noGrp="1"/>
          </p:cNvSpPr>
          <p:nvPr>
            <p:ph type="pic" sz="quarter" idx="66"/>
          </p:nvPr>
        </p:nvSpPr>
        <p:spPr>
          <a:xfrm>
            <a:off x="6371168" y="1259844"/>
            <a:ext cx="5204883" cy="2062477"/>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4" name="Rectangle 43"/>
          <p:cNvSpPr/>
          <p:nvPr userDrawn="1"/>
        </p:nvSpPr>
        <p:spPr>
          <a:xfrm>
            <a:off x="6371167" y="3322321"/>
            <a:ext cx="5204884" cy="38867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7" name="Text Placeholder 7"/>
          <p:cNvSpPr>
            <a:spLocks noGrp="1"/>
          </p:cNvSpPr>
          <p:nvPr>
            <p:ph type="body" sz="quarter" idx="67" hasCustomPrompt="1"/>
          </p:nvPr>
        </p:nvSpPr>
        <p:spPr>
          <a:xfrm>
            <a:off x="6467125" y="3374527"/>
            <a:ext cx="4990393" cy="259199"/>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4" name="Picture Placeholder 2"/>
          <p:cNvSpPr>
            <a:spLocks noGrp="1"/>
          </p:cNvSpPr>
          <p:nvPr>
            <p:ph type="pic" sz="quarter" idx="68"/>
          </p:nvPr>
        </p:nvSpPr>
        <p:spPr>
          <a:xfrm>
            <a:off x="603251" y="3896364"/>
            <a:ext cx="5204883" cy="2062477"/>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6" name="Rectangle 55"/>
          <p:cNvSpPr/>
          <p:nvPr userDrawn="1"/>
        </p:nvSpPr>
        <p:spPr>
          <a:xfrm>
            <a:off x="603250" y="5958841"/>
            <a:ext cx="5204884" cy="38867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7" name="Text Placeholder 7"/>
          <p:cNvSpPr>
            <a:spLocks noGrp="1"/>
          </p:cNvSpPr>
          <p:nvPr>
            <p:ph type="body" sz="quarter" idx="69" hasCustomPrompt="1"/>
          </p:nvPr>
        </p:nvSpPr>
        <p:spPr>
          <a:xfrm>
            <a:off x="699208" y="6011047"/>
            <a:ext cx="4990393" cy="259199"/>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8" name="Picture Placeholder 2"/>
          <p:cNvSpPr>
            <a:spLocks noGrp="1"/>
          </p:cNvSpPr>
          <p:nvPr>
            <p:ph type="pic" sz="quarter" idx="70"/>
          </p:nvPr>
        </p:nvSpPr>
        <p:spPr>
          <a:xfrm>
            <a:off x="6371168" y="3896364"/>
            <a:ext cx="5204883" cy="2062477"/>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9" name="Rectangle 58"/>
          <p:cNvSpPr/>
          <p:nvPr userDrawn="1"/>
        </p:nvSpPr>
        <p:spPr>
          <a:xfrm>
            <a:off x="6371167" y="5958841"/>
            <a:ext cx="5204884" cy="38867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0" name="Text Placeholder 7"/>
          <p:cNvSpPr>
            <a:spLocks noGrp="1"/>
          </p:cNvSpPr>
          <p:nvPr>
            <p:ph type="body" sz="quarter" idx="71" hasCustomPrompt="1"/>
          </p:nvPr>
        </p:nvSpPr>
        <p:spPr>
          <a:xfrm>
            <a:off x="6467125" y="6011047"/>
            <a:ext cx="4990393" cy="259199"/>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17558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anim calcmode="lin" valueType="num">
                                      <p:cBhvr>
                                        <p:cTn id="2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0">
                                            <p:txEl>
                                              <p:pRg st="0" end="0"/>
                                            </p:txEl>
                                          </p:spTgt>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nodePh="1">
                                  <p:stCondLst>
                                    <p:cond delay="800"/>
                                  </p:stCondLst>
                                  <p:endCondLst>
                                    <p:cond evt="begin" delay="0">
                                      <p:tn val="29"/>
                                    </p:cond>
                                  </p:end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Effect transition="in" filter="fade">
                                      <p:cBhvr>
                                        <p:cTn id="33" dur="1000"/>
                                        <p:tgtEl>
                                          <p:spTgt spid="43"/>
                                        </p:tgtEl>
                                      </p:cBhvr>
                                    </p:animEffect>
                                  </p:childTnLst>
                                </p:cTn>
                              </p:par>
                            </p:childTnLst>
                          </p:cTn>
                        </p:par>
                        <p:par>
                          <p:cTn id="34" fill="hold">
                            <p:stCondLst>
                              <p:cond delay="3600"/>
                            </p:stCondLst>
                            <p:childTnLst>
                              <p:par>
                                <p:cTn id="35" presetID="22" presetClass="entr" presetSubtype="8"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42" presetClass="entr" presetSubtype="0" fill="hold" grpId="0" nodeType="withEffect">
                                  <p:stCondLst>
                                    <p:cond delay="200"/>
                                  </p:stCondLst>
                                  <p:childTnLst>
                                    <p:set>
                                      <p:cBhvr>
                                        <p:cTn id="39" dur="1" fill="hold">
                                          <p:stCondLst>
                                            <p:cond delay="0"/>
                                          </p:stCondLst>
                                        </p:cTn>
                                        <p:tgtEl>
                                          <p:spTgt spid="47">
                                            <p:txEl>
                                              <p:pRg st="0" end="0"/>
                                            </p:txEl>
                                          </p:spTgt>
                                        </p:tgtEl>
                                        <p:attrNameLst>
                                          <p:attrName>style.visibility</p:attrName>
                                        </p:attrNameLst>
                                      </p:cBhvr>
                                      <p:to>
                                        <p:strVal val="visible"/>
                                      </p:to>
                                    </p:set>
                                    <p:animEffect transition="in" filter="fade">
                                      <p:cBhvr>
                                        <p:cTn id="40" dur="500"/>
                                        <p:tgtEl>
                                          <p:spTgt spid="47">
                                            <p:txEl>
                                              <p:pRg st="0" end="0"/>
                                            </p:txEl>
                                          </p:spTgt>
                                        </p:tgtEl>
                                      </p:cBhvr>
                                    </p:animEffect>
                                    <p:anim calcmode="lin" valueType="num">
                                      <p:cBhvr>
                                        <p:cTn id="41"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47">
                                            <p:txEl>
                                              <p:pRg st="0" end="0"/>
                                            </p:txEl>
                                          </p:spTgt>
                                        </p:tgtEl>
                                        <p:attrNameLst>
                                          <p:attrName>ppt_y</p:attrName>
                                        </p:attrNameLst>
                                      </p:cBhvr>
                                      <p:tavLst>
                                        <p:tav tm="0">
                                          <p:val>
                                            <p:strVal val="#ppt_y+.1"/>
                                          </p:val>
                                        </p:tav>
                                        <p:tav tm="100000">
                                          <p:val>
                                            <p:strVal val="#ppt_y"/>
                                          </p:val>
                                        </p:tav>
                                      </p:tavLst>
                                    </p:anim>
                                  </p:childTnLst>
                                </p:cTn>
                              </p:par>
                              <p:par>
                                <p:cTn id="43" presetID="53" presetClass="entr" presetSubtype="16" fill="hold" grpId="0" nodeType="withEffect" nodePh="1">
                                  <p:stCondLst>
                                    <p:cond delay="800"/>
                                  </p:stCondLst>
                                  <p:endCondLst>
                                    <p:cond evt="begin" delay="0">
                                      <p:tn val="43"/>
                                    </p:cond>
                                  </p:endCondLst>
                                  <p:childTnLst>
                                    <p:set>
                                      <p:cBhvr>
                                        <p:cTn id="44" dur="1" fill="hold">
                                          <p:stCondLst>
                                            <p:cond delay="0"/>
                                          </p:stCondLst>
                                        </p:cTn>
                                        <p:tgtEl>
                                          <p:spTgt spid="54"/>
                                        </p:tgtEl>
                                        <p:attrNameLst>
                                          <p:attrName>style.visibility</p:attrName>
                                        </p:attrNameLst>
                                      </p:cBhvr>
                                      <p:to>
                                        <p:strVal val="visible"/>
                                      </p:to>
                                    </p:set>
                                    <p:anim calcmode="lin" valueType="num">
                                      <p:cBhvr>
                                        <p:cTn id="45" dur="1000" fill="hold"/>
                                        <p:tgtEl>
                                          <p:spTgt spid="54"/>
                                        </p:tgtEl>
                                        <p:attrNameLst>
                                          <p:attrName>ppt_w</p:attrName>
                                        </p:attrNameLst>
                                      </p:cBhvr>
                                      <p:tavLst>
                                        <p:tav tm="0">
                                          <p:val>
                                            <p:fltVal val="0"/>
                                          </p:val>
                                        </p:tav>
                                        <p:tav tm="100000">
                                          <p:val>
                                            <p:strVal val="#ppt_w"/>
                                          </p:val>
                                        </p:tav>
                                      </p:tavLst>
                                    </p:anim>
                                    <p:anim calcmode="lin" valueType="num">
                                      <p:cBhvr>
                                        <p:cTn id="46" dur="1000" fill="hold"/>
                                        <p:tgtEl>
                                          <p:spTgt spid="54"/>
                                        </p:tgtEl>
                                        <p:attrNameLst>
                                          <p:attrName>ppt_h</p:attrName>
                                        </p:attrNameLst>
                                      </p:cBhvr>
                                      <p:tavLst>
                                        <p:tav tm="0">
                                          <p:val>
                                            <p:fltVal val="0"/>
                                          </p:val>
                                        </p:tav>
                                        <p:tav tm="100000">
                                          <p:val>
                                            <p:strVal val="#ppt_h"/>
                                          </p:val>
                                        </p:tav>
                                      </p:tavLst>
                                    </p:anim>
                                    <p:animEffect transition="in" filter="fade">
                                      <p:cBhvr>
                                        <p:cTn id="47" dur="1000"/>
                                        <p:tgtEl>
                                          <p:spTgt spid="54"/>
                                        </p:tgtEl>
                                      </p:cBhvr>
                                    </p:animEffect>
                                  </p:childTnLst>
                                </p:cTn>
                              </p:par>
                            </p:childTnLst>
                          </p:cTn>
                        </p:par>
                        <p:par>
                          <p:cTn id="48" fill="hold">
                            <p:stCondLst>
                              <p:cond delay="5400"/>
                            </p:stCondLst>
                            <p:childTnLst>
                              <p:par>
                                <p:cTn id="49" presetID="22" presetClass="entr" presetSubtype="8"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left)">
                                      <p:cBhvr>
                                        <p:cTn id="51" dur="500"/>
                                        <p:tgtEl>
                                          <p:spTgt spid="56"/>
                                        </p:tgtEl>
                                      </p:cBhvr>
                                    </p:animEffect>
                                  </p:childTnLst>
                                </p:cTn>
                              </p:par>
                              <p:par>
                                <p:cTn id="52" presetID="42" presetClass="entr" presetSubtype="0" fill="hold" grpId="0" nodeType="withEffect">
                                  <p:stCondLst>
                                    <p:cond delay="200"/>
                                  </p:stCondLst>
                                  <p:childTnLst>
                                    <p:set>
                                      <p:cBhvr>
                                        <p:cTn id="53" dur="1" fill="hold">
                                          <p:stCondLst>
                                            <p:cond delay="0"/>
                                          </p:stCondLst>
                                        </p:cTn>
                                        <p:tgtEl>
                                          <p:spTgt spid="57">
                                            <p:txEl>
                                              <p:pRg st="0" end="0"/>
                                            </p:txEl>
                                          </p:spTgt>
                                        </p:tgtEl>
                                        <p:attrNameLst>
                                          <p:attrName>style.visibility</p:attrName>
                                        </p:attrNameLst>
                                      </p:cBhvr>
                                      <p:to>
                                        <p:strVal val="visible"/>
                                      </p:to>
                                    </p:set>
                                    <p:animEffect transition="in" filter="fade">
                                      <p:cBhvr>
                                        <p:cTn id="54" dur="500"/>
                                        <p:tgtEl>
                                          <p:spTgt spid="57">
                                            <p:txEl>
                                              <p:pRg st="0" end="0"/>
                                            </p:txEl>
                                          </p:spTgt>
                                        </p:tgtEl>
                                      </p:cBhvr>
                                    </p:animEffect>
                                    <p:anim calcmode="lin" valueType="num">
                                      <p:cBhvr>
                                        <p:cTn id="55"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57">
                                            <p:txEl>
                                              <p:pRg st="0" end="0"/>
                                            </p:txEl>
                                          </p:spTgt>
                                        </p:tgtEl>
                                        <p:attrNameLst>
                                          <p:attrName>ppt_y</p:attrName>
                                        </p:attrNameLst>
                                      </p:cBhvr>
                                      <p:tavLst>
                                        <p:tav tm="0">
                                          <p:val>
                                            <p:strVal val="#ppt_y+.1"/>
                                          </p:val>
                                        </p:tav>
                                        <p:tav tm="100000">
                                          <p:val>
                                            <p:strVal val="#ppt_y"/>
                                          </p:val>
                                        </p:tav>
                                      </p:tavLst>
                                    </p:anim>
                                  </p:childTnLst>
                                </p:cTn>
                              </p:par>
                              <p:par>
                                <p:cTn id="57" presetID="53" presetClass="entr" presetSubtype="16" fill="hold" grpId="0" nodeType="withEffect" nodePh="1">
                                  <p:stCondLst>
                                    <p:cond delay="800"/>
                                  </p:stCondLst>
                                  <p:endCondLst>
                                    <p:cond evt="begin" delay="0">
                                      <p:tn val="57"/>
                                    </p:cond>
                                  </p:endCondLst>
                                  <p:childTnLst>
                                    <p:set>
                                      <p:cBhvr>
                                        <p:cTn id="58" dur="1" fill="hold">
                                          <p:stCondLst>
                                            <p:cond delay="0"/>
                                          </p:stCondLst>
                                        </p:cTn>
                                        <p:tgtEl>
                                          <p:spTgt spid="58"/>
                                        </p:tgtEl>
                                        <p:attrNameLst>
                                          <p:attrName>style.visibility</p:attrName>
                                        </p:attrNameLst>
                                      </p:cBhvr>
                                      <p:to>
                                        <p:strVal val="visible"/>
                                      </p:to>
                                    </p:set>
                                    <p:anim calcmode="lin" valueType="num">
                                      <p:cBhvr>
                                        <p:cTn id="59" dur="1000" fill="hold"/>
                                        <p:tgtEl>
                                          <p:spTgt spid="58"/>
                                        </p:tgtEl>
                                        <p:attrNameLst>
                                          <p:attrName>ppt_w</p:attrName>
                                        </p:attrNameLst>
                                      </p:cBhvr>
                                      <p:tavLst>
                                        <p:tav tm="0">
                                          <p:val>
                                            <p:fltVal val="0"/>
                                          </p:val>
                                        </p:tav>
                                        <p:tav tm="100000">
                                          <p:val>
                                            <p:strVal val="#ppt_w"/>
                                          </p:val>
                                        </p:tav>
                                      </p:tavLst>
                                    </p:anim>
                                    <p:anim calcmode="lin" valueType="num">
                                      <p:cBhvr>
                                        <p:cTn id="60" dur="1000" fill="hold"/>
                                        <p:tgtEl>
                                          <p:spTgt spid="58"/>
                                        </p:tgtEl>
                                        <p:attrNameLst>
                                          <p:attrName>ppt_h</p:attrName>
                                        </p:attrNameLst>
                                      </p:cBhvr>
                                      <p:tavLst>
                                        <p:tav tm="0">
                                          <p:val>
                                            <p:fltVal val="0"/>
                                          </p:val>
                                        </p:tav>
                                        <p:tav tm="100000">
                                          <p:val>
                                            <p:strVal val="#ppt_h"/>
                                          </p:val>
                                        </p:tav>
                                      </p:tavLst>
                                    </p:anim>
                                    <p:animEffect transition="in" filter="fade">
                                      <p:cBhvr>
                                        <p:cTn id="61" dur="1000"/>
                                        <p:tgtEl>
                                          <p:spTgt spid="58"/>
                                        </p:tgtEl>
                                      </p:cBhvr>
                                    </p:animEffect>
                                  </p:childTnLst>
                                </p:cTn>
                              </p:par>
                            </p:childTnLst>
                          </p:cTn>
                        </p:par>
                        <p:par>
                          <p:cTn id="62" fill="hold">
                            <p:stCondLst>
                              <p:cond delay="7200"/>
                            </p:stCondLst>
                            <p:childTnLst>
                              <p:par>
                                <p:cTn id="63" presetID="22" presetClass="entr" presetSubtype="8"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left)">
                                      <p:cBhvr>
                                        <p:cTn id="65" dur="500"/>
                                        <p:tgtEl>
                                          <p:spTgt spid="59"/>
                                        </p:tgtEl>
                                      </p:cBhvr>
                                    </p:animEffect>
                                  </p:childTnLst>
                                </p:cTn>
                              </p:par>
                              <p:par>
                                <p:cTn id="66" presetID="42" presetClass="entr" presetSubtype="0" fill="hold" grpId="0" nodeType="withEffect">
                                  <p:stCondLst>
                                    <p:cond delay="200"/>
                                  </p:stCondLst>
                                  <p:childTnLst>
                                    <p:set>
                                      <p:cBhvr>
                                        <p:cTn id="67" dur="1" fill="hold">
                                          <p:stCondLst>
                                            <p:cond delay="0"/>
                                          </p:stCondLst>
                                        </p:cTn>
                                        <p:tgtEl>
                                          <p:spTgt spid="60">
                                            <p:txEl>
                                              <p:pRg st="0" end="0"/>
                                            </p:txEl>
                                          </p:spTgt>
                                        </p:tgtEl>
                                        <p:attrNameLst>
                                          <p:attrName>style.visibility</p:attrName>
                                        </p:attrNameLst>
                                      </p:cBhvr>
                                      <p:to>
                                        <p:strVal val="visible"/>
                                      </p:to>
                                    </p:set>
                                    <p:animEffect transition="in" filter="fade">
                                      <p:cBhvr>
                                        <p:cTn id="68" dur="500"/>
                                        <p:tgtEl>
                                          <p:spTgt spid="60">
                                            <p:txEl>
                                              <p:pRg st="0" end="0"/>
                                            </p:txEl>
                                          </p:spTgt>
                                        </p:tgtEl>
                                      </p:cBhvr>
                                    </p:animEffect>
                                    <p:anim calcmode="lin" valueType="num">
                                      <p:cBhvr>
                                        <p:cTn id="69"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70" dur="5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P spid="43" grpId="0"/>
      <p:bldP spid="44" grpId="0" animBg="1"/>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anim calcmode="lin" valueType="num">
                      <p:cBhvr>
                        <p:cTn dur="500" fill="hold"/>
                        <p:tgtEl>
                          <p:spTgt spid="47"/>
                        </p:tgtEl>
                        <p:attrNameLst>
                          <p:attrName>ppt_x</p:attrName>
                        </p:attrNameLst>
                      </p:cBhvr>
                      <p:tavLst>
                        <p:tav tm="0">
                          <p:val>
                            <p:strVal val="#ppt_x"/>
                          </p:val>
                        </p:tav>
                        <p:tav tm="100000">
                          <p:val>
                            <p:strVal val="#ppt_x"/>
                          </p:val>
                        </p:tav>
                      </p:tavLst>
                    </p:anim>
                    <p:anim calcmode="lin" valueType="num">
                      <p:cBhvr>
                        <p:cTn dur="500" fill="hold"/>
                        <p:tgtEl>
                          <p:spTgt spid="47"/>
                        </p:tgtEl>
                        <p:attrNameLst>
                          <p:attrName>ppt_y</p:attrName>
                        </p:attrNameLst>
                      </p:cBhvr>
                      <p:tavLst>
                        <p:tav tm="0">
                          <p:val>
                            <p:strVal val="#ppt_y+.1"/>
                          </p:val>
                        </p:tav>
                        <p:tav tm="100000">
                          <p:val>
                            <p:strVal val="#ppt_y"/>
                          </p:val>
                        </p:tav>
                      </p:tavLst>
                    </p:anim>
                  </p:childTnLst>
                </p:cTn>
              </p:par>
            </p:tnLst>
          </p:tmpl>
        </p:tmplLst>
      </p:bldP>
      <p:bldP spid="54" grpId="0"/>
      <p:bldP spid="56" grpId="0" animBg="1"/>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anim calcmode="lin" valueType="num">
                      <p:cBhvr>
                        <p:cTn dur="500" fill="hold"/>
                        <p:tgtEl>
                          <p:spTgt spid="57"/>
                        </p:tgtEl>
                        <p:attrNameLst>
                          <p:attrName>ppt_x</p:attrName>
                        </p:attrNameLst>
                      </p:cBhvr>
                      <p:tavLst>
                        <p:tav tm="0">
                          <p:val>
                            <p:strVal val="#ppt_x"/>
                          </p:val>
                        </p:tav>
                        <p:tav tm="100000">
                          <p:val>
                            <p:strVal val="#ppt_x"/>
                          </p:val>
                        </p:tav>
                      </p:tavLst>
                    </p:anim>
                    <p:anim calcmode="lin" valueType="num">
                      <p:cBhvr>
                        <p:cTn dur="500" fill="hold"/>
                        <p:tgtEl>
                          <p:spTgt spid="57"/>
                        </p:tgtEl>
                        <p:attrNameLst>
                          <p:attrName>ppt_y</p:attrName>
                        </p:attrNameLst>
                      </p:cBhvr>
                      <p:tavLst>
                        <p:tav tm="0">
                          <p:val>
                            <p:strVal val="#ppt_y+.1"/>
                          </p:val>
                        </p:tav>
                        <p:tav tm="100000">
                          <p:val>
                            <p:strVal val="#ppt_y"/>
                          </p:val>
                        </p:tav>
                      </p:tavLst>
                    </p:anim>
                  </p:childTnLst>
                </p:cTn>
              </p:par>
            </p:tnLst>
          </p:tmpl>
        </p:tmplLst>
      </p:bldP>
      <p:bldP spid="58" grpId="0"/>
      <p:bldP spid="59" grpId="0" animBg="1"/>
      <p:bldP spid="60" grpId="0" build="p">
        <p:tmplLst>
          <p:tmpl lvl="1">
            <p:tnLst>
              <p:par>
                <p:cTn presetID="42"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anim calcmode="lin" valueType="num">
                      <p:cBhvr>
                        <p:cTn dur="500" fill="hold"/>
                        <p:tgtEl>
                          <p:spTgt spid="60"/>
                        </p:tgtEl>
                        <p:attrNameLst>
                          <p:attrName>ppt_x</p:attrName>
                        </p:attrNameLst>
                      </p:cBhvr>
                      <p:tavLst>
                        <p:tav tm="0">
                          <p:val>
                            <p:strVal val="#ppt_x"/>
                          </p:val>
                        </p:tav>
                        <p:tav tm="100000">
                          <p:val>
                            <p:strVal val="#ppt_x"/>
                          </p:val>
                        </p:tav>
                      </p:tavLst>
                    </p:anim>
                    <p:anim calcmode="lin" valueType="num">
                      <p:cBhvr>
                        <p:cTn dur="500" fill="hold"/>
                        <p:tgtEl>
                          <p:spTgt spid="6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ive images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5" name="Picture Placeholder 2"/>
          <p:cNvSpPr>
            <a:spLocks noGrp="1"/>
          </p:cNvSpPr>
          <p:nvPr>
            <p:ph type="pic" sz="quarter" idx="48"/>
          </p:nvPr>
        </p:nvSpPr>
        <p:spPr>
          <a:xfrm>
            <a:off x="603250" y="1371601"/>
            <a:ext cx="1943103" cy="338328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5" name="Rectangle 54"/>
          <p:cNvSpPr/>
          <p:nvPr userDrawn="1"/>
        </p:nvSpPr>
        <p:spPr>
          <a:xfrm>
            <a:off x="603251" y="4754881"/>
            <a:ext cx="1943101"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8" name="Picture Placeholder 2"/>
          <p:cNvSpPr>
            <a:spLocks noGrp="1"/>
          </p:cNvSpPr>
          <p:nvPr>
            <p:ph type="pic" sz="quarter" idx="74"/>
          </p:nvPr>
        </p:nvSpPr>
        <p:spPr>
          <a:xfrm>
            <a:off x="2832801" y="1371601"/>
            <a:ext cx="1943103" cy="338328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8" name="Rectangle 67"/>
          <p:cNvSpPr/>
          <p:nvPr userDrawn="1"/>
        </p:nvSpPr>
        <p:spPr>
          <a:xfrm>
            <a:off x="2832800" y="4754881"/>
            <a:ext cx="1943101"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00" name="Picture Placeholder 2"/>
          <p:cNvSpPr>
            <a:spLocks noGrp="1"/>
          </p:cNvSpPr>
          <p:nvPr>
            <p:ph type="pic" sz="quarter" idx="75"/>
          </p:nvPr>
        </p:nvSpPr>
        <p:spPr>
          <a:xfrm>
            <a:off x="5084229" y="1371601"/>
            <a:ext cx="1943103" cy="338328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01" name="Rectangle 100"/>
          <p:cNvSpPr/>
          <p:nvPr userDrawn="1"/>
        </p:nvSpPr>
        <p:spPr>
          <a:xfrm>
            <a:off x="5077876" y="4754881"/>
            <a:ext cx="1943101"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2" name="Picture Placeholder 2"/>
          <p:cNvSpPr>
            <a:spLocks noGrp="1"/>
          </p:cNvSpPr>
          <p:nvPr>
            <p:ph type="pic" sz="quarter" idx="76"/>
          </p:nvPr>
        </p:nvSpPr>
        <p:spPr>
          <a:xfrm>
            <a:off x="7336362" y="1371601"/>
            <a:ext cx="1943103" cy="338328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3" name="Rectangle 22"/>
          <p:cNvSpPr/>
          <p:nvPr userDrawn="1"/>
        </p:nvSpPr>
        <p:spPr>
          <a:xfrm>
            <a:off x="7330009" y="4754881"/>
            <a:ext cx="1943101" cy="1219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4" name="Picture Placeholder 2"/>
          <p:cNvSpPr>
            <a:spLocks noGrp="1"/>
          </p:cNvSpPr>
          <p:nvPr>
            <p:ph type="pic" sz="quarter" idx="77"/>
          </p:nvPr>
        </p:nvSpPr>
        <p:spPr>
          <a:xfrm>
            <a:off x="9622365" y="1371601"/>
            <a:ext cx="1943103" cy="3383280"/>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6" name="Rectangle 25"/>
          <p:cNvSpPr/>
          <p:nvPr userDrawn="1"/>
        </p:nvSpPr>
        <p:spPr>
          <a:xfrm>
            <a:off x="9616012" y="4754881"/>
            <a:ext cx="1943101" cy="1219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7" name="Text Placeholder 2"/>
          <p:cNvSpPr>
            <a:spLocks noGrp="1"/>
          </p:cNvSpPr>
          <p:nvPr>
            <p:ph type="body" sz="quarter" idx="64" hasCustomPrompt="1"/>
          </p:nvPr>
        </p:nvSpPr>
        <p:spPr>
          <a:xfrm>
            <a:off x="591962" y="5563771"/>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28" name="Text Placeholder 7"/>
          <p:cNvSpPr>
            <a:spLocks noGrp="1"/>
          </p:cNvSpPr>
          <p:nvPr>
            <p:ph type="body" sz="quarter" idx="18" hasCustomPrompt="1"/>
          </p:nvPr>
        </p:nvSpPr>
        <p:spPr>
          <a:xfrm>
            <a:off x="569384" y="5109392"/>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354806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Effect transition="in" filter="fade">
                                      <p:cBhvr>
                                        <p:cTn id="19" dur="1000"/>
                                        <p:tgtEl>
                                          <p:spTgt spid="25"/>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par>
                                <p:cTn id="24" presetID="53" presetClass="entr" presetSubtype="16" fill="hold" grpId="0" nodeType="withEffect" nodePh="1">
                                  <p:stCondLst>
                                    <p:cond delay="800"/>
                                  </p:stCondLst>
                                  <p:endCondLst>
                                    <p:cond evt="begin" delay="0">
                                      <p:tn val="24"/>
                                    </p:cond>
                                  </p:endCondLst>
                                  <p:childTnLst>
                                    <p:set>
                                      <p:cBhvr>
                                        <p:cTn id="25" dur="1" fill="hold">
                                          <p:stCondLst>
                                            <p:cond delay="0"/>
                                          </p:stCondLst>
                                        </p:cTn>
                                        <p:tgtEl>
                                          <p:spTgt spid="58"/>
                                        </p:tgtEl>
                                        <p:attrNameLst>
                                          <p:attrName>style.visibility</p:attrName>
                                        </p:attrNameLst>
                                      </p:cBhvr>
                                      <p:to>
                                        <p:strVal val="visible"/>
                                      </p:to>
                                    </p:set>
                                    <p:anim calcmode="lin" valueType="num">
                                      <p:cBhvr>
                                        <p:cTn id="26" dur="1000" fill="hold"/>
                                        <p:tgtEl>
                                          <p:spTgt spid="58"/>
                                        </p:tgtEl>
                                        <p:attrNameLst>
                                          <p:attrName>ppt_w</p:attrName>
                                        </p:attrNameLst>
                                      </p:cBhvr>
                                      <p:tavLst>
                                        <p:tav tm="0">
                                          <p:val>
                                            <p:fltVal val="0"/>
                                          </p:val>
                                        </p:tav>
                                        <p:tav tm="100000">
                                          <p:val>
                                            <p:strVal val="#ppt_w"/>
                                          </p:val>
                                        </p:tav>
                                      </p:tavLst>
                                    </p:anim>
                                    <p:anim calcmode="lin" valueType="num">
                                      <p:cBhvr>
                                        <p:cTn id="27" dur="1000" fill="hold"/>
                                        <p:tgtEl>
                                          <p:spTgt spid="58"/>
                                        </p:tgtEl>
                                        <p:attrNameLst>
                                          <p:attrName>ppt_h</p:attrName>
                                        </p:attrNameLst>
                                      </p:cBhvr>
                                      <p:tavLst>
                                        <p:tav tm="0">
                                          <p:val>
                                            <p:fltVal val="0"/>
                                          </p:val>
                                        </p:tav>
                                        <p:tav tm="100000">
                                          <p:val>
                                            <p:strVal val="#ppt_h"/>
                                          </p:val>
                                        </p:tav>
                                      </p:tavLst>
                                    </p:anim>
                                    <p:animEffect transition="in" filter="fade">
                                      <p:cBhvr>
                                        <p:cTn id="28" dur="1000"/>
                                        <p:tgtEl>
                                          <p:spTgt spid="58"/>
                                        </p:tgtEl>
                                      </p:cBhvr>
                                    </p:animEffect>
                                  </p:childTnLst>
                                </p:cTn>
                              </p:par>
                            </p:childTnLst>
                          </p:cTn>
                        </p:par>
                        <p:par>
                          <p:cTn id="29" fill="hold">
                            <p:stCondLst>
                              <p:cond delay="3600"/>
                            </p:stCondLst>
                            <p:childTnLst>
                              <p:par>
                                <p:cTn id="30" presetID="22" presetClass="entr" presetSubtype="8"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par>
                                <p:cTn id="33" presetID="53" presetClass="entr" presetSubtype="16" fill="hold" grpId="0" nodeType="withEffect" nodePh="1">
                                  <p:stCondLst>
                                    <p:cond delay="800"/>
                                  </p:stCondLst>
                                  <p:endCondLst>
                                    <p:cond evt="begin" delay="0">
                                      <p:tn val="33"/>
                                    </p:cond>
                                  </p:endCondLst>
                                  <p:childTnLst>
                                    <p:set>
                                      <p:cBhvr>
                                        <p:cTn id="34" dur="1" fill="hold">
                                          <p:stCondLst>
                                            <p:cond delay="0"/>
                                          </p:stCondLst>
                                        </p:cTn>
                                        <p:tgtEl>
                                          <p:spTgt spid="100"/>
                                        </p:tgtEl>
                                        <p:attrNameLst>
                                          <p:attrName>style.visibility</p:attrName>
                                        </p:attrNameLst>
                                      </p:cBhvr>
                                      <p:to>
                                        <p:strVal val="visible"/>
                                      </p:to>
                                    </p:set>
                                    <p:anim calcmode="lin" valueType="num">
                                      <p:cBhvr>
                                        <p:cTn id="35" dur="1000" fill="hold"/>
                                        <p:tgtEl>
                                          <p:spTgt spid="100"/>
                                        </p:tgtEl>
                                        <p:attrNameLst>
                                          <p:attrName>ppt_w</p:attrName>
                                        </p:attrNameLst>
                                      </p:cBhvr>
                                      <p:tavLst>
                                        <p:tav tm="0">
                                          <p:val>
                                            <p:fltVal val="0"/>
                                          </p:val>
                                        </p:tav>
                                        <p:tav tm="100000">
                                          <p:val>
                                            <p:strVal val="#ppt_w"/>
                                          </p:val>
                                        </p:tav>
                                      </p:tavLst>
                                    </p:anim>
                                    <p:anim calcmode="lin" valueType="num">
                                      <p:cBhvr>
                                        <p:cTn id="36" dur="1000" fill="hold"/>
                                        <p:tgtEl>
                                          <p:spTgt spid="100"/>
                                        </p:tgtEl>
                                        <p:attrNameLst>
                                          <p:attrName>ppt_h</p:attrName>
                                        </p:attrNameLst>
                                      </p:cBhvr>
                                      <p:tavLst>
                                        <p:tav tm="0">
                                          <p:val>
                                            <p:fltVal val="0"/>
                                          </p:val>
                                        </p:tav>
                                        <p:tav tm="100000">
                                          <p:val>
                                            <p:strVal val="#ppt_h"/>
                                          </p:val>
                                        </p:tav>
                                      </p:tavLst>
                                    </p:anim>
                                    <p:animEffect transition="in" filter="fade">
                                      <p:cBhvr>
                                        <p:cTn id="37" dur="1000"/>
                                        <p:tgtEl>
                                          <p:spTgt spid="100"/>
                                        </p:tgtEl>
                                      </p:cBhvr>
                                    </p:animEffect>
                                  </p:childTnLst>
                                </p:cTn>
                              </p:par>
                            </p:childTnLst>
                          </p:cTn>
                        </p:par>
                        <p:par>
                          <p:cTn id="38" fill="hold">
                            <p:stCondLst>
                              <p:cond delay="5400"/>
                            </p:stCondLst>
                            <p:childTnLst>
                              <p:par>
                                <p:cTn id="39" presetID="22" presetClass="entr" presetSubtype="8" fill="hold" grpId="0" nodeType="after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wipe(left)">
                                      <p:cBhvr>
                                        <p:cTn id="41" dur="500"/>
                                        <p:tgtEl>
                                          <p:spTgt spid="101"/>
                                        </p:tgtEl>
                                      </p:cBhvr>
                                    </p:animEffect>
                                  </p:childTnLst>
                                </p:cTn>
                              </p:par>
                              <p:par>
                                <p:cTn id="42" presetID="53" presetClass="entr" presetSubtype="16" fill="hold" grpId="0" nodeType="withEffect" nodePh="1">
                                  <p:stCondLst>
                                    <p:cond delay="800"/>
                                  </p:stCondLst>
                                  <p:endCondLst>
                                    <p:cond evt="begin" delay="0">
                                      <p:tn val="42"/>
                                    </p:cond>
                                  </p:end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fltVal val="0"/>
                                          </p:val>
                                        </p:tav>
                                        <p:tav tm="100000">
                                          <p:val>
                                            <p:strVal val="#ppt_w"/>
                                          </p:val>
                                        </p:tav>
                                      </p:tavLst>
                                    </p:anim>
                                    <p:anim calcmode="lin" valueType="num">
                                      <p:cBhvr>
                                        <p:cTn id="45" dur="1000" fill="hold"/>
                                        <p:tgtEl>
                                          <p:spTgt spid="22"/>
                                        </p:tgtEl>
                                        <p:attrNameLst>
                                          <p:attrName>ppt_h</p:attrName>
                                        </p:attrNameLst>
                                      </p:cBhvr>
                                      <p:tavLst>
                                        <p:tav tm="0">
                                          <p:val>
                                            <p:fltVal val="0"/>
                                          </p:val>
                                        </p:tav>
                                        <p:tav tm="100000">
                                          <p:val>
                                            <p:strVal val="#ppt_h"/>
                                          </p:val>
                                        </p:tav>
                                      </p:tavLst>
                                    </p:anim>
                                    <p:animEffect transition="in" filter="fade">
                                      <p:cBhvr>
                                        <p:cTn id="46" dur="1000"/>
                                        <p:tgtEl>
                                          <p:spTgt spid="22"/>
                                        </p:tgtEl>
                                      </p:cBhvr>
                                    </p:animEffect>
                                  </p:childTnLst>
                                </p:cTn>
                              </p:par>
                            </p:childTnLst>
                          </p:cTn>
                        </p:par>
                        <p:par>
                          <p:cTn id="47" fill="hold">
                            <p:stCondLst>
                              <p:cond delay="72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53" presetClass="entr" presetSubtype="16" fill="hold" grpId="0" nodeType="withEffect" nodePh="1">
                                  <p:stCondLst>
                                    <p:cond delay="800"/>
                                  </p:stCondLst>
                                  <p:endCondLst>
                                    <p:cond evt="begin" delay="0">
                                      <p:tn val="51"/>
                                    </p:cond>
                                  </p:end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Effect transition="in" filter="fade">
                                      <p:cBhvr>
                                        <p:cTn id="55" dur="1000"/>
                                        <p:tgtEl>
                                          <p:spTgt spid="24"/>
                                        </p:tgtEl>
                                      </p:cBhvr>
                                    </p:animEffect>
                                  </p:childTnLst>
                                </p:cTn>
                              </p:par>
                            </p:childTnLst>
                          </p:cTn>
                        </p:par>
                        <p:par>
                          <p:cTn id="56" fill="hold">
                            <p:stCondLst>
                              <p:cond delay="9000"/>
                            </p:stCondLst>
                            <p:childTnLst>
                              <p:par>
                                <p:cTn id="57" presetID="22" presetClass="entr" presetSubtype="8"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par>
                                <p:cTn id="60" presetID="10" presetClass="entr" presetSubtype="0" fill="hold" grpId="0" nodeType="withEffect">
                                  <p:stCondLst>
                                    <p:cond delay="8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28">
                                            <p:txEl>
                                              <p:pRg st="0" end="0"/>
                                            </p:txEl>
                                          </p:spTgt>
                                        </p:tgtEl>
                                        <p:attrNameLst>
                                          <p:attrName>style.visibility</p:attrName>
                                        </p:attrNameLst>
                                      </p:cBhvr>
                                      <p:to>
                                        <p:strVal val="visible"/>
                                      </p:to>
                                    </p:set>
                                    <p:animEffect transition="in" filter="fade">
                                      <p:cBhvr>
                                        <p:cTn id="65" dur="400"/>
                                        <p:tgtEl>
                                          <p:spTgt spid="28">
                                            <p:txEl>
                                              <p:pRg st="0" end="0"/>
                                            </p:txEl>
                                          </p:spTgt>
                                        </p:tgtEl>
                                      </p:cBhvr>
                                    </p:animEffect>
                                    <p:anim calcmode="lin" valueType="num">
                                      <p:cBhvr>
                                        <p:cTn id="66"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5" grpId="0"/>
      <p:bldP spid="55" grpId="0" animBg="1"/>
      <p:bldP spid="58" grpId="0"/>
      <p:bldP spid="68" grpId="0" animBg="1"/>
      <p:bldP spid="100" grpId="0"/>
      <p:bldP spid="101" grpId="0" animBg="1"/>
      <p:bldP spid="22" grpId="0"/>
      <p:bldP spid="23" grpId="0" animBg="1"/>
      <p:bldP spid="24" grpId="0"/>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ix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2" name="Picture Placeholder 2"/>
          <p:cNvSpPr>
            <a:spLocks noGrp="1"/>
          </p:cNvSpPr>
          <p:nvPr>
            <p:ph type="pic" sz="quarter" idx="48"/>
          </p:nvPr>
        </p:nvSpPr>
        <p:spPr>
          <a:xfrm>
            <a:off x="603251" y="1386841"/>
            <a:ext cx="3476980" cy="184404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3" name="Rectangle 22"/>
          <p:cNvSpPr/>
          <p:nvPr userDrawn="1"/>
        </p:nvSpPr>
        <p:spPr>
          <a:xfrm>
            <a:off x="603250" y="3230884"/>
            <a:ext cx="3476980" cy="57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5" name="Text Placeholder 7"/>
          <p:cNvSpPr>
            <a:spLocks noGrp="1"/>
          </p:cNvSpPr>
          <p:nvPr>
            <p:ph type="body" sz="quarter" idx="65" hasCustomPrompt="1"/>
          </p:nvPr>
        </p:nvSpPr>
        <p:spPr>
          <a:xfrm>
            <a:off x="783875" y="3390147"/>
            <a:ext cx="2562867"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27" name="Text Placeholder 7"/>
          <p:cNvSpPr>
            <a:spLocks noGrp="1"/>
          </p:cNvSpPr>
          <p:nvPr>
            <p:ph type="body" sz="quarter" idx="39" hasCustomPrompt="1"/>
          </p:nvPr>
        </p:nvSpPr>
        <p:spPr>
          <a:xfrm>
            <a:off x="3326709" y="3298708"/>
            <a:ext cx="588147" cy="389372"/>
          </a:xfrm>
          <a:prstGeom prst="rect">
            <a:avLst/>
          </a:prstGeom>
        </p:spPr>
        <p:txBody>
          <a:bodyPr vert="horz" lIns="0" tIns="103884" rIns="0" bIns="103884" anchor="ctr"/>
          <a:lstStyle>
            <a:lvl1pPr marL="0" indent="0" algn="r">
              <a:lnSpc>
                <a:spcPct val="100000"/>
              </a:lnSpc>
              <a:spcBef>
                <a:spcPts val="0"/>
              </a:spcBef>
              <a:buNone/>
              <a:defRPr sz="2160" b="0">
                <a:solidFill>
                  <a:schemeClr val="bg1"/>
                </a:solidFill>
                <a:latin typeface="FontAwesome"/>
                <a:cs typeface="FontAwesome"/>
              </a:defRPr>
            </a:lvl1pPr>
          </a:lstStyle>
          <a:p>
            <a:pPr lvl="0"/>
            <a:r>
              <a:rPr lang="es-ES_tradnl" dirty="0" err="1"/>
              <a:t>ico</a:t>
            </a:r>
            <a:endParaRPr lang="es-ES_tradnl" dirty="0"/>
          </a:p>
        </p:txBody>
      </p:sp>
      <p:sp>
        <p:nvSpPr>
          <p:cNvPr id="28" name="Picture Placeholder 2"/>
          <p:cNvSpPr>
            <a:spLocks noGrp="1"/>
          </p:cNvSpPr>
          <p:nvPr>
            <p:ph type="pic" sz="quarter" idx="74"/>
          </p:nvPr>
        </p:nvSpPr>
        <p:spPr>
          <a:xfrm>
            <a:off x="4341282" y="1386841"/>
            <a:ext cx="3476980" cy="184404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9" name="Rectangle 28"/>
          <p:cNvSpPr/>
          <p:nvPr userDrawn="1"/>
        </p:nvSpPr>
        <p:spPr>
          <a:xfrm>
            <a:off x="4341281" y="3230884"/>
            <a:ext cx="3476980" cy="57911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31" name="Text Placeholder 7"/>
          <p:cNvSpPr>
            <a:spLocks noGrp="1"/>
          </p:cNvSpPr>
          <p:nvPr>
            <p:ph type="body" sz="quarter" idx="77" hasCustomPrompt="1"/>
          </p:nvPr>
        </p:nvSpPr>
        <p:spPr>
          <a:xfrm>
            <a:off x="4506660" y="3390147"/>
            <a:ext cx="2562867"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3" name="Text Placeholder 7"/>
          <p:cNvSpPr>
            <a:spLocks noGrp="1"/>
          </p:cNvSpPr>
          <p:nvPr>
            <p:ph type="body" sz="quarter" idx="80" hasCustomPrompt="1"/>
          </p:nvPr>
        </p:nvSpPr>
        <p:spPr>
          <a:xfrm>
            <a:off x="7018017" y="3298708"/>
            <a:ext cx="588147" cy="389372"/>
          </a:xfrm>
          <a:prstGeom prst="rect">
            <a:avLst/>
          </a:prstGeom>
        </p:spPr>
        <p:txBody>
          <a:bodyPr vert="horz" lIns="0" tIns="103884" rIns="0" bIns="103884" anchor="ctr"/>
          <a:lstStyle>
            <a:lvl1pPr marL="0" indent="0" algn="r">
              <a:lnSpc>
                <a:spcPct val="100000"/>
              </a:lnSpc>
              <a:spcBef>
                <a:spcPts val="0"/>
              </a:spcBef>
              <a:buNone/>
              <a:defRPr sz="2160" b="0">
                <a:solidFill>
                  <a:schemeClr val="bg1"/>
                </a:solidFill>
                <a:latin typeface="FontAwesome"/>
                <a:cs typeface="FontAwesome"/>
              </a:defRPr>
            </a:lvl1pPr>
          </a:lstStyle>
          <a:p>
            <a:pPr lvl="0"/>
            <a:r>
              <a:rPr lang="es-ES_tradnl" dirty="0" err="1"/>
              <a:t>ico</a:t>
            </a:r>
            <a:endParaRPr lang="es-ES_tradnl" dirty="0"/>
          </a:p>
        </p:txBody>
      </p:sp>
      <p:sp>
        <p:nvSpPr>
          <p:cNvPr id="41" name="Picture Placeholder 2"/>
          <p:cNvSpPr>
            <a:spLocks noGrp="1"/>
          </p:cNvSpPr>
          <p:nvPr>
            <p:ph type="pic" sz="quarter" idx="75"/>
          </p:nvPr>
        </p:nvSpPr>
        <p:spPr>
          <a:xfrm>
            <a:off x="8057435" y="1386841"/>
            <a:ext cx="3476980" cy="184404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2" name="Rectangle 41"/>
          <p:cNvSpPr/>
          <p:nvPr userDrawn="1"/>
        </p:nvSpPr>
        <p:spPr>
          <a:xfrm>
            <a:off x="8057434" y="3230884"/>
            <a:ext cx="3476980" cy="57911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46" name="Text Placeholder 7"/>
          <p:cNvSpPr>
            <a:spLocks noGrp="1"/>
          </p:cNvSpPr>
          <p:nvPr>
            <p:ph type="body" sz="quarter" idx="79" hasCustomPrompt="1"/>
          </p:nvPr>
        </p:nvSpPr>
        <p:spPr>
          <a:xfrm>
            <a:off x="8226765" y="3390147"/>
            <a:ext cx="2562867"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5" name="Text Placeholder 7"/>
          <p:cNvSpPr>
            <a:spLocks noGrp="1"/>
          </p:cNvSpPr>
          <p:nvPr>
            <p:ph type="body" sz="quarter" idx="81" hasCustomPrompt="1"/>
          </p:nvPr>
        </p:nvSpPr>
        <p:spPr>
          <a:xfrm>
            <a:off x="10789631" y="3298708"/>
            <a:ext cx="588147" cy="389372"/>
          </a:xfrm>
          <a:prstGeom prst="rect">
            <a:avLst/>
          </a:prstGeom>
        </p:spPr>
        <p:txBody>
          <a:bodyPr vert="horz" lIns="0" tIns="103884" rIns="0" bIns="103884" anchor="ctr"/>
          <a:lstStyle>
            <a:lvl1pPr marL="0" indent="0" algn="r">
              <a:lnSpc>
                <a:spcPct val="100000"/>
              </a:lnSpc>
              <a:spcBef>
                <a:spcPts val="0"/>
              </a:spcBef>
              <a:buNone/>
              <a:defRPr sz="2160" b="0">
                <a:solidFill>
                  <a:schemeClr val="bg1"/>
                </a:solidFill>
                <a:latin typeface="FontAwesome"/>
                <a:cs typeface="FontAwesome"/>
              </a:defRPr>
            </a:lvl1pPr>
          </a:lstStyle>
          <a:p>
            <a:pPr lvl="0"/>
            <a:r>
              <a:rPr lang="es-ES_tradnl" dirty="0" err="1"/>
              <a:t>ico</a:t>
            </a:r>
            <a:endParaRPr lang="es-ES_tradnl" dirty="0"/>
          </a:p>
        </p:txBody>
      </p:sp>
      <p:sp>
        <p:nvSpPr>
          <p:cNvPr id="51" name="Picture Placeholder 2"/>
          <p:cNvSpPr>
            <a:spLocks noGrp="1"/>
          </p:cNvSpPr>
          <p:nvPr>
            <p:ph type="pic" sz="quarter" idx="82"/>
          </p:nvPr>
        </p:nvSpPr>
        <p:spPr>
          <a:xfrm>
            <a:off x="603251" y="4023361"/>
            <a:ext cx="3476980" cy="184404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2" name="Rectangle 51"/>
          <p:cNvSpPr/>
          <p:nvPr userDrawn="1"/>
        </p:nvSpPr>
        <p:spPr>
          <a:xfrm>
            <a:off x="603250" y="5867404"/>
            <a:ext cx="3476980" cy="5791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3" name="Text Placeholder 7"/>
          <p:cNvSpPr>
            <a:spLocks noGrp="1"/>
          </p:cNvSpPr>
          <p:nvPr>
            <p:ph type="body" sz="quarter" idx="83" hasCustomPrompt="1"/>
          </p:nvPr>
        </p:nvSpPr>
        <p:spPr>
          <a:xfrm>
            <a:off x="783875" y="6026667"/>
            <a:ext cx="2562867"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4" name="Text Placeholder 7"/>
          <p:cNvSpPr>
            <a:spLocks noGrp="1"/>
          </p:cNvSpPr>
          <p:nvPr>
            <p:ph type="body" sz="quarter" idx="84" hasCustomPrompt="1"/>
          </p:nvPr>
        </p:nvSpPr>
        <p:spPr>
          <a:xfrm>
            <a:off x="3326709" y="5935228"/>
            <a:ext cx="588147" cy="389372"/>
          </a:xfrm>
          <a:prstGeom prst="rect">
            <a:avLst/>
          </a:prstGeom>
        </p:spPr>
        <p:txBody>
          <a:bodyPr vert="horz" lIns="0" tIns="103884" rIns="0" bIns="103884" anchor="ctr"/>
          <a:lstStyle>
            <a:lvl1pPr marL="0" indent="0" algn="r">
              <a:lnSpc>
                <a:spcPct val="100000"/>
              </a:lnSpc>
              <a:spcBef>
                <a:spcPts val="0"/>
              </a:spcBef>
              <a:buNone/>
              <a:defRPr sz="2160" b="0">
                <a:solidFill>
                  <a:schemeClr val="bg1"/>
                </a:solidFill>
                <a:latin typeface="FontAwesome"/>
                <a:cs typeface="FontAwesome"/>
              </a:defRPr>
            </a:lvl1pPr>
          </a:lstStyle>
          <a:p>
            <a:pPr lvl="0"/>
            <a:r>
              <a:rPr lang="es-ES_tradnl" dirty="0" err="1"/>
              <a:t>ico</a:t>
            </a:r>
            <a:endParaRPr lang="es-ES_tradnl" dirty="0"/>
          </a:p>
        </p:txBody>
      </p:sp>
      <p:sp>
        <p:nvSpPr>
          <p:cNvPr id="56" name="Picture Placeholder 2"/>
          <p:cNvSpPr>
            <a:spLocks noGrp="1"/>
          </p:cNvSpPr>
          <p:nvPr>
            <p:ph type="pic" sz="quarter" idx="85"/>
          </p:nvPr>
        </p:nvSpPr>
        <p:spPr>
          <a:xfrm>
            <a:off x="4341282" y="4023361"/>
            <a:ext cx="3476980" cy="184404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7" name="Rectangle 56"/>
          <p:cNvSpPr/>
          <p:nvPr userDrawn="1"/>
        </p:nvSpPr>
        <p:spPr>
          <a:xfrm>
            <a:off x="4341281" y="5867404"/>
            <a:ext cx="3476980" cy="5791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58" name="Text Placeholder 7"/>
          <p:cNvSpPr>
            <a:spLocks noGrp="1"/>
          </p:cNvSpPr>
          <p:nvPr>
            <p:ph type="body" sz="quarter" idx="86" hasCustomPrompt="1"/>
          </p:nvPr>
        </p:nvSpPr>
        <p:spPr>
          <a:xfrm>
            <a:off x="4506660" y="6026667"/>
            <a:ext cx="2562867"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59" name="Text Placeholder 7"/>
          <p:cNvSpPr>
            <a:spLocks noGrp="1"/>
          </p:cNvSpPr>
          <p:nvPr>
            <p:ph type="body" sz="quarter" idx="87" hasCustomPrompt="1"/>
          </p:nvPr>
        </p:nvSpPr>
        <p:spPr>
          <a:xfrm>
            <a:off x="7018017" y="5935228"/>
            <a:ext cx="588147" cy="389372"/>
          </a:xfrm>
          <a:prstGeom prst="rect">
            <a:avLst/>
          </a:prstGeom>
        </p:spPr>
        <p:txBody>
          <a:bodyPr vert="horz" lIns="0" tIns="103884" rIns="0" bIns="103884" anchor="ctr"/>
          <a:lstStyle>
            <a:lvl1pPr marL="0" indent="0" algn="r">
              <a:lnSpc>
                <a:spcPct val="100000"/>
              </a:lnSpc>
              <a:spcBef>
                <a:spcPts val="0"/>
              </a:spcBef>
              <a:buNone/>
              <a:defRPr sz="2160" b="0">
                <a:solidFill>
                  <a:schemeClr val="bg1"/>
                </a:solidFill>
                <a:latin typeface="FontAwesome"/>
                <a:cs typeface="FontAwesome"/>
              </a:defRPr>
            </a:lvl1pPr>
          </a:lstStyle>
          <a:p>
            <a:pPr lvl="0"/>
            <a:r>
              <a:rPr lang="es-ES_tradnl" dirty="0" err="1"/>
              <a:t>ico</a:t>
            </a:r>
            <a:endParaRPr lang="es-ES_tradnl" dirty="0"/>
          </a:p>
        </p:txBody>
      </p:sp>
      <p:sp>
        <p:nvSpPr>
          <p:cNvPr id="60" name="Picture Placeholder 2"/>
          <p:cNvSpPr>
            <a:spLocks noGrp="1"/>
          </p:cNvSpPr>
          <p:nvPr>
            <p:ph type="pic" sz="quarter" idx="88"/>
          </p:nvPr>
        </p:nvSpPr>
        <p:spPr>
          <a:xfrm>
            <a:off x="8057435" y="4023361"/>
            <a:ext cx="3476980" cy="184404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1" name="Rectangle 60"/>
          <p:cNvSpPr/>
          <p:nvPr userDrawn="1"/>
        </p:nvSpPr>
        <p:spPr>
          <a:xfrm>
            <a:off x="8057434" y="5867404"/>
            <a:ext cx="3476980" cy="57911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62" name="Text Placeholder 7"/>
          <p:cNvSpPr>
            <a:spLocks noGrp="1"/>
          </p:cNvSpPr>
          <p:nvPr>
            <p:ph type="body" sz="quarter" idx="89" hasCustomPrompt="1"/>
          </p:nvPr>
        </p:nvSpPr>
        <p:spPr>
          <a:xfrm>
            <a:off x="8226765" y="6026667"/>
            <a:ext cx="2562867" cy="261346"/>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63" name="Text Placeholder 7"/>
          <p:cNvSpPr>
            <a:spLocks noGrp="1"/>
          </p:cNvSpPr>
          <p:nvPr>
            <p:ph type="body" sz="quarter" idx="90" hasCustomPrompt="1"/>
          </p:nvPr>
        </p:nvSpPr>
        <p:spPr>
          <a:xfrm>
            <a:off x="10789631" y="5935228"/>
            <a:ext cx="588147" cy="389372"/>
          </a:xfrm>
          <a:prstGeom prst="rect">
            <a:avLst/>
          </a:prstGeom>
        </p:spPr>
        <p:txBody>
          <a:bodyPr vert="horz" lIns="0" tIns="103884" rIns="0" bIns="103884" anchor="ctr"/>
          <a:lstStyle>
            <a:lvl1pPr marL="0" indent="0" algn="r">
              <a:lnSpc>
                <a:spcPct val="100000"/>
              </a:lnSpc>
              <a:spcBef>
                <a:spcPts val="0"/>
              </a:spcBef>
              <a:buNone/>
              <a:defRPr sz="2160" b="0">
                <a:solidFill>
                  <a:schemeClr val="bg1"/>
                </a:solidFill>
                <a:latin typeface="FontAwesome"/>
                <a:cs typeface="FontAwesome"/>
              </a:defRPr>
            </a:lvl1pPr>
          </a:lstStyle>
          <a:p>
            <a:pPr lvl="0"/>
            <a:r>
              <a:rPr lang="es-ES_tradnl" dirty="0" err="1"/>
              <a:t>ico</a:t>
            </a:r>
            <a:endParaRPr lang="es-ES_tradnl" dirty="0"/>
          </a:p>
        </p:txBody>
      </p:sp>
    </p:spTree>
    <p:extLst>
      <p:ext uri="{BB962C8B-B14F-4D97-AF65-F5344CB8AC3E}">
        <p14:creationId xmlns:p14="http://schemas.microsoft.com/office/powerpoint/2010/main" val="416107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anim calcmode="lin" valueType="num">
                                      <p:cBhvr>
                                        <p:cTn id="2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3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300"/>
                                        <p:tgtEl>
                                          <p:spTgt spid="27">
                                            <p:txEl>
                                              <p:pRg st="0" end="0"/>
                                            </p:txEl>
                                          </p:spTgt>
                                        </p:tgtEl>
                                      </p:cBhvr>
                                    </p:animEffect>
                                  </p:childTnLst>
                                </p:cTn>
                              </p:par>
                              <p:par>
                                <p:cTn id="35" presetID="53" presetClass="entr" presetSubtype="16" fill="hold" grpId="0" nodeType="withEffect" nodePh="1">
                                  <p:stCondLst>
                                    <p:cond delay="800"/>
                                  </p:stCondLst>
                                  <p:endCondLst>
                                    <p:cond evt="begin" delay="0">
                                      <p:tn val="35"/>
                                    </p:cond>
                                  </p:end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fltVal val="0"/>
                                          </p:val>
                                        </p:tav>
                                        <p:tav tm="100000">
                                          <p:val>
                                            <p:strVal val="#ppt_w"/>
                                          </p:val>
                                        </p:tav>
                                      </p:tavLst>
                                    </p:anim>
                                    <p:anim calcmode="lin" valueType="num">
                                      <p:cBhvr>
                                        <p:cTn id="38" dur="1000" fill="hold"/>
                                        <p:tgtEl>
                                          <p:spTgt spid="28"/>
                                        </p:tgtEl>
                                        <p:attrNameLst>
                                          <p:attrName>ppt_h</p:attrName>
                                        </p:attrNameLst>
                                      </p:cBhvr>
                                      <p:tavLst>
                                        <p:tav tm="0">
                                          <p:val>
                                            <p:fltVal val="0"/>
                                          </p:val>
                                        </p:tav>
                                        <p:tav tm="100000">
                                          <p:val>
                                            <p:strVal val="#ppt_h"/>
                                          </p:val>
                                        </p:tav>
                                      </p:tavLst>
                                    </p:anim>
                                    <p:animEffect transition="in" filter="fade">
                                      <p:cBhvr>
                                        <p:cTn id="39" dur="1000"/>
                                        <p:tgtEl>
                                          <p:spTgt spid="28"/>
                                        </p:tgtEl>
                                      </p:cBhvr>
                                    </p:animEffect>
                                  </p:childTnLst>
                                </p:cTn>
                              </p:par>
                            </p:childTnLst>
                          </p:cTn>
                        </p:par>
                        <p:par>
                          <p:cTn id="40" fill="hold">
                            <p:stCondLst>
                              <p:cond delay="43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fade">
                                      <p:cBhvr>
                                        <p:cTn id="46" dur="500"/>
                                        <p:tgtEl>
                                          <p:spTgt spid="31">
                                            <p:txEl>
                                              <p:pRg st="0" end="0"/>
                                            </p:txEl>
                                          </p:spTgt>
                                        </p:tgtEl>
                                      </p:cBhvr>
                                    </p:animEffect>
                                    <p:anim calcmode="lin" valueType="num">
                                      <p:cBhvr>
                                        <p:cTn id="4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53" presetClass="entr" presetSubtype="16" fill="hold" grpId="0" nodeType="after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 calcmode="lin" valueType="num">
                                      <p:cBhvr>
                                        <p:cTn id="52"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33">
                                            <p:txEl>
                                              <p:pRg st="0" end="0"/>
                                            </p:txEl>
                                          </p:spTgt>
                                        </p:tgtEl>
                                      </p:cBhvr>
                                    </p:animEffect>
                                  </p:childTnLst>
                                </p:cTn>
                              </p:par>
                              <p:par>
                                <p:cTn id="55" presetID="53" presetClass="entr" presetSubtype="16" fill="hold" grpId="0" nodeType="withEffect" nodePh="1">
                                  <p:stCondLst>
                                    <p:cond delay="800"/>
                                  </p:stCondLst>
                                  <p:endCondLst>
                                    <p:cond evt="begin" delay="0">
                                      <p:tn val="55"/>
                                    </p:cond>
                                  </p:endCondLst>
                                  <p:childTnLst>
                                    <p:set>
                                      <p:cBhvr>
                                        <p:cTn id="56" dur="1" fill="hold">
                                          <p:stCondLst>
                                            <p:cond delay="0"/>
                                          </p:stCondLst>
                                        </p:cTn>
                                        <p:tgtEl>
                                          <p:spTgt spid="41"/>
                                        </p:tgtEl>
                                        <p:attrNameLst>
                                          <p:attrName>style.visibility</p:attrName>
                                        </p:attrNameLst>
                                      </p:cBhvr>
                                      <p:to>
                                        <p:strVal val="visible"/>
                                      </p:to>
                                    </p:set>
                                    <p:anim calcmode="lin" valueType="num">
                                      <p:cBhvr>
                                        <p:cTn id="57" dur="1000" fill="hold"/>
                                        <p:tgtEl>
                                          <p:spTgt spid="41"/>
                                        </p:tgtEl>
                                        <p:attrNameLst>
                                          <p:attrName>ppt_w</p:attrName>
                                        </p:attrNameLst>
                                      </p:cBhvr>
                                      <p:tavLst>
                                        <p:tav tm="0">
                                          <p:val>
                                            <p:fltVal val="0"/>
                                          </p:val>
                                        </p:tav>
                                        <p:tav tm="100000">
                                          <p:val>
                                            <p:strVal val="#ppt_w"/>
                                          </p:val>
                                        </p:tav>
                                      </p:tavLst>
                                    </p:anim>
                                    <p:anim calcmode="lin" valueType="num">
                                      <p:cBhvr>
                                        <p:cTn id="58" dur="1000" fill="hold"/>
                                        <p:tgtEl>
                                          <p:spTgt spid="41"/>
                                        </p:tgtEl>
                                        <p:attrNameLst>
                                          <p:attrName>ppt_h</p:attrName>
                                        </p:attrNameLst>
                                      </p:cBhvr>
                                      <p:tavLst>
                                        <p:tav tm="0">
                                          <p:val>
                                            <p:fltVal val="0"/>
                                          </p:val>
                                        </p:tav>
                                        <p:tav tm="100000">
                                          <p:val>
                                            <p:strVal val="#ppt_h"/>
                                          </p:val>
                                        </p:tav>
                                      </p:tavLst>
                                    </p:anim>
                                    <p:animEffect transition="in" filter="fade">
                                      <p:cBhvr>
                                        <p:cTn id="59" dur="1000"/>
                                        <p:tgtEl>
                                          <p:spTgt spid="41"/>
                                        </p:tgtEl>
                                      </p:cBhvr>
                                    </p:animEffect>
                                  </p:childTnLst>
                                </p:cTn>
                              </p:par>
                            </p:childTnLst>
                          </p:cTn>
                        </p:par>
                        <p:par>
                          <p:cTn id="60" fill="hold">
                            <p:stCondLst>
                              <p:cond delay="6800"/>
                            </p:stCondLst>
                            <p:childTnLst>
                              <p:par>
                                <p:cTn id="61" presetID="22" presetClass="entr" presetSubtype="8"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par>
                                <p:cTn id="64" presetID="42" presetClass="entr" presetSubtype="0" fill="hold" grpId="0" nodeType="withEffect">
                                  <p:stCondLst>
                                    <p:cond delay="200"/>
                                  </p:stCondLst>
                                  <p:childTnLst>
                                    <p:set>
                                      <p:cBhvr>
                                        <p:cTn id="65" dur="1" fill="hold">
                                          <p:stCondLst>
                                            <p:cond delay="0"/>
                                          </p:stCondLst>
                                        </p:cTn>
                                        <p:tgtEl>
                                          <p:spTgt spid="46">
                                            <p:txEl>
                                              <p:pRg st="0" end="0"/>
                                            </p:txEl>
                                          </p:spTgt>
                                        </p:tgtEl>
                                        <p:attrNameLst>
                                          <p:attrName>style.visibility</p:attrName>
                                        </p:attrNameLst>
                                      </p:cBhvr>
                                      <p:to>
                                        <p:strVal val="visible"/>
                                      </p:to>
                                    </p:set>
                                    <p:animEffect transition="in" filter="fade">
                                      <p:cBhvr>
                                        <p:cTn id="66" dur="500"/>
                                        <p:tgtEl>
                                          <p:spTgt spid="46">
                                            <p:txEl>
                                              <p:pRg st="0" end="0"/>
                                            </p:txEl>
                                          </p:spTgt>
                                        </p:tgtEl>
                                      </p:cBhvr>
                                    </p:animEffect>
                                    <p:anim calcmode="lin" valueType="num">
                                      <p:cBhvr>
                                        <p:cTn id="6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68" dur="5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par>
                          <p:cTn id="69" fill="hold">
                            <p:stCondLst>
                              <p:cond delay="7500"/>
                            </p:stCondLst>
                            <p:childTnLst>
                              <p:par>
                                <p:cTn id="70" presetID="53" presetClass="entr" presetSubtype="16" fill="hold" grpId="0" nodeType="afterEffect">
                                  <p:stCondLst>
                                    <p:cond delay="0"/>
                                  </p:stCondLst>
                                  <p:childTnLst>
                                    <p:set>
                                      <p:cBhvr>
                                        <p:cTn id="71" dur="1" fill="hold">
                                          <p:stCondLst>
                                            <p:cond delay="0"/>
                                          </p:stCondLst>
                                        </p:cTn>
                                        <p:tgtEl>
                                          <p:spTgt spid="55">
                                            <p:txEl>
                                              <p:pRg st="0" end="0"/>
                                            </p:txEl>
                                          </p:spTgt>
                                        </p:tgtEl>
                                        <p:attrNameLst>
                                          <p:attrName>style.visibility</p:attrName>
                                        </p:attrNameLst>
                                      </p:cBhvr>
                                      <p:to>
                                        <p:strVal val="visible"/>
                                      </p:to>
                                    </p:set>
                                    <p:anim calcmode="lin" valueType="num">
                                      <p:cBhvr>
                                        <p:cTn id="72"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55">
                                            <p:txEl>
                                              <p:pRg st="0" end="0"/>
                                            </p:txEl>
                                          </p:spTgt>
                                        </p:tgtEl>
                                      </p:cBhvr>
                                    </p:animEffect>
                                  </p:childTnLst>
                                </p:cTn>
                              </p:par>
                              <p:par>
                                <p:cTn id="75" presetID="53" presetClass="entr" presetSubtype="16" fill="hold" grpId="0" nodeType="withEffect" nodePh="1">
                                  <p:stCondLst>
                                    <p:cond delay="800"/>
                                  </p:stCondLst>
                                  <p:endCondLst>
                                    <p:cond evt="begin" delay="0">
                                      <p:tn val="75"/>
                                    </p:cond>
                                  </p:endCondLst>
                                  <p:childTnLst>
                                    <p:set>
                                      <p:cBhvr>
                                        <p:cTn id="76" dur="1" fill="hold">
                                          <p:stCondLst>
                                            <p:cond delay="0"/>
                                          </p:stCondLst>
                                        </p:cTn>
                                        <p:tgtEl>
                                          <p:spTgt spid="51"/>
                                        </p:tgtEl>
                                        <p:attrNameLst>
                                          <p:attrName>style.visibility</p:attrName>
                                        </p:attrNameLst>
                                      </p:cBhvr>
                                      <p:to>
                                        <p:strVal val="visible"/>
                                      </p:to>
                                    </p:set>
                                    <p:anim calcmode="lin" valueType="num">
                                      <p:cBhvr>
                                        <p:cTn id="77" dur="1000" fill="hold"/>
                                        <p:tgtEl>
                                          <p:spTgt spid="51"/>
                                        </p:tgtEl>
                                        <p:attrNameLst>
                                          <p:attrName>ppt_w</p:attrName>
                                        </p:attrNameLst>
                                      </p:cBhvr>
                                      <p:tavLst>
                                        <p:tav tm="0">
                                          <p:val>
                                            <p:fltVal val="0"/>
                                          </p:val>
                                        </p:tav>
                                        <p:tav tm="100000">
                                          <p:val>
                                            <p:strVal val="#ppt_w"/>
                                          </p:val>
                                        </p:tav>
                                      </p:tavLst>
                                    </p:anim>
                                    <p:anim calcmode="lin" valueType="num">
                                      <p:cBhvr>
                                        <p:cTn id="78" dur="1000" fill="hold"/>
                                        <p:tgtEl>
                                          <p:spTgt spid="51"/>
                                        </p:tgtEl>
                                        <p:attrNameLst>
                                          <p:attrName>ppt_h</p:attrName>
                                        </p:attrNameLst>
                                      </p:cBhvr>
                                      <p:tavLst>
                                        <p:tav tm="0">
                                          <p:val>
                                            <p:fltVal val="0"/>
                                          </p:val>
                                        </p:tav>
                                        <p:tav tm="100000">
                                          <p:val>
                                            <p:strVal val="#ppt_h"/>
                                          </p:val>
                                        </p:tav>
                                      </p:tavLst>
                                    </p:anim>
                                    <p:animEffect transition="in" filter="fade">
                                      <p:cBhvr>
                                        <p:cTn id="79" dur="1000"/>
                                        <p:tgtEl>
                                          <p:spTgt spid="51"/>
                                        </p:tgtEl>
                                      </p:cBhvr>
                                    </p:animEffect>
                                  </p:childTnLst>
                                </p:cTn>
                              </p:par>
                            </p:childTnLst>
                          </p:cTn>
                        </p:par>
                        <p:par>
                          <p:cTn id="80" fill="hold">
                            <p:stCondLst>
                              <p:cond delay="9300"/>
                            </p:stCondLst>
                            <p:childTnLst>
                              <p:par>
                                <p:cTn id="81" presetID="22" presetClass="entr" presetSubtype="8"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par>
                                <p:cTn id="84" presetID="42" presetClass="entr" presetSubtype="0" fill="hold" grpId="0" nodeType="withEffect">
                                  <p:stCondLst>
                                    <p:cond delay="200"/>
                                  </p:stCondLst>
                                  <p:childTnLst>
                                    <p:set>
                                      <p:cBhvr>
                                        <p:cTn id="85" dur="1" fill="hold">
                                          <p:stCondLst>
                                            <p:cond delay="0"/>
                                          </p:stCondLst>
                                        </p:cTn>
                                        <p:tgtEl>
                                          <p:spTgt spid="53">
                                            <p:txEl>
                                              <p:pRg st="0" end="0"/>
                                            </p:txEl>
                                          </p:spTgt>
                                        </p:tgtEl>
                                        <p:attrNameLst>
                                          <p:attrName>style.visibility</p:attrName>
                                        </p:attrNameLst>
                                      </p:cBhvr>
                                      <p:to>
                                        <p:strVal val="visible"/>
                                      </p:to>
                                    </p:set>
                                    <p:animEffect transition="in" filter="fade">
                                      <p:cBhvr>
                                        <p:cTn id="86" dur="500"/>
                                        <p:tgtEl>
                                          <p:spTgt spid="53">
                                            <p:txEl>
                                              <p:pRg st="0" end="0"/>
                                            </p:txEl>
                                          </p:spTgt>
                                        </p:tgtEl>
                                      </p:cBhvr>
                                    </p:animEffect>
                                    <p:anim calcmode="lin" valueType="num">
                                      <p:cBhvr>
                                        <p:cTn id="87"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53" presetClass="entr" presetSubtype="16" fill="hold" grpId="0" nodeType="afterEffect">
                                  <p:stCondLst>
                                    <p:cond delay="0"/>
                                  </p:stCondLst>
                                  <p:childTnLst>
                                    <p:set>
                                      <p:cBhvr>
                                        <p:cTn id="91" dur="1" fill="hold">
                                          <p:stCondLst>
                                            <p:cond delay="0"/>
                                          </p:stCondLst>
                                        </p:cTn>
                                        <p:tgtEl>
                                          <p:spTgt spid="54">
                                            <p:txEl>
                                              <p:pRg st="0" end="0"/>
                                            </p:txEl>
                                          </p:spTgt>
                                        </p:tgtEl>
                                        <p:attrNameLst>
                                          <p:attrName>style.visibility</p:attrName>
                                        </p:attrNameLst>
                                      </p:cBhvr>
                                      <p:to>
                                        <p:strVal val="visible"/>
                                      </p:to>
                                    </p:set>
                                    <p:anim calcmode="lin" valueType="num">
                                      <p:cBhvr>
                                        <p:cTn id="92" dur="3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93" dur="3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94" dur="300"/>
                                        <p:tgtEl>
                                          <p:spTgt spid="54">
                                            <p:txEl>
                                              <p:pRg st="0" end="0"/>
                                            </p:txEl>
                                          </p:spTgt>
                                        </p:tgtEl>
                                      </p:cBhvr>
                                    </p:animEffect>
                                  </p:childTnLst>
                                </p:cTn>
                              </p:par>
                              <p:par>
                                <p:cTn id="95" presetID="53" presetClass="entr" presetSubtype="16" fill="hold" grpId="0" nodeType="withEffect" nodePh="1">
                                  <p:stCondLst>
                                    <p:cond delay="800"/>
                                  </p:stCondLst>
                                  <p:endCondLst>
                                    <p:cond evt="begin" delay="0">
                                      <p:tn val="95"/>
                                    </p:cond>
                                  </p:endCondLst>
                                  <p:childTnLst>
                                    <p:set>
                                      <p:cBhvr>
                                        <p:cTn id="96" dur="1" fill="hold">
                                          <p:stCondLst>
                                            <p:cond delay="0"/>
                                          </p:stCondLst>
                                        </p:cTn>
                                        <p:tgtEl>
                                          <p:spTgt spid="56"/>
                                        </p:tgtEl>
                                        <p:attrNameLst>
                                          <p:attrName>style.visibility</p:attrName>
                                        </p:attrNameLst>
                                      </p:cBhvr>
                                      <p:to>
                                        <p:strVal val="visible"/>
                                      </p:to>
                                    </p:set>
                                    <p:anim calcmode="lin" valueType="num">
                                      <p:cBhvr>
                                        <p:cTn id="97" dur="1000" fill="hold"/>
                                        <p:tgtEl>
                                          <p:spTgt spid="56"/>
                                        </p:tgtEl>
                                        <p:attrNameLst>
                                          <p:attrName>ppt_w</p:attrName>
                                        </p:attrNameLst>
                                      </p:cBhvr>
                                      <p:tavLst>
                                        <p:tav tm="0">
                                          <p:val>
                                            <p:fltVal val="0"/>
                                          </p:val>
                                        </p:tav>
                                        <p:tav tm="100000">
                                          <p:val>
                                            <p:strVal val="#ppt_w"/>
                                          </p:val>
                                        </p:tav>
                                      </p:tavLst>
                                    </p:anim>
                                    <p:anim calcmode="lin" valueType="num">
                                      <p:cBhvr>
                                        <p:cTn id="98" dur="1000" fill="hold"/>
                                        <p:tgtEl>
                                          <p:spTgt spid="56"/>
                                        </p:tgtEl>
                                        <p:attrNameLst>
                                          <p:attrName>ppt_h</p:attrName>
                                        </p:attrNameLst>
                                      </p:cBhvr>
                                      <p:tavLst>
                                        <p:tav tm="0">
                                          <p:val>
                                            <p:fltVal val="0"/>
                                          </p:val>
                                        </p:tav>
                                        <p:tav tm="100000">
                                          <p:val>
                                            <p:strVal val="#ppt_h"/>
                                          </p:val>
                                        </p:tav>
                                      </p:tavLst>
                                    </p:anim>
                                    <p:animEffect transition="in" filter="fade">
                                      <p:cBhvr>
                                        <p:cTn id="99" dur="1000"/>
                                        <p:tgtEl>
                                          <p:spTgt spid="56"/>
                                        </p:tgtEl>
                                      </p:cBhvr>
                                    </p:animEffect>
                                  </p:childTnLst>
                                </p:cTn>
                              </p:par>
                            </p:childTnLst>
                          </p:cTn>
                        </p:par>
                        <p:par>
                          <p:cTn id="100" fill="hold">
                            <p:stCondLst>
                              <p:cond delay="11800"/>
                            </p:stCondLst>
                            <p:childTnLst>
                              <p:par>
                                <p:cTn id="101" presetID="22" presetClass="entr" presetSubtype="8"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left)">
                                      <p:cBhvr>
                                        <p:cTn id="103" dur="500"/>
                                        <p:tgtEl>
                                          <p:spTgt spid="57"/>
                                        </p:tgtEl>
                                      </p:cBhvr>
                                    </p:animEffect>
                                  </p:childTnLst>
                                </p:cTn>
                              </p:par>
                              <p:par>
                                <p:cTn id="104" presetID="42" presetClass="entr" presetSubtype="0" fill="hold" grpId="0" nodeType="withEffect">
                                  <p:stCondLst>
                                    <p:cond delay="200"/>
                                  </p:stCondLst>
                                  <p:childTnLst>
                                    <p:set>
                                      <p:cBhvr>
                                        <p:cTn id="105" dur="1" fill="hold">
                                          <p:stCondLst>
                                            <p:cond delay="0"/>
                                          </p:stCondLst>
                                        </p:cTn>
                                        <p:tgtEl>
                                          <p:spTgt spid="58">
                                            <p:txEl>
                                              <p:pRg st="0" end="0"/>
                                            </p:txEl>
                                          </p:spTgt>
                                        </p:tgtEl>
                                        <p:attrNameLst>
                                          <p:attrName>style.visibility</p:attrName>
                                        </p:attrNameLst>
                                      </p:cBhvr>
                                      <p:to>
                                        <p:strVal val="visible"/>
                                      </p:to>
                                    </p:set>
                                    <p:animEffect transition="in" filter="fade">
                                      <p:cBhvr>
                                        <p:cTn id="106" dur="500"/>
                                        <p:tgtEl>
                                          <p:spTgt spid="58">
                                            <p:txEl>
                                              <p:pRg st="0" end="0"/>
                                            </p:txEl>
                                          </p:spTgt>
                                        </p:tgtEl>
                                      </p:cBhvr>
                                    </p:animEffect>
                                    <p:anim calcmode="lin" valueType="num">
                                      <p:cBhvr>
                                        <p:cTn id="10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08" dur="5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par>
                          <p:cTn id="109" fill="hold">
                            <p:stCondLst>
                              <p:cond delay="12500"/>
                            </p:stCondLst>
                            <p:childTnLst>
                              <p:par>
                                <p:cTn id="110" presetID="53" presetClass="entr" presetSubtype="16" fill="hold" grpId="0" nodeType="afterEffect">
                                  <p:stCondLst>
                                    <p:cond delay="0"/>
                                  </p:stCondLst>
                                  <p:childTnLst>
                                    <p:set>
                                      <p:cBhvr>
                                        <p:cTn id="111" dur="1" fill="hold">
                                          <p:stCondLst>
                                            <p:cond delay="0"/>
                                          </p:stCondLst>
                                        </p:cTn>
                                        <p:tgtEl>
                                          <p:spTgt spid="59">
                                            <p:txEl>
                                              <p:pRg st="0" end="0"/>
                                            </p:txEl>
                                          </p:spTgt>
                                        </p:tgtEl>
                                        <p:attrNameLst>
                                          <p:attrName>style.visibility</p:attrName>
                                        </p:attrNameLst>
                                      </p:cBhvr>
                                      <p:to>
                                        <p:strVal val="visible"/>
                                      </p:to>
                                    </p:set>
                                    <p:anim calcmode="lin" valueType="num">
                                      <p:cBhvr>
                                        <p:cTn id="112" dur="3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13" dur="3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14" dur="300"/>
                                        <p:tgtEl>
                                          <p:spTgt spid="59">
                                            <p:txEl>
                                              <p:pRg st="0" end="0"/>
                                            </p:txEl>
                                          </p:spTgt>
                                        </p:tgtEl>
                                      </p:cBhvr>
                                    </p:animEffect>
                                  </p:childTnLst>
                                </p:cTn>
                              </p:par>
                              <p:par>
                                <p:cTn id="115" presetID="53" presetClass="entr" presetSubtype="16" fill="hold" grpId="0" nodeType="withEffect" nodePh="1">
                                  <p:stCondLst>
                                    <p:cond delay="800"/>
                                  </p:stCondLst>
                                  <p:endCondLst>
                                    <p:cond evt="begin" delay="0">
                                      <p:tn val="115"/>
                                    </p:cond>
                                  </p:endCondLst>
                                  <p:childTnLst>
                                    <p:set>
                                      <p:cBhvr>
                                        <p:cTn id="116" dur="1" fill="hold">
                                          <p:stCondLst>
                                            <p:cond delay="0"/>
                                          </p:stCondLst>
                                        </p:cTn>
                                        <p:tgtEl>
                                          <p:spTgt spid="60"/>
                                        </p:tgtEl>
                                        <p:attrNameLst>
                                          <p:attrName>style.visibility</p:attrName>
                                        </p:attrNameLst>
                                      </p:cBhvr>
                                      <p:to>
                                        <p:strVal val="visible"/>
                                      </p:to>
                                    </p:set>
                                    <p:anim calcmode="lin" valueType="num">
                                      <p:cBhvr>
                                        <p:cTn id="117" dur="1000" fill="hold"/>
                                        <p:tgtEl>
                                          <p:spTgt spid="60"/>
                                        </p:tgtEl>
                                        <p:attrNameLst>
                                          <p:attrName>ppt_w</p:attrName>
                                        </p:attrNameLst>
                                      </p:cBhvr>
                                      <p:tavLst>
                                        <p:tav tm="0">
                                          <p:val>
                                            <p:fltVal val="0"/>
                                          </p:val>
                                        </p:tav>
                                        <p:tav tm="100000">
                                          <p:val>
                                            <p:strVal val="#ppt_w"/>
                                          </p:val>
                                        </p:tav>
                                      </p:tavLst>
                                    </p:anim>
                                    <p:anim calcmode="lin" valueType="num">
                                      <p:cBhvr>
                                        <p:cTn id="118" dur="1000" fill="hold"/>
                                        <p:tgtEl>
                                          <p:spTgt spid="60"/>
                                        </p:tgtEl>
                                        <p:attrNameLst>
                                          <p:attrName>ppt_h</p:attrName>
                                        </p:attrNameLst>
                                      </p:cBhvr>
                                      <p:tavLst>
                                        <p:tav tm="0">
                                          <p:val>
                                            <p:fltVal val="0"/>
                                          </p:val>
                                        </p:tav>
                                        <p:tav tm="100000">
                                          <p:val>
                                            <p:strVal val="#ppt_h"/>
                                          </p:val>
                                        </p:tav>
                                      </p:tavLst>
                                    </p:anim>
                                    <p:animEffect transition="in" filter="fade">
                                      <p:cBhvr>
                                        <p:cTn id="119" dur="1000"/>
                                        <p:tgtEl>
                                          <p:spTgt spid="60"/>
                                        </p:tgtEl>
                                      </p:cBhvr>
                                    </p:animEffect>
                                  </p:childTnLst>
                                </p:cTn>
                              </p:par>
                            </p:childTnLst>
                          </p:cTn>
                        </p:par>
                        <p:par>
                          <p:cTn id="120" fill="hold">
                            <p:stCondLst>
                              <p:cond delay="14300"/>
                            </p:stCondLst>
                            <p:childTnLst>
                              <p:par>
                                <p:cTn id="121" presetID="22" presetClass="entr" presetSubtype="8" fill="hold" grpId="0" nodeType="after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wipe(left)">
                                      <p:cBhvr>
                                        <p:cTn id="123" dur="500"/>
                                        <p:tgtEl>
                                          <p:spTgt spid="61"/>
                                        </p:tgtEl>
                                      </p:cBhvr>
                                    </p:animEffect>
                                  </p:childTnLst>
                                </p:cTn>
                              </p:par>
                              <p:par>
                                <p:cTn id="124" presetID="42" presetClass="entr" presetSubtype="0" fill="hold" grpId="0" nodeType="withEffect">
                                  <p:stCondLst>
                                    <p:cond delay="200"/>
                                  </p:stCondLst>
                                  <p:childTnLst>
                                    <p:set>
                                      <p:cBhvr>
                                        <p:cTn id="125" dur="1" fill="hold">
                                          <p:stCondLst>
                                            <p:cond delay="0"/>
                                          </p:stCondLst>
                                        </p:cTn>
                                        <p:tgtEl>
                                          <p:spTgt spid="62">
                                            <p:txEl>
                                              <p:pRg st="0" end="0"/>
                                            </p:txEl>
                                          </p:spTgt>
                                        </p:tgtEl>
                                        <p:attrNameLst>
                                          <p:attrName>style.visibility</p:attrName>
                                        </p:attrNameLst>
                                      </p:cBhvr>
                                      <p:to>
                                        <p:strVal val="visible"/>
                                      </p:to>
                                    </p:set>
                                    <p:animEffect transition="in" filter="fade">
                                      <p:cBhvr>
                                        <p:cTn id="126" dur="500"/>
                                        <p:tgtEl>
                                          <p:spTgt spid="62">
                                            <p:txEl>
                                              <p:pRg st="0" end="0"/>
                                            </p:txEl>
                                          </p:spTgt>
                                        </p:tgtEl>
                                      </p:cBhvr>
                                    </p:animEffect>
                                    <p:anim calcmode="lin" valueType="num">
                                      <p:cBhvr>
                                        <p:cTn id="127"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28" dur="5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par>
                          <p:cTn id="129" fill="hold">
                            <p:stCondLst>
                              <p:cond delay="15000"/>
                            </p:stCondLst>
                            <p:childTnLst>
                              <p:par>
                                <p:cTn id="130" presetID="53" presetClass="entr" presetSubtype="16" fill="hold" grpId="0" nodeType="afterEffect">
                                  <p:stCondLst>
                                    <p:cond delay="0"/>
                                  </p:stCondLst>
                                  <p:childTnLst>
                                    <p:set>
                                      <p:cBhvr>
                                        <p:cTn id="131" dur="1" fill="hold">
                                          <p:stCondLst>
                                            <p:cond delay="0"/>
                                          </p:stCondLst>
                                        </p:cTn>
                                        <p:tgtEl>
                                          <p:spTgt spid="63">
                                            <p:txEl>
                                              <p:pRg st="0" end="0"/>
                                            </p:txEl>
                                          </p:spTgt>
                                        </p:tgtEl>
                                        <p:attrNameLst>
                                          <p:attrName>style.visibility</p:attrName>
                                        </p:attrNameLst>
                                      </p:cBhvr>
                                      <p:to>
                                        <p:strVal val="visible"/>
                                      </p:to>
                                    </p:set>
                                    <p:anim calcmode="lin" valueType="num">
                                      <p:cBhvr>
                                        <p:cTn id="132" dur="3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133" dur="3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134" dur="300"/>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animEffect transition="in" filter="fade">
                      <p:cBhvr>
                        <p:cTn dur="300"/>
                        <p:tgtEl>
                          <p:spTgt spid="27"/>
                        </p:tgtEl>
                      </p:cBhvr>
                    </p:animEffect>
                  </p:childTnLst>
                </p:cTn>
              </p:par>
            </p:tnLst>
          </p:tmpl>
        </p:tmplLst>
      </p:bldP>
      <p:bldP spid="28" grpId="0"/>
      <p:bldP spid="29" grpId="0" animBg="1"/>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41" grpId="0"/>
      <p:bldP spid="42" grpId="0" animBg="1"/>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P spid="51" grpId="0"/>
      <p:bldP spid="52" grpId="0" animBg="1"/>
      <p:bldP spid="53" grpId="0" build="p">
        <p:tmplLst>
          <p:tmpl lvl="1">
            <p:tnLst>
              <p:par>
                <p:cTn presetID="42" presetClass="entr" presetSubtype="0" fill="hold" nodeType="withEffect">
                  <p:stCondLst>
                    <p:cond delay="2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anim calcmode="lin" valueType="num">
                      <p:cBhvr>
                        <p:cTn dur="500" fill="hold"/>
                        <p:tgtEl>
                          <p:spTgt spid="53"/>
                        </p:tgtEl>
                        <p:attrNameLst>
                          <p:attrName>ppt_x</p:attrName>
                        </p:attrNameLst>
                      </p:cBhvr>
                      <p:tavLst>
                        <p:tav tm="0">
                          <p:val>
                            <p:strVal val="#ppt_x"/>
                          </p:val>
                        </p:tav>
                        <p:tav tm="100000">
                          <p:val>
                            <p:strVal val="#ppt_x"/>
                          </p:val>
                        </p:tav>
                      </p:tavLst>
                    </p:anim>
                    <p:anim calcmode="lin" valueType="num">
                      <p:cBhvr>
                        <p:cTn dur="500" fill="hold"/>
                        <p:tgtEl>
                          <p:spTgt spid="53"/>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300" fill="hold"/>
                        <p:tgtEl>
                          <p:spTgt spid="54"/>
                        </p:tgtEl>
                        <p:attrNameLst>
                          <p:attrName>ppt_w</p:attrName>
                        </p:attrNameLst>
                      </p:cBhvr>
                      <p:tavLst>
                        <p:tav tm="0">
                          <p:val>
                            <p:fltVal val="0"/>
                          </p:val>
                        </p:tav>
                        <p:tav tm="100000">
                          <p:val>
                            <p:strVal val="#ppt_w"/>
                          </p:val>
                        </p:tav>
                      </p:tavLst>
                    </p:anim>
                    <p:anim calcmode="lin" valueType="num">
                      <p:cBhvr>
                        <p:cTn dur="300" fill="hold"/>
                        <p:tgtEl>
                          <p:spTgt spid="54"/>
                        </p:tgtEl>
                        <p:attrNameLst>
                          <p:attrName>ppt_h</p:attrName>
                        </p:attrNameLst>
                      </p:cBhvr>
                      <p:tavLst>
                        <p:tav tm="0">
                          <p:val>
                            <p:fltVal val="0"/>
                          </p:val>
                        </p:tav>
                        <p:tav tm="100000">
                          <p:val>
                            <p:strVal val="#ppt_h"/>
                          </p:val>
                        </p:tav>
                      </p:tavLst>
                    </p:anim>
                    <p:animEffect transition="in" filter="fade">
                      <p:cBhvr>
                        <p:cTn dur="300"/>
                        <p:tgtEl>
                          <p:spTgt spid="54"/>
                        </p:tgtEl>
                      </p:cBhvr>
                    </p:animEffect>
                  </p:childTnLst>
                </p:cTn>
              </p:par>
            </p:tnLst>
          </p:tmpl>
        </p:tmplLst>
      </p:bldP>
      <p:bldP spid="56" grpId="0"/>
      <p:bldP spid="57" grpId="0" animBg="1"/>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anim calcmode="lin" valueType="num">
                      <p:cBhvr>
                        <p:cTn dur="500" fill="hold"/>
                        <p:tgtEl>
                          <p:spTgt spid="58"/>
                        </p:tgtEl>
                        <p:attrNameLst>
                          <p:attrName>ppt_x</p:attrName>
                        </p:attrNameLst>
                      </p:cBhvr>
                      <p:tavLst>
                        <p:tav tm="0">
                          <p:val>
                            <p:strVal val="#ppt_x"/>
                          </p:val>
                        </p:tav>
                        <p:tav tm="100000">
                          <p:val>
                            <p:strVal val="#ppt_x"/>
                          </p:val>
                        </p:tav>
                      </p:tavLst>
                    </p:anim>
                    <p:anim calcmode="lin" valueType="num">
                      <p:cBhvr>
                        <p:cTn dur="5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53" presetClass="entr" presetSubtype="16"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p:cTn dur="300" fill="hold"/>
                        <p:tgtEl>
                          <p:spTgt spid="59"/>
                        </p:tgtEl>
                        <p:attrNameLst>
                          <p:attrName>ppt_w</p:attrName>
                        </p:attrNameLst>
                      </p:cBhvr>
                      <p:tavLst>
                        <p:tav tm="0">
                          <p:val>
                            <p:fltVal val="0"/>
                          </p:val>
                        </p:tav>
                        <p:tav tm="100000">
                          <p:val>
                            <p:strVal val="#ppt_w"/>
                          </p:val>
                        </p:tav>
                      </p:tavLst>
                    </p:anim>
                    <p:anim calcmode="lin" valueType="num">
                      <p:cBhvr>
                        <p:cTn dur="300" fill="hold"/>
                        <p:tgtEl>
                          <p:spTgt spid="59"/>
                        </p:tgtEl>
                        <p:attrNameLst>
                          <p:attrName>ppt_h</p:attrName>
                        </p:attrNameLst>
                      </p:cBhvr>
                      <p:tavLst>
                        <p:tav tm="0">
                          <p:val>
                            <p:fltVal val="0"/>
                          </p:val>
                        </p:tav>
                        <p:tav tm="100000">
                          <p:val>
                            <p:strVal val="#ppt_h"/>
                          </p:val>
                        </p:tav>
                      </p:tavLst>
                    </p:anim>
                    <p:animEffect transition="in" filter="fade">
                      <p:cBhvr>
                        <p:cTn dur="300"/>
                        <p:tgtEl>
                          <p:spTgt spid="59"/>
                        </p:tgtEl>
                      </p:cBhvr>
                    </p:animEffect>
                  </p:childTnLst>
                </p:cTn>
              </p:par>
            </p:tnLst>
          </p:tmpl>
        </p:tmplLst>
      </p:bldP>
      <p:bldP spid="60" grpId="0"/>
      <p:bldP spid="61" grpId="0" animBg="1"/>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anim calcmode="lin" valueType="num">
                      <p:cBhvr>
                        <p:cTn dur="500" fill="hold"/>
                        <p:tgtEl>
                          <p:spTgt spid="62"/>
                        </p:tgtEl>
                        <p:attrNameLst>
                          <p:attrName>ppt_x</p:attrName>
                        </p:attrNameLst>
                      </p:cBhvr>
                      <p:tavLst>
                        <p:tav tm="0">
                          <p:val>
                            <p:strVal val="#ppt_x"/>
                          </p:val>
                        </p:tav>
                        <p:tav tm="100000">
                          <p:val>
                            <p:strVal val="#ppt_x"/>
                          </p:val>
                        </p:tav>
                      </p:tavLst>
                    </p:anim>
                    <p:anim calcmode="lin" valueType="num">
                      <p:cBhvr>
                        <p:cTn dur="5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300" fill="hold"/>
                        <p:tgtEl>
                          <p:spTgt spid="63"/>
                        </p:tgtEl>
                        <p:attrNameLst>
                          <p:attrName>ppt_w</p:attrName>
                        </p:attrNameLst>
                      </p:cBhvr>
                      <p:tavLst>
                        <p:tav tm="0">
                          <p:val>
                            <p:fltVal val="0"/>
                          </p:val>
                        </p:tav>
                        <p:tav tm="100000">
                          <p:val>
                            <p:strVal val="#ppt_w"/>
                          </p:val>
                        </p:tav>
                      </p:tavLst>
                    </p:anim>
                    <p:anim calcmode="lin" valueType="num">
                      <p:cBhvr>
                        <p:cTn dur="300" fill="hold"/>
                        <p:tgtEl>
                          <p:spTgt spid="63"/>
                        </p:tgtEl>
                        <p:attrNameLst>
                          <p:attrName>ppt_h</p:attrName>
                        </p:attrNameLst>
                      </p:cBhvr>
                      <p:tavLst>
                        <p:tav tm="0">
                          <p:val>
                            <p:fltVal val="0"/>
                          </p:val>
                        </p:tav>
                        <p:tav tm="100000">
                          <p:val>
                            <p:strVal val="#ppt_h"/>
                          </p:val>
                        </p:tav>
                      </p:tavLst>
                    </p:anim>
                    <p:animEffect transition="in" filter="fade">
                      <p:cBhvr>
                        <p:cTn dur="300"/>
                        <p:tgtEl>
                          <p:spTgt spid="63"/>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les images slide">
    <p:spTree>
      <p:nvGrpSpPr>
        <p:cNvPr id="1" name=""/>
        <p:cNvGrpSpPr/>
        <p:nvPr/>
      </p:nvGrpSpPr>
      <p:grpSpPr>
        <a:xfrm>
          <a:off x="0" y="0"/>
          <a:ext cx="0" cy="0"/>
          <a:chOff x="0" y="0"/>
          <a:chExt cx="0" cy="0"/>
        </a:xfrm>
      </p:grpSpPr>
      <p:sp>
        <p:nvSpPr>
          <p:cNvPr id="22" name="Picture Placeholder 2"/>
          <p:cNvSpPr>
            <a:spLocks noGrp="1" noChangeAspect="1"/>
          </p:cNvSpPr>
          <p:nvPr>
            <p:ph type="pic" sz="quarter" idx="48"/>
          </p:nvPr>
        </p:nvSpPr>
        <p:spPr>
          <a:xfrm>
            <a:off x="0" y="0"/>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3" name="Picture Placeholder 2"/>
          <p:cNvSpPr>
            <a:spLocks noGrp="1" noChangeAspect="1"/>
          </p:cNvSpPr>
          <p:nvPr>
            <p:ph type="pic" sz="quarter" idx="49"/>
          </p:nvPr>
        </p:nvSpPr>
        <p:spPr>
          <a:xfrm>
            <a:off x="1727996" y="0"/>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4" name="Picture Placeholder 2"/>
          <p:cNvSpPr>
            <a:spLocks noGrp="1" noChangeAspect="1"/>
          </p:cNvSpPr>
          <p:nvPr>
            <p:ph type="pic" sz="quarter" idx="50"/>
          </p:nvPr>
        </p:nvSpPr>
        <p:spPr>
          <a:xfrm>
            <a:off x="3455992" y="0"/>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5" name="Picture Placeholder 2"/>
          <p:cNvSpPr>
            <a:spLocks noGrp="1" noChangeAspect="1"/>
          </p:cNvSpPr>
          <p:nvPr>
            <p:ph type="pic" sz="quarter" idx="51"/>
          </p:nvPr>
        </p:nvSpPr>
        <p:spPr>
          <a:xfrm>
            <a:off x="5183988" y="0"/>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6" name="Picture Placeholder 2"/>
          <p:cNvSpPr>
            <a:spLocks noGrp="1" noChangeAspect="1"/>
          </p:cNvSpPr>
          <p:nvPr>
            <p:ph type="pic" sz="quarter" idx="52"/>
          </p:nvPr>
        </p:nvSpPr>
        <p:spPr>
          <a:xfrm>
            <a:off x="6911984" y="0"/>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7" name="Picture Placeholder 2"/>
          <p:cNvSpPr>
            <a:spLocks noGrp="1" noChangeAspect="1"/>
          </p:cNvSpPr>
          <p:nvPr>
            <p:ph type="pic" sz="quarter" idx="53"/>
          </p:nvPr>
        </p:nvSpPr>
        <p:spPr>
          <a:xfrm>
            <a:off x="8639980" y="0"/>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8" name="Picture Placeholder 2"/>
          <p:cNvSpPr>
            <a:spLocks noGrp="1" noChangeAspect="1"/>
          </p:cNvSpPr>
          <p:nvPr>
            <p:ph type="pic" sz="quarter" idx="54"/>
          </p:nvPr>
        </p:nvSpPr>
        <p:spPr>
          <a:xfrm>
            <a:off x="10367976" y="0"/>
            <a:ext cx="1824024"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9" name="Picture Placeholder 2"/>
          <p:cNvSpPr>
            <a:spLocks noGrp="1" noChangeAspect="1"/>
          </p:cNvSpPr>
          <p:nvPr>
            <p:ph type="pic" sz="quarter" idx="55"/>
          </p:nvPr>
        </p:nvSpPr>
        <p:spPr>
          <a:xfrm>
            <a:off x="0" y="1555195"/>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0" name="Picture Placeholder 2"/>
          <p:cNvSpPr>
            <a:spLocks noGrp="1" noChangeAspect="1"/>
          </p:cNvSpPr>
          <p:nvPr>
            <p:ph type="pic" sz="quarter" idx="56"/>
          </p:nvPr>
        </p:nvSpPr>
        <p:spPr>
          <a:xfrm>
            <a:off x="1727996" y="1555195"/>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1" name="Picture Placeholder 2"/>
          <p:cNvSpPr>
            <a:spLocks noGrp="1" noChangeAspect="1"/>
          </p:cNvSpPr>
          <p:nvPr>
            <p:ph type="pic" sz="quarter" idx="57"/>
          </p:nvPr>
        </p:nvSpPr>
        <p:spPr>
          <a:xfrm>
            <a:off x="3455992" y="1555195"/>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2" name="Picture Placeholder 2"/>
          <p:cNvSpPr>
            <a:spLocks noGrp="1" noChangeAspect="1"/>
          </p:cNvSpPr>
          <p:nvPr>
            <p:ph type="pic" sz="quarter" idx="58"/>
          </p:nvPr>
        </p:nvSpPr>
        <p:spPr>
          <a:xfrm>
            <a:off x="5183988" y="1555195"/>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3" name="Picture Placeholder 2"/>
          <p:cNvSpPr>
            <a:spLocks noGrp="1" noChangeAspect="1"/>
          </p:cNvSpPr>
          <p:nvPr>
            <p:ph type="pic" sz="quarter" idx="59"/>
          </p:nvPr>
        </p:nvSpPr>
        <p:spPr>
          <a:xfrm>
            <a:off x="6911984" y="1555195"/>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4" name="Picture Placeholder 2"/>
          <p:cNvSpPr>
            <a:spLocks noGrp="1" noChangeAspect="1"/>
          </p:cNvSpPr>
          <p:nvPr>
            <p:ph type="pic" sz="quarter" idx="60"/>
          </p:nvPr>
        </p:nvSpPr>
        <p:spPr>
          <a:xfrm>
            <a:off x="8639980" y="1555195"/>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5" name="Picture Placeholder 2"/>
          <p:cNvSpPr>
            <a:spLocks noGrp="1" noChangeAspect="1"/>
          </p:cNvSpPr>
          <p:nvPr>
            <p:ph type="pic" sz="quarter" idx="61"/>
          </p:nvPr>
        </p:nvSpPr>
        <p:spPr>
          <a:xfrm>
            <a:off x="10367976" y="1555195"/>
            <a:ext cx="1824024"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6" name="Picture Placeholder 2"/>
          <p:cNvSpPr>
            <a:spLocks noGrp="1" noChangeAspect="1"/>
          </p:cNvSpPr>
          <p:nvPr>
            <p:ph type="pic" sz="quarter" idx="62"/>
          </p:nvPr>
        </p:nvSpPr>
        <p:spPr>
          <a:xfrm>
            <a:off x="0" y="3110391"/>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7" name="Picture Placeholder 2"/>
          <p:cNvSpPr>
            <a:spLocks noGrp="1" noChangeAspect="1"/>
          </p:cNvSpPr>
          <p:nvPr>
            <p:ph type="pic" sz="quarter" idx="63"/>
          </p:nvPr>
        </p:nvSpPr>
        <p:spPr>
          <a:xfrm>
            <a:off x="1727996" y="3110391"/>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8" name="Picture Placeholder 2"/>
          <p:cNvSpPr>
            <a:spLocks noGrp="1" noChangeAspect="1"/>
          </p:cNvSpPr>
          <p:nvPr>
            <p:ph type="pic" sz="quarter" idx="64"/>
          </p:nvPr>
        </p:nvSpPr>
        <p:spPr>
          <a:xfrm>
            <a:off x="3455992" y="3110391"/>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9" name="Picture Placeholder 2"/>
          <p:cNvSpPr>
            <a:spLocks noGrp="1" noChangeAspect="1"/>
          </p:cNvSpPr>
          <p:nvPr>
            <p:ph type="pic" sz="quarter" idx="65"/>
          </p:nvPr>
        </p:nvSpPr>
        <p:spPr>
          <a:xfrm>
            <a:off x="5183988" y="3110391"/>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90" name="Picture Placeholder 2"/>
          <p:cNvSpPr>
            <a:spLocks noGrp="1" noChangeAspect="1"/>
          </p:cNvSpPr>
          <p:nvPr>
            <p:ph type="pic" sz="quarter" idx="66"/>
          </p:nvPr>
        </p:nvSpPr>
        <p:spPr>
          <a:xfrm>
            <a:off x="6911984" y="3110391"/>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91" name="Picture Placeholder 2"/>
          <p:cNvSpPr>
            <a:spLocks noGrp="1" noChangeAspect="1"/>
          </p:cNvSpPr>
          <p:nvPr>
            <p:ph type="pic" sz="quarter" idx="67"/>
          </p:nvPr>
        </p:nvSpPr>
        <p:spPr>
          <a:xfrm>
            <a:off x="8639980" y="3110391"/>
            <a:ext cx="1727995"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92" name="Picture Placeholder 2"/>
          <p:cNvSpPr>
            <a:spLocks noGrp="1" noChangeAspect="1"/>
          </p:cNvSpPr>
          <p:nvPr>
            <p:ph type="pic" sz="quarter" idx="68"/>
          </p:nvPr>
        </p:nvSpPr>
        <p:spPr>
          <a:xfrm>
            <a:off x="10367976" y="3110391"/>
            <a:ext cx="1824024" cy="1555195"/>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93" name="Text Placeholder 2"/>
          <p:cNvSpPr>
            <a:spLocks noGrp="1"/>
          </p:cNvSpPr>
          <p:nvPr>
            <p:ph type="body" sz="quarter" idx="69" hasCustomPrompt="1"/>
          </p:nvPr>
        </p:nvSpPr>
        <p:spPr>
          <a:xfrm>
            <a:off x="591962" y="5563771"/>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a:t>
            </a:r>
          </a:p>
        </p:txBody>
      </p:sp>
      <p:sp>
        <p:nvSpPr>
          <p:cNvPr id="94" name="Text Placeholder 7"/>
          <p:cNvSpPr>
            <a:spLocks noGrp="1"/>
          </p:cNvSpPr>
          <p:nvPr>
            <p:ph type="body" sz="quarter" idx="18" hasCustomPrompt="1"/>
          </p:nvPr>
        </p:nvSpPr>
        <p:spPr>
          <a:xfrm>
            <a:off x="569384" y="5109392"/>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tx1">
                    <a:lumMod val="75000"/>
                    <a:lumOff val="25000"/>
                  </a:schemeClr>
                </a:solidFill>
                <a:latin typeface="Lato Light"/>
                <a:cs typeface="Lato Light"/>
              </a:defRPr>
            </a:lvl1pPr>
          </a:lstStyle>
          <a:p>
            <a:pPr lvl="0"/>
            <a:r>
              <a:rPr lang="es-ES_tradnl" dirty="0" err="1"/>
              <a:t>Put</a:t>
            </a:r>
            <a:r>
              <a:rPr lang="es-ES_tradnl" dirty="0"/>
              <a:t> </a:t>
            </a:r>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17343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80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par>
                                <p:cTn id="10" presetID="53" presetClass="entr" presetSubtype="16" fill="hold" grpId="0" nodeType="withEffect" nodePh="1">
                                  <p:stCondLst>
                                    <p:cond delay="800"/>
                                  </p:stCondLst>
                                  <p:endCondLst>
                                    <p:cond evt="begin" delay="0">
                                      <p:tn val="10"/>
                                    </p:cond>
                                  </p:endCondLst>
                                  <p:childTnLst>
                                    <p:set>
                                      <p:cBhvr>
                                        <p:cTn id="11" dur="1" fill="hold">
                                          <p:stCondLst>
                                            <p:cond delay="0"/>
                                          </p:stCondLst>
                                        </p:cTn>
                                        <p:tgtEl>
                                          <p:spTgt spid="73"/>
                                        </p:tgtEl>
                                        <p:attrNameLst>
                                          <p:attrName>style.visibility</p:attrName>
                                        </p:attrNameLst>
                                      </p:cBhvr>
                                      <p:to>
                                        <p:strVal val="visible"/>
                                      </p:to>
                                    </p:set>
                                    <p:anim calcmode="lin" valueType="num">
                                      <p:cBhvr>
                                        <p:cTn id="12" dur="1000" fill="hold"/>
                                        <p:tgtEl>
                                          <p:spTgt spid="73"/>
                                        </p:tgtEl>
                                        <p:attrNameLst>
                                          <p:attrName>ppt_w</p:attrName>
                                        </p:attrNameLst>
                                      </p:cBhvr>
                                      <p:tavLst>
                                        <p:tav tm="0">
                                          <p:val>
                                            <p:fltVal val="0"/>
                                          </p:val>
                                        </p:tav>
                                        <p:tav tm="100000">
                                          <p:val>
                                            <p:strVal val="#ppt_w"/>
                                          </p:val>
                                        </p:tav>
                                      </p:tavLst>
                                    </p:anim>
                                    <p:anim calcmode="lin" valueType="num">
                                      <p:cBhvr>
                                        <p:cTn id="13" dur="1000" fill="hold"/>
                                        <p:tgtEl>
                                          <p:spTgt spid="73"/>
                                        </p:tgtEl>
                                        <p:attrNameLst>
                                          <p:attrName>ppt_h</p:attrName>
                                        </p:attrNameLst>
                                      </p:cBhvr>
                                      <p:tavLst>
                                        <p:tav tm="0">
                                          <p:val>
                                            <p:fltVal val="0"/>
                                          </p:val>
                                        </p:tav>
                                        <p:tav tm="100000">
                                          <p:val>
                                            <p:strVal val="#ppt_h"/>
                                          </p:val>
                                        </p:tav>
                                      </p:tavLst>
                                    </p:anim>
                                    <p:animEffect transition="in" filter="fade">
                                      <p:cBhvr>
                                        <p:cTn id="14" dur="1000"/>
                                        <p:tgtEl>
                                          <p:spTgt spid="73"/>
                                        </p:tgtEl>
                                      </p:cBhvr>
                                    </p:animEffect>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74"/>
                                        </p:tgtEl>
                                        <p:attrNameLst>
                                          <p:attrName>style.visibility</p:attrName>
                                        </p:attrNameLst>
                                      </p:cBhvr>
                                      <p:to>
                                        <p:strVal val="visible"/>
                                      </p:to>
                                    </p:set>
                                    <p:anim calcmode="lin" valueType="num">
                                      <p:cBhvr>
                                        <p:cTn id="17" dur="1000" fill="hold"/>
                                        <p:tgtEl>
                                          <p:spTgt spid="74"/>
                                        </p:tgtEl>
                                        <p:attrNameLst>
                                          <p:attrName>ppt_w</p:attrName>
                                        </p:attrNameLst>
                                      </p:cBhvr>
                                      <p:tavLst>
                                        <p:tav tm="0">
                                          <p:val>
                                            <p:fltVal val="0"/>
                                          </p:val>
                                        </p:tav>
                                        <p:tav tm="100000">
                                          <p:val>
                                            <p:strVal val="#ppt_w"/>
                                          </p:val>
                                        </p:tav>
                                      </p:tavLst>
                                    </p:anim>
                                    <p:anim calcmode="lin" valueType="num">
                                      <p:cBhvr>
                                        <p:cTn id="18" dur="1000" fill="hold"/>
                                        <p:tgtEl>
                                          <p:spTgt spid="74"/>
                                        </p:tgtEl>
                                        <p:attrNameLst>
                                          <p:attrName>ppt_h</p:attrName>
                                        </p:attrNameLst>
                                      </p:cBhvr>
                                      <p:tavLst>
                                        <p:tav tm="0">
                                          <p:val>
                                            <p:fltVal val="0"/>
                                          </p:val>
                                        </p:tav>
                                        <p:tav tm="100000">
                                          <p:val>
                                            <p:strVal val="#ppt_h"/>
                                          </p:val>
                                        </p:tav>
                                      </p:tavLst>
                                    </p:anim>
                                    <p:animEffect transition="in" filter="fade">
                                      <p:cBhvr>
                                        <p:cTn id="19" dur="1000"/>
                                        <p:tgtEl>
                                          <p:spTgt spid="74"/>
                                        </p:tgtEl>
                                      </p:cBhvr>
                                    </p:animEffect>
                                  </p:childTnLst>
                                </p:cTn>
                              </p:par>
                              <p:par>
                                <p:cTn id="20" presetID="53" presetClass="entr" presetSubtype="16" fill="hold" grpId="0" nodeType="withEffect" nodePh="1">
                                  <p:stCondLst>
                                    <p:cond delay="800"/>
                                  </p:stCondLst>
                                  <p:endCondLst>
                                    <p:cond evt="begin" delay="0">
                                      <p:tn val="20"/>
                                    </p:cond>
                                  </p:endCondLst>
                                  <p:childTnLst>
                                    <p:set>
                                      <p:cBhvr>
                                        <p:cTn id="21" dur="1" fill="hold">
                                          <p:stCondLst>
                                            <p:cond delay="0"/>
                                          </p:stCondLst>
                                        </p:cTn>
                                        <p:tgtEl>
                                          <p:spTgt spid="75"/>
                                        </p:tgtEl>
                                        <p:attrNameLst>
                                          <p:attrName>style.visibility</p:attrName>
                                        </p:attrNameLst>
                                      </p:cBhvr>
                                      <p:to>
                                        <p:strVal val="visible"/>
                                      </p:to>
                                    </p:set>
                                    <p:anim calcmode="lin" valueType="num">
                                      <p:cBhvr>
                                        <p:cTn id="22" dur="1000" fill="hold"/>
                                        <p:tgtEl>
                                          <p:spTgt spid="75"/>
                                        </p:tgtEl>
                                        <p:attrNameLst>
                                          <p:attrName>ppt_w</p:attrName>
                                        </p:attrNameLst>
                                      </p:cBhvr>
                                      <p:tavLst>
                                        <p:tav tm="0">
                                          <p:val>
                                            <p:fltVal val="0"/>
                                          </p:val>
                                        </p:tav>
                                        <p:tav tm="100000">
                                          <p:val>
                                            <p:strVal val="#ppt_w"/>
                                          </p:val>
                                        </p:tav>
                                      </p:tavLst>
                                    </p:anim>
                                    <p:anim calcmode="lin" valueType="num">
                                      <p:cBhvr>
                                        <p:cTn id="23" dur="1000" fill="hold"/>
                                        <p:tgtEl>
                                          <p:spTgt spid="75"/>
                                        </p:tgtEl>
                                        <p:attrNameLst>
                                          <p:attrName>ppt_h</p:attrName>
                                        </p:attrNameLst>
                                      </p:cBhvr>
                                      <p:tavLst>
                                        <p:tav tm="0">
                                          <p:val>
                                            <p:fltVal val="0"/>
                                          </p:val>
                                        </p:tav>
                                        <p:tav tm="100000">
                                          <p:val>
                                            <p:strVal val="#ppt_h"/>
                                          </p:val>
                                        </p:tav>
                                      </p:tavLst>
                                    </p:anim>
                                    <p:animEffect transition="in" filter="fade">
                                      <p:cBhvr>
                                        <p:cTn id="24" dur="1000"/>
                                        <p:tgtEl>
                                          <p:spTgt spid="75"/>
                                        </p:tgtEl>
                                      </p:cBhvr>
                                    </p:animEffect>
                                  </p:childTnLst>
                                </p:cTn>
                              </p:par>
                              <p:par>
                                <p:cTn id="25" presetID="53" presetClass="entr" presetSubtype="16" fill="hold" grpId="0" nodeType="withEffect" nodePh="1">
                                  <p:stCondLst>
                                    <p:cond delay="800"/>
                                  </p:stCondLst>
                                  <p:endCondLst>
                                    <p:cond evt="begin" delay="0">
                                      <p:tn val="25"/>
                                    </p:cond>
                                  </p:endCondLst>
                                  <p:childTnLst>
                                    <p:set>
                                      <p:cBhvr>
                                        <p:cTn id="26" dur="1" fill="hold">
                                          <p:stCondLst>
                                            <p:cond delay="0"/>
                                          </p:stCondLst>
                                        </p:cTn>
                                        <p:tgtEl>
                                          <p:spTgt spid="76"/>
                                        </p:tgtEl>
                                        <p:attrNameLst>
                                          <p:attrName>style.visibility</p:attrName>
                                        </p:attrNameLst>
                                      </p:cBhvr>
                                      <p:to>
                                        <p:strVal val="visible"/>
                                      </p:to>
                                    </p:set>
                                    <p:anim calcmode="lin" valueType="num">
                                      <p:cBhvr>
                                        <p:cTn id="27" dur="1000" fill="hold"/>
                                        <p:tgtEl>
                                          <p:spTgt spid="76"/>
                                        </p:tgtEl>
                                        <p:attrNameLst>
                                          <p:attrName>ppt_w</p:attrName>
                                        </p:attrNameLst>
                                      </p:cBhvr>
                                      <p:tavLst>
                                        <p:tav tm="0">
                                          <p:val>
                                            <p:fltVal val="0"/>
                                          </p:val>
                                        </p:tav>
                                        <p:tav tm="100000">
                                          <p:val>
                                            <p:strVal val="#ppt_w"/>
                                          </p:val>
                                        </p:tav>
                                      </p:tavLst>
                                    </p:anim>
                                    <p:anim calcmode="lin" valueType="num">
                                      <p:cBhvr>
                                        <p:cTn id="28" dur="1000" fill="hold"/>
                                        <p:tgtEl>
                                          <p:spTgt spid="76"/>
                                        </p:tgtEl>
                                        <p:attrNameLst>
                                          <p:attrName>ppt_h</p:attrName>
                                        </p:attrNameLst>
                                      </p:cBhvr>
                                      <p:tavLst>
                                        <p:tav tm="0">
                                          <p:val>
                                            <p:fltVal val="0"/>
                                          </p:val>
                                        </p:tav>
                                        <p:tav tm="100000">
                                          <p:val>
                                            <p:strVal val="#ppt_h"/>
                                          </p:val>
                                        </p:tav>
                                      </p:tavLst>
                                    </p:anim>
                                    <p:animEffect transition="in" filter="fade">
                                      <p:cBhvr>
                                        <p:cTn id="29" dur="1000"/>
                                        <p:tgtEl>
                                          <p:spTgt spid="76"/>
                                        </p:tgtEl>
                                      </p:cBhvr>
                                    </p:animEffect>
                                  </p:childTnLst>
                                </p:cTn>
                              </p:par>
                              <p:par>
                                <p:cTn id="30" presetID="53" presetClass="entr" presetSubtype="16" fill="hold" grpId="0" nodeType="withEffect" nodePh="1">
                                  <p:stCondLst>
                                    <p:cond delay="800"/>
                                  </p:stCondLst>
                                  <p:endCondLst>
                                    <p:cond evt="begin" delay="0">
                                      <p:tn val="30"/>
                                    </p:cond>
                                  </p:endCondLst>
                                  <p:childTnLst>
                                    <p:set>
                                      <p:cBhvr>
                                        <p:cTn id="31" dur="1" fill="hold">
                                          <p:stCondLst>
                                            <p:cond delay="0"/>
                                          </p:stCondLst>
                                        </p:cTn>
                                        <p:tgtEl>
                                          <p:spTgt spid="77"/>
                                        </p:tgtEl>
                                        <p:attrNameLst>
                                          <p:attrName>style.visibility</p:attrName>
                                        </p:attrNameLst>
                                      </p:cBhvr>
                                      <p:to>
                                        <p:strVal val="visible"/>
                                      </p:to>
                                    </p:set>
                                    <p:anim calcmode="lin" valueType="num">
                                      <p:cBhvr>
                                        <p:cTn id="32" dur="1000" fill="hold"/>
                                        <p:tgtEl>
                                          <p:spTgt spid="77"/>
                                        </p:tgtEl>
                                        <p:attrNameLst>
                                          <p:attrName>ppt_w</p:attrName>
                                        </p:attrNameLst>
                                      </p:cBhvr>
                                      <p:tavLst>
                                        <p:tav tm="0">
                                          <p:val>
                                            <p:fltVal val="0"/>
                                          </p:val>
                                        </p:tav>
                                        <p:tav tm="100000">
                                          <p:val>
                                            <p:strVal val="#ppt_w"/>
                                          </p:val>
                                        </p:tav>
                                      </p:tavLst>
                                    </p:anim>
                                    <p:anim calcmode="lin" valueType="num">
                                      <p:cBhvr>
                                        <p:cTn id="33" dur="1000" fill="hold"/>
                                        <p:tgtEl>
                                          <p:spTgt spid="77"/>
                                        </p:tgtEl>
                                        <p:attrNameLst>
                                          <p:attrName>ppt_h</p:attrName>
                                        </p:attrNameLst>
                                      </p:cBhvr>
                                      <p:tavLst>
                                        <p:tav tm="0">
                                          <p:val>
                                            <p:fltVal val="0"/>
                                          </p:val>
                                        </p:tav>
                                        <p:tav tm="100000">
                                          <p:val>
                                            <p:strVal val="#ppt_h"/>
                                          </p:val>
                                        </p:tav>
                                      </p:tavLst>
                                    </p:anim>
                                    <p:animEffect transition="in" filter="fade">
                                      <p:cBhvr>
                                        <p:cTn id="34" dur="1000"/>
                                        <p:tgtEl>
                                          <p:spTgt spid="77"/>
                                        </p:tgtEl>
                                      </p:cBhvr>
                                    </p:animEffect>
                                  </p:childTnLst>
                                </p:cTn>
                              </p:par>
                              <p:par>
                                <p:cTn id="35" presetID="53" presetClass="entr" presetSubtype="16" fill="hold" grpId="0" nodeType="withEffect" nodePh="1">
                                  <p:stCondLst>
                                    <p:cond delay="800"/>
                                  </p:stCondLst>
                                  <p:endCondLst>
                                    <p:cond evt="begin" delay="0">
                                      <p:tn val="35"/>
                                    </p:cond>
                                  </p:endCondLst>
                                  <p:childTnLst>
                                    <p:set>
                                      <p:cBhvr>
                                        <p:cTn id="36" dur="1" fill="hold">
                                          <p:stCondLst>
                                            <p:cond delay="0"/>
                                          </p:stCondLst>
                                        </p:cTn>
                                        <p:tgtEl>
                                          <p:spTgt spid="78"/>
                                        </p:tgtEl>
                                        <p:attrNameLst>
                                          <p:attrName>style.visibility</p:attrName>
                                        </p:attrNameLst>
                                      </p:cBhvr>
                                      <p:to>
                                        <p:strVal val="visible"/>
                                      </p:to>
                                    </p:set>
                                    <p:anim calcmode="lin" valueType="num">
                                      <p:cBhvr>
                                        <p:cTn id="37" dur="1000" fill="hold"/>
                                        <p:tgtEl>
                                          <p:spTgt spid="78"/>
                                        </p:tgtEl>
                                        <p:attrNameLst>
                                          <p:attrName>ppt_w</p:attrName>
                                        </p:attrNameLst>
                                      </p:cBhvr>
                                      <p:tavLst>
                                        <p:tav tm="0">
                                          <p:val>
                                            <p:fltVal val="0"/>
                                          </p:val>
                                        </p:tav>
                                        <p:tav tm="100000">
                                          <p:val>
                                            <p:strVal val="#ppt_w"/>
                                          </p:val>
                                        </p:tav>
                                      </p:tavLst>
                                    </p:anim>
                                    <p:anim calcmode="lin" valueType="num">
                                      <p:cBhvr>
                                        <p:cTn id="38" dur="1000" fill="hold"/>
                                        <p:tgtEl>
                                          <p:spTgt spid="78"/>
                                        </p:tgtEl>
                                        <p:attrNameLst>
                                          <p:attrName>ppt_h</p:attrName>
                                        </p:attrNameLst>
                                      </p:cBhvr>
                                      <p:tavLst>
                                        <p:tav tm="0">
                                          <p:val>
                                            <p:fltVal val="0"/>
                                          </p:val>
                                        </p:tav>
                                        <p:tav tm="100000">
                                          <p:val>
                                            <p:strVal val="#ppt_h"/>
                                          </p:val>
                                        </p:tav>
                                      </p:tavLst>
                                    </p:anim>
                                    <p:animEffect transition="in" filter="fade">
                                      <p:cBhvr>
                                        <p:cTn id="39" dur="1000"/>
                                        <p:tgtEl>
                                          <p:spTgt spid="78"/>
                                        </p:tgtEl>
                                      </p:cBhvr>
                                    </p:animEffect>
                                  </p:childTnLst>
                                </p:cTn>
                              </p:par>
                              <p:par>
                                <p:cTn id="40" presetID="53" presetClass="entr" presetSubtype="16" fill="hold" grpId="0" nodeType="withEffect" nodePh="1">
                                  <p:stCondLst>
                                    <p:cond delay="800"/>
                                  </p:stCondLst>
                                  <p:endCondLst>
                                    <p:cond evt="begin" delay="0">
                                      <p:tn val="40"/>
                                    </p:cond>
                                  </p:endCondLst>
                                  <p:childTnLst>
                                    <p:set>
                                      <p:cBhvr>
                                        <p:cTn id="41" dur="1" fill="hold">
                                          <p:stCondLst>
                                            <p:cond delay="0"/>
                                          </p:stCondLst>
                                        </p:cTn>
                                        <p:tgtEl>
                                          <p:spTgt spid="79"/>
                                        </p:tgtEl>
                                        <p:attrNameLst>
                                          <p:attrName>style.visibility</p:attrName>
                                        </p:attrNameLst>
                                      </p:cBhvr>
                                      <p:to>
                                        <p:strVal val="visible"/>
                                      </p:to>
                                    </p:set>
                                    <p:anim calcmode="lin" valueType="num">
                                      <p:cBhvr>
                                        <p:cTn id="42" dur="1000" fill="hold"/>
                                        <p:tgtEl>
                                          <p:spTgt spid="79"/>
                                        </p:tgtEl>
                                        <p:attrNameLst>
                                          <p:attrName>ppt_w</p:attrName>
                                        </p:attrNameLst>
                                      </p:cBhvr>
                                      <p:tavLst>
                                        <p:tav tm="0">
                                          <p:val>
                                            <p:fltVal val="0"/>
                                          </p:val>
                                        </p:tav>
                                        <p:tav tm="100000">
                                          <p:val>
                                            <p:strVal val="#ppt_w"/>
                                          </p:val>
                                        </p:tav>
                                      </p:tavLst>
                                    </p:anim>
                                    <p:anim calcmode="lin" valueType="num">
                                      <p:cBhvr>
                                        <p:cTn id="43" dur="1000" fill="hold"/>
                                        <p:tgtEl>
                                          <p:spTgt spid="79"/>
                                        </p:tgtEl>
                                        <p:attrNameLst>
                                          <p:attrName>ppt_h</p:attrName>
                                        </p:attrNameLst>
                                      </p:cBhvr>
                                      <p:tavLst>
                                        <p:tav tm="0">
                                          <p:val>
                                            <p:fltVal val="0"/>
                                          </p:val>
                                        </p:tav>
                                        <p:tav tm="100000">
                                          <p:val>
                                            <p:strVal val="#ppt_h"/>
                                          </p:val>
                                        </p:tav>
                                      </p:tavLst>
                                    </p:anim>
                                    <p:animEffect transition="in" filter="fade">
                                      <p:cBhvr>
                                        <p:cTn id="44" dur="1000"/>
                                        <p:tgtEl>
                                          <p:spTgt spid="79"/>
                                        </p:tgtEl>
                                      </p:cBhvr>
                                    </p:animEffect>
                                  </p:childTnLst>
                                </p:cTn>
                              </p:par>
                              <p:par>
                                <p:cTn id="45" presetID="53" presetClass="entr" presetSubtype="16" fill="hold" grpId="0" nodeType="withEffect" nodePh="1">
                                  <p:stCondLst>
                                    <p:cond delay="800"/>
                                  </p:stCondLst>
                                  <p:endCondLst>
                                    <p:cond evt="begin" delay="0">
                                      <p:tn val="45"/>
                                    </p:cond>
                                  </p:endCondLst>
                                  <p:childTnLst>
                                    <p:set>
                                      <p:cBhvr>
                                        <p:cTn id="46" dur="1" fill="hold">
                                          <p:stCondLst>
                                            <p:cond delay="0"/>
                                          </p:stCondLst>
                                        </p:cTn>
                                        <p:tgtEl>
                                          <p:spTgt spid="80"/>
                                        </p:tgtEl>
                                        <p:attrNameLst>
                                          <p:attrName>style.visibility</p:attrName>
                                        </p:attrNameLst>
                                      </p:cBhvr>
                                      <p:to>
                                        <p:strVal val="visible"/>
                                      </p:to>
                                    </p:set>
                                    <p:anim calcmode="lin" valueType="num">
                                      <p:cBhvr>
                                        <p:cTn id="47" dur="1000" fill="hold"/>
                                        <p:tgtEl>
                                          <p:spTgt spid="80"/>
                                        </p:tgtEl>
                                        <p:attrNameLst>
                                          <p:attrName>ppt_w</p:attrName>
                                        </p:attrNameLst>
                                      </p:cBhvr>
                                      <p:tavLst>
                                        <p:tav tm="0">
                                          <p:val>
                                            <p:fltVal val="0"/>
                                          </p:val>
                                        </p:tav>
                                        <p:tav tm="100000">
                                          <p:val>
                                            <p:strVal val="#ppt_w"/>
                                          </p:val>
                                        </p:tav>
                                      </p:tavLst>
                                    </p:anim>
                                    <p:anim calcmode="lin" valueType="num">
                                      <p:cBhvr>
                                        <p:cTn id="48" dur="1000" fill="hold"/>
                                        <p:tgtEl>
                                          <p:spTgt spid="80"/>
                                        </p:tgtEl>
                                        <p:attrNameLst>
                                          <p:attrName>ppt_h</p:attrName>
                                        </p:attrNameLst>
                                      </p:cBhvr>
                                      <p:tavLst>
                                        <p:tav tm="0">
                                          <p:val>
                                            <p:fltVal val="0"/>
                                          </p:val>
                                        </p:tav>
                                        <p:tav tm="100000">
                                          <p:val>
                                            <p:strVal val="#ppt_h"/>
                                          </p:val>
                                        </p:tav>
                                      </p:tavLst>
                                    </p:anim>
                                    <p:animEffect transition="in" filter="fade">
                                      <p:cBhvr>
                                        <p:cTn id="49" dur="1000"/>
                                        <p:tgtEl>
                                          <p:spTgt spid="80"/>
                                        </p:tgtEl>
                                      </p:cBhvr>
                                    </p:animEffect>
                                  </p:childTnLst>
                                </p:cTn>
                              </p:par>
                              <p:par>
                                <p:cTn id="50" presetID="53" presetClass="entr" presetSubtype="16" fill="hold" grpId="0" nodeType="withEffect" nodePh="1">
                                  <p:stCondLst>
                                    <p:cond delay="800"/>
                                  </p:stCondLst>
                                  <p:endCondLst>
                                    <p:cond evt="begin" delay="0">
                                      <p:tn val="50"/>
                                    </p:cond>
                                  </p:endCondLst>
                                  <p:childTnLst>
                                    <p:set>
                                      <p:cBhvr>
                                        <p:cTn id="51" dur="1" fill="hold">
                                          <p:stCondLst>
                                            <p:cond delay="0"/>
                                          </p:stCondLst>
                                        </p:cTn>
                                        <p:tgtEl>
                                          <p:spTgt spid="81"/>
                                        </p:tgtEl>
                                        <p:attrNameLst>
                                          <p:attrName>style.visibility</p:attrName>
                                        </p:attrNameLst>
                                      </p:cBhvr>
                                      <p:to>
                                        <p:strVal val="visible"/>
                                      </p:to>
                                    </p:set>
                                    <p:anim calcmode="lin" valueType="num">
                                      <p:cBhvr>
                                        <p:cTn id="52" dur="1000" fill="hold"/>
                                        <p:tgtEl>
                                          <p:spTgt spid="81"/>
                                        </p:tgtEl>
                                        <p:attrNameLst>
                                          <p:attrName>ppt_w</p:attrName>
                                        </p:attrNameLst>
                                      </p:cBhvr>
                                      <p:tavLst>
                                        <p:tav tm="0">
                                          <p:val>
                                            <p:fltVal val="0"/>
                                          </p:val>
                                        </p:tav>
                                        <p:tav tm="100000">
                                          <p:val>
                                            <p:strVal val="#ppt_w"/>
                                          </p:val>
                                        </p:tav>
                                      </p:tavLst>
                                    </p:anim>
                                    <p:anim calcmode="lin" valueType="num">
                                      <p:cBhvr>
                                        <p:cTn id="53" dur="1000" fill="hold"/>
                                        <p:tgtEl>
                                          <p:spTgt spid="81"/>
                                        </p:tgtEl>
                                        <p:attrNameLst>
                                          <p:attrName>ppt_h</p:attrName>
                                        </p:attrNameLst>
                                      </p:cBhvr>
                                      <p:tavLst>
                                        <p:tav tm="0">
                                          <p:val>
                                            <p:fltVal val="0"/>
                                          </p:val>
                                        </p:tav>
                                        <p:tav tm="100000">
                                          <p:val>
                                            <p:strVal val="#ppt_h"/>
                                          </p:val>
                                        </p:tav>
                                      </p:tavLst>
                                    </p:anim>
                                    <p:animEffect transition="in" filter="fade">
                                      <p:cBhvr>
                                        <p:cTn id="54" dur="1000"/>
                                        <p:tgtEl>
                                          <p:spTgt spid="81"/>
                                        </p:tgtEl>
                                      </p:cBhvr>
                                    </p:animEffect>
                                  </p:childTnLst>
                                </p:cTn>
                              </p:par>
                              <p:par>
                                <p:cTn id="55" presetID="53" presetClass="entr" presetSubtype="16" fill="hold" grpId="0" nodeType="withEffect" nodePh="1">
                                  <p:stCondLst>
                                    <p:cond delay="800"/>
                                  </p:stCondLst>
                                  <p:endCondLst>
                                    <p:cond evt="begin" delay="0">
                                      <p:tn val="55"/>
                                    </p:cond>
                                  </p:endCondLst>
                                  <p:childTnLst>
                                    <p:set>
                                      <p:cBhvr>
                                        <p:cTn id="56" dur="1" fill="hold">
                                          <p:stCondLst>
                                            <p:cond delay="0"/>
                                          </p:stCondLst>
                                        </p:cTn>
                                        <p:tgtEl>
                                          <p:spTgt spid="82"/>
                                        </p:tgtEl>
                                        <p:attrNameLst>
                                          <p:attrName>style.visibility</p:attrName>
                                        </p:attrNameLst>
                                      </p:cBhvr>
                                      <p:to>
                                        <p:strVal val="visible"/>
                                      </p:to>
                                    </p:set>
                                    <p:anim calcmode="lin" valueType="num">
                                      <p:cBhvr>
                                        <p:cTn id="57" dur="1000" fill="hold"/>
                                        <p:tgtEl>
                                          <p:spTgt spid="82"/>
                                        </p:tgtEl>
                                        <p:attrNameLst>
                                          <p:attrName>ppt_w</p:attrName>
                                        </p:attrNameLst>
                                      </p:cBhvr>
                                      <p:tavLst>
                                        <p:tav tm="0">
                                          <p:val>
                                            <p:fltVal val="0"/>
                                          </p:val>
                                        </p:tav>
                                        <p:tav tm="100000">
                                          <p:val>
                                            <p:strVal val="#ppt_w"/>
                                          </p:val>
                                        </p:tav>
                                      </p:tavLst>
                                    </p:anim>
                                    <p:anim calcmode="lin" valueType="num">
                                      <p:cBhvr>
                                        <p:cTn id="58" dur="1000" fill="hold"/>
                                        <p:tgtEl>
                                          <p:spTgt spid="82"/>
                                        </p:tgtEl>
                                        <p:attrNameLst>
                                          <p:attrName>ppt_h</p:attrName>
                                        </p:attrNameLst>
                                      </p:cBhvr>
                                      <p:tavLst>
                                        <p:tav tm="0">
                                          <p:val>
                                            <p:fltVal val="0"/>
                                          </p:val>
                                        </p:tav>
                                        <p:tav tm="100000">
                                          <p:val>
                                            <p:strVal val="#ppt_h"/>
                                          </p:val>
                                        </p:tav>
                                      </p:tavLst>
                                    </p:anim>
                                    <p:animEffect transition="in" filter="fade">
                                      <p:cBhvr>
                                        <p:cTn id="59" dur="1000"/>
                                        <p:tgtEl>
                                          <p:spTgt spid="82"/>
                                        </p:tgtEl>
                                      </p:cBhvr>
                                    </p:animEffect>
                                  </p:childTnLst>
                                </p:cTn>
                              </p:par>
                              <p:par>
                                <p:cTn id="60" presetID="53" presetClass="entr" presetSubtype="16" fill="hold" grpId="0" nodeType="withEffect" nodePh="1">
                                  <p:stCondLst>
                                    <p:cond delay="800"/>
                                  </p:stCondLst>
                                  <p:endCondLst>
                                    <p:cond evt="begin" delay="0">
                                      <p:tn val="60"/>
                                    </p:cond>
                                  </p:endCondLst>
                                  <p:childTnLst>
                                    <p:set>
                                      <p:cBhvr>
                                        <p:cTn id="61" dur="1" fill="hold">
                                          <p:stCondLst>
                                            <p:cond delay="0"/>
                                          </p:stCondLst>
                                        </p:cTn>
                                        <p:tgtEl>
                                          <p:spTgt spid="83"/>
                                        </p:tgtEl>
                                        <p:attrNameLst>
                                          <p:attrName>style.visibility</p:attrName>
                                        </p:attrNameLst>
                                      </p:cBhvr>
                                      <p:to>
                                        <p:strVal val="visible"/>
                                      </p:to>
                                    </p:set>
                                    <p:anim calcmode="lin" valueType="num">
                                      <p:cBhvr>
                                        <p:cTn id="62" dur="1000" fill="hold"/>
                                        <p:tgtEl>
                                          <p:spTgt spid="83"/>
                                        </p:tgtEl>
                                        <p:attrNameLst>
                                          <p:attrName>ppt_w</p:attrName>
                                        </p:attrNameLst>
                                      </p:cBhvr>
                                      <p:tavLst>
                                        <p:tav tm="0">
                                          <p:val>
                                            <p:fltVal val="0"/>
                                          </p:val>
                                        </p:tav>
                                        <p:tav tm="100000">
                                          <p:val>
                                            <p:strVal val="#ppt_w"/>
                                          </p:val>
                                        </p:tav>
                                      </p:tavLst>
                                    </p:anim>
                                    <p:anim calcmode="lin" valueType="num">
                                      <p:cBhvr>
                                        <p:cTn id="63" dur="1000" fill="hold"/>
                                        <p:tgtEl>
                                          <p:spTgt spid="83"/>
                                        </p:tgtEl>
                                        <p:attrNameLst>
                                          <p:attrName>ppt_h</p:attrName>
                                        </p:attrNameLst>
                                      </p:cBhvr>
                                      <p:tavLst>
                                        <p:tav tm="0">
                                          <p:val>
                                            <p:fltVal val="0"/>
                                          </p:val>
                                        </p:tav>
                                        <p:tav tm="100000">
                                          <p:val>
                                            <p:strVal val="#ppt_h"/>
                                          </p:val>
                                        </p:tav>
                                      </p:tavLst>
                                    </p:anim>
                                    <p:animEffect transition="in" filter="fade">
                                      <p:cBhvr>
                                        <p:cTn id="64" dur="1000"/>
                                        <p:tgtEl>
                                          <p:spTgt spid="83"/>
                                        </p:tgtEl>
                                      </p:cBhvr>
                                    </p:animEffect>
                                  </p:childTnLst>
                                </p:cTn>
                              </p:par>
                              <p:par>
                                <p:cTn id="65" presetID="53" presetClass="entr" presetSubtype="16" fill="hold" grpId="0" nodeType="withEffect" nodePh="1">
                                  <p:stCondLst>
                                    <p:cond delay="800"/>
                                  </p:stCondLst>
                                  <p:endCondLst>
                                    <p:cond evt="begin" delay="0">
                                      <p:tn val="65"/>
                                    </p:cond>
                                  </p:endCondLst>
                                  <p:childTnLst>
                                    <p:set>
                                      <p:cBhvr>
                                        <p:cTn id="66" dur="1" fill="hold">
                                          <p:stCondLst>
                                            <p:cond delay="0"/>
                                          </p:stCondLst>
                                        </p:cTn>
                                        <p:tgtEl>
                                          <p:spTgt spid="84"/>
                                        </p:tgtEl>
                                        <p:attrNameLst>
                                          <p:attrName>style.visibility</p:attrName>
                                        </p:attrNameLst>
                                      </p:cBhvr>
                                      <p:to>
                                        <p:strVal val="visible"/>
                                      </p:to>
                                    </p:set>
                                    <p:anim calcmode="lin" valueType="num">
                                      <p:cBhvr>
                                        <p:cTn id="67" dur="1000" fill="hold"/>
                                        <p:tgtEl>
                                          <p:spTgt spid="84"/>
                                        </p:tgtEl>
                                        <p:attrNameLst>
                                          <p:attrName>ppt_w</p:attrName>
                                        </p:attrNameLst>
                                      </p:cBhvr>
                                      <p:tavLst>
                                        <p:tav tm="0">
                                          <p:val>
                                            <p:fltVal val="0"/>
                                          </p:val>
                                        </p:tav>
                                        <p:tav tm="100000">
                                          <p:val>
                                            <p:strVal val="#ppt_w"/>
                                          </p:val>
                                        </p:tav>
                                      </p:tavLst>
                                    </p:anim>
                                    <p:anim calcmode="lin" valueType="num">
                                      <p:cBhvr>
                                        <p:cTn id="68" dur="1000" fill="hold"/>
                                        <p:tgtEl>
                                          <p:spTgt spid="84"/>
                                        </p:tgtEl>
                                        <p:attrNameLst>
                                          <p:attrName>ppt_h</p:attrName>
                                        </p:attrNameLst>
                                      </p:cBhvr>
                                      <p:tavLst>
                                        <p:tav tm="0">
                                          <p:val>
                                            <p:fltVal val="0"/>
                                          </p:val>
                                        </p:tav>
                                        <p:tav tm="100000">
                                          <p:val>
                                            <p:strVal val="#ppt_h"/>
                                          </p:val>
                                        </p:tav>
                                      </p:tavLst>
                                    </p:anim>
                                    <p:animEffect transition="in" filter="fade">
                                      <p:cBhvr>
                                        <p:cTn id="69" dur="1000"/>
                                        <p:tgtEl>
                                          <p:spTgt spid="84"/>
                                        </p:tgtEl>
                                      </p:cBhvr>
                                    </p:animEffect>
                                  </p:childTnLst>
                                </p:cTn>
                              </p:par>
                              <p:par>
                                <p:cTn id="70" presetID="53" presetClass="entr" presetSubtype="16" fill="hold" grpId="0" nodeType="withEffect" nodePh="1">
                                  <p:stCondLst>
                                    <p:cond delay="800"/>
                                  </p:stCondLst>
                                  <p:endCondLst>
                                    <p:cond evt="begin" delay="0">
                                      <p:tn val="70"/>
                                    </p:cond>
                                  </p:endCondLst>
                                  <p:childTnLst>
                                    <p:set>
                                      <p:cBhvr>
                                        <p:cTn id="71" dur="1" fill="hold">
                                          <p:stCondLst>
                                            <p:cond delay="0"/>
                                          </p:stCondLst>
                                        </p:cTn>
                                        <p:tgtEl>
                                          <p:spTgt spid="85"/>
                                        </p:tgtEl>
                                        <p:attrNameLst>
                                          <p:attrName>style.visibility</p:attrName>
                                        </p:attrNameLst>
                                      </p:cBhvr>
                                      <p:to>
                                        <p:strVal val="visible"/>
                                      </p:to>
                                    </p:set>
                                    <p:anim calcmode="lin" valueType="num">
                                      <p:cBhvr>
                                        <p:cTn id="72" dur="1000" fill="hold"/>
                                        <p:tgtEl>
                                          <p:spTgt spid="85"/>
                                        </p:tgtEl>
                                        <p:attrNameLst>
                                          <p:attrName>ppt_w</p:attrName>
                                        </p:attrNameLst>
                                      </p:cBhvr>
                                      <p:tavLst>
                                        <p:tav tm="0">
                                          <p:val>
                                            <p:fltVal val="0"/>
                                          </p:val>
                                        </p:tav>
                                        <p:tav tm="100000">
                                          <p:val>
                                            <p:strVal val="#ppt_w"/>
                                          </p:val>
                                        </p:tav>
                                      </p:tavLst>
                                    </p:anim>
                                    <p:anim calcmode="lin" valueType="num">
                                      <p:cBhvr>
                                        <p:cTn id="73" dur="1000" fill="hold"/>
                                        <p:tgtEl>
                                          <p:spTgt spid="85"/>
                                        </p:tgtEl>
                                        <p:attrNameLst>
                                          <p:attrName>ppt_h</p:attrName>
                                        </p:attrNameLst>
                                      </p:cBhvr>
                                      <p:tavLst>
                                        <p:tav tm="0">
                                          <p:val>
                                            <p:fltVal val="0"/>
                                          </p:val>
                                        </p:tav>
                                        <p:tav tm="100000">
                                          <p:val>
                                            <p:strVal val="#ppt_h"/>
                                          </p:val>
                                        </p:tav>
                                      </p:tavLst>
                                    </p:anim>
                                    <p:animEffect transition="in" filter="fade">
                                      <p:cBhvr>
                                        <p:cTn id="74" dur="1000"/>
                                        <p:tgtEl>
                                          <p:spTgt spid="85"/>
                                        </p:tgtEl>
                                      </p:cBhvr>
                                    </p:animEffect>
                                  </p:childTnLst>
                                </p:cTn>
                              </p:par>
                              <p:par>
                                <p:cTn id="75" presetID="53" presetClass="entr" presetSubtype="16" fill="hold" grpId="0" nodeType="withEffect" nodePh="1">
                                  <p:stCondLst>
                                    <p:cond delay="800"/>
                                  </p:stCondLst>
                                  <p:endCondLst>
                                    <p:cond evt="begin" delay="0">
                                      <p:tn val="75"/>
                                    </p:cond>
                                  </p:endCondLst>
                                  <p:childTnLst>
                                    <p:set>
                                      <p:cBhvr>
                                        <p:cTn id="76" dur="1" fill="hold">
                                          <p:stCondLst>
                                            <p:cond delay="0"/>
                                          </p:stCondLst>
                                        </p:cTn>
                                        <p:tgtEl>
                                          <p:spTgt spid="86"/>
                                        </p:tgtEl>
                                        <p:attrNameLst>
                                          <p:attrName>style.visibility</p:attrName>
                                        </p:attrNameLst>
                                      </p:cBhvr>
                                      <p:to>
                                        <p:strVal val="visible"/>
                                      </p:to>
                                    </p:set>
                                    <p:anim calcmode="lin" valueType="num">
                                      <p:cBhvr>
                                        <p:cTn id="77" dur="1000" fill="hold"/>
                                        <p:tgtEl>
                                          <p:spTgt spid="86"/>
                                        </p:tgtEl>
                                        <p:attrNameLst>
                                          <p:attrName>ppt_w</p:attrName>
                                        </p:attrNameLst>
                                      </p:cBhvr>
                                      <p:tavLst>
                                        <p:tav tm="0">
                                          <p:val>
                                            <p:fltVal val="0"/>
                                          </p:val>
                                        </p:tav>
                                        <p:tav tm="100000">
                                          <p:val>
                                            <p:strVal val="#ppt_w"/>
                                          </p:val>
                                        </p:tav>
                                      </p:tavLst>
                                    </p:anim>
                                    <p:anim calcmode="lin" valueType="num">
                                      <p:cBhvr>
                                        <p:cTn id="78" dur="1000" fill="hold"/>
                                        <p:tgtEl>
                                          <p:spTgt spid="86"/>
                                        </p:tgtEl>
                                        <p:attrNameLst>
                                          <p:attrName>ppt_h</p:attrName>
                                        </p:attrNameLst>
                                      </p:cBhvr>
                                      <p:tavLst>
                                        <p:tav tm="0">
                                          <p:val>
                                            <p:fltVal val="0"/>
                                          </p:val>
                                        </p:tav>
                                        <p:tav tm="100000">
                                          <p:val>
                                            <p:strVal val="#ppt_h"/>
                                          </p:val>
                                        </p:tav>
                                      </p:tavLst>
                                    </p:anim>
                                    <p:animEffect transition="in" filter="fade">
                                      <p:cBhvr>
                                        <p:cTn id="79" dur="1000"/>
                                        <p:tgtEl>
                                          <p:spTgt spid="86"/>
                                        </p:tgtEl>
                                      </p:cBhvr>
                                    </p:animEffect>
                                  </p:childTnLst>
                                </p:cTn>
                              </p:par>
                              <p:par>
                                <p:cTn id="80" presetID="53" presetClass="entr" presetSubtype="16" fill="hold" grpId="0" nodeType="withEffect" nodePh="1">
                                  <p:stCondLst>
                                    <p:cond delay="800"/>
                                  </p:stCondLst>
                                  <p:endCondLst>
                                    <p:cond evt="begin" delay="0">
                                      <p:tn val="80"/>
                                    </p:cond>
                                  </p:endCondLst>
                                  <p:childTnLst>
                                    <p:set>
                                      <p:cBhvr>
                                        <p:cTn id="81" dur="1" fill="hold">
                                          <p:stCondLst>
                                            <p:cond delay="0"/>
                                          </p:stCondLst>
                                        </p:cTn>
                                        <p:tgtEl>
                                          <p:spTgt spid="87"/>
                                        </p:tgtEl>
                                        <p:attrNameLst>
                                          <p:attrName>style.visibility</p:attrName>
                                        </p:attrNameLst>
                                      </p:cBhvr>
                                      <p:to>
                                        <p:strVal val="visible"/>
                                      </p:to>
                                    </p:set>
                                    <p:anim calcmode="lin" valueType="num">
                                      <p:cBhvr>
                                        <p:cTn id="82" dur="1000" fill="hold"/>
                                        <p:tgtEl>
                                          <p:spTgt spid="87"/>
                                        </p:tgtEl>
                                        <p:attrNameLst>
                                          <p:attrName>ppt_w</p:attrName>
                                        </p:attrNameLst>
                                      </p:cBhvr>
                                      <p:tavLst>
                                        <p:tav tm="0">
                                          <p:val>
                                            <p:fltVal val="0"/>
                                          </p:val>
                                        </p:tav>
                                        <p:tav tm="100000">
                                          <p:val>
                                            <p:strVal val="#ppt_w"/>
                                          </p:val>
                                        </p:tav>
                                      </p:tavLst>
                                    </p:anim>
                                    <p:anim calcmode="lin" valueType="num">
                                      <p:cBhvr>
                                        <p:cTn id="83" dur="1000" fill="hold"/>
                                        <p:tgtEl>
                                          <p:spTgt spid="87"/>
                                        </p:tgtEl>
                                        <p:attrNameLst>
                                          <p:attrName>ppt_h</p:attrName>
                                        </p:attrNameLst>
                                      </p:cBhvr>
                                      <p:tavLst>
                                        <p:tav tm="0">
                                          <p:val>
                                            <p:fltVal val="0"/>
                                          </p:val>
                                        </p:tav>
                                        <p:tav tm="100000">
                                          <p:val>
                                            <p:strVal val="#ppt_h"/>
                                          </p:val>
                                        </p:tav>
                                      </p:tavLst>
                                    </p:anim>
                                    <p:animEffect transition="in" filter="fade">
                                      <p:cBhvr>
                                        <p:cTn id="84" dur="1000"/>
                                        <p:tgtEl>
                                          <p:spTgt spid="87"/>
                                        </p:tgtEl>
                                      </p:cBhvr>
                                    </p:animEffect>
                                  </p:childTnLst>
                                </p:cTn>
                              </p:par>
                              <p:par>
                                <p:cTn id="85" presetID="53" presetClass="entr" presetSubtype="16" fill="hold" grpId="0" nodeType="withEffect" nodePh="1">
                                  <p:stCondLst>
                                    <p:cond delay="800"/>
                                  </p:stCondLst>
                                  <p:endCondLst>
                                    <p:cond evt="begin" delay="0">
                                      <p:tn val="85"/>
                                    </p:cond>
                                  </p:endCondLst>
                                  <p:childTnLst>
                                    <p:set>
                                      <p:cBhvr>
                                        <p:cTn id="86" dur="1" fill="hold">
                                          <p:stCondLst>
                                            <p:cond delay="0"/>
                                          </p:stCondLst>
                                        </p:cTn>
                                        <p:tgtEl>
                                          <p:spTgt spid="88"/>
                                        </p:tgtEl>
                                        <p:attrNameLst>
                                          <p:attrName>style.visibility</p:attrName>
                                        </p:attrNameLst>
                                      </p:cBhvr>
                                      <p:to>
                                        <p:strVal val="visible"/>
                                      </p:to>
                                    </p:set>
                                    <p:anim calcmode="lin" valueType="num">
                                      <p:cBhvr>
                                        <p:cTn id="87" dur="1000" fill="hold"/>
                                        <p:tgtEl>
                                          <p:spTgt spid="88"/>
                                        </p:tgtEl>
                                        <p:attrNameLst>
                                          <p:attrName>ppt_w</p:attrName>
                                        </p:attrNameLst>
                                      </p:cBhvr>
                                      <p:tavLst>
                                        <p:tav tm="0">
                                          <p:val>
                                            <p:fltVal val="0"/>
                                          </p:val>
                                        </p:tav>
                                        <p:tav tm="100000">
                                          <p:val>
                                            <p:strVal val="#ppt_w"/>
                                          </p:val>
                                        </p:tav>
                                      </p:tavLst>
                                    </p:anim>
                                    <p:anim calcmode="lin" valueType="num">
                                      <p:cBhvr>
                                        <p:cTn id="88" dur="1000" fill="hold"/>
                                        <p:tgtEl>
                                          <p:spTgt spid="88"/>
                                        </p:tgtEl>
                                        <p:attrNameLst>
                                          <p:attrName>ppt_h</p:attrName>
                                        </p:attrNameLst>
                                      </p:cBhvr>
                                      <p:tavLst>
                                        <p:tav tm="0">
                                          <p:val>
                                            <p:fltVal val="0"/>
                                          </p:val>
                                        </p:tav>
                                        <p:tav tm="100000">
                                          <p:val>
                                            <p:strVal val="#ppt_h"/>
                                          </p:val>
                                        </p:tav>
                                      </p:tavLst>
                                    </p:anim>
                                    <p:animEffect transition="in" filter="fade">
                                      <p:cBhvr>
                                        <p:cTn id="89" dur="1000"/>
                                        <p:tgtEl>
                                          <p:spTgt spid="88"/>
                                        </p:tgtEl>
                                      </p:cBhvr>
                                    </p:animEffect>
                                  </p:childTnLst>
                                </p:cTn>
                              </p:par>
                              <p:par>
                                <p:cTn id="90" presetID="53" presetClass="entr" presetSubtype="16" fill="hold" grpId="0" nodeType="withEffect" nodePh="1">
                                  <p:stCondLst>
                                    <p:cond delay="800"/>
                                  </p:stCondLst>
                                  <p:endCondLst>
                                    <p:cond evt="begin" delay="0">
                                      <p:tn val="90"/>
                                    </p:cond>
                                  </p:endCondLst>
                                  <p:childTnLst>
                                    <p:set>
                                      <p:cBhvr>
                                        <p:cTn id="91" dur="1" fill="hold">
                                          <p:stCondLst>
                                            <p:cond delay="0"/>
                                          </p:stCondLst>
                                        </p:cTn>
                                        <p:tgtEl>
                                          <p:spTgt spid="89"/>
                                        </p:tgtEl>
                                        <p:attrNameLst>
                                          <p:attrName>style.visibility</p:attrName>
                                        </p:attrNameLst>
                                      </p:cBhvr>
                                      <p:to>
                                        <p:strVal val="visible"/>
                                      </p:to>
                                    </p:set>
                                    <p:anim calcmode="lin" valueType="num">
                                      <p:cBhvr>
                                        <p:cTn id="92" dur="1000" fill="hold"/>
                                        <p:tgtEl>
                                          <p:spTgt spid="89"/>
                                        </p:tgtEl>
                                        <p:attrNameLst>
                                          <p:attrName>ppt_w</p:attrName>
                                        </p:attrNameLst>
                                      </p:cBhvr>
                                      <p:tavLst>
                                        <p:tav tm="0">
                                          <p:val>
                                            <p:fltVal val="0"/>
                                          </p:val>
                                        </p:tav>
                                        <p:tav tm="100000">
                                          <p:val>
                                            <p:strVal val="#ppt_w"/>
                                          </p:val>
                                        </p:tav>
                                      </p:tavLst>
                                    </p:anim>
                                    <p:anim calcmode="lin" valueType="num">
                                      <p:cBhvr>
                                        <p:cTn id="93" dur="1000" fill="hold"/>
                                        <p:tgtEl>
                                          <p:spTgt spid="89"/>
                                        </p:tgtEl>
                                        <p:attrNameLst>
                                          <p:attrName>ppt_h</p:attrName>
                                        </p:attrNameLst>
                                      </p:cBhvr>
                                      <p:tavLst>
                                        <p:tav tm="0">
                                          <p:val>
                                            <p:fltVal val="0"/>
                                          </p:val>
                                        </p:tav>
                                        <p:tav tm="100000">
                                          <p:val>
                                            <p:strVal val="#ppt_h"/>
                                          </p:val>
                                        </p:tav>
                                      </p:tavLst>
                                    </p:anim>
                                    <p:animEffect transition="in" filter="fade">
                                      <p:cBhvr>
                                        <p:cTn id="94" dur="1000"/>
                                        <p:tgtEl>
                                          <p:spTgt spid="89"/>
                                        </p:tgtEl>
                                      </p:cBhvr>
                                    </p:animEffect>
                                  </p:childTnLst>
                                </p:cTn>
                              </p:par>
                              <p:par>
                                <p:cTn id="95" presetID="53" presetClass="entr" presetSubtype="16" fill="hold" grpId="0" nodeType="withEffect" nodePh="1">
                                  <p:stCondLst>
                                    <p:cond delay="800"/>
                                  </p:stCondLst>
                                  <p:endCondLst>
                                    <p:cond evt="begin" delay="0">
                                      <p:tn val="95"/>
                                    </p:cond>
                                  </p:endCondLst>
                                  <p:childTnLst>
                                    <p:set>
                                      <p:cBhvr>
                                        <p:cTn id="96" dur="1" fill="hold">
                                          <p:stCondLst>
                                            <p:cond delay="0"/>
                                          </p:stCondLst>
                                        </p:cTn>
                                        <p:tgtEl>
                                          <p:spTgt spid="90"/>
                                        </p:tgtEl>
                                        <p:attrNameLst>
                                          <p:attrName>style.visibility</p:attrName>
                                        </p:attrNameLst>
                                      </p:cBhvr>
                                      <p:to>
                                        <p:strVal val="visible"/>
                                      </p:to>
                                    </p:set>
                                    <p:anim calcmode="lin" valueType="num">
                                      <p:cBhvr>
                                        <p:cTn id="97" dur="1000" fill="hold"/>
                                        <p:tgtEl>
                                          <p:spTgt spid="90"/>
                                        </p:tgtEl>
                                        <p:attrNameLst>
                                          <p:attrName>ppt_w</p:attrName>
                                        </p:attrNameLst>
                                      </p:cBhvr>
                                      <p:tavLst>
                                        <p:tav tm="0">
                                          <p:val>
                                            <p:fltVal val="0"/>
                                          </p:val>
                                        </p:tav>
                                        <p:tav tm="100000">
                                          <p:val>
                                            <p:strVal val="#ppt_w"/>
                                          </p:val>
                                        </p:tav>
                                      </p:tavLst>
                                    </p:anim>
                                    <p:anim calcmode="lin" valueType="num">
                                      <p:cBhvr>
                                        <p:cTn id="98" dur="1000" fill="hold"/>
                                        <p:tgtEl>
                                          <p:spTgt spid="90"/>
                                        </p:tgtEl>
                                        <p:attrNameLst>
                                          <p:attrName>ppt_h</p:attrName>
                                        </p:attrNameLst>
                                      </p:cBhvr>
                                      <p:tavLst>
                                        <p:tav tm="0">
                                          <p:val>
                                            <p:fltVal val="0"/>
                                          </p:val>
                                        </p:tav>
                                        <p:tav tm="100000">
                                          <p:val>
                                            <p:strVal val="#ppt_h"/>
                                          </p:val>
                                        </p:tav>
                                      </p:tavLst>
                                    </p:anim>
                                    <p:animEffect transition="in" filter="fade">
                                      <p:cBhvr>
                                        <p:cTn id="99" dur="1000"/>
                                        <p:tgtEl>
                                          <p:spTgt spid="90"/>
                                        </p:tgtEl>
                                      </p:cBhvr>
                                    </p:animEffect>
                                  </p:childTnLst>
                                </p:cTn>
                              </p:par>
                              <p:par>
                                <p:cTn id="100" presetID="53" presetClass="entr" presetSubtype="16" fill="hold" grpId="0" nodeType="withEffect" nodePh="1">
                                  <p:stCondLst>
                                    <p:cond delay="800"/>
                                  </p:stCondLst>
                                  <p:endCondLst>
                                    <p:cond evt="begin" delay="0">
                                      <p:tn val="100"/>
                                    </p:cond>
                                  </p:endCondLst>
                                  <p:childTnLst>
                                    <p:set>
                                      <p:cBhvr>
                                        <p:cTn id="101" dur="1" fill="hold">
                                          <p:stCondLst>
                                            <p:cond delay="0"/>
                                          </p:stCondLst>
                                        </p:cTn>
                                        <p:tgtEl>
                                          <p:spTgt spid="91"/>
                                        </p:tgtEl>
                                        <p:attrNameLst>
                                          <p:attrName>style.visibility</p:attrName>
                                        </p:attrNameLst>
                                      </p:cBhvr>
                                      <p:to>
                                        <p:strVal val="visible"/>
                                      </p:to>
                                    </p:set>
                                    <p:anim calcmode="lin" valueType="num">
                                      <p:cBhvr>
                                        <p:cTn id="102" dur="1000" fill="hold"/>
                                        <p:tgtEl>
                                          <p:spTgt spid="91"/>
                                        </p:tgtEl>
                                        <p:attrNameLst>
                                          <p:attrName>ppt_w</p:attrName>
                                        </p:attrNameLst>
                                      </p:cBhvr>
                                      <p:tavLst>
                                        <p:tav tm="0">
                                          <p:val>
                                            <p:fltVal val="0"/>
                                          </p:val>
                                        </p:tav>
                                        <p:tav tm="100000">
                                          <p:val>
                                            <p:strVal val="#ppt_w"/>
                                          </p:val>
                                        </p:tav>
                                      </p:tavLst>
                                    </p:anim>
                                    <p:anim calcmode="lin" valueType="num">
                                      <p:cBhvr>
                                        <p:cTn id="103" dur="1000" fill="hold"/>
                                        <p:tgtEl>
                                          <p:spTgt spid="91"/>
                                        </p:tgtEl>
                                        <p:attrNameLst>
                                          <p:attrName>ppt_h</p:attrName>
                                        </p:attrNameLst>
                                      </p:cBhvr>
                                      <p:tavLst>
                                        <p:tav tm="0">
                                          <p:val>
                                            <p:fltVal val="0"/>
                                          </p:val>
                                        </p:tav>
                                        <p:tav tm="100000">
                                          <p:val>
                                            <p:strVal val="#ppt_h"/>
                                          </p:val>
                                        </p:tav>
                                      </p:tavLst>
                                    </p:anim>
                                    <p:animEffect transition="in" filter="fade">
                                      <p:cBhvr>
                                        <p:cTn id="104" dur="1000"/>
                                        <p:tgtEl>
                                          <p:spTgt spid="91"/>
                                        </p:tgtEl>
                                      </p:cBhvr>
                                    </p:animEffect>
                                  </p:childTnLst>
                                </p:cTn>
                              </p:par>
                              <p:par>
                                <p:cTn id="105" presetID="53" presetClass="entr" presetSubtype="16" fill="hold" grpId="0" nodeType="withEffect" nodePh="1">
                                  <p:stCondLst>
                                    <p:cond delay="800"/>
                                  </p:stCondLst>
                                  <p:endCondLst>
                                    <p:cond evt="begin" delay="0">
                                      <p:tn val="105"/>
                                    </p:cond>
                                  </p:endCondLst>
                                  <p:childTnLst>
                                    <p:set>
                                      <p:cBhvr>
                                        <p:cTn id="106" dur="1" fill="hold">
                                          <p:stCondLst>
                                            <p:cond delay="0"/>
                                          </p:stCondLst>
                                        </p:cTn>
                                        <p:tgtEl>
                                          <p:spTgt spid="92"/>
                                        </p:tgtEl>
                                        <p:attrNameLst>
                                          <p:attrName>style.visibility</p:attrName>
                                        </p:attrNameLst>
                                      </p:cBhvr>
                                      <p:to>
                                        <p:strVal val="visible"/>
                                      </p:to>
                                    </p:set>
                                    <p:anim calcmode="lin" valueType="num">
                                      <p:cBhvr>
                                        <p:cTn id="107" dur="1000" fill="hold"/>
                                        <p:tgtEl>
                                          <p:spTgt spid="92"/>
                                        </p:tgtEl>
                                        <p:attrNameLst>
                                          <p:attrName>ppt_w</p:attrName>
                                        </p:attrNameLst>
                                      </p:cBhvr>
                                      <p:tavLst>
                                        <p:tav tm="0">
                                          <p:val>
                                            <p:fltVal val="0"/>
                                          </p:val>
                                        </p:tav>
                                        <p:tav tm="100000">
                                          <p:val>
                                            <p:strVal val="#ppt_w"/>
                                          </p:val>
                                        </p:tav>
                                      </p:tavLst>
                                    </p:anim>
                                    <p:anim calcmode="lin" valueType="num">
                                      <p:cBhvr>
                                        <p:cTn id="108" dur="1000" fill="hold"/>
                                        <p:tgtEl>
                                          <p:spTgt spid="92"/>
                                        </p:tgtEl>
                                        <p:attrNameLst>
                                          <p:attrName>ppt_h</p:attrName>
                                        </p:attrNameLst>
                                      </p:cBhvr>
                                      <p:tavLst>
                                        <p:tav tm="0">
                                          <p:val>
                                            <p:fltVal val="0"/>
                                          </p:val>
                                        </p:tav>
                                        <p:tav tm="100000">
                                          <p:val>
                                            <p:strVal val="#ppt_h"/>
                                          </p:val>
                                        </p:tav>
                                      </p:tavLst>
                                    </p:anim>
                                    <p:animEffect transition="in" filter="fade">
                                      <p:cBhvr>
                                        <p:cTn id="109" dur="1000"/>
                                        <p:tgtEl>
                                          <p:spTgt spid="92"/>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93">
                                            <p:txEl>
                                              <p:pRg st="0" end="0"/>
                                            </p:txEl>
                                          </p:spTgt>
                                        </p:tgtEl>
                                        <p:attrNameLst>
                                          <p:attrName>style.visibility</p:attrName>
                                        </p:attrNameLst>
                                      </p:cBhvr>
                                      <p:to>
                                        <p:strVal val="visible"/>
                                      </p:to>
                                    </p:set>
                                    <p:animEffect transition="in" filter="fade">
                                      <p:cBhvr>
                                        <p:cTn id="112" dur="500"/>
                                        <p:tgtEl>
                                          <p:spTgt spid="93">
                                            <p:txEl>
                                              <p:pRg st="0" end="0"/>
                                            </p:txEl>
                                          </p:spTgt>
                                        </p:tgtEl>
                                      </p:cBhvr>
                                    </p:animEffect>
                                  </p:childTnLst>
                                </p:cTn>
                              </p:par>
                              <p:par>
                                <p:cTn id="113" presetID="42" presetClass="entr" presetSubtype="0" fill="hold" grpId="0" nodeType="withEffect">
                                  <p:stCondLst>
                                    <p:cond delay="200"/>
                                  </p:stCondLst>
                                  <p:childTnLst>
                                    <p:set>
                                      <p:cBhvr>
                                        <p:cTn id="114" dur="1" fill="hold">
                                          <p:stCondLst>
                                            <p:cond delay="0"/>
                                          </p:stCondLst>
                                        </p:cTn>
                                        <p:tgtEl>
                                          <p:spTgt spid="94">
                                            <p:txEl>
                                              <p:pRg st="0" end="0"/>
                                            </p:txEl>
                                          </p:spTgt>
                                        </p:tgtEl>
                                        <p:attrNameLst>
                                          <p:attrName>style.visibility</p:attrName>
                                        </p:attrNameLst>
                                      </p:cBhvr>
                                      <p:to>
                                        <p:strVal val="visible"/>
                                      </p:to>
                                    </p:set>
                                    <p:animEffect transition="in" filter="fade">
                                      <p:cBhvr>
                                        <p:cTn id="115" dur="400"/>
                                        <p:tgtEl>
                                          <p:spTgt spid="94">
                                            <p:txEl>
                                              <p:pRg st="0" end="0"/>
                                            </p:txEl>
                                          </p:spTgt>
                                        </p:tgtEl>
                                      </p:cBhvr>
                                    </p:animEffect>
                                    <p:anim calcmode="lin" valueType="num">
                                      <p:cBhvr>
                                        <p:cTn id="116" dur="4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117" dur="400" fill="hold"/>
                                        <p:tgtEl>
                                          <p:spTgt spid="9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build="p">
        <p:tmplLst>
          <p:tmpl lvl="1">
            <p:tnLst>
              <p:par>
                <p:cTn presetID="10" presetClass="entr" presetSubtype="0" fill="hold" nodeType="withEffect">
                  <p:stCondLst>
                    <p:cond delay="80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4" grpId="0" build="p">
        <p:tmplLst>
          <p:tmpl lvl="1">
            <p:tnLst>
              <p:par>
                <p:cTn presetID="42" presetClass="entr" presetSubtype="0" fill="hold" nodeType="withEffect">
                  <p:stCondLst>
                    <p:cond delay="200"/>
                  </p:stCondLst>
                  <p:childTnLst>
                    <p:set>
                      <p:cBhvr>
                        <p:cTn dur="1" fill="hold">
                          <p:stCondLst>
                            <p:cond delay="0"/>
                          </p:stCondLst>
                        </p:cTn>
                        <p:tgtEl>
                          <p:spTgt spid="94"/>
                        </p:tgtEl>
                        <p:attrNameLst>
                          <p:attrName>style.visibility</p:attrName>
                        </p:attrNameLst>
                      </p:cBhvr>
                      <p:to>
                        <p:strVal val="visible"/>
                      </p:to>
                    </p:set>
                    <p:animEffect transition="in" filter="fade">
                      <p:cBhvr>
                        <p:cTn dur="400"/>
                        <p:tgtEl>
                          <p:spTgt spid="94"/>
                        </p:tgtEl>
                      </p:cBhvr>
                    </p:animEffect>
                    <p:anim calcmode="lin" valueType="num">
                      <p:cBhvr>
                        <p:cTn dur="400" fill="hold"/>
                        <p:tgtEl>
                          <p:spTgt spid="94"/>
                        </p:tgtEl>
                        <p:attrNameLst>
                          <p:attrName>ppt_x</p:attrName>
                        </p:attrNameLst>
                      </p:cBhvr>
                      <p:tavLst>
                        <p:tav tm="0">
                          <p:val>
                            <p:strVal val="#ppt_x"/>
                          </p:val>
                        </p:tav>
                        <p:tav tm="100000">
                          <p:val>
                            <p:strVal val="#ppt_x"/>
                          </p:val>
                        </p:tav>
                      </p:tavLst>
                    </p:anim>
                    <p:anim calcmode="lin" valueType="num">
                      <p:cBhvr>
                        <p:cTn dur="400" fill="hold"/>
                        <p:tgtEl>
                          <p:spTgt spid="9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les images slide 2">
    <p:spTree>
      <p:nvGrpSpPr>
        <p:cNvPr id="1" name=""/>
        <p:cNvGrpSpPr/>
        <p:nvPr/>
      </p:nvGrpSpPr>
      <p:grpSpPr>
        <a:xfrm>
          <a:off x="0" y="0"/>
          <a:ext cx="0" cy="0"/>
          <a:chOff x="0" y="0"/>
          <a:chExt cx="0" cy="0"/>
        </a:xfrm>
      </p:grpSpPr>
      <p:sp>
        <p:nvSpPr>
          <p:cNvPr id="22" name="Picture Placeholder 2"/>
          <p:cNvSpPr>
            <a:spLocks noGrp="1" noChangeAspect="1"/>
          </p:cNvSpPr>
          <p:nvPr>
            <p:ph type="pic" sz="quarter" idx="48"/>
          </p:nvPr>
        </p:nvSpPr>
        <p:spPr>
          <a:xfrm>
            <a:off x="220133" y="228600"/>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3" name="Picture Placeholder 2"/>
          <p:cNvSpPr>
            <a:spLocks noGrp="1" noChangeAspect="1"/>
          </p:cNvSpPr>
          <p:nvPr>
            <p:ph type="pic" sz="quarter" idx="49"/>
          </p:nvPr>
        </p:nvSpPr>
        <p:spPr>
          <a:xfrm>
            <a:off x="2219063" y="228600"/>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4" name="Picture Placeholder 2"/>
          <p:cNvSpPr>
            <a:spLocks noGrp="1" noChangeAspect="1"/>
          </p:cNvSpPr>
          <p:nvPr>
            <p:ph type="pic" sz="quarter" idx="50"/>
          </p:nvPr>
        </p:nvSpPr>
        <p:spPr>
          <a:xfrm>
            <a:off x="4217992" y="228600"/>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79" name="Picture Placeholder 2"/>
          <p:cNvSpPr>
            <a:spLocks noGrp="1" noChangeAspect="1"/>
          </p:cNvSpPr>
          <p:nvPr>
            <p:ph type="pic" sz="quarter" idx="55"/>
          </p:nvPr>
        </p:nvSpPr>
        <p:spPr>
          <a:xfrm>
            <a:off x="220133" y="1875235"/>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0" name="Picture Placeholder 2"/>
          <p:cNvSpPr>
            <a:spLocks noGrp="1" noChangeAspect="1"/>
          </p:cNvSpPr>
          <p:nvPr>
            <p:ph type="pic" sz="quarter" idx="56"/>
          </p:nvPr>
        </p:nvSpPr>
        <p:spPr>
          <a:xfrm>
            <a:off x="2219063" y="1875235"/>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1" name="Picture Placeholder 2"/>
          <p:cNvSpPr>
            <a:spLocks noGrp="1" noChangeAspect="1"/>
          </p:cNvSpPr>
          <p:nvPr>
            <p:ph type="pic" sz="quarter" idx="57"/>
          </p:nvPr>
        </p:nvSpPr>
        <p:spPr>
          <a:xfrm>
            <a:off x="4217992" y="1875235"/>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6" name="Picture Placeholder 2"/>
          <p:cNvSpPr>
            <a:spLocks noGrp="1" noChangeAspect="1"/>
          </p:cNvSpPr>
          <p:nvPr>
            <p:ph type="pic" sz="quarter" idx="62"/>
          </p:nvPr>
        </p:nvSpPr>
        <p:spPr>
          <a:xfrm>
            <a:off x="220133" y="3521870"/>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7" name="Picture Placeholder 2"/>
          <p:cNvSpPr>
            <a:spLocks noGrp="1" noChangeAspect="1"/>
          </p:cNvSpPr>
          <p:nvPr>
            <p:ph type="pic" sz="quarter" idx="63"/>
          </p:nvPr>
        </p:nvSpPr>
        <p:spPr>
          <a:xfrm>
            <a:off x="2219063" y="3521870"/>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8" name="Picture Placeholder 2"/>
          <p:cNvSpPr>
            <a:spLocks noGrp="1" noChangeAspect="1"/>
          </p:cNvSpPr>
          <p:nvPr>
            <p:ph type="pic" sz="quarter" idx="64"/>
          </p:nvPr>
        </p:nvSpPr>
        <p:spPr>
          <a:xfrm>
            <a:off x="4217992" y="3521870"/>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5" name="Picture Placeholder 2"/>
          <p:cNvSpPr>
            <a:spLocks noGrp="1" noChangeAspect="1"/>
          </p:cNvSpPr>
          <p:nvPr>
            <p:ph type="pic" sz="quarter" idx="70"/>
          </p:nvPr>
        </p:nvSpPr>
        <p:spPr>
          <a:xfrm>
            <a:off x="220133" y="5183745"/>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6" name="Picture Placeholder 2"/>
          <p:cNvSpPr>
            <a:spLocks noGrp="1" noChangeAspect="1"/>
          </p:cNvSpPr>
          <p:nvPr>
            <p:ph type="pic" sz="quarter" idx="71"/>
          </p:nvPr>
        </p:nvSpPr>
        <p:spPr>
          <a:xfrm>
            <a:off x="2219063" y="5183745"/>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7" name="Picture Placeholder 2"/>
          <p:cNvSpPr>
            <a:spLocks noGrp="1" noChangeAspect="1"/>
          </p:cNvSpPr>
          <p:nvPr>
            <p:ph type="pic" sz="quarter" idx="72"/>
          </p:nvPr>
        </p:nvSpPr>
        <p:spPr>
          <a:xfrm>
            <a:off x="4217992" y="5183745"/>
            <a:ext cx="1776408" cy="1457914"/>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2" name="Text Placeholder 7"/>
          <p:cNvSpPr>
            <a:spLocks noGrp="1"/>
          </p:cNvSpPr>
          <p:nvPr>
            <p:ph type="body" sz="quarter" idx="10" hasCustomPrompt="1"/>
          </p:nvPr>
        </p:nvSpPr>
        <p:spPr>
          <a:xfrm>
            <a:off x="6371166" y="300658"/>
            <a:ext cx="5204884"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33" name="Text Placeholder 7"/>
          <p:cNvSpPr>
            <a:spLocks noGrp="1"/>
          </p:cNvSpPr>
          <p:nvPr>
            <p:ph type="body" sz="quarter" idx="11" hasCustomPrompt="1"/>
          </p:nvPr>
        </p:nvSpPr>
        <p:spPr>
          <a:xfrm>
            <a:off x="6371166" y="803181"/>
            <a:ext cx="5204884"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34" name="Text Placeholder 7"/>
          <p:cNvSpPr>
            <a:spLocks noGrp="1"/>
          </p:cNvSpPr>
          <p:nvPr>
            <p:ph type="body" sz="quarter" idx="40" hasCustomPrompt="1"/>
          </p:nvPr>
        </p:nvSpPr>
        <p:spPr>
          <a:xfrm>
            <a:off x="6350705" y="1443836"/>
            <a:ext cx="5233353" cy="431780"/>
          </a:xfrm>
          <a:prstGeom prst="rect">
            <a:avLst/>
          </a:prstGeom>
        </p:spPr>
        <p:txBody>
          <a:bodyPr vert="horz" lIns="0" tIns="40504" rIns="0" bIns="40504" anchor="ctr"/>
          <a:lstStyle>
            <a:lvl1pPr marL="0" indent="0" algn="l">
              <a:lnSpc>
                <a:spcPct val="100000"/>
              </a:lnSpc>
              <a:spcBef>
                <a:spcPts val="0"/>
              </a:spcBef>
              <a:buNone/>
              <a:defRPr sz="1920" b="1">
                <a:solidFill>
                  <a:schemeClr val="tx1">
                    <a:lumMod val="75000"/>
                    <a:lumOff val="25000"/>
                  </a:schemeClr>
                </a:solidFill>
                <a:latin typeface="Lato Light"/>
                <a:cs typeface="Lato Light"/>
              </a:defRPr>
            </a:lvl1pPr>
          </a:lstStyle>
          <a:p>
            <a:pPr lvl="0"/>
            <a:r>
              <a:rPr lang="es-ES_tradnl" dirty="0" err="1"/>
              <a:t>Title</a:t>
            </a:r>
            <a:r>
              <a:rPr lang="es-ES_tradnl" dirty="0"/>
              <a:t> </a:t>
            </a:r>
            <a:r>
              <a:rPr lang="es-ES_tradnl" dirty="0" err="1"/>
              <a:t>example</a:t>
            </a:r>
            <a:r>
              <a:rPr lang="es-ES_tradnl" dirty="0"/>
              <a:t> </a:t>
            </a:r>
            <a:r>
              <a:rPr lang="es-ES_tradnl" dirty="0" err="1"/>
              <a:t>here</a:t>
            </a:r>
            <a:endParaRPr lang="es-ES_tradnl" dirty="0"/>
          </a:p>
        </p:txBody>
      </p:sp>
      <p:sp>
        <p:nvSpPr>
          <p:cNvPr id="35" name="Text Placeholder 7"/>
          <p:cNvSpPr>
            <a:spLocks noGrp="1"/>
          </p:cNvSpPr>
          <p:nvPr>
            <p:ph type="body" sz="quarter" idx="41" hasCustomPrompt="1"/>
          </p:nvPr>
        </p:nvSpPr>
        <p:spPr>
          <a:xfrm>
            <a:off x="6350705" y="1926034"/>
            <a:ext cx="5233356"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36" name="Text Placeholder 2"/>
          <p:cNvSpPr>
            <a:spLocks noGrp="1"/>
          </p:cNvSpPr>
          <p:nvPr>
            <p:ph type="body" sz="quarter" idx="42" hasCustomPrompt="1"/>
          </p:nvPr>
        </p:nvSpPr>
        <p:spPr>
          <a:xfrm>
            <a:off x="6371166" y="2257008"/>
            <a:ext cx="5204884" cy="4384651"/>
          </a:xfrm>
          <a:prstGeom prst="rect">
            <a:avLst/>
          </a:prstGeom>
        </p:spPr>
        <p:txBody>
          <a:bodyPr vert="horz" lIns="0" tIns="0" rIns="0" bIns="0"/>
          <a:lstStyle>
            <a:lvl1pPr marL="0" marR="0" indent="0" algn="just" defTabSz="486044" rtl="0" eaLnBrk="1" fontAlgn="auto" latinLnBrk="0" hangingPunct="1">
              <a:lnSpc>
                <a:spcPct val="130000"/>
              </a:lnSpc>
              <a:spcBef>
                <a:spcPct val="20000"/>
              </a:spcBef>
              <a:spcAft>
                <a:spcPts val="0"/>
              </a:spcAft>
              <a:buClrTx/>
              <a:buSzTx/>
              <a:buFont typeface="Arial"/>
              <a:buNone/>
              <a:tabLst/>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fringillascipit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p>
        </p:txBody>
      </p:sp>
    </p:spTree>
    <p:extLst>
      <p:ext uri="{BB962C8B-B14F-4D97-AF65-F5344CB8AC3E}">
        <p14:creationId xmlns:p14="http://schemas.microsoft.com/office/powerpoint/2010/main" val="25212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80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par>
                                <p:cTn id="10" presetID="53" presetClass="entr" presetSubtype="16" fill="hold" grpId="0" nodeType="withEffect" nodePh="1">
                                  <p:stCondLst>
                                    <p:cond delay="800"/>
                                  </p:stCondLst>
                                  <p:endCondLst>
                                    <p:cond evt="begin" delay="0">
                                      <p:tn val="10"/>
                                    </p:cond>
                                  </p:endCondLst>
                                  <p:childTnLst>
                                    <p:set>
                                      <p:cBhvr>
                                        <p:cTn id="11" dur="1" fill="hold">
                                          <p:stCondLst>
                                            <p:cond delay="0"/>
                                          </p:stCondLst>
                                        </p:cTn>
                                        <p:tgtEl>
                                          <p:spTgt spid="73"/>
                                        </p:tgtEl>
                                        <p:attrNameLst>
                                          <p:attrName>style.visibility</p:attrName>
                                        </p:attrNameLst>
                                      </p:cBhvr>
                                      <p:to>
                                        <p:strVal val="visible"/>
                                      </p:to>
                                    </p:set>
                                    <p:anim calcmode="lin" valueType="num">
                                      <p:cBhvr>
                                        <p:cTn id="12" dur="1000" fill="hold"/>
                                        <p:tgtEl>
                                          <p:spTgt spid="73"/>
                                        </p:tgtEl>
                                        <p:attrNameLst>
                                          <p:attrName>ppt_w</p:attrName>
                                        </p:attrNameLst>
                                      </p:cBhvr>
                                      <p:tavLst>
                                        <p:tav tm="0">
                                          <p:val>
                                            <p:fltVal val="0"/>
                                          </p:val>
                                        </p:tav>
                                        <p:tav tm="100000">
                                          <p:val>
                                            <p:strVal val="#ppt_w"/>
                                          </p:val>
                                        </p:tav>
                                      </p:tavLst>
                                    </p:anim>
                                    <p:anim calcmode="lin" valueType="num">
                                      <p:cBhvr>
                                        <p:cTn id="13" dur="1000" fill="hold"/>
                                        <p:tgtEl>
                                          <p:spTgt spid="73"/>
                                        </p:tgtEl>
                                        <p:attrNameLst>
                                          <p:attrName>ppt_h</p:attrName>
                                        </p:attrNameLst>
                                      </p:cBhvr>
                                      <p:tavLst>
                                        <p:tav tm="0">
                                          <p:val>
                                            <p:fltVal val="0"/>
                                          </p:val>
                                        </p:tav>
                                        <p:tav tm="100000">
                                          <p:val>
                                            <p:strVal val="#ppt_h"/>
                                          </p:val>
                                        </p:tav>
                                      </p:tavLst>
                                    </p:anim>
                                    <p:animEffect transition="in" filter="fade">
                                      <p:cBhvr>
                                        <p:cTn id="14" dur="1000"/>
                                        <p:tgtEl>
                                          <p:spTgt spid="73"/>
                                        </p:tgtEl>
                                      </p:cBhvr>
                                    </p:animEffect>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74"/>
                                        </p:tgtEl>
                                        <p:attrNameLst>
                                          <p:attrName>style.visibility</p:attrName>
                                        </p:attrNameLst>
                                      </p:cBhvr>
                                      <p:to>
                                        <p:strVal val="visible"/>
                                      </p:to>
                                    </p:set>
                                    <p:anim calcmode="lin" valueType="num">
                                      <p:cBhvr>
                                        <p:cTn id="17" dur="1000" fill="hold"/>
                                        <p:tgtEl>
                                          <p:spTgt spid="74"/>
                                        </p:tgtEl>
                                        <p:attrNameLst>
                                          <p:attrName>ppt_w</p:attrName>
                                        </p:attrNameLst>
                                      </p:cBhvr>
                                      <p:tavLst>
                                        <p:tav tm="0">
                                          <p:val>
                                            <p:fltVal val="0"/>
                                          </p:val>
                                        </p:tav>
                                        <p:tav tm="100000">
                                          <p:val>
                                            <p:strVal val="#ppt_w"/>
                                          </p:val>
                                        </p:tav>
                                      </p:tavLst>
                                    </p:anim>
                                    <p:anim calcmode="lin" valueType="num">
                                      <p:cBhvr>
                                        <p:cTn id="18" dur="1000" fill="hold"/>
                                        <p:tgtEl>
                                          <p:spTgt spid="74"/>
                                        </p:tgtEl>
                                        <p:attrNameLst>
                                          <p:attrName>ppt_h</p:attrName>
                                        </p:attrNameLst>
                                      </p:cBhvr>
                                      <p:tavLst>
                                        <p:tav tm="0">
                                          <p:val>
                                            <p:fltVal val="0"/>
                                          </p:val>
                                        </p:tav>
                                        <p:tav tm="100000">
                                          <p:val>
                                            <p:strVal val="#ppt_h"/>
                                          </p:val>
                                        </p:tav>
                                      </p:tavLst>
                                    </p:anim>
                                    <p:animEffect transition="in" filter="fade">
                                      <p:cBhvr>
                                        <p:cTn id="19" dur="1000"/>
                                        <p:tgtEl>
                                          <p:spTgt spid="74"/>
                                        </p:tgtEl>
                                      </p:cBhvr>
                                    </p:animEffect>
                                  </p:childTnLst>
                                </p:cTn>
                              </p:par>
                              <p:par>
                                <p:cTn id="20" presetID="53" presetClass="entr" presetSubtype="16" fill="hold" grpId="0" nodeType="withEffect" nodePh="1">
                                  <p:stCondLst>
                                    <p:cond delay="800"/>
                                  </p:stCondLst>
                                  <p:endCondLst>
                                    <p:cond evt="begin" delay="0">
                                      <p:tn val="20"/>
                                    </p:cond>
                                  </p:endCondLst>
                                  <p:childTnLst>
                                    <p:set>
                                      <p:cBhvr>
                                        <p:cTn id="21" dur="1" fill="hold">
                                          <p:stCondLst>
                                            <p:cond delay="0"/>
                                          </p:stCondLst>
                                        </p:cTn>
                                        <p:tgtEl>
                                          <p:spTgt spid="79"/>
                                        </p:tgtEl>
                                        <p:attrNameLst>
                                          <p:attrName>style.visibility</p:attrName>
                                        </p:attrNameLst>
                                      </p:cBhvr>
                                      <p:to>
                                        <p:strVal val="visible"/>
                                      </p:to>
                                    </p:set>
                                    <p:anim calcmode="lin" valueType="num">
                                      <p:cBhvr>
                                        <p:cTn id="22" dur="1000" fill="hold"/>
                                        <p:tgtEl>
                                          <p:spTgt spid="79"/>
                                        </p:tgtEl>
                                        <p:attrNameLst>
                                          <p:attrName>ppt_w</p:attrName>
                                        </p:attrNameLst>
                                      </p:cBhvr>
                                      <p:tavLst>
                                        <p:tav tm="0">
                                          <p:val>
                                            <p:fltVal val="0"/>
                                          </p:val>
                                        </p:tav>
                                        <p:tav tm="100000">
                                          <p:val>
                                            <p:strVal val="#ppt_w"/>
                                          </p:val>
                                        </p:tav>
                                      </p:tavLst>
                                    </p:anim>
                                    <p:anim calcmode="lin" valueType="num">
                                      <p:cBhvr>
                                        <p:cTn id="23" dur="1000" fill="hold"/>
                                        <p:tgtEl>
                                          <p:spTgt spid="79"/>
                                        </p:tgtEl>
                                        <p:attrNameLst>
                                          <p:attrName>ppt_h</p:attrName>
                                        </p:attrNameLst>
                                      </p:cBhvr>
                                      <p:tavLst>
                                        <p:tav tm="0">
                                          <p:val>
                                            <p:fltVal val="0"/>
                                          </p:val>
                                        </p:tav>
                                        <p:tav tm="100000">
                                          <p:val>
                                            <p:strVal val="#ppt_h"/>
                                          </p:val>
                                        </p:tav>
                                      </p:tavLst>
                                    </p:anim>
                                    <p:animEffect transition="in" filter="fade">
                                      <p:cBhvr>
                                        <p:cTn id="24" dur="1000"/>
                                        <p:tgtEl>
                                          <p:spTgt spid="79"/>
                                        </p:tgtEl>
                                      </p:cBhvr>
                                    </p:animEffect>
                                  </p:childTnLst>
                                </p:cTn>
                              </p:par>
                              <p:par>
                                <p:cTn id="25" presetID="53" presetClass="entr" presetSubtype="16" fill="hold" grpId="0" nodeType="withEffect" nodePh="1">
                                  <p:stCondLst>
                                    <p:cond delay="800"/>
                                  </p:stCondLst>
                                  <p:endCondLst>
                                    <p:cond evt="begin" delay="0">
                                      <p:tn val="25"/>
                                    </p:cond>
                                  </p:endCondLst>
                                  <p:childTnLst>
                                    <p:set>
                                      <p:cBhvr>
                                        <p:cTn id="26" dur="1" fill="hold">
                                          <p:stCondLst>
                                            <p:cond delay="0"/>
                                          </p:stCondLst>
                                        </p:cTn>
                                        <p:tgtEl>
                                          <p:spTgt spid="80"/>
                                        </p:tgtEl>
                                        <p:attrNameLst>
                                          <p:attrName>style.visibility</p:attrName>
                                        </p:attrNameLst>
                                      </p:cBhvr>
                                      <p:to>
                                        <p:strVal val="visible"/>
                                      </p:to>
                                    </p:set>
                                    <p:anim calcmode="lin" valueType="num">
                                      <p:cBhvr>
                                        <p:cTn id="27" dur="1000" fill="hold"/>
                                        <p:tgtEl>
                                          <p:spTgt spid="80"/>
                                        </p:tgtEl>
                                        <p:attrNameLst>
                                          <p:attrName>ppt_w</p:attrName>
                                        </p:attrNameLst>
                                      </p:cBhvr>
                                      <p:tavLst>
                                        <p:tav tm="0">
                                          <p:val>
                                            <p:fltVal val="0"/>
                                          </p:val>
                                        </p:tav>
                                        <p:tav tm="100000">
                                          <p:val>
                                            <p:strVal val="#ppt_w"/>
                                          </p:val>
                                        </p:tav>
                                      </p:tavLst>
                                    </p:anim>
                                    <p:anim calcmode="lin" valueType="num">
                                      <p:cBhvr>
                                        <p:cTn id="28" dur="1000" fill="hold"/>
                                        <p:tgtEl>
                                          <p:spTgt spid="80"/>
                                        </p:tgtEl>
                                        <p:attrNameLst>
                                          <p:attrName>ppt_h</p:attrName>
                                        </p:attrNameLst>
                                      </p:cBhvr>
                                      <p:tavLst>
                                        <p:tav tm="0">
                                          <p:val>
                                            <p:fltVal val="0"/>
                                          </p:val>
                                        </p:tav>
                                        <p:tav tm="100000">
                                          <p:val>
                                            <p:strVal val="#ppt_h"/>
                                          </p:val>
                                        </p:tav>
                                      </p:tavLst>
                                    </p:anim>
                                    <p:animEffect transition="in" filter="fade">
                                      <p:cBhvr>
                                        <p:cTn id="29" dur="1000"/>
                                        <p:tgtEl>
                                          <p:spTgt spid="80"/>
                                        </p:tgtEl>
                                      </p:cBhvr>
                                    </p:animEffect>
                                  </p:childTnLst>
                                </p:cTn>
                              </p:par>
                              <p:par>
                                <p:cTn id="30" presetID="53" presetClass="entr" presetSubtype="16" fill="hold" grpId="0" nodeType="withEffect" nodePh="1">
                                  <p:stCondLst>
                                    <p:cond delay="800"/>
                                  </p:stCondLst>
                                  <p:endCondLst>
                                    <p:cond evt="begin" delay="0">
                                      <p:tn val="30"/>
                                    </p:cond>
                                  </p:endCondLst>
                                  <p:childTnLst>
                                    <p:set>
                                      <p:cBhvr>
                                        <p:cTn id="31" dur="1" fill="hold">
                                          <p:stCondLst>
                                            <p:cond delay="0"/>
                                          </p:stCondLst>
                                        </p:cTn>
                                        <p:tgtEl>
                                          <p:spTgt spid="81"/>
                                        </p:tgtEl>
                                        <p:attrNameLst>
                                          <p:attrName>style.visibility</p:attrName>
                                        </p:attrNameLst>
                                      </p:cBhvr>
                                      <p:to>
                                        <p:strVal val="visible"/>
                                      </p:to>
                                    </p:set>
                                    <p:anim calcmode="lin" valueType="num">
                                      <p:cBhvr>
                                        <p:cTn id="32" dur="1000" fill="hold"/>
                                        <p:tgtEl>
                                          <p:spTgt spid="81"/>
                                        </p:tgtEl>
                                        <p:attrNameLst>
                                          <p:attrName>ppt_w</p:attrName>
                                        </p:attrNameLst>
                                      </p:cBhvr>
                                      <p:tavLst>
                                        <p:tav tm="0">
                                          <p:val>
                                            <p:fltVal val="0"/>
                                          </p:val>
                                        </p:tav>
                                        <p:tav tm="100000">
                                          <p:val>
                                            <p:strVal val="#ppt_w"/>
                                          </p:val>
                                        </p:tav>
                                      </p:tavLst>
                                    </p:anim>
                                    <p:anim calcmode="lin" valueType="num">
                                      <p:cBhvr>
                                        <p:cTn id="33" dur="1000" fill="hold"/>
                                        <p:tgtEl>
                                          <p:spTgt spid="81"/>
                                        </p:tgtEl>
                                        <p:attrNameLst>
                                          <p:attrName>ppt_h</p:attrName>
                                        </p:attrNameLst>
                                      </p:cBhvr>
                                      <p:tavLst>
                                        <p:tav tm="0">
                                          <p:val>
                                            <p:fltVal val="0"/>
                                          </p:val>
                                        </p:tav>
                                        <p:tav tm="100000">
                                          <p:val>
                                            <p:strVal val="#ppt_h"/>
                                          </p:val>
                                        </p:tav>
                                      </p:tavLst>
                                    </p:anim>
                                    <p:animEffect transition="in" filter="fade">
                                      <p:cBhvr>
                                        <p:cTn id="34" dur="1000"/>
                                        <p:tgtEl>
                                          <p:spTgt spid="81"/>
                                        </p:tgtEl>
                                      </p:cBhvr>
                                    </p:animEffect>
                                  </p:childTnLst>
                                </p:cTn>
                              </p:par>
                              <p:par>
                                <p:cTn id="35" presetID="53" presetClass="entr" presetSubtype="16" fill="hold" grpId="0" nodeType="withEffect" nodePh="1">
                                  <p:stCondLst>
                                    <p:cond delay="800"/>
                                  </p:stCondLst>
                                  <p:endCondLst>
                                    <p:cond evt="begin" delay="0">
                                      <p:tn val="35"/>
                                    </p:cond>
                                  </p:endCondLst>
                                  <p:childTnLst>
                                    <p:set>
                                      <p:cBhvr>
                                        <p:cTn id="36" dur="1" fill="hold">
                                          <p:stCondLst>
                                            <p:cond delay="0"/>
                                          </p:stCondLst>
                                        </p:cTn>
                                        <p:tgtEl>
                                          <p:spTgt spid="86"/>
                                        </p:tgtEl>
                                        <p:attrNameLst>
                                          <p:attrName>style.visibility</p:attrName>
                                        </p:attrNameLst>
                                      </p:cBhvr>
                                      <p:to>
                                        <p:strVal val="visible"/>
                                      </p:to>
                                    </p:set>
                                    <p:anim calcmode="lin" valueType="num">
                                      <p:cBhvr>
                                        <p:cTn id="37" dur="1000" fill="hold"/>
                                        <p:tgtEl>
                                          <p:spTgt spid="86"/>
                                        </p:tgtEl>
                                        <p:attrNameLst>
                                          <p:attrName>ppt_w</p:attrName>
                                        </p:attrNameLst>
                                      </p:cBhvr>
                                      <p:tavLst>
                                        <p:tav tm="0">
                                          <p:val>
                                            <p:fltVal val="0"/>
                                          </p:val>
                                        </p:tav>
                                        <p:tav tm="100000">
                                          <p:val>
                                            <p:strVal val="#ppt_w"/>
                                          </p:val>
                                        </p:tav>
                                      </p:tavLst>
                                    </p:anim>
                                    <p:anim calcmode="lin" valueType="num">
                                      <p:cBhvr>
                                        <p:cTn id="38" dur="1000" fill="hold"/>
                                        <p:tgtEl>
                                          <p:spTgt spid="86"/>
                                        </p:tgtEl>
                                        <p:attrNameLst>
                                          <p:attrName>ppt_h</p:attrName>
                                        </p:attrNameLst>
                                      </p:cBhvr>
                                      <p:tavLst>
                                        <p:tav tm="0">
                                          <p:val>
                                            <p:fltVal val="0"/>
                                          </p:val>
                                        </p:tav>
                                        <p:tav tm="100000">
                                          <p:val>
                                            <p:strVal val="#ppt_h"/>
                                          </p:val>
                                        </p:tav>
                                      </p:tavLst>
                                    </p:anim>
                                    <p:animEffect transition="in" filter="fade">
                                      <p:cBhvr>
                                        <p:cTn id="39" dur="1000"/>
                                        <p:tgtEl>
                                          <p:spTgt spid="86"/>
                                        </p:tgtEl>
                                      </p:cBhvr>
                                    </p:animEffect>
                                  </p:childTnLst>
                                </p:cTn>
                              </p:par>
                              <p:par>
                                <p:cTn id="40" presetID="53" presetClass="entr" presetSubtype="16" fill="hold" grpId="0" nodeType="withEffect" nodePh="1">
                                  <p:stCondLst>
                                    <p:cond delay="800"/>
                                  </p:stCondLst>
                                  <p:endCondLst>
                                    <p:cond evt="begin" delay="0">
                                      <p:tn val="40"/>
                                    </p:cond>
                                  </p:endCondLst>
                                  <p:childTnLst>
                                    <p:set>
                                      <p:cBhvr>
                                        <p:cTn id="41" dur="1" fill="hold">
                                          <p:stCondLst>
                                            <p:cond delay="0"/>
                                          </p:stCondLst>
                                        </p:cTn>
                                        <p:tgtEl>
                                          <p:spTgt spid="87"/>
                                        </p:tgtEl>
                                        <p:attrNameLst>
                                          <p:attrName>style.visibility</p:attrName>
                                        </p:attrNameLst>
                                      </p:cBhvr>
                                      <p:to>
                                        <p:strVal val="visible"/>
                                      </p:to>
                                    </p:set>
                                    <p:anim calcmode="lin" valueType="num">
                                      <p:cBhvr>
                                        <p:cTn id="42" dur="1000" fill="hold"/>
                                        <p:tgtEl>
                                          <p:spTgt spid="87"/>
                                        </p:tgtEl>
                                        <p:attrNameLst>
                                          <p:attrName>ppt_w</p:attrName>
                                        </p:attrNameLst>
                                      </p:cBhvr>
                                      <p:tavLst>
                                        <p:tav tm="0">
                                          <p:val>
                                            <p:fltVal val="0"/>
                                          </p:val>
                                        </p:tav>
                                        <p:tav tm="100000">
                                          <p:val>
                                            <p:strVal val="#ppt_w"/>
                                          </p:val>
                                        </p:tav>
                                      </p:tavLst>
                                    </p:anim>
                                    <p:anim calcmode="lin" valueType="num">
                                      <p:cBhvr>
                                        <p:cTn id="43" dur="1000" fill="hold"/>
                                        <p:tgtEl>
                                          <p:spTgt spid="87"/>
                                        </p:tgtEl>
                                        <p:attrNameLst>
                                          <p:attrName>ppt_h</p:attrName>
                                        </p:attrNameLst>
                                      </p:cBhvr>
                                      <p:tavLst>
                                        <p:tav tm="0">
                                          <p:val>
                                            <p:fltVal val="0"/>
                                          </p:val>
                                        </p:tav>
                                        <p:tav tm="100000">
                                          <p:val>
                                            <p:strVal val="#ppt_h"/>
                                          </p:val>
                                        </p:tav>
                                      </p:tavLst>
                                    </p:anim>
                                    <p:animEffect transition="in" filter="fade">
                                      <p:cBhvr>
                                        <p:cTn id="44" dur="1000"/>
                                        <p:tgtEl>
                                          <p:spTgt spid="87"/>
                                        </p:tgtEl>
                                      </p:cBhvr>
                                    </p:animEffect>
                                  </p:childTnLst>
                                </p:cTn>
                              </p:par>
                              <p:par>
                                <p:cTn id="45" presetID="53" presetClass="entr" presetSubtype="16" fill="hold" grpId="0" nodeType="withEffect" nodePh="1">
                                  <p:stCondLst>
                                    <p:cond delay="800"/>
                                  </p:stCondLst>
                                  <p:endCondLst>
                                    <p:cond evt="begin" delay="0">
                                      <p:tn val="45"/>
                                    </p:cond>
                                  </p:endCondLst>
                                  <p:childTnLst>
                                    <p:set>
                                      <p:cBhvr>
                                        <p:cTn id="46" dur="1" fill="hold">
                                          <p:stCondLst>
                                            <p:cond delay="0"/>
                                          </p:stCondLst>
                                        </p:cTn>
                                        <p:tgtEl>
                                          <p:spTgt spid="88"/>
                                        </p:tgtEl>
                                        <p:attrNameLst>
                                          <p:attrName>style.visibility</p:attrName>
                                        </p:attrNameLst>
                                      </p:cBhvr>
                                      <p:to>
                                        <p:strVal val="visible"/>
                                      </p:to>
                                    </p:set>
                                    <p:anim calcmode="lin" valueType="num">
                                      <p:cBhvr>
                                        <p:cTn id="47" dur="1000" fill="hold"/>
                                        <p:tgtEl>
                                          <p:spTgt spid="88"/>
                                        </p:tgtEl>
                                        <p:attrNameLst>
                                          <p:attrName>ppt_w</p:attrName>
                                        </p:attrNameLst>
                                      </p:cBhvr>
                                      <p:tavLst>
                                        <p:tav tm="0">
                                          <p:val>
                                            <p:fltVal val="0"/>
                                          </p:val>
                                        </p:tav>
                                        <p:tav tm="100000">
                                          <p:val>
                                            <p:strVal val="#ppt_w"/>
                                          </p:val>
                                        </p:tav>
                                      </p:tavLst>
                                    </p:anim>
                                    <p:anim calcmode="lin" valueType="num">
                                      <p:cBhvr>
                                        <p:cTn id="48" dur="1000" fill="hold"/>
                                        <p:tgtEl>
                                          <p:spTgt spid="88"/>
                                        </p:tgtEl>
                                        <p:attrNameLst>
                                          <p:attrName>ppt_h</p:attrName>
                                        </p:attrNameLst>
                                      </p:cBhvr>
                                      <p:tavLst>
                                        <p:tav tm="0">
                                          <p:val>
                                            <p:fltVal val="0"/>
                                          </p:val>
                                        </p:tav>
                                        <p:tav tm="100000">
                                          <p:val>
                                            <p:strVal val="#ppt_h"/>
                                          </p:val>
                                        </p:tav>
                                      </p:tavLst>
                                    </p:anim>
                                    <p:animEffect transition="in" filter="fade">
                                      <p:cBhvr>
                                        <p:cTn id="49" dur="1000"/>
                                        <p:tgtEl>
                                          <p:spTgt spid="88"/>
                                        </p:tgtEl>
                                      </p:cBhvr>
                                    </p:animEffect>
                                  </p:childTnLst>
                                </p:cTn>
                              </p:par>
                              <p:par>
                                <p:cTn id="50" presetID="53" presetClass="entr" presetSubtype="16" fill="hold" grpId="0" nodeType="withEffect" nodePh="1">
                                  <p:stCondLst>
                                    <p:cond delay="80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 calcmode="lin" valueType="num">
                                      <p:cBhvr>
                                        <p:cTn id="52" dur="1000" fill="hold"/>
                                        <p:tgtEl>
                                          <p:spTgt spid="25"/>
                                        </p:tgtEl>
                                        <p:attrNameLst>
                                          <p:attrName>ppt_w</p:attrName>
                                        </p:attrNameLst>
                                      </p:cBhvr>
                                      <p:tavLst>
                                        <p:tav tm="0">
                                          <p:val>
                                            <p:fltVal val="0"/>
                                          </p:val>
                                        </p:tav>
                                        <p:tav tm="100000">
                                          <p:val>
                                            <p:strVal val="#ppt_w"/>
                                          </p:val>
                                        </p:tav>
                                      </p:tavLst>
                                    </p:anim>
                                    <p:anim calcmode="lin" valueType="num">
                                      <p:cBhvr>
                                        <p:cTn id="53" dur="1000" fill="hold"/>
                                        <p:tgtEl>
                                          <p:spTgt spid="25"/>
                                        </p:tgtEl>
                                        <p:attrNameLst>
                                          <p:attrName>ppt_h</p:attrName>
                                        </p:attrNameLst>
                                      </p:cBhvr>
                                      <p:tavLst>
                                        <p:tav tm="0">
                                          <p:val>
                                            <p:fltVal val="0"/>
                                          </p:val>
                                        </p:tav>
                                        <p:tav tm="100000">
                                          <p:val>
                                            <p:strVal val="#ppt_h"/>
                                          </p:val>
                                        </p:tav>
                                      </p:tavLst>
                                    </p:anim>
                                    <p:animEffect transition="in" filter="fade">
                                      <p:cBhvr>
                                        <p:cTn id="54" dur="1000"/>
                                        <p:tgtEl>
                                          <p:spTgt spid="25"/>
                                        </p:tgtEl>
                                      </p:cBhvr>
                                    </p:animEffect>
                                  </p:childTnLst>
                                </p:cTn>
                              </p:par>
                              <p:par>
                                <p:cTn id="55" presetID="53" presetClass="entr" presetSubtype="16" fill="hold" grpId="0" nodeType="withEffect" nodePh="1">
                                  <p:stCondLst>
                                    <p:cond delay="800"/>
                                  </p:stCondLst>
                                  <p:endCondLst>
                                    <p:cond evt="begin" delay="0">
                                      <p:tn val="55"/>
                                    </p:cond>
                                  </p:endCondLst>
                                  <p:childTnLst>
                                    <p:set>
                                      <p:cBhvr>
                                        <p:cTn id="56" dur="1" fill="hold">
                                          <p:stCondLst>
                                            <p:cond delay="0"/>
                                          </p:stCondLst>
                                        </p:cTn>
                                        <p:tgtEl>
                                          <p:spTgt spid="26"/>
                                        </p:tgtEl>
                                        <p:attrNameLst>
                                          <p:attrName>style.visibility</p:attrName>
                                        </p:attrNameLst>
                                      </p:cBhvr>
                                      <p:to>
                                        <p:strVal val="visible"/>
                                      </p:to>
                                    </p:set>
                                    <p:anim calcmode="lin" valueType="num">
                                      <p:cBhvr>
                                        <p:cTn id="57" dur="1000" fill="hold"/>
                                        <p:tgtEl>
                                          <p:spTgt spid="26"/>
                                        </p:tgtEl>
                                        <p:attrNameLst>
                                          <p:attrName>ppt_w</p:attrName>
                                        </p:attrNameLst>
                                      </p:cBhvr>
                                      <p:tavLst>
                                        <p:tav tm="0">
                                          <p:val>
                                            <p:fltVal val="0"/>
                                          </p:val>
                                        </p:tav>
                                        <p:tav tm="100000">
                                          <p:val>
                                            <p:strVal val="#ppt_w"/>
                                          </p:val>
                                        </p:tav>
                                      </p:tavLst>
                                    </p:anim>
                                    <p:anim calcmode="lin" valueType="num">
                                      <p:cBhvr>
                                        <p:cTn id="58" dur="1000" fill="hold"/>
                                        <p:tgtEl>
                                          <p:spTgt spid="26"/>
                                        </p:tgtEl>
                                        <p:attrNameLst>
                                          <p:attrName>ppt_h</p:attrName>
                                        </p:attrNameLst>
                                      </p:cBhvr>
                                      <p:tavLst>
                                        <p:tav tm="0">
                                          <p:val>
                                            <p:fltVal val="0"/>
                                          </p:val>
                                        </p:tav>
                                        <p:tav tm="100000">
                                          <p:val>
                                            <p:strVal val="#ppt_h"/>
                                          </p:val>
                                        </p:tav>
                                      </p:tavLst>
                                    </p:anim>
                                    <p:animEffect transition="in" filter="fade">
                                      <p:cBhvr>
                                        <p:cTn id="59" dur="1000"/>
                                        <p:tgtEl>
                                          <p:spTgt spid="26"/>
                                        </p:tgtEl>
                                      </p:cBhvr>
                                    </p:animEffect>
                                  </p:childTnLst>
                                </p:cTn>
                              </p:par>
                              <p:par>
                                <p:cTn id="60" presetID="53" presetClass="entr" presetSubtype="16" fill="hold" grpId="0" nodeType="withEffect" nodePh="1">
                                  <p:stCondLst>
                                    <p:cond delay="800"/>
                                  </p:stCondLst>
                                  <p:endCondLst>
                                    <p:cond evt="begin" delay="0">
                                      <p:tn val="60"/>
                                    </p:cond>
                                  </p:endCondLst>
                                  <p:childTnLst>
                                    <p:set>
                                      <p:cBhvr>
                                        <p:cTn id="61" dur="1" fill="hold">
                                          <p:stCondLst>
                                            <p:cond delay="0"/>
                                          </p:stCondLst>
                                        </p:cTn>
                                        <p:tgtEl>
                                          <p:spTgt spid="27"/>
                                        </p:tgtEl>
                                        <p:attrNameLst>
                                          <p:attrName>style.visibility</p:attrName>
                                        </p:attrNameLst>
                                      </p:cBhvr>
                                      <p:to>
                                        <p:strVal val="visible"/>
                                      </p:to>
                                    </p:set>
                                    <p:anim calcmode="lin" valueType="num">
                                      <p:cBhvr>
                                        <p:cTn id="62" dur="1000" fill="hold"/>
                                        <p:tgtEl>
                                          <p:spTgt spid="27"/>
                                        </p:tgtEl>
                                        <p:attrNameLst>
                                          <p:attrName>ppt_w</p:attrName>
                                        </p:attrNameLst>
                                      </p:cBhvr>
                                      <p:tavLst>
                                        <p:tav tm="0">
                                          <p:val>
                                            <p:fltVal val="0"/>
                                          </p:val>
                                        </p:tav>
                                        <p:tav tm="100000">
                                          <p:val>
                                            <p:strVal val="#ppt_w"/>
                                          </p:val>
                                        </p:tav>
                                      </p:tavLst>
                                    </p:anim>
                                    <p:anim calcmode="lin" valueType="num">
                                      <p:cBhvr>
                                        <p:cTn id="63" dur="1000" fill="hold"/>
                                        <p:tgtEl>
                                          <p:spTgt spid="27"/>
                                        </p:tgtEl>
                                        <p:attrNameLst>
                                          <p:attrName>ppt_h</p:attrName>
                                        </p:attrNameLst>
                                      </p:cBhvr>
                                      <p:tavLst>
                                        <p:tav tm="0">
                                          <p:val>
                                            <p:fltVal val="0"/>
                                          </p:val>
                                        </p:tav>
                                        <p:tav tm="100000">
                                          <p:val>
                                            <p:strVal val="#ppt_h"/>
                                          </p:val>
                                        </p:tav>
                                      </p:tavLst>
                                    </p:anim>
                                    <p:animEffect transition="in" filter="fade">
                                      <p:cBhvr>
                                        <p:cTn id="64" dur="1000"/>
                                        <p:tgtEl>
                                          <p:spTgt spid="27"/>
                                        </p:tgtEl>
                                      </p:cBhvr>
                                    </p:animEffect>
                                  </p:childTnLst>
                                </p:cTn>
                              </p:par>
                              <p:par>
                                <p:cTn id="65" presetID="42" presetClass="entr" presetSubtype="0" fill="hold" grpId="0" nodeType="withEffect">
                                  <p:stCondLst>
                                    <p:cond delay="20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400"/>
                                        <p:tgtEl>
                                          <p:spTgt spid="32">
                                            <p:txEl>
                                              <p:pRg st="0" end="0"/>
                                            </p:txEl>
                                          </p:spTgt>
                                        </p:tgtEl>
                                      </p:cBhvr>
                                    </p:animEffect>
                                    <p:anim calcmode="lin" valueType="num">
                                      <p:cBhvr>
                                        <p:cTn id="68"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32">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33">
                                            <p:txEl>
                                              <p:pRg st="0" end="0"/>
                                            </p:txEl>
                                          </p:spTgt>
                                        </p:tgtEl>
                                        <p:attrNameLst>
                                          <p:attrName>style.visibility</p:attrName>
                                        </p:attrNameLst>
                                      </p:cBhvr>
                                      <p:to>
                                        <p:strVal val="visible"/>
                                      </p:to>
                                    </p:set>
                                    <p:animEffect transition="in" filter="fade">
                                      <p:cBhvr>
                                        <p:cTn id="72" dur="500"/>
                                        <p:tgtEl>
                                          <p:spTgt spid="33">
                                            <p:txEl>
                                              <p:pRg st="0" end="0"/>
                                            </p:txEl>
                                          </p:spTgt>
                                        </p:tgtEl>
                                      </p:cBhvr>
                                    </p:animEffect>
                                    <p:anim calcmode="lin" valueType="num">
                                      <p:cBhvr>
                                        <p:cTn id="73"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33">
                                            <p:txEl>
                                              <p:pRg st="0" end="0"/>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fade">
                                      <p:cBhvr>
                                        <p:cTn id="77" dur="400"/>
                                        <p:tgtEl>
                                          <p:spTgt spid="34">
                                            <p:txEl>
                                              <p:pRg st="0" end="0"/>
                                            </p:txEl>
                                          </p:spTgt>
                                        </p:tgtEl>
                                      </p:cBhvr>
                                    </p:animEffect>
                                    <p:anim calcmode="lin" valueType="num">
                                      <p:cBhvr>
                                        <p:cTn id="78"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34">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200"/>
                                  </p:stCondLst>
                                  <p:childTnLst>
                                    <p:set>
                                      <p:cBhvr>
                                        <p:cTn id="81" dur="1" fill="hold">
                                          <p:stCondLst>
                                            <p:cond delay="0"/>
                                          </p:stCondLst>
                                        </p:cTn>
                                        <p:tgtEl>
                                          <p:spTgt spid="35">
                                            <p:txEl>
                                              <p:pRg st="0" end="0"/>
                                            </p:txEl>
                                          </p:spTgt>
                                        </p:tgtEl>
                                        <p:attrNameLst>
                                          <p:attrName>style.visibility</p:attrName>
                                        </p:attrNameLst>
                                      </p:cBhvr>
                                      <p:to>
                                        <p:strVal val="visible"/>
                                      </p:to>
                                    </p:set>
                                    <p:animEffect transition="in" filter="fade">
                                      <p:cBhvr>
                                        <p:cTn id="82" dur="500"/>
                                        <p:tgtEl>
                                          <p:spTgt spid="35">
                                            <p:txEl>
                                              <p:pRg st="0" end="0"/>
                                            </p:txEl>
                                          </p:spTgt>
                                        </p:tgtEl>
                                      </p:cBhvr>
                                    </p:animEffect>
                                    <p:anim calcmode="lin" valueType="num">
                                      <p:cBhvr>
                                        <p:cTn id="8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84" dur="500" fill="hold"/>
                                        <p:tgtEl>
                                          <p:spTgt spid="35">
                                            <p:txEl>
                                              <p:pRg st="0" end="0"/>
                                            </p:txEl>
                                          </p:spTgt>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800"/>
                                  </p:stCondLst>
                                  <p:childTnLst>
                                    <p:set>
                                      <p:cBhvr>
                                        <p:cTn id="86" dur="1" fill="hold">
                                          <p:stCondLst>
                                            <p:cond delay="0"/>
                                          </p:stCondLst>
                                        </p:cTn>
                                        <p:tgtEl>
                                          <p:spTgt spid="36">
                                            <p:txEl>
                                              <p:pRg st="0" end="0"/>
                                            </p:txEl>
                                          </p:spTgt>
                                        </p:tgtEl>
                                        <p:attrNameLst>
                                          <p:attrName>style.visibility</p:attrName>
                                        </p:attrNameLst>
                                      </p:cBhvr>
                                      <p:to>
                                        <p:strVal val="visible"/>
                                      </p:to>
                                    </p:set>
                                    <p:animEffect transition="in" filter="fade">
                                      <p:cBhvr>
                                        <p:cTn id="87" dur="500"/>
                                        <p:tgtEl>
                                          <p:spTgt spid="36">
                                            <p:txEl>
                                              <p:pRg st="0" end="0"/>
                                            </p:txEl>
                                          </p:spTgt>
                                        </p:tgtEl>
                                      </p:cBhvr>
                                    </p:animEffect>
                                  </p:childTnLst>
                                </p:cTn>
                              </p:par>
                              <p:par>
                                <p:cTn id="88" presetID="10" presetClass="entr" presetSubtype="0" fill="hold" grpId="0" nodeType="withEffect">
                                  <p:stCondLst>
                                    <p:cond delay="800"/>
                                  </p:stCondLst>
                                  <p:childTnLst>
                                    <p:set>
                                      <p:cBhvr>
                                        <p:cTn id="89" dur="1" fill="hold">
                                          <p:stCondLst>
                                            <p:cond delay="0"/>
                                          </p:stCondLst>
                                        </p:cTn>
                                        <p:tgtEl>
                                          <p:spTgt spid="36">
                                            <p:txEl>
                                              <p:pRg st="2" end="2"/>
                                            </p:txEl>
                                          </p:spTgt>
                                        </p:tgtEl>
                                        <p:attrNameLst>
                                          <p:attrName>style.visibility</p:attrName>
                                        </p:attrNameLst>
                                      </p:cBhvr>
                                      <p:to>
                                        <p:strVal val="visible"/>
                                      </p:to>
                                    </p:set>
                                    <p:animEffect transition="in" filter="fade">
                                      <p:cBhvr>
                                        <p:cTn id="9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3" grpId="0"/>
      <p:bldP spid="74" grpId="0"/>
      <p:bldP spid="79" grpId="0"/>
      <p:bldP spid="80" grpId="0"/>
      <p:bldP spid="81" grpId="0"/>
      <p:bldP spid="86" grpId="0"/>
      <p:bldP spid="87" grpId="0"/>
      <p:bldP spid="88" grpId="0"/>
      <p:bldP spid="25" grpId="0"/>
      <p:bldP spid="26" grpId="0"/>
      <p:bldP spid="27" grpId="0"/>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ext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7" name="Text Placeholder 2"/>
          <p:cNvSpPr>
            <a:spLocks noGrp="1"/>
          </p:cNvSpPr>
          <p:nvPr>
            <p:ph type="body" sz="quarter" idx="16" hasCustomPrompt="1"/>
          </p:nvPr>
        </p:nvSpPr>
        <p:spPr>
          <a:xfrm>
            <a:off x="603251" y="1394297"/>
            <a:ext cx="10972800" cy="4574704"/>
          </a:xfrm>
          <a:prstGeom prst="rect">
            <a:avLst/>
          </a:prstGeom>
        </p:spPr>
        <p:txBody>
          <a:bodyPr vert="horz" lIns="95057" tIns="47529" rIns="95057" bIns="47529"/>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endParaRPr lang="en-US" dirty="0"/>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Tree>
    <p:extLst>
      <p:ext uri="{BB962C8B-B14F-4D97-AF65-F5344CB8AC3E}">
        <p14:creationId xmlns:p14="http://schemas.microsoft.com/office/powerpoint/2010/main" val="286861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nodePh="1">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wo Columns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603251" y="1368898"/>
            <a:ext cx="10972800" cy="4889664"/>
          </a:xfrm>
          <a:prstGeom prst="rect">
            <a:avLst/>
          </a:prstGeom>
        </p:spPr>
        <p:txBody>
          <a:bodyPr vert="horz" lIns="95057" tIns="47529" rIns="95057" bIns="47529" numCol="2" spcCol="280728"/>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endParaRPr lang="en-US" dirty="0"/>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
        <p:nvSpPr>
          <p:cNvPr id="6"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8"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698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42" presetClass="entr" presetSubtype="0" fill="hold" grpId="0" nodeType="withEffect">
                                  <p:stCondLst>
                                    <p:cond delay="2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400"/>
                                        <p:tgtEl>
                                          <p:spTgt spid="6">
                                            <p:txEl>
                                              <p:pRg st="0" end="0"/>
                                            </p:txEl>
                                          </p:spTgt>
                                        </p:tgtEl>
                                      </p:cBhvr>
                                    </p:animEffect>
                                    <p:anim calcmode="lin" valueType="num">
                                      <p:cBhvr>
                                        <p:cTn id="17"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anim calcmode="lin" valueType="num">
                                      <p:cBhvr>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nodePh="1">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hree Columns Tex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03251" y="324580"/>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8"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
        <p:nvSpPr>
          <p:cNvPr id="9" name="Text Placeholder 2"/>
          <p:cNvSpPr>
            <a:spLocks noGrp="1"/>
          </p:cNvSpPr>
          <p:nvPr>
            <p:ph type="body" sz="quarter" idx="16" hasCustomPrompt="1"/>
          </p:nvPr>
        </p:nvSpPr>
        <p:spPr>
          <a:xfrm>
            <a:off x="603251" y="1406998"/>
            <a:ext cx="10972800" cy="4912524"/>
          </a:xfrm>
          <a:prstGeom prst="rect">
            <a:avLst/>
          </a:prstGeom>
        </p:spPr>
        <p:txBody>
          <a:bodyPr vert="horz" lIns="95057" tIns="47529" rIns="95057" bIns="47529" numCol="3" spcCol="280728"/>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p>
          <a:p>
            <a:pPr lvl="0"/>
            <a:endParaRPr lang="en-US" dirty="0"/>
          </a:p>
          <a:p>
            <a:pPr lvl="0"/>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p>
          <a:p>
            <a:pPr lvl="0"/>
            <a:endParaRPr lang="en-US" dirty="0"/>
          </a:p>
          <a:p>
            <a:pPr lvl="0"/>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Tree>
    <p:extLst>
      <p:ext uri="{BB962C8B-B14F-4D97-AF65-F5344CB8AC3E}">
        <p14:creationId xmlns:p14="http://schemas.microsoft.com/office/powerpoint/2010/main" val="17316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500"/>
                                        <p:tgtEl>
                                          <p:spTgt spid="9">
                                            <p:txEl>
                                              <p:pRg st="6" end="6"/>
                                            </p:txEl>
                                          </p:spTgt>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lvl1pPr>
              <a:defRPr/>
            </a:lvl1pPr>
          </a:lstStyle>
          <a:p>
            <a:fld id="{A2B3F2F7-D8C9-4E43-8D7C-873B3821DA85}" type="datetime1">
              <a:rPr lang="zh-CN" altLang="en-US"/>
              <a:pPr/>
              <a:t>2024/12/18</a:t>
            </a:fld>
            <a:endParaRPr lang="zh-CN" altLang="en-US" sz="1680">
              <a:solidFill>
                <a:schemeClr val="tx1"/>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lvl1pPr>
              <a:defRPr/>
            </a:lvl1pPr>
          </a:lstStyle>
          <a:p>
            <a:fld id="{BE49A5DF-8B1F-43DD-BA44-60E67D5F9AA0}" type="slidenum">
              <a:rPr lang="zh-CN" altLang="en-US"/>
              <a:pPr/>
              <a:t>‹#›</a:t>
            </a:fld>
            <a:endParaRPr lang="zh-CN" altLang="en-US" sz="1680">
              <a:solidFill>
                <a:schemeClr val="tx1"/>
              </a:solidFill>
            </a:endParaRPr>
          </a:p>
        </p:txBody>
      </p:sp>
    </p:spTree>
    <p:extLst>
      <p:ext uri="{BB962C8B-B14F-4D97-AF65-F5344CB8AC3E}">
        <p14:creationId xmlns:p14="http://schemas.microsoft.com/office/powerpoint/2010/main" val="2114918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1" y="6356353"/>
            <a:ext cx="2844800" cy="365125"/>
          </a:xfrm>
          <a:prstGeom prst="rect">
            <a:avLst/>
          </a:prstGeom>
        </p:spPr>
        <p:txBody>
          <a:bodyPr/>
          <a:lstStyle/>
          <a:p>
            <a:fld id="{06DB1B64-DBBB-47C8-B605-FDCE552E155A}" type="datetimeFigureOut">
              <a:rPr lang="zh-CN" altLang="en-US" smtClean="0"/>
              <a:t>2024/12/18</a:t>
            </a:fld>
            <a:endParaRPr lang="zh-CN" altLang="en-US"/>
          </a:p>
        </p:txBody>
      </p:sp>
      <p:sp>
        <p:nvSpPr>
          <p:cNvPr id="3" name="页脚占位符 2"/>
          <p:cNvSpPr>
            <a:spLocks noGrp="1"/>
          </p:cNvSpPr>
          <p:nvPr>
            <p:ph type="ftr" sz="quarter" idx="11"/>
          </p:nvPr>
        </p:nvSpPr>
        <p:spPr>
          <a:xfrm>
            <a:off x="4165600" y="6356353"/>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5"/>
          </a:xfrm>
          <a:prstGeom prst="rect">
            <a:avLst/>
          </a:prstGeom>
        </p:spPr>
        <p:txBody>
          <a:bodyPr/>
          <a:lstStyle/>
          <a:p>
            <a:fld id="{03793D6F-412A-4ABA-AC8C-DAF45DDA03D8}" type="slidenum">
              <a:rPr lang="zh-CN" altLang="en-US" smtClean="0"/>
              <a:t>‹#›</a:t>
            </a:fld>
            <a:endParaRPr lang="zh-CN" altLang="en-US"/>
          </a:p>
        </p:txBody>
      </p:sp>
    </p:spTree>
    <p:extLst>
      <p:ext uri="{BB962C8B-B14F-4D97-AF65-F5344CB8AC3E}">
        <p14:creationId xmlns:p14="http://schemas.microsoft.com/office/powerpoint/2010/main" val="2196281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3"/>
            <a:ext cx="2844800" cy="365125"/>
          </a:xfrm>
          <a:prstGeom prst="rect">
            <a:avLst/>
          </a:prstGeom>
        </p:spPr>
        <p:txBody>
          <a:bodyPr/>
          <a:lstStyle/>
          <a:p>
            <a:fld id="{06DB1B64-DBBB-47C8-B605-FDCE552E155A}" type="datetimeFigureOut">
              <a:rPr lang="zh-CN" altLang="en-US" smtClean="0"/>
              <a:t>2024/12/18</a:t>
            </a:fld>
            <a:endParaRPr lang="zh-CN" altLang="en-US"/>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03793D6F-412A-4ABA-AC8C-DAF45DDA03D8}" type="slidenum">
              <a:rPr lang="zh-CN" altLang="en-US" smtClean="0"/>
              <a:t>‹#›</a:t>
            </a:fld>
            <a:endParaRPr lang="zh-CN" altLang="en-US"/>
          </a:p>
        </p:txBody>
      </p:sp>
    </p:spTree>
    <p:extLst>
      <p:ext uri="{BB962C8B-B14F-4D97-AF65-F5344CB8AC3E}">
        <p14:creationId xmlns:p14="http://schemas.microsoft.com/office/powerpoint/2010/main" val="80446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cxnSp>
        <p:nvCxnSpPr>
          <p:cNvPr id="3" name="直接连接符 2"/>
          <p:cNvCxnSpPr/>
          <p:nvPr userDrawn="1"/>
        </p:nvCxnSpPr>
        <p:spPr>
          <a:xfrm>
            <a:off x="591672" y="832153"/>
            <a:ext cx="1094590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圆角矩形 3"/>
          <p:cNvSpPr/>
          <p:nvPr userDrawn="1"/>
        </p:nvSpPr>
        <p:spPr>
          <a:xfrm rot="18926425">
            <a:off x="767681" y="476550"/>
            <a:ext cx="216240" cy="216240"/>
          </a:xfrm>
          <a:prstGeom prst="roundRect">
            <a:avLst/>
          </a:prstGeom>
          <a:solidFill>
            <a:schemeClr val="tx1"/>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39" dirty="0">
              <a:latin typeface="微软雅黑" panose="020B0503020204020204" pitchFamily="34" charset="-122"/>
              <a:ea typeface="微软雅黑" panose="020B0503020204020204" pitchFamily="34" charset="-122"/>
            </a:endParaRPr>
          </a:p>
        </p:txBody>
      </p:sp>
      <p:cxnSp>
        <p:nvCxnSpPr>
          <p:cNvPr id="5" name="直接连接符 4"/>
          <p:cNvCxnSpPr/>
          <p:nvPr userDrawn="1"/>
        </p:nvCxnSpPr>
        <p:spPr>
          <a:xfrm>
            <a:off x="2542227" y="431771"/>
            <a:ext cx="0" cy="3033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2441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2024/12/18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theme" Target="../theme/theme3.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image" Target="../media/image2.jpg"/><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9Slide.vn - 2019">
            <a:extLst>
              <a:ext uri="{FF2B5EF4-FFF2-40B4-BE49-F238E27FC236}">
                <a16:creationId xmlns:a16="http://schemas.microsoft.com/office/drawing/2014/main" id="{17C063DC-2DC3-41DE-8590-C2FCEFA83F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EDD04-3380-456C-A4C5-9C1D0E1592E4}" type="datetimeFigureOut">
              <a:rPr lang="zh-CN" altLang="en-US" smtClean="0"/>
              <a:t>2024/12/18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0F071-055F-47C1-A42F-B01CE3C7998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6" r:id="rId12"/>
  </p:sldLayoutIdLst>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9Slide.vn - 2019">
            <a:extLst>
              <a:ext uri="{FF2B5EF4-FFF2-40B4-BE49-F238E27FC236}">
                <a16:creationId xmlns:a16="http://schemas.microsoft.com/office/drawing/2014/main" id="{E49F723E-0ECD-42B0-ACA3-EDE481BA3D1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486411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9" r:id="rId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6"/>
          <a:srcRect/>
          <a:stretch>
            <a:fillRect/>
          </a:stretch>
        </a:blip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5DF05446-712B-42CA-A26F-058B5D0F03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Rounded Rectangle 1"/>
          <p:cNvSpPr/>
          <p:nvPr userDrawn="1"/>
        </p:nvSpPr>
        <p:spPr>
          <a:xfrm>
            <a:off x="11573937" y="324580"/>
            <a:ext cx="366184" cy="284632"/>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4068" tIns="57035" rIns="114068" bIns="57035" rtlCol="0" anchor="ctr"/>
          <a:lstStyle/>
          <a:p>
            <a:pPr algn="ctr"/>
            <a:endParaRPr lang="en-US" sz="2160" dirty="0">
              <a:solidFill>
                <a:srgbClr val="7F7F7F"/>
              </a:solidFill>
            </a:endParaRPr>
          </a:p>
        </p:txBody>
      </p:sp>
      <p:sp>
        <p:nvSpPr>
          <p:cNvPr id="3" name="TextBox 2"/>
          <p:cNvSpPr txBox="1"/>
          <p:nvPr userDrawn="1"/>
        </p:nvSpPr>
        <p:spPr>
          <a:xfrm flipH="1">
            <a:off x="11658948" y="316115"/>
            <a:ext cx="194387" cy="29309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1080" smtClean="0">
                <a:solidFill>
                  <a:schemeClr val="bg1"/>
                </a:solidFill>
                <a:latin typeface="Arial"/>
                <a:cs typeface="Arial"/>
              </a:rPr>
              <a:pPr algn="ctr">
                <a:lnSpc>
                  <a:spcPct val="100000"/>
                </a:lnSpc>
              </a:pPr>
              <a:t>‹#›</a:t>
            </a:fld>
            <a:endParaRPr lang="en-US" sz="1080" dirty="0">
              <a:solidFill>
                <a:schemeClr val="bg1"/>
              </a:solidFill>
              <a:latin typeface="Arial"/>
              <a:cs typeface="Arial"/>
            </a:endParaRPr>
          </a:p>
        </p:txBody>
      </p:sp>
    </p:spTree>
    <p:extLst>
      <p:ext uri="{BB962C8B-B14F-4D97-AF65-F5344CB8AC3E}">
        <p14:creationId xmlns:p14="http://schemas.microsoft.com/office/powerpoint/2010/main" val="185136206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 id="2147483820" r:id="rId50"/>
    <p:sldLayoutId id="2147483821" r:id="rId51"/>
    <p:sldLayoutId id="2147483822" r:id="rId52"/>
    <p:sldLayoutId id="2147483823" r:id="rId53"/>
    <p:sldLayoutId id="2147483825" r:id="rId5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hf hdr="0" ftr="0" dt="0"/>
  <p:txStyles>
    <p:titleStyle>
      <a:lvl1pPr algn="ctr" defTabSz="486044" rtl="0" eaLnBrk="1" latinLnBrk="0" hangingPunct="1">
        <a:spcBef>
          <a:spcPct val="0"/>
        </a:spcBef>
        <a:buNone/>
        <a:defRPr sz="4680" kern="1200">
          <a:solidFill>
            <a:schemeClr val="tx1"/>
          </a:solidFill>
          <a:latin typeface="+mj-lt"/>
          <a:ea typeface="+mj-ea"/>
          <a:cs typeface="+mj-cs"/>
        </a:defRPr>
      </a:lvl1pPr>
    </p:titleStyle>
    <p:bodyStyle>
      <a:lvl1pPr marL="364532" indent="-364532" algn="l" defTabSz="486044" rtl="0" eaLnBrk="1" latinLnBrk="0" hangingPunct="1">
        <a:spcBef>
          <a:spcPct val="20000"/>
        </a:spcBef>
        <a:buFont typeface="Arial"/>
        <a:buChar char="•"/>
        <a:defRPr sz="3360" kern="1200">
          <a:solidFill>
            <a:schemeClr val="tx1"/>
          </a:solidFill>
          <a:latin typeface="+mn-lt"/>
          <a:ea typeface="+mn-ea"/>
          <a:cs typeface="+mn-cs"/>
        </a:defRPr>
      </a:lvl1pPr>
      <a:lvl2pPr marL="789821" indent="-303776" algn="l" defTabSz="486044" rtl="0" eaLnBrk="1" latinLnBrk="0" hangingPunct="1">
        <a:spcBef>
          <a:spcPct val="20000"/>
        </a:spcBef>
        <a:buFont typeface="Arial"/>
        <a:buChar char="–"/>
        <a:defRPr sz="3000" kern="1200">
          <a:solidFill>
            <a:schemeClr val="tx1"/>
          </a:solidFill>
          <a:latin typeface="+mn-lt"/>
          <a:ea typeface="+mn-ea"/>
          <a:cs typeface="+mn-cs"/>
        </a:defRPr>
      </a:lvl2pPr>
      <a:lvl3pPr marL="1215109" indent="-243022" algn="l" defTabSz="486044" rtl="0" eaLnBrk="1" latinLnBrk="0" hangingPunct="1">
        <a:spcBef>
          <a:spcPct val="20000"/>
        </a:spcBef>
        <a:buFont typeface="Arial"/>
        <a:buChar char="•"/>
        <a:defRPr sz="2520" kern="1200">
          <a:solidFill>
            <a:schemeClr val="tx1"/>
          </a:solidFill>
          <a:latin typeface="+mn-lt"/>
          <a:ea typeface="+mn-ea"/>
          <a:cs typeface="+mn-cs"/>
        </a:defRPr>
      </a:lvl3pPr>
      <a:lvl4pPr marL="1701151" indent="-243022" algn="l" defTabSz="486044" rtl="0" eaLnBrk="1" latinLnBrk="0" hangingPunct="1">
        <a:spcBef>
          <a:spcPct val="20000"/>
        </a:spcBef>
        <a:buFont typeface="Arial"/>
        <a:buChar char="–"/>
        <a:defRPr sz="2160" kern="1200">
          <a:solidFill>
            <a:schemeClr val="tx1"/>
          </a:solidFill>
          <a:latin typeface="+mn-lt"/>
          <a:ea typeface="+mn-ea"/>
          <a:cs typeface="+mn-cs"/>
        </a:defRPr>
      </a:lvl4pPr>
      <a:lvl5pPr marL="2187194" indent="-243022" algn="l" defTabSz="486044" rtl="0" eaLnBrk="1" latinLnBrk="0" hangingPunct="1">
        <a:spcBef>
          <a:spcPct val="20000"/>
        </a:spcBef>
        <a:buFont typeface="Arial"/>
        <a:buChar char="»"/>
        <a:defRPr sz="2160" kern="1200">
          <a:solidFill>
            <a:schemeClr val="tx1"/>
          </a:solidFill>
          <a:latin typeface="+mn-lt"/>
          <a:ea typeface="+mn-ea"/>
          <a:cs typeface="+mn-cs"/>
        </a:defRPr>
      </a:lvl5pPr>
      <a:lvl6pPr marL="2673238" indent="-243022" algn="l" defTabSz="486044" rtl="0" eaLnBrk="1" latinLnBrk="0" hangingPunct="1">
        <a:spcBef>
          <a:spcPct val="20000"/>
        </a:spcBef>
        <a:buFont typeface="Arial"/>
        <a:buChar char="•"/>
        <a:defRPr sz="2160" kern="1200">
          <a:solidFill>
            <a:schemeClr val="tx1"/>
          </a:solidFill>
          <a:latin typeface="+mn-lt"/>
          <a:ea typeface="+mn-ea"/>
          <a:cs typeface="+mn-cs"/>
        </a:defRPr>
      </a:lvl6pPr>
      <a:lvl7pPr marL="3159282" indent="-243022" algn="l" defTabSz="486044" rtl="0" eaLnBrk="1" latinLnBrk="0" hangingPunct="1">
        <a:spcBef>
          <a:spcPct val="20000"/>
        </a:spcBef>
        <a:buFont typeface="Arial"/>
        <a:buChar char="•"/>
        <a:defRPr sz="2160" kern="1200">
          <a:solidFill>
            <a:schemeClr val="tx1"/>
          </a:solidFill>
          <a:latin typeface="+mn-lt"/>
          <a:ea typeface="+mn-ea"/>
          <a:cs typeface="+mn-cs"/>
        </a:defRPr>
      </a:lvl7pPr>
      <a:lvl8pPr marL="3645325" indent="-243022" algn="l" defTabSz="486044" rtl="0" eaLnBrk="1" latinLnBrk="0" hangingPunct="1">
        <a:spcBef>
          <a:spcPct val="20000"/>
        </a:spcBef>
        <a:buFont typeface="Arial"/>
        <a:buChar char="•"/>
        <a:defRPr sz="2160" kern="1200">
          <a:solidFill>
            <a:schemeClr val="tx1"/>
          </a:solidFill>
          <a:latin typeface="+mn-lt"/>
          <a:ea typeface="+mn-ea"/>
          <a:cs typeface="+mn-cs"/>
        </a:defRPr>
      </a:lvl8pPr>
      <a:lvl9pPr marL="4131368" indent="-243022" algn="l" defTabSz="486044" rtl="0" eaLnBrk="1" latinLnBrk="0" hangingPunct="1">
        <a:spcBef>
          <a:spcPct val="20000"/>
        </a:spcBef>
        <a:buFont typeface="Arial"/>
        <a:buChar char="•"/>
        <a:defRPr sz="2160" kern="1200">
          <a:solidFill>
            <a:schemeClr val="tx1"/>
          </a:solidFill>
          <a:latin typeface="+mn-lt"/>
          <a:ea typeface="+mn-ea"/>
          <a:cs typeface="+mn-cs"/>
        </a:defRPr>
      </a:lvl9pPr>
    </p:bodyStyle>
    <p:otherStyle>
      <a:defPPr>
        <a:defRPr lang="en-US"/>
      </a:defPPr>
      <a:lvl1pPr marL="0" algn="l" defTabSz="486044" rtl="0" eaLnBrk="1" latinLnBrk="0" hangingPunct="1">
        <a:defRPr sz="1920" kern="1200">
          <a:solidFill>
            <a:schemeClr val="tx1"/>
          </a:solidFill>
          <a:latin typeface="+mn-lt"/>
          <a:ea typeface="+mn-ea"/>
          <a:cs typeface="+mn-cs"/>
        </a:defRPr>
      </a:lvl1pPr>
      <a:lvl2pPr marL="486044" algn="l" defTabSz="486044" rtl="0" eaLnBrk="1" latinLnBrk="0" hangingPunct="1">
        <a:defRPr sz="1920" kern="1200">
          <a:solidFill>
            <a:schemeClr val="tx1"/>
          </a:solidFill>
          <a:latin typeface="+mn-lt"/>
          <a:ea typeface="+mn-ea"/>
          <a:cs typeface="+mn-cs"/>
        </a:defRPr>
      </a:lvl2pPr>
      <a:lvl3pPr marL="972088" algn="l" defTabSz="486044" rtl="0" eaLnBrk="1" latinLnBrk="0" hangingPunct="1">
        <a:defRPr sz="1920" kern="1200">
          <a:solidFill>
            <a:schemeClr val="tx1"/>
          </a:solidFill>
          <a:latin typeface="+mn-lt"/>
          <a:ea typeface="+mn-ea"/>
          <a:cs typeface="+mn-cs"/>
        </a:defRPr>
      </a:lvl3pPr>
      <a:lvl4pPr marL="1458131" algn="l" defTabSz="486044" rtl="0" eaLnBrk="1" latinLnBrk="0" hangingPunct="1">
        <a:defRPr sz="1920" kern="1200">
          <a:solidFill>
            <a:schemeClr val="tx1"/>
          </a:solidFill>
          <a:latin typeface="+mn-lt"/>
          <a:ea typeface="+mn-ea"/>
          <a:cs typeface="+mn-cs"/>
        </a:defRPr>
      </a:lvl4pPr>
      <a:lvl5pPr marL="1944173" algn="l" defTabSz="486044" rtl="0" eaLnBrk="1" latinLnBrk="0" hangingPunct="1">
        <a:defRPr sz="1920" kern="1200">
          <a:solidFill>
            <a:schemeClr val="tx1"/>
          </a:solidFill>
          <a:latin typeface="+mn-lt"/>
          <a:ea typeface="+mn-ea"/>
          <a:cs typeface="+mn-cs"/>
        </a:defRPr>
      </a:lvl5pPr>
      <a:lvl6pPr marL="2430216" algn="l" defTabSz="486044" rtl="0" eaLnBrk="1" latinLnBrk="0" hangingPunct="1">
        <a:defRPr sz="1920" kern="1200">
          <a:solidFill>
            <a:schemeClr val="tx1"/>
          </a:solidFill>
          <a:latin typeface="+mn-lt"/>
          <a:ea typeface="+mn-ea"/>
          <a:cs typeface="+mn-cs"/>
        </a:defRPr>
      </a:lvl6pPr>
      <a:lvl7pPr marL="2916259" algn="l" defTabSz="486044" rtl="0" eaLnBrk="1" latinLnBrk="0" hangingPunct="1">
        <a:defRPr sz="1920" kern="1200">
          <a:solidFill>
            <a:schemeClr val="tx1"/>
          </a:solidFill>
          <a:latin typeface="+mn-lt"/>
          <a:ea typeface="+mn-ea"/>
          <a:cs typeface="+mn-cs"/>
        </a:defRPr>
      </a:lvl7pPr>
      <a:lvl8pPr marL="3402304" algn="l" defTabSz="486044" rtl="0" eaLnBrk="1" latinLnBrk="0" hangingPunct="1">
        <a:defRPr sz="1920" kern="1200">
          <a:solidFill>
            <a:schemeClr val="tx1"/>
          </a:solidFill>
          <a:latin typeface="+mn-lt"/>
          <a:ea typeface="+mn-ea"/>
          <a:cs typeface="+mn-cs"/>
        </a:defRPr>
      </a:lvl8pPr>
      <a:lvl9pPr marL="3888347" algn="l" defTabSz="486044"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14.jpe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7.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29.tmp"/></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tm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tmp"/><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7.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29" name="TextBox 28">
            <a:extLst>
              <a:ext uri="{FF2B5EF4-FFF2-40B4-BE49-F238E27FC236}">
                <a16:creationId xmlns:a16="http://schemas.microsoft.com/office/drawing/2014/main" id="{54D66720-6CE3-402D-896C-3E321CD1245C}"/>
              </a:ext>
            </a:extLst>
          </p:cNvPr>
          <p:cNvSpPr txBox="1"/>
          <p:nvPr/>
        </p:nvSpPr>
        <p:spPr>
          <a:xfrm>
            <a:off x="1823825" y="378035"/>
            <a:ext cx="9433787" cy="584775"/>
          </a:xfrm>
          <a:prstGeom prst="rect">
            <a:avLst/>
          </a:prstGeom>
          <a:noFill/>
        </p:spPr>
        <p:txBody>
          <a:bodyPr wrap="square">
            <a:spAutoFit/>
          </a:bodyPr>
          <a:lstStyle/>
          <a:p>
            <a:pPr marL="0" marR="0">
              <a:spcBef>
                <a:spcPts val="300"/>
              </a:spcBef>
              <a:spcAft>
                <a:spcPts val="0"/>
              </a:spcAft>
            </a:pPr>
            <a:r>
              <a:rPr lang="nl-NL" sz="3200" b="1" dirty="0">
                <a:solidFill>
                  <a:srgbClr val="FF0000"/>
                </a:solidFill>
                <a:latin typeface="Times New Roman" panose="02020603050405020304" pitchFamily="18" charset="0"/>
                <a:ea typeface="Calibri" panose="020F0502020204030204" pitchFamily="34" charset="0"/>
              </a:rPr>
              <a:t>2</a:t>
            </a:r>
            <a:r>
              <a:rPr lang="nl-NL"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sống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xã</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hội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văn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hóa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Đinh</a:t>
            </a:r>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Tiền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Lê</a:t>
            </a:r>
            <a:endParaRPr lang="en-US" sz="3200" b="1" dirty="0" smtClean="0">
              <a:solidFill>
                <a:srgbClr val="FF0000"/>
              </a:solidFill>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54D66720-6CE3-402D-896C-3E321CD1245C}"/>
              </a:ext>
            </a:extLst>
          </p:cNvPr>
          <p:cNvSpPr txBox="1"/>
          <p:nvPr/>
        </p:nvSpPr>
        <p:spPr>
          <a:xfrm>
            <a:off x="1823824" y="950116"/>
            <a:ext cx="9433787" cy="584775"/>
          </a:xfrm>
          <a:prstGeom prst="rect">
            <a:avLst/>
          </a:prstGeom>
          <a:noFill/>
        </p:spPr>
        <p:txBody>
          <a:bodyPr wrap="square">
            <a:spAutoFit/>
          </a:bodyPr>
          <a:lstStyle/>
          <a:p>
            <a:pPr marL="0" marR="0">
              <a:spcBef>
                <a:spcPts val="300"/>
              </a:spcBef>
              <a:spcAft>
                <a:spcPts val="0"/>
              </a:spcAft>
            </a:pPr>
            <a:r>
              <a:rPr lang="en-US" sz="3200" b="1" dirty="0" smtClean="0">
                <a:solidFill>
                  <a:srgbClr val="FF0000"/>
                </a:solidFill>
                <a:effectLst/>
                <a:latin typeface="Times New Roman" panose="02020603050405020304" pitchFamily="18" charset="0"/>
                <a:ea typeface="Calibri" panose="020F0502020204030204" pitchFamily="34" charset="0"/>
              </a:rPr>
              <a:t>a. </a:t>
            </a:r>
            <a:r>
              <a:rPr lang="en-US" sz="3200" b="1" dirty="0" err="1" smtClean="0">
                <a:solidFill>
                  <a:srgbClr val="FF0000"/>
                </a:solidFill>
                <a:effectLst/>
                <a:latin typeface="Times New Roman" panose="02020603050405020304" pitchFamily="18" charset="0"/>
                <a:ea typeface="Calibri" panose="020F0502020204030204" pitchFamily="34" charset="0"/>
              </a:rPr>
              <a:t>Tình</a:t>
            </a:r>
            <a:r>
              <a:rPr lang="en-US" sz="3200" b="1" dirty="0" smtClean="0">
                <a:solidFill>
                  <a:srgbClr val="FF0000"/>
                </a:solidFill>
                <a:effectLst/>
                <a:latin typeface="Times New Roman" panose="02020603050405020304" pitchFamily="18" charset="0"/>
                <a:ea typeface="Calibri" panose="020F0502020204030204" pitchFamily="34" charset="0"/>
              </a:rPr>
              <a:t> </a:t>
            </a:r>
            <a:r>
              <a:rPr lang="en-US" sz="3200" b="1" dirty="0" err="1" smtClean="0">
                <a:solidFill>
                  <a:srgbClr val="FF0000"/>
                </a:solidFill>
                <a:effectLst/>
                <a:latin typeface="Times New Roman" panose="02020603050405020304" pitchFamily="18" charset="0"/>
                <a:ea typeface="Calibri" panose="020F0502020204030204" pitchFamily="34" charset="0"/>
              </a:rPr>
              <a:t>hình</a:t>
            </a:r>
            <a:r>
              <a:rPr lang="en-US" sz="3200" b="1" dirty="0" smtClean="0">
                <a:solidFill>
                  <a:srgbClr val="FF0000"/>
                </a:solidFill>
                <a:effectLst/>
                <a:latin typeface="Times New Roman" panose="02020603050405020304" pitchFamily="18" charset="0"/>
                <a:ea typeface="Calibri" panose="020F0502020204030204" pitchFamily="34" charset="0"/>
              </a:rPr>
              <a:t> </a:t>
            </a:r>
            <a:r>
              <a:rPr lang="en-US" sz="3200" b="1" dirty="0" err="1" smtClean="0">
                <a:solidFill>
                  <a:srgbClr val="FF0000"/>
                </a:solidFill>
                <a:effectLst/>
                <a:latin typeface="Times New Roman" panose="02020603050405020304" pitchFamily="18" charset="0"/>
                <a:ea typeface="Calibri" panose="020F0502020204030204" pitchFamily="34" charset="0"/>
              </a:rPr>
              <a:t>xã</a:t>
            </a:r>
            <a:r>
              <a:rPr lang="en-US" sz="3200" b="1" dirty="0" smtClean="0">
                <a:solidFill>
                  <a:srgbClr val="FF0000"/>
                </a:solidFill>
                <a:effectLst/>
                <a:latin typeface="Times New Roman" panose="02020603050405020304" pitchFamily="18" charset="0"/>
                <a:ea typeface="Calibri" panose="020F0502020204030204" pitchFamily="34" charset="0"/>
              </a:rPr>
              <a:t> </a:t>
            </a:r>
            <a:r>
              <a:rPr lang="en-US" sz="3200" b="1" dirty="0" err="1" smtClean="0">
                <a:solidFill>
                  <a:srgbClr val="FF0000"/>
                </a:solidFill>
                <a:effectLst/>
                <a:latin typeface="Times New Roman" panose="02020603050405020304" pitchFamily="18" charset="0"/>
                <a:ea typeface="Calibri" panose="020F0502020204030204" pitchFamily="34" charset="0"/>
              </a:rPr>
              <a:t>hội</a:t>
            </a:r>
            <a:endParaRPr lang="en-US" sz="3200" dirty="0">
              <a:solidFill>
                <a:srgbClr val="FF0000"/>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40" name="Chevron 42">
            <a:extLst>
              <a:ext uri="{FF2B5EF4-FFF2-40B4-BE49-F238E27FC236}">
                <a16:creationId xmlns:a16="http://schemas.microsoft.com/office/drawing/2014/main" id="{C4445420-A8FF-422C-B469-86EBA65347C3}"/>
              </a:ext>
            </a:extLst>
          </p:cNvPr>
          <p:cNvSpPr/>
          <p:nvPr/>
        </p:nvSpPr>
        <p:spPr>
          <a:xfrm>
            <a:off x="685413" y="118904"/>
            <a:ext cx="851491" cy="1475917"/>
          </a:xfrm>
          <a:prstGeom prst="chevron">
            <a:avLst/>
          </a:prstGeom>
          <a:solidFill>
            <a:srgbClr val="4D8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240" rtl="0" eaLnBrk="1" latinLnBrk="0" hangingPunct="1">
              <a:defRPr sz="2000" kern="1200">
                <a:solidFill>
                  <a:schemeClr val="lt1"/>
                </a:solidFill>
                <a:latin typeface="+mn-lt"/>
                <a:ea typeface="+mn-ea"/>
                <a:cs typeface="+mn-cs"/>
              </a:defRPr>
            </a:lvl1pPr>
            <a:lvl2pPr marL="515620" algn="l" defTabSz="1031240" rtl="0" eaLnBrk="1" latinLnBrk="0" hangingPunct="1">
              <a:defRPr sz="2000" kern="1200">
                <a:solidFill>
                  <a:schemeClr val="lt1"/>
                </a:solidFill>
                <a:latin typeface="+mn-lt"/>
                <a:ea typeface="+mn-ea"/>
                <a:cs typeface="+mn-cs"/>
              </a:defRPr>
            </a:lvl2pPr>
            <a:lvl3pPr marL="1031875" algn="l" defTabSz="1031240" rtl="0" eaLnBrk="1" latinLnBrk="0" hangingPunct="1">
              <a:defRPr sz="2000" kern="1200">
                <a:solidFill>
                  <a:schemeClr val="lt1"/>
                </a:solidFill>
                <a:latin typeface="+mn-lt"/>
                <a:ea typeface="+mn-ea"/>
                <a:cs typeface="+mn-cs"/>
              </a:defRPr>
            </a:lvl3pPr>
            <a:lvl4pPr marL="1547495" algn="l" defTabSz="1031240" rtl="0" eaLnBrk="1" latinLnBrk="0" hangingPunct="1">
              <a:defRPr sz="2000" kern="1200">
                <a:solidFill>
                  <a:schemeClr val="lt1"/>
                </a:solidFill>
                <a:latin typeface="+mn-lt"/>
                <a:ea typeface="+mn-ea"/>
                <a:cs typeface="+mn-cs"/>
              </a:defRPr>
            </a:lvl4pPr>
            <a:lvl5pPr marL="2063115" algn="l" defTabSz="1031240" rtl="0" eaLnBrk="1" latinLnBrk="0" hangingPunct="1">
              <a:defRPr sz="2000" kern="1200">
                <a:solidFill>
                  <a:schemeClr val="lt1"/>
                </a:solidFill>
                <a:latin typeface="+mn-lt"/>
                <a:ea typeface="+mn-ea"/>
                <a:cs typeface="+mn-cs"/>
              </a:defRPr>
            </a:lvl5pPr>
            <a:lvl6pPr marL="2579370" algn="l" defTabSz="1031240" rtl="0" eaLnBrk="1" latinLnBrk="0" hangingPunct="1">
              <a:defRPr sz="2000" kern="1200">
                <a:solidFill>
                  <a:schemeClr val="lt1"/>
                </a:solidFill>
                <a:latin typeface="+mn-lt"/>
                <a:ea typeface="+mn-ea"/>
                <a:cs typeface="+mn-cs"/>
              </a:defRPr>
            </a:lvl6pPr>
            <a:lvl7pPr marL="3094990" algn="l" defTabSz="1031240" rtl="0" eaLnBrk="1" latinLnBrk="0" hangingPunct="1">
              <a:defRPr sz="2000" kern="1200">
                <a:solidFill>
                  <a:schemeClr val="lt1"/>
                </a:solidFill>
                <a:latin typeface="+mn-lt"/>
                <a:ea typeface="+mn-ea"/>
                <a:cs typeface="+mn-cs"/>
              </a:defRPr>
            </a:lvl7pPr>
            <a:lvl8pPr marL="3610610" algn="l" defTabSz="1031240" rtl="0" eaLnBrk="1" latinLnBrk="0" hangingPunct="1">
              <a:defRPr sz="2000" kern="1200">
                <a:solidFill>
                  <a:schemeClr val="lt1"/>
                </a:solidFill>
                <a:latin typeface="+mn-lt"/>
                <a:ea typeface="+mn-ea"/>
                <a:cs typeface="+mn-cs"/>
              </a:defRPr>
            </a:lvl8pPr>
            <a:lvl9pPr marL="4126230" algn="l" defTabSz="1031240" rtl="0" eaLnBrk="1" latinLnBrk="0" hangingPunct="1">
              <a:defRPr sz="2000" kern="1200">
                <a:solidFill>
                  <a:schemeClr val="lt1"/>
                </a:solidFill>
                <a:latin typeface="+mn-lt"/>
                <a:ea typeface="+mn-ea"/>
                <a:cs typeface="+mn-cs"/>
              </a:defRPr>
            </a:lvl9pPr>
          </a:lstStyle>
          <a:p>
            <a:pPr marL="0" marR="0" lvl="0" indent="0" algn="ctr" defTabSz="1031240" rtl="0" eaLnBrk="1" fontAlgn="auto" latinLnBrk="0" hangingPunct="1">
              <a:lnSpc>
                <a:spcPct val="100000"/>
              </a:lnSpc>
              <a:spcBef>
                <a:spcPts val="0"/>
              </a:spcBef>
              <a:spcAft>
                <a:spcPts val="0"/>
              </a:spcAft>
              <a:buClrTx/>
              <a:buSzTx/>
              <a:buFontTx/>
              <a:buNone/>
              <a:defRPr/>
            </a:pPr>
            <a:endParaRPr kumimoji="0" lang="en-US" sz="1970" b="0" i="0" u="none" strike="noStrike" kern="1200" cap="none" spc="0" normalizeH="0" baseline="0" noProof="0" dirty="0">
              <a:ln>
                <a:noFill/>
              </a:ln>
              <a:solidFill>
                <a:srgbClr val="F3BD59"/>
              </a:solidFill>
              <a:effectLst/>
              <a:uLnTx/>
              <a:uFillTx/>
              <a:ea typeface="+mn-ea"/>
              <a:cs typeface="+mn-lt"/>
            </a:endParaRPr>
          </a:p>
        </p:txBody>
      </p:sp>
      <p:sp>
        <p:nvSpPr>
          <p:cNvPr id="41" name="TextBox 40">
            <a:extLst>
              <a:ext uri="{FF2B5EF4-FFF2-40B4-BE49-F238E27FC236}">
                <a16:creationId xmlns:a16="http://schemas.microsoft.com/office/drawing/2014/main" id="{C4A1414F-B1CF-44B3-AE9A-01711FA940ED}"/>
              </a:ext>
            </a:extLst>
          </p:cNvPr>
          <p:cNvSpPr txBox="1"/>
          <p:nvPr/>
        </p:nvSpPr>
        <p:spPr>
          <a:xfrm>
            <a:off x="4180840" y="399534"/>
            <a:ext cx="4028440" cy="584775"/>
          </a:xfrm>
          <a:prstGeom prst="rect">
            <a:avLst/>
          </a:prstGeom>
          <a:noFill/>
        </p:spPr>
        <p:txBody>
          <a:bodyPr wrap="square">
            <a:spAutoFit/>
          </a:bodyPr>
          <a:lstStyle/>
          <a:p>
            <a:pPr marL="285750" marR="0" lvl="0" indent="-285750" algn="just" rtl="0">
              <a:lnSpc>
                <a:spcPct val="100000"/>
              </a:lnSpc>
              <a:spcBef>
                <a:spcPts val="1200"/>
              </a:spcBef>
              <a:spcAft>
                <a:spcPts val="0"/>
              </a:spcAft>
              <a:buClr>
                <a:schemeClr val="accent1"/>
              </a:buClr>
              <a:buSzPts val="2760"/>
              <a:buFont typeface="Arial"/>
              <a:buNone/>
            </a:pPr>
            <a:r>
              <a:rPr lang="en-US" sz="3200" b="1" i="0" u="none" strike="noStrike" cap="none" dirty="0" err="1">
                <a:solidFill>
                  <a:srgbClr val="0070C0"/>
                </a:solidFill>
                <a:latin typeface="Times New Roman"/>
                <a:ea typeface="Times New Roman"/>
                <a:cs typeface="Times New Roman"/>
                <a:sym typeface="Times New Roman"/>
              </a:rPr>
              <a:t>Lễ</a:t>
            </a:r>
            <a:r>
              <a:rPr lang="en-US" sz="3200" b="1" i="0" u="none" strike="noStrike" cap="none" dirty="0">
                <a:solidFill>
                  <a:srgbClr val="0070C0"/>
                </a:solidFill>
                <a:latin typeface="Times New Roman"/>
                <a:ea typeface="Times New Roman"/>
                <a:cs typeface="Times New Roman"/>
                <a:sym typeface="Times New Roman"/>
              </a:rPr>
              <a:t> </a:t>
            </a:r>
            <a:r>
              <a:rPr lang="en-US" sz="3200" b="1" i="0" u="none" strike="noStrike" cap="none" dirty="0" err="1">
                <a:solidFill>
                  <a:srgbClr val="0070C0"/>
                </a:solidFill>
                <a:latin typeface="Times New Roman"/>
                <a:ea typeface="Times New Roman"/>
                <a:cs typeface="Times New Roman"/>
                <a:sym typeface="Times New Roman"/>
              </a:rPr>
              <a:t>tịch</a:t>
            </a:r>
            <a:r>
              <a:rPr lang="en-US" sz="3200" b="1" i="0" u="none" strike="noStrike" cap="none" dirty="0">
                <a:solidFill>
                  <a:srgbClr val="0070C0"/>
                </a:solidFill>
                <a:latin typeface="Times New Roman"/>
                <a:ea typeface="Times New Roman"/>
                <a:cs typeface="Times New Roman"/>
                <a:sym typeface="Times New Roman"/>
              </a:rPr>
              <a:t> </a:t>
            </a:r>
            <a:r>
              <a:rPr lang="en-US" sz="3200" b="1" i="0" u="none" strike="noStrike" cap="none" dirty="0" err="1">
                <a:solidFill>
                  <a:srgbClr val="0070C0"/>
                </a:solidFill>
                <a:latin typeface="Times New Roman"/>
                <a:ea typeface="Times New Roman"/>
                <a:cs typeface="Times New Roman"/>
                <a:sym typeface="Times New Roman"/>
              </a:rPr>
              <a:t>điền</a:t>
            </a:r>
            <a:r>
              <a:rPr lang="en-US" sz="3200" b="1" i="0" u="none" strike="noStrike" cap="none" dirty="0">
                <a:solidFill>
                  <a:srgbClr val="0070C0"/>
                </a:solidFill>
                <a:latin typeface="Times New Roman"/>
                <a:ea typeface="Times New Roman"/>
                <a:cs typeface="Times New Roman"/>
                <a:sym typeface="Times New Roman"/>
              </a:rPr>
              <a:t> </a:t>
            </a:r>
            <a:r>
              <a:rPr lang="en-US" sz="3200" b="1" i="0" u="none" strike="noStrike" cap="none" dirty="0" err="1">
                <a:solidFill>
                  <a:srgbClr val="0070C0"/>
                </a:solidFill>
                <a:latin typeface="Times New Roman"/>
                <a:ea typeface="Times New Roman"/>
                <a:cs typeface="Times New Roman"/>
                <a:sym typeface="Times New Roman"/>
              </a:rPr>
              <a:t>ngày</a:t>
            </a:r>
            <a:r>
              <a:rPr lang="en-US" sz="3200" b="1" i="0" u="none" strike="noStrike" cap="none" dirty="0">
                <a:solidFill>
                  <a:srgbClr val="0070C0"/>
                </a:solidFill>
                <a:latin typeface="Times New Roman"/>
                <a:ea typeface="Times New Roman"/>
                <a:cs typeface="Times New Roman"/>
                <a:sym typeface="Times New Roman"/>
              </a:rPr>
              <a:t> nay</a:t>
            </a:r>
            <a:endParaRPr lang="en-US" sz="3200" b="1" i="0" u="none" strike="noStrike" cap="none" dirty="0">
              <a:solidFill>
                <a:srgbClr val="0070C0"/>
              </a:solidFill>
              <a:latin typeface="Garamond"/>
              <a:ea typeface="Garamond"/>
              <a:cs typeface="Garamond"/>
              <a:sym typeface="Garamond"/>
            </a:endParaRPr>
          </a:p>
        </p:txBody>
      </p:sp>
      <p:pic>
        <p:nvPicPr>
          <p:cNvPr id="3" name="Picture 2">
            <a:extLst>
              <a:ext uri="{FF2B5EF4-FFF2-40B4-BE49-F238E27FC236}">
                <a16:creationId xmlns:a16="http://schemas.microsoft.com/office/drawing/2014/main" id="{C80C085A-9853-4DE3-ADB9-075706DE3B5A}"/>
              </a:ext>
            </a:extLst>
          </p:cNvPr>
          <p:cNvPicPr>
            <a:picLocks noChangeAspect="1"/>
          </p:cNvPicPr>
          <p:nvPr/>
        </p:nvPicPr>
        <p:blipFill>
          <a:blip r:embed="rId9"/>
          <a:stretch>
            <a:fillRect/>
          </a:stretch>
        </p:blipFill>
        <p:spPr>
          <a:xfrm>
            <a:off x="685413" y="1782755"/>
            <a:ext cx="5327650" cy="3292488"/>
          </a:xfrm>
          <a:prstGeom prst="rect">
            <a:avLst/>
          </a:prstGeom>
        </p:spPr>
      </p:pic>
      <p:sp>
        <p:nvSpPr>
          <p:cNvPr id="42" name="TextBox 41">
            <a:extLst>
              <a:ext uri="{FF2B5EF4-FFF2-40B4-BE49-F238E27FC236}">
                <a16:creationId xmlns:a16="http://schemas.microsoft.com/office/drawing/2014/main" id="{B7A5D91E-14C1-4B95-AFED-4B065A945F63}"/>
              </a:ext>
            </a:extLst>
          </p:cNvPr>
          <p:cNvSpPr txBox="1"/>
          <p:nvPr/>
        </p:nvSpPr>
        <p:spPr>
          <a:xfrm>
            <a:off x="518160" y="5263177"/>
            <a:ext cx="5405120" cy="1015663"/>
          </a:xfrm>
          <a:prstGeom prst="rect">
            <a:avLst/>
          </a:prstGeom>
          <a:noFill/>
        </p:spPr>
        <p:txBody>
          <a:bodyPr wrap="square">
            <a:spAutoFit/>
          </a:bodyPr>
          <a:lstStyle/>
          <a:p>
            <a:pPr algn="ctr" fontAlgn="base"/>
            <a:r>
              <a:rPr lang="en-US" sz="2000" b="1" dirty="0" err="1">
                <a:solidFill>
                  <a:srgbClr val="222222"/>
                </a:solidFill>
                <a:effectLst/>
                <a:latin typeface="Times New Roman" panose="02020603050405020304" pitchFamily="18" charset="0"/>
                <a:cs typeface="Times New Roman" panose="02020603050405020304" pitchFamily="18" charset="0"/>
              </a:rPr>
              <a:t>Nguyên</a:t>
            </a:r>
            <a:r>
              <a:rPr lang="en-US" sz="2000" b="1" dirty="0">
                <a:solidFill>
                  <a:srgbClr val="222222"/>
                </a:solidFill>
                <a:effectLst/>
                <a:latin typeface="Times New Roman" panose="02020603050405020304" pitchFamily="18" charset="0"/>
                <a:cs typeface="Times New Roman" panose="02020603050405020304" pitchFamily="18" charset="0"/>
              </a:rPr>
              <a:t> </a:t>
            </a:r>
            <a:r>
              <a:rPr lang="vi-VN" sz="2000" b="1" dirty="0">
                <a:solidFill>
                  <a:srgbClr val="222222"/>
                </a:solidFill>
                <a:effectLst/>
                <a:latin typeface="Times New Roman" panose="02020603050405020304" pitchFamily="18" charset="0"/>
                <a:cs typeface="Times New Roman" panose="02020603050405020304" pitchFamily="18" charset="0"/>
              </a:rPr>
              <a:t>Chủ tịch nước Nguyễn Minh Triết đã dự Lễ hội tịch điền Đọi Sơn 2010 và thực hiện nghi lễ cày tịch điền.</a:t>
            </a:r>
          </a:p>
        </p:txBody>
      </p:sp>
      <p:pic>
        <p:nvPicPr>
          <p:cNvPr id="4098" name="Picture 2">
            <a:extLst>
              <a:ext uri="{FF2B5EF4-FFF2-40B4-BE49-F238E27FC236}">
                <a16:creationId xmlns:a16="http://schemas.microsoft.com/office/drawing/2014/main" id="{385BBAED-96A9-4B17-8941-E53EC5B7B1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2475" y="1691302"/>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1161">
        <p14:conveyor dir="l"/>
      </p:transition>
    </mc:Choice>
    <mc:Fallback xmlns="">
      <p:transition spd="slow" advClick="0" advTm="1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1000" fill="hold"/>
                                        <p:tgtEl>
                                          <p:spTgt spid="9"/>
                                        </p:tgtEl>
                                        <p:attrNameLst>
                                          <p:attrName>ppt_w</p:attrName>
                                        </p:attrNameLst>
                                      </p:cBhvr>
                                      <p:tavLst>
                                        <p:tav tm="0">
                                          <p:val>
                                            <p:fltVal val="0"/>
                                          </p:val>
                                        </p:tav>
                                        <p:tav tm="100000">
                                          <p:val>
                                            <p:strVal val="#ppt_w"/>
                                          </p:val>
                                        </p:tav>
                                      </p:tavLst>
                                    </p:anim>
                                    <p:anim calcmode="lin" valueType="num">
                                      <p:cBhvr>
                                        <p:cTn id="10" dur="1000" fill="hold"/>
                                        <p:tgtEl>
                                          <p:spTgt spid="9"/>
                                        </p:tgtEl>
                                        <p:attrNameLst>
                                          <p:attrName>ppt_h</p:attrName>
                                        </p:attrNameLst>
                                      </p:cBhvr>
                                      <p:tavLst>
                                        <p:tav tm="0">
                                          <p:val>
                                            <p:fltVal val="0"/>
                                          </p:val>
                                        </p:tav>
                                        <p:tav tm="100000">
                                          <p:val>
                                            <p:strVal val="#ppt_h"/>
                                          </p:val>
                                        </p:tav>
                                      </p:tavLst>
                                    </p:anim>
                                    <p:anim calcmode="lin" valueType="num">
                                      <p:cBhvr>
                                        <p:cTn id="11" dur="1000" fill="hold"/>
                                        <p:tgtEl>
                                          <p:spTgt spid="9"/>
                                        </p:tgtEl>
                                        <p:attrNameLst>
                                          <p:attrName>style.rotation</p:attrName>
                                        </p:attrNameLst>
                                      </p:cBhvr>
                                      <p:tavLst>
                                        <p:tav tm="0">
                                          <p:val>
                                            <p:fltVal val="90"/>
                                          </p:val>
                                        </p:tav>
                                        <p:tav tm="100000">
                                          <p:val>
                                            <p:fltVal val="0"/>
                                          </p:val>
                                        </p:tav>
                                      </p:tavLst>
                                    </p:anim>
                                    <p:animEffect transition="in" filter="fade">
                                      <p:cBhvr>
                                        <p:cTn id="12" dur="1000"/>
                                        <p:tgtEl>
                                          <p:spTgt spid="9"/>
                                        </p:tgtEl>
                                      </p:cBhvr>
                                    </p:animEffect>
                                  </p:childTnLst>
                                </p:cTn>
                              </p:par>
                              <p:par>
                                <p:cTn id="13" presetID="3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6096000" cy="5631543"/>
          </a:xfrm>
          <a:prstGeom prst="rect">
            <a:avLst/>
          </a:prstGeom>
        </p:spPr>
      </p:pic>
      <p:pic>
        <p:nvPicPr>
          <p:cNvPr id="3" name="Picture 2"/>
          <p:cNvPicPr>
            <a:picLocks noChangeAspect="1"/>
          </p:cNvPicPr>
          <p:nvPr/>
        </p:nvPicPr>
        <p:blipFill rotWithShape="1">
          <a:blip r:embed="rId3"/>
          <a:srcRect l="3143" t="7428" r="2572" b="9372"/>
          <a:stretch/>
        </p:blipFill>
        <p:spPr>
          <a:xfrm>
            <a:off x="6096000" y="-2"/>
            <a:ext cx="6096000" cy="5631543"/>
          </a:xfrm>
          <a:prstGeom prst="rect">
            <a:avLst/>
          </a:prstGeom>
        </p:spPr>
      </p:pic>
      <p:sp>
        <p:nvSpPr>
          <p:cNvPr id="4" name="TextBox 3"/>
          <p:cNvSpPr txBox="1"/>
          <p:nvPr/>
        </p:nvSpPr>
        <p:spPr>
          <a:xfrm>
            <a:off x="261258" y="5832761"/>
            <a:ext cx="4963887" cy="830997"/>
          </a:xfrm>
          <a:prstGeom prst="rect">
            <a:avLst/>
          </a:prstGeom>
          <a:noFill/>
        </p:spPr>
        <p:txBody>
          <a:bodyPr wrap="square" rtlCol="0">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Đua</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thuyền</a:t>
            </a:r>
            <a:endParaRPr lang="en-US" sz="48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850743" y="5803733"/>
            <a:ext cx="4963887" cy="830997"/>
          </a:xfrm>
          <a:prstGeom prst="rect">
            <a:avLst/>
          </a:prstGeom>
          <a:noFill/>
        </p:spPr>
        <p:txBody>
          <a:bodyPr wrap="square" rtlCol="0">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Đấu</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vật</a:t>
            </a:r>
            <a:endParaRPr lang="en-US"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062070"/>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51" y="199167"/>
            <a:ext cx="609600" cy="609600"/>
          </a:xfrm>
          <a:prstGeom prst="rect">
            <a:avLst/>
          </a:prstGeom>
        </p:spPr>
      </p:pic>
      <p:pic>
        <p:nvPicPr>
          <p:cNvPr id="31" name="Picture 30">
            <a:extLst>
              <a:ext uri="{FF2B5EF4-FFF2-40B4-BE49-F238E27FC236}">
                <a16:creationId xmlns:a16="http://schemas.microsoft.com/office/drawing/2014/main" id="{80E3ADB4-6837-4F51-B3B2-FB7C939C4B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315" t="62197" r="38456" b="16132"/>
          <a:stretch/>
        </p:blipFill>
        <p:spPr>
          <a:xfrm>
            <a:off x="4767451" y="2896461"/>
            <a:ext cx="2657099" cy="1276008"/>
          </a:xfrm>
          <a:prstGeom prst="rect">
            <a:avLst/>
          </a:prstGeom>
        </p:spPr>
      </p:pic>
    </p:spTree>
    <p:extLst>
      <p:ext uri="{BB962C8B-B14F-4D97-AF65-F5344CB8AC3E}">
        <p14:creationId xmlns:p14="http://schemas.microsoft.com/office/powerpoint/2010/main" val="282317621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9">
                <p:cTn id="13" repeatCount="0" fill="hold" display="0">
                  <p:stCondLst>
                    <p:cond delay="indefinite"/>
                  </p:stCondLst>
                  <p:endCondLst>
                    <p:cond evt="onStopAudio" delay="0">
                      <p:tgtEl>
                        <p:sldTgt/>
                      </p:tgtEl>
                    </p:cond>
                  </p:endCondLst>
                </p:cTn>
                <p:tgtEl>
                  <p:spTgt spid="2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56631" y="324640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927229" y="3111463"/>
            <a:ext cx="1479588" cy="1392023"/>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882956" y="347536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4704511" y="2998077"/>
            <a:ext cx="1479588" cy="1392023"/>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08769" y="177402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9751023" y="1354713"/>
            <a:ext cx="1479588" cy="1392023"/>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175461" y="3352516"/>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1235451" y="3397549"/>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32608" y="4246665"/>
            <a:ext cx="2016983"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cstate="print">
            <a:extLst>
              <a:ext uri="{28A0092B-C50C-407E-A947-70E740481C1C}">
                <a14:useLocalDpi xmlns:a14="http://schemas.microsoft.com/office/drawing/2010/main" val="0"/>
              </a:ext>
            </a:extLst>
          </a:blip>
          <a:srcRect l="-3990" t="-1403" r="84381" b="87279"/>
          <a:stretch/>
        </p:blipFill>
        <p:spPr>
          <a:xfrm>
            <a:off x="5014276" y="6164604"/>
            <a:ext cx="2163451" cy="767597"/>
          </a:xfrm>
        </p:spPr>
      </p:pic>
      <p:sp>
        <p:nvSpPr>
          <p:cNvPr id="51" name="TextBox 50">
            <a:extLst>
              <a:ext uri="{FF2B5EF4-FFF2-40B4-BE49-F238E27FC236}">
                <a16:creationId xmlns:a16="http://schemas.microsoft.com/office/drawing/2014/main" id="{9067C5FB-C138-468F-AA21-7F3753D0E61E}"/>
              </a:ext>
            </a:extLst>
          </p:cNvPr>
          <p:cNvSpPr txBox="1"/>
          <p:nvPr/>
        </p:nvSpPr>
        <p:spPr>
          <a:xfrm>
            <a:off x="6064378" y="6267742"/>
            <a:ext cx="802649" cy="461665"/>
          </a:xfrm>
          <a:prstGeom prst="rect">
            <a:avLst/>
          </a:prstGeom>
          <a:noFill/>
        </p:spPr>
        <p:txBody>
          <a:bodyPr wrap="square" rtlCol="0">
            <a:spAutoFit/>
          </a:bodyPr>
          <a:lstStyle/>
          <a:p>
            <a:pPr defTabSz="914377"/>
            <a:r>
              <a:rPr lang="en-US" sz="2400" b="1" dirty="0">
                <a:solidFill>
                  <a:prstClr val="white"/>
                </a:solidFill>
                <a:latin typeface="Arial" panose="020B0604020202020204" pitchFamily="34" charset="0"/>
                <a:cs typeface="Arial" panose="020B0604020202020204" pitchFamily="34" charset="0"/>
              </a:rPr>
              <a:t>500</a:t>
            </a:r>
          </a:p>
        </p:txBody>
      </p:sp>
      <p:sp>
        <p:nvSpPr>
          <p:cNvPr id="2" name="Rounded Rectangle 1"/>
          <p:cNvSpPr/>
          <p:nvPr/>
        </p:nvSpPr>
        <p:spPr>
          <a:xfrm>
            <a:off x="0" y="-1"/>
            <a:ext cx="8737600" cy="2474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Đáp án 1-LV1">
            <a:extLst>
              <a:ext uri="{FF2B5EF4-FFF2-40B4-BE49-F238E27FC236}">
                <a16:creationId xmlns:a16="http://schemas.microsoft.com/office/drawing/2014/main" id="{5239D320-9B7E-431F-9A33-190B6FEBED3B}"/>
              </a:ext>
            </a:extLst>
          </p:cNvPr>
          <p:cNvSpPr/>
          <p:nvPr/>
        </p:nvSpPr>
        <p:spPr>
          <a:xfrm>
            <a:off x="593236" y="1141993"/>
            <a:ext cx="2854851"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Gia</a:t>
            </a:r>
            <a:r>
              <a:rPr lang="en-US" sz="3200" b="1" dirty="0">
                <a:solidFill>
                  <a:prstClr val="white"/>
                </a:solidFill>
                <a:latin typeface="Times New Roman" panose="02020603050405020304" pitchFamily="18" charset="0"/>
                <a:cs typeface="Times New Roman" panose="02020603050405020304" pitchFamily="18" charset="0"/>
              </a:rPr>
              <a:t> Long</a:t>
            </a:r>
          </a:p>
        </p:txBody>
      </p:sp>
      <p:sp>
        <p:nvSpPr>
          <p:cNvPr id="33" name="TextBox 32">
            <a:extLst>
              <a:ext uri="{FF2B5EF4-FFF2-40B4-BE49-F238E27FC236}">
                <a16:creationId xmlns:a16="http://schemas.microsoft.com/office/drawing/2014/main" id="{F6B2023A-41E6-496F-A5A1-DAC3B4804349}"/>
              </a:ext>
            </a:extLst>
          </p:cNvPr>
          <p:cNvSpPr txBox="1"/>
          <p:nvPr/>
        </p:nvSpPr>
        <p:spPr>
          <a:xfrm>
            <a:off x="301195" y="-18210"/>
            <a:ext cx="7900696" cy="1077218"/>
          </a:xfrm>
          <a:prstGeom prst="rect">
            <a:avLst/>
          </a:prstGeom>
          <a:noFill/>
        </p:spPr>
        <p:txBody>
          <a:bodyPr wrap="square" rtlCol="0">
            <a:spAutoFit/>
          </a:bodyP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 </a:t>
            </a:r>
            <a:r>
              <a:rPr lang="en-US" sz="3200" b="1" dirty="0" err="1">
                <a:solidFill>
                  <a:prstClr val="white"/>
                </a:solidFill>
                <a:latin typeface="Times New Roman" panose="02020603050405020304" pitchFamily="18" charset="0"/>
                <a:cs typeface="Times New Roman" panose="02020603050405020304" pitchFamily="18" charset="0"/>
              </a:rPr>
              <a:t>Lê</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ngôi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vua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niêm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hiệu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564363" y="1894239"/>
            <a:ext cx="2854851"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Thu</a:t>
            </a:r>
          </a:p>
        </p:txBody>
      </p:sp>
      <p:sp>
        <p:nvSpPr>
          <p:cNvPr id="36" name="Đáp án 2-LV1">
            <a:extLst>
              <a:ext uri="{FF2B5EF4-FFF2-40B4-BE49-F238E27FC236}">
                <a16:creationId xmlns:a16="http://schemas.microsoft.com/office/drawing/2014/main" id="{F680300E-5002-42B6-BD58-38DD187D1D9B}"/>
              </a:ext>
            </a:extLst>
          </p:cNvPr>
          <p:cNvSpPr/>
          <p:nvPr/>
        </p:nvSpPr>
        <p:spPr>
          <a:xfrm>
            <a:off x="5014277" y="1083606"/>
            <a:ext cx="3187615"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Quang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Trung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4875730" y="1873271"/>
            <a:ext cx="3464705"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Phúc</a:t>
            </a:r>
            <a:endParaRPr lang="en-US" sz="32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19722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6875 -0.13935 " pathEditMode="relative" rAng="0" ptsTypes="AA">
                                      <p:cBhvr>
                                        <p:cTn id="57" dur="500" fill="hold"/>
                                        <p:tgtEl>
                                          <p:spTgt spid="19"/>
                                        </p:tgtEl>
                                        <p:attrNameLst>
                                          <p:attrName>ppt_x</p:attrName>
                                          <p:attrName>ppt_y</p:attrName>
                                        </p:attrNameLst>
                                      </p:cBhvr>
                                      <p:rCtr x="18060" y="-7199"/>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4.79167E-6 -4.81481E-6 L 0.7125 -0.38217 " pathEditMode="relative" rAng="0" ptsTypes="AA">
                                      <p:cBhvr>
                                        <p:cTn id="77" dur="500" fill="hold"/>
                                        <p:tgtEl>
                                          <p:spTgt spid="19"/>
                                        </p:tgtEl>
                                        <p:attrNameLst>
                                          <p:attrName>ppt_x</p:attrName>
                                          <p:attrName>ppt_y</p:attrName>
                                        </p:attrNameLst>
                                      </p:cBhvr>
                                      <p:rCtr x="35625" y="-19120"/>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06915 -0.13194 " pathEditMode="relative" rAng="0" ptsTypes="AA">
                                      <p:cBhvr>
                                        <p:cTn id="109" dur="500" fill="hold"/>
                                        <p:tgtEl>
                                          <p:spTgt spid="19"/>
                                        </p:tgtEl>
                                        <p:attrNameLst>
                                          <p:attrName>ppt_x</p:attrName>
                                          <p:attrName>ppt_y</p:attrName>
                                        </p:attrNameLst>
                                      </p:cBhvr>
                                      <p:rCtr x="3451" y="-6597"/>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234868" y="44560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5105467" y="4321115"/>
            <a:ext cx="1479588" cy="1392023"/>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93336" y="5121202"/>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0307629" y="4658773"/>
            <a:ext cx="1479588" cy="1392023"/>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780807" y="572466"/>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9723062" y="153158"/>
            <a:ext cx="1479588" cy="1392023"/>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2" y="2548328"/>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1202650" y="2548328"/>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32608" y="4246665"/>
            <a:ext cx="2016983"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cstate="print">
            <a:extLst>
              <a:ext uri="{28A0092B-C50C-407E-A947-70E740481C1C}">
                <a14:useLocalDpi xmlns:a14="http://schemas.microsoft.com/office/drawing/2010/main" val="0"/>
              </a:ext>
            </a:extLst>
          </a:blip>
          <a:srcRect l="-3990" t="-1403" r="84381" b="87279"/>
          <a:stretch/>
        </p:blipFill>
        <p:spPr>
          <a:xfrm>
            <a:off x="5014276" y="6164604"/>
            <a:ext cx="2163451" cy="767597"/>
          </a:xfrm>
        </p:spPr>
      </p:pic>
      <p:sp>
        <p:nvSpPr>
          <p:cNvPr id="51" name="TextBox 50">
            <a:extLst>
              <a:ext uri="{FF2B5EF4-FFF2-40B4-BE49-F238E27FC236}">
                <a16:creationId xmlns:a16="http://schemas.microsoft.com/office/drawing/2014/main" id="{9067C5FB-C138-468F-AA21-7F3753D0E61E}"/>
              </a:ext>
            </a:extLst>
          </p:cNvPr>
          <p:cNvSpPr txBox="1"/>
          <p:nvPr/>
        </p:nvSpPr>
        <p:spPr>
          <a:xfrm>
            <a:off x="6064378" y="6267742"/>
            <a:ext cx="956205" cy="461665"/>
          </a:xfrm>
          <a:prstGeom prst="rect">
            <a:avLst/>
          </a:prstGeom>
          <a:noFill/>
        </p:spPr>
        <p:txBody>
          <a:bodyPr wrap="square" rtlCol="0">
            <a:spAutoFit/>
          </a:bodyPr>
          <a:lstStyle/>
          <a:p>
            <a:pPr defTabSz="914377"/>
            <a:r>
              <a:rPr lang="en-US" sz="2400" b="1" dirty="0">
                <a:solidFill>
                  <a:prstClr val="white"/>
                </a:solidFill>
                <a:latin typeface="Arial" panose="020B0604020202020204" pitchFamily="34" charset="0"/>
                <a:cs typeface="Arial" panose="020B0604020202020204" pitchFamily="34" charset="0"/>
              </a:rPr>
              <a:t>1000</a:t>
            </a:r>
          </a:p>
        </p:txBody>
      </p:sp>
      <p:sp>
        <p:nvSpPr>
          <p:cNvPr id="27" name="Rounded Rectangle 26"/>
          <p:cNvSpPr/>
          <p:nvPr/>
        </p:nvSpPr>
        <p:spPr>
          <a:xfrm>
            <a:off x="-3890" y="22633"/>
            <a:ext cx="9105671" cy="2474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F6B2023A-41E6-496F-A5A1-DAC3B4804349}"/>
              </a:ext>
            </a:extLst>
          </p:cNvPr>
          <p:cNvSpPr txBox="1"/>
          <p:nvPr/>
        </p:nvSpPr>
        <p:spPr>
          <a:xfrm>
            <a:off x="494676" y="22529"/>
            <a:ext cx="8239035" cy="1077218"/>
          </a:xfrm>
          <a:prstGeom prst="rect">
            <a:avLst/>
          </a:prstGeom>
          <a:noFill/>
        </p:spPr>
        <p:txBody>
          <a:bodyPr wrap="square" rtlCol="0">
            <a:spAutoFit/>
          </a:bodyP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2: </a:t>
            </a:r>
            <a:r>
              <a:rPr lang="en-US" sz="3200" b="1" dirty="0" err="1">
                <a:solidFill>
                  <a:prstClr val="white"/>
                </a:solidFill>
                <a:latin typeface="Times New Roman" panose="02020603050405020304" pitchFamily="18" charset="0"/>
                <a:cs typeface="Times New Roman" panose="02020603050405020304" pitchFamily="18" charset="0"/>
              </a:rPr>
              <a:t>Quân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đội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Lê</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chia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mấy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bộ</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phận</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34" name="Đáp án 1-LV1">
            <a:extLst>
              <a:ext uri="{FF2B5EF4-FFF2-40B4-BE49-F238E27FC236}">
                <a16:creationId xmlns:a16="http://schemas.microsoft.com/office/drawing/2014/main" id="{5239D320-9B7E-431F-9A33-190B6FEBED3B}"/>
              </a:ext>
            </a:extLst>
          </p:cNvPr>
          <p:cNvSpPr/>
          <p:nvPr/>
        </p:nvSpPr>
        <p:spPr>
          <a:xfrm>
            <a:off x="720250" y="1224961"/>
            <a:ext cx="3130668"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1</a:t>
            </a:r>
          </a:p>
        </p:txBody>
      </p:sp>
      <p:sp>
        <p:nvSpPr>
          <p:cNvPr id="35" name="Đáp án 3-LV1">
            <a:extLst>
              <a:ext uri="{FF2B5EF4-FFF2-40B4-BE49-F238E27FC236}">
                <a16:creationId xmlns:a16="http://schemas.microsoft.com/office/drawing/2014/main" id="{81EC8A33-F2A1-4771-B0FC-8306D78EA487}"/>
              </a:ext>
            </a:extLst>
          </p:cNvPr>
          <p:cNvSpPr/>
          <p:nvPr/>
        </p:nvSpPr>
        <p:spPr>
          <a:xfrm>
            <a:off x="720251" y="1892277"/>
            <a:ext cx="3130668"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5105467" y="1976319"/>
            <a:ext cx="3130668"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4</a:t>
            </a:r>
          </a:p>
        </p:txBody>
      </p:sp>
      <p:sp>
        <p:nvSpPr>
          <p:cNvPr id="37" name="Đáp án 4-LV1">
            <a:extLst>
              <a:ext uri="{FF2B5EF4-FFF2-40B4-BE49-F238E27FC236}">
                <a16:creationId xmlns:a16="http://schemas.microsoft.com/office/drawing/2014/main" id="{9A6F4D4E-5A24-4779-A207-95E73743C5A6}"/>
              </a:ext>
            </a:extLst>
          </p:cNvPr>
          <p:cNvSpPr/>
          <p:nvPr/>
        </p:nvSpPr>
        <p:spPr>
          <a:xfrm>
            <a:off x="5127418" y="1227011"/>
            <a:ext cx="3130668"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7612683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8073 0.03703 " pathEditMode="relative" rAng="0" ptsTypes="AA">
                                      <p:cBhvr>
                                        <p:cTn id="57" dur="500" fill="hold"/>
                                        <p:tgtEl>
                                          <p:spTgt spid="19"/>
                                        </p:tgtEl>
                                        <p:attrNameLst>
                                          <p:attrName>ppt_x</p:attrName>
                                          <p:attrName>ppt_y</p:attrName>
                                        </p:attrNameLst>
                                      </p:cBhvr>
                                      <p:rCtr x="38663" y="1636"/>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4.79167E-6 -4.81481E-6 L 0.70248 -0.58495 " pathEditMode="relative" rAng="0" ptsTypes="AA">
                                      <p:cBhvr>
                                        <p:cTn id="77" dur="500" fill="hold"/>
                                        <p:tgtEl>
                                          <p:spTgt spid="19"/>
                                        </p:tgtEl>
                                        <p:attrNameLst>
                                          <p:attrName>ppt_x</p:attrName>
                                          <p:attrName>ppt_y</p:attrName>
                                        </p:attrNameLst>
                                      </p:cBhvr>
                                      <p:rCtr x="35117" y="-29259"/>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31849 0.02315 " pathEditMode="relative" rAng="0" ptsTypes="AA">
                                      <p:cBhvr>
                                        <p:cTn id="109" dur="500" fill="hold"/>
                                        <p:tgtEl>
                                          <p:spTgt spid="19"/>
                                        </p:tgtEl>
                                        <p:attrNameLst>
                                          <p:attrName>ppt_x</p:attrName>
                                          <p:attrName>ppt_y</p:attrName>
                                        </p:attrNameLst>
                                      </p:cBhvr>
                                      <p:rCtr x="15924" y="1157"/>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3" grpId="0"/>
      <p:bldP spid="34"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59191" y="2815165"/>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2429789" y="2680227"/>
            <a:ext cx="1479588" cy="1392023"/>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14411" y="4689021"/>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5428703" y="4226590"/>
            <a:ext cx="1479588" cy="1392023"/>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560915" y="2632922"/>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9503170" y="2213614"/>
            <a:ext cx="1479588" cy="1392023"/>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2" y="2548328"/>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1202650" y="2548328"/>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32608" y="4246665"/>
            <a:ext cx="2016983"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cstate="print">
            <a:extLst>
              <a:ext uri="{28A0092B-C50C-407E-A947-70E740481C1C}">
                <a14:useLocalDpi xmlns:a14="http://schemas.microsoft.com/office/drawing/2010/main" val="0"/>
              </a:ext>
            </a:extLst>
          </a:blip>
          <a:srcRect l="-3990" t="-1403" r="84381" b="87279"/>
          <a:stretch/>
        </p:blipFill>
        <p:spPr>
          <a:xfrm>
            <a:off x="5014276" y="6164604"/>
            <a:ext cx="2163451" cy="767597"/>
          </a:xfrm>
        </p:spPr>
      </p:pic>
      <p:sp>
        <p:nvSpPr>
          <p:cNvPr id="51" name="TextBox 50">
            <a:extLst>
              <a:ext uri="{FF2B5EF4-FFF2-40B4-BE49-F238E27FC236}">
                <a16:creationId xmlns:a16="http://schemas.microsoft.com/office/drawing/2014/main" id="{9067C5FB-C138-468F-AA21-7F3753D0E61E}"/>
              </a:ext>
            </a:extLst>
          </p:cNvPr>
          <p:cNvSpPr txBox="1"/>
          <p:nvPr/>
        </p:nvSpPr>
        <p:spPr>
          <a:xfrm>
            <a:off x="6064378" y="6267742"/>
            <a:ext cx="956205" cy="461665"/>
          </a:xfrm>
          <a:prstGeom prst="rect">
            <a:avLst/>
          </a:prstGeom>
          <a:noFill/>
        </p:spPr>
        <p:txBody>
          <a:bodyPr wrap="square" rtlCol="0">
            <a:spAutoFit/>
          </a:bodyPr>
          <a:lstStyle/>
          <a:p>
            <a:pPr defTabSz="914377"/>
            <a:r>
              <a:rPr lang="en-US" sz="2400" b="1" dirty="0">
                <a:solidFill>
                  <a:prstClr val="white"/>
                </a:solidFill>
                <a:latin typeface="Arial" panose="020B0604020202020204" pitchFamily="34" charset="0"/>
                <a:cs typeface="Arial" panose="020B0604020202020204" pitchFamily="34" charset="0"/>
              </a:rPr>
              <a:t>2000</a:t>
            </a:r>
          </a:p>
        </p:txBody>
      </p:sp>
      <p:sp>
        <p:nvSpPr>
          <p:cNvPr id="20" name="Rounded Rectangle 19"/>
          <p:cNvSpPr/>
          <p:nvPr/>
        </p:nvSpPr>
        <p:spPr>
          <a:xfrm>
            <a:off x="-3890" y="22633"/>
            <a:ext cx="9105671" cy="2474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Đáp án 1-LV1">
            <a:extLst>
              <a:ext uri="{FF2B5EF4-FFF2-40B4-BE49-F238E27FC236}">
                <a16:creationId xmlns:a16="http://schemas.microsoft.com/office/drawing/2014/main" id="{5239D320-9B7E-431F-9A33-190B6FEBED3B}"/>
              </a:ext>
            </a:extLst>
          </p:cNvPr>
          <p:cNvSpPr/>
          <p:nvPr/>
        </p:nvSpPr>
        <p:spPr>
          <a:xfrm>
            <a:off x="4670976" y="2019351"/>
            <a:ext cx="1534333"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5</a:t>
            </a:r>
          </a:p>
        </p:txBody>
      </p:sp>
      <p:sp>
        <p:nvSpPr>
          <p:cNvPr id="33" name="TextBox 32">
            <a:extLst>
              <a:ext uri="{FF2B5EF4-FFF2-40B4-BE49-F238E27FC236}">
                <a16:creationId xmlns:a16="http://schemas.microsoft.com/office/drawing/2014/main" id="{F6B2023A-41E6-496F-A5A1-DAC3B4804349}"/>
              </a:ext>
            </a:extLst>
          </p:cNvPr>
          <p:cNvSpPr txBox="1"/>
          <p:nvPr/>
        </p:nvSpPr>
        <p:spPr>
          <a:xfrm>
            <a:off x="500743" y="-2771"/>
            <a:ext cx="7946572" cy="1077218"/>
          </a:xfrm>
          <a:prstGeom prst="rect">
            <a:avLst/>
          </a:prstGeom>
          <a:noFill/>
        </p:spPr>
        <p:txBody>
          <a:bodyPr wrap="square" rtlCol="0">
            <a:spAutoFit/>
          </a:bodyP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3: </a:t>
            </a:r>
            <a:r>
              <a:rPr lang="en-US" sz="3200" b="1" dirty="0" err="1">
                <a:solidFill>
                  <a:prstClr val="white"/>
                </a:solidFill>
                <a:latin typeface="Times New Roman" panose="02020603050405020304" pitchFamily="18" charset="0"/>
                <a:cs typeface="Times New Roman" panose="02020603050405020304" pitchFamily="18" charset="0"/>
              </a:rPr>
              <a:t>Xã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hội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Đinh</a:t>
            </a:r>
            <a:r>
              <a:rPr lang="en-US" sz="3200" b="1" dirty="0">
                <a:solidFill>
                  <a:prstClr val="white"/>
                </a:solidFill>
                <a:latin typeface="Times New Roman" panose="02020603050405020304" pitchFamily="18" charset="0"/>
                <a:cs typeface="Times New Roman" panose="02020603050405020304" pitchFamily="18" charset="0"/>
              </a:rPr>
              <a:t> - </a:t>
            </a:r>
            <a:r>
              <a:rPr lang="en-US" sz="3200" b="1" dirty="0" err="1">
                <a:solidFill>
                  <a:prstClr val="white"/>
                </a:solidFill>
                <a:latin typeface="Times New Roman" panose="02020603050405020304" pitchFamily="18" charset="0"/>
                <a:cs typeface="Times New Roman" panose="02020603050405020304" pitchFamily="18" charset="0"/>
              </a:rPr>
              <a:t>Tiền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Lê</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chia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mấy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giai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cấp</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4689626" y="1356891"/>
            <a:ext cx="1534333"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2735254" y="1974729"/>
            <a:ext cx="1534333"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4</a:t>
            </a:r>
          </a:p>
        </p:txBody>
      </p:sp>
      <p:sp>
        <p:nvSpPr>
          <p:cNvPr id="37" name="Đáp án 4-LV1">
            <a:extLst>
              <a:ext uri="{FF2B5EF4-FFF2-40B4-BE49-F238E27FC236}">
                <a16:creationId xmlns:a16="http://schemas.microsoft.com/office/drawing/2014/main" id="{9A6F4D4E-5A24-4779-A207-95E73743C5A6}"/>
              </a:ext>
            </a:extLst>
          </p:cNvPr>
          <p:cNvSpPr/>
          <p:nvPr/>
        </p:nvSpPr>
        <p:spPr>
          <a:xfrm>
            <a:off x="2686062" y="1315770"/>
            <a:ext cx="1534333"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6251296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3959 0.01274 " pathEditMode="relative" rAng="0" ptsTypes="AA">
                                      <p:cBhvr>
                                        <p:cTn id="57" dur="500" fill="hold"/>
                                        <p:tgtEl>
                                          <p:spTgt spid="19"/>
                                        </p:tgtEl>
                                        <p:attrNameLst>
                                          <p:attrName>ppt_x</p:attrName>
                                          <p:attrName>ppt_y</p:attrName>
                                        </p:attrNameLst>
                                      </p:cBhvr>
                                      <p:rCtr x="16602" y="417"/>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1.38889E-6 2.34568E-6 L 0.68108 -0.31698 " pathEditMode="relative" rAng="0" ptsTypes="AA">
                                      <p:cBhvr>
                                        <p:cTn id="77" dur="500" fill="hold"/>
                                        <p:tgtEl>
                                          <p:spTgt spid="19"/>
                                        </p:tgtEl>
                                        <p:attrNameLst>
                                          <p:attrName>ppt_x</p:attrName>
                                          <p:attrName>ppt_y</p:attrName>
                                        </p:attrNameLst>
                                      </p:cBhvr>
                                      <p:rCtr x="34045" y="-15864"/>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12136 -0.29189 " pathEditMode="relative" rAng="0" ptsTypes="AA">
                                      <p:cBhvr>
                                        <p:cTn id="109" dur="500" fill="hold"/>
                                        <p:tgtEl>
                                          <p:spTgt spid="19"/>
                                        </p:tgtEl>
                                        <p:attrNameLst>
                                          <p:attrName>ppt_x</p:attrName>
                                          <p:attrName>ppt_y</p:attrName>
                                        </p:attrNameLst>
                                      </p:cBhvr>
                                      <p:rCtr x="6068" y="-14606"/>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FAE66-FE11-4E48-A04B-8C1884103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16357" y="475991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3927169" y="4067574"/>
            <a:ext cx="1479588" cy="1392023"/>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36565" y="4078391"/>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10462855" y="2984079"/>
            <a:ext cx="1479588" cy="1392023"/>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35089" y="3759994"/>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5" t="11360" r="19959" b="9562"/>
          <a:stretch/>
        </p:blipFill>
        <p:spPr>
          <a:xfrm>
            <a:off x="8021586" y="2771779"/>
            <a:ext cx="1479588" cy="1392023"/>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8">
            <a:extLst>
              <a:ext uri="{28A0092B-C50C-407E-A947-70E740481C1C}">
                <a14:useLocalDpi xmlns:a14="http://schemas.microsoft.com/office/drawing/2010/main" val="0"/>
              </a:ext>
            </a:extLst>
          </a:blip>
          <a:srcRect l="6798" t="23886" r="80958" b="56887"/>
          <a:stretch/>
        </p:blipFill>
        <p:spPr>
          <a:xfrm>
            <a:off x="2" y="2548328"/>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8">
            <a:extLst>
              <a:ext uri="{28A0092B-C50C-407E-A947-70E740481C1C}">
                <a14:useLocalDpi xmlns:a14="http://schemas.microsoft.com/office/drawing/2010/main" val="0"/>
              </a:ext>
            </a:extLst>
          </a:blip>
          <a:srcRect l="84900" t="24520" r="2856" b="56253"/>
          <a:stretch/>
        </p:blipFill>
        <p:spPr>
          <a:xfrm>
            <a:off x="11202650" y="2548328"/>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32608" y="4246665"/>
            <a:ext cx="2016983"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0" cstate="print">
            <a:extLst>
              <a:ext uri="{28A0092B-C50C-407E-A947-70E740481C1C}">
                <a14:useLocalDpi xmlns:a14="http://schemas.microsoft.com/office/drawing/2010/main" val="0"/>
              </a:ext>
            </a:extLst>
          </a:blip>
          <a:srcRect l="-3990" t="-1403" r="84381" b="87279"/>
          <a:stretch/>
        </p:blipFill>
        <p:spPr>
          <a:xfrm>
            <a:off x="5014276" y="6164604"/>
            <a:ext cx="2163451" cy="767597"/>
          </a:xfrm>
        </p:spPr>
      </p:pic>
      <p:sp>
        <p:nvSpPr>
          <p:cNvPr id="51" name="TextBox 50">
            <a:extLst>
              <a:ext uri="{FF2B5EF4-FFF2-40B4-BE49-F238E27FC236}">
                <a16:creationId xmlns:a16="http://schemas.microsoft.com/office/drawing/2014/main" id="{9067C5FB-C138-468F-AA21-7F3753D0E61E}"/>
              </a:ext>
            </a:extLst>
          </p:cNvPr>
          <p:cNvSpPr txBox="1"/>
          <p:nvPr/>
        </p:nvSpPr>
        <p:spPr>
          <a:xfrm>
            <a:off x="6064377" y="6267742"/>
            <a:ext cx="1074547" cy="461665"/>
          </a:xfrm>
          <a:prstGeom prst="rect">
            <a:avLst/>
          </a:prstGeom>
          <a:noFill/>
        </p:spPr>
        <p:txBody>
          <a:bodyPr wrap="square" rtlCol="0">
            <a:spAutoFit/>
          </a:bodyPr>
          <a:lstStyle/>
          <a:p>
            <a:pPr defTabSz="914377"/>
            <a:r>
              <a:rPr lang="en-US" sz="2400" b="1" dirty="0">
                <a:solidFill>
                  <a:prstClr val="white"/>
                </a:solidFill>
                <a:latin typeface="Arial" panose="020B0604020202020204" pitchFamily="34" charset="0"/>
                <a:cs typeface="Arial" panose="020B0604020202020204" pitchFamily="34" charset="0"/>
              </a:rPr>
              <a:t>2500</a:t>
            </a:r>
          </a:p>
        </p:txBody>
      </p:sp>
      <p:sp>
        <p:nvSpPr>
          <p:cNvPr id="20" name="Rounded Rectangle 19"/>
          <p:cNvSpPr/>
          <p:nvPr/>
        </p:nvSpPr>
        <p:spPr>
          <a:xfrm>
            <a:off x="-3890" y="22634"/>
            <a:ext cx="9105671" cy="2525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Đáp án 1-LV1">
            <a:extLst>
              <a:ext uri="{FF2B5EF4-FFF2-40B4-BE49-F238E27FC236}">
                <a16:creationId xmlns:a16="http://schemas.microsoft.com/office/drawing/2014/main" id="{5239D320-9B7E-431F-9A33-190B6FEBED3B}"/>
              </a:ext>
            </a:extLst>
          </p:cNvPr>
          <p:cNvSpPr/>
          <p:nvPr/>
        </p:nvSpPr>
        <p:spPr>
          <a:xfrm>
            <a:off x="1056544" y="1267937"/>
            <a:ext cx="2977592" cy="46812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Nông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dân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502041" y="91287"/>
            <a:ext cx="8599739" cy="1077218"/>
          </a:xfrm>
          <a:prstGeom prst="rect">
            <a:avLst/>
          </a:prstGeom>
          <a:noFill/>
        </p:spPr>
        <p:txBody>
          <a:bodyPr wrap="square" rtlCol="0">
            <a:spAutoFit/>
          </a:bodyP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4 :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Lê</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triều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đề</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cao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quý</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trọng</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1060584" y="1932969"/>
            <a:ext cx="2866585" cy="4954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Thợ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thủ</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5619763" y="1932969"/>
            <a:ext cx="3021635" cy="44841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Nô</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tì</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5643393" y="1211309"/>
            <a:ext cx="3021635" cy="498208"/>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err="1">
                <a:solidFill>
                  <a:prstClr val="white"/>
                </a:solidFill>
                <a:latin typeface="Times New Roman" panose="02020603050405020304" pitchFamily="18" charset="0"/>
                <a:cs typeface="Times New Roman" panose="02020603050405020304" pitchFamily="18" charset="0"/>
              </a:rPr>
              <a:t>Nhà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sư</a:t>
            </a:r>
            <a:endParaRPr lang="en-US" sz="32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0079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3368 -0.07655 " pathEditMode="relative" rAng="0" ptsTypes="AA">
                                      <p:cBhvr>
                                        <p:cTn id="57" dur="500" fill="hold"/>
                                        <p:tgtEl>
                                          <p:spTgt spid="19"/>
                                        </p:tgtEl>
                                        <p:attrNameLst>
                                          <p:attrName>ppt_x</p:attrName>
                                          <p:attrName>ppt_y</p:attrName>
                                        </p:attrNameLst>
                                      </p:cBhvr>
                                      <p:rCtr x="36302" y="-4043"/>
                                    </p:animMotion>
                                  </p:childTnLst>
                                  <p:subTnLst>
                                    <p:audio>
                                      <p:cMediaNode>
                                        <p:cTn display="0" masterRel="sameClick">
                                          <p:stCondLst>
                                            <p:cond evt="begin" delay="0">
                                              <p:tn val="56"/>
                                            </p:cond>
                                          </p:stCondLst>
                                          <p:endCondLst>
                                            <p:cond evt="onStopAudio" delay="0">
                                              <p:tgtEl>
                                                <p:sldTgt/>
                                              </p:tgtEl>
                                            </p:cond>
                                          </p:endCondLst>
                                        </p:cTn>
                                        <p:tgtEl>
                                          <p:sndTgt r:embed="rId3"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25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bomb.wav"/>
                                        </p:tgtEl>
                                      </p:cMediaNode>
                                    </p:audio>
                                  </p:subTnLst>
                                </p:cTn>
                              </p:par>
                              <p:par>
                                <p:cTn id="76" presetID="56" presetClass="path" presetSubtype="0" accel="50000" decel="50000" fill="hold" nodeType="withEffect">
                                  <p:stCondLst>
                                    <p:cond delay="0"/>
                                  </p:stCondLst>
                                  <p:childTnLst>
                                    <p:animMotion origin="layout" path="M -1.38889E-6 2.34568E-6 L 0.63663 -0.08797 " pathEditMode="relative" rAng="0" ptsTypes="AA">
                                      <p:cBhvr>
                                        <p:cTn id="77" dur="500" fill="hold"/>
                                        <p:tgtEl>
                                          <p:spTgt spid="19"/>
                                        </p:tgtEl>
                                        <p:attrNameLst>
                                          <p:attrName>ppt_x</p:attrName>
                                          <p:attrName>ppt_y</p:attrName>
                                        </p:attrNameLst>
                                      </p:cBhvr>
                                      <p:rCtr x="31823" y="-4414"/>
                                    </p:animMotion>
                                  </p:childTnLst>
                                  <p:subTnLst>
                                    <p:audio>
                                      <p:cMediaNode>
                                        <p:cTn display="0" masterRel="sameClick">
                                          <p:stCondLst>
                                            <p:cond evt="begin" delay="0">
                                              <p:tn val="76"/>
                                            </p:cond>
                                          </p:stCondLst>
                                          <p:endCondLst>
                                            <p:cond evt="onStopAudio" delay="0">
                                              <p:tgtEl>
                                                <p:sldTgt/>
                                              </p:tgtEl>
                                            </p:cond>
                                          </p:endCondLst>
                                        </p:cTn>
                                        <p:tgtEl>
                                          <p:sndTgt r:embed="rId3" name="Bắn tan Covid.wav"/>
                                        </p:tgtEl>
                                      </p:cMediaNode>
                                    </p:audio>
                                  </p:subTnLst>
                                </p:cTn>
                              </p:par>
                            </p:childTnLst>
                          </p:cTn>
                        </p:par>
                        <p:par>
                          <p:cTn id="78" fill="hold">
                            <p:stCondLst>
                              <p:cond delay="175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25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2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1.38889E-6 2.34568E-6 L 0.19827 0.02315 " pathEditMode="relative" rAng="0" ptsTypes="AA">
                                      <p:cBhvr>
                                        <p:cTn id="109" dur="500" fill="hold"/>
                                        <p:tgtEl>
                                          <p:spTgt spid="19"/>
                                        </p:tgtEl>
                                        <p:attrNameLst>
                                          <p:attrName>ppt_x</p:attrName>
                                          <p:attrName>ppt_y</p:attrName>
                                        </p:attrNameLst>
                                      </p:cBhvr>
                                      <p:rCtr x="9913" y="1142"/>
                                    </p:animMotion>
                                  </p:childTnLst>
                                  <p:subTnLst>
                                    <p:audio>
                                      <p:cMediaNode>
                                        <p:cTn display="0" masterRel="sameClick">
                                          <p:stCondLst>
                                            <p:cond evt="begin" delay="0">
                                              <p:tn val="108"/>
                                            </p:cond>
                                          </p:stCondLst>
                                          <p:endCondLst>
                                            <p:cond evt="onStopAudio" delay="0">
                                              <p:tgtEl>
                                                <p:sldTgt/>
                                              </p:tgtEl>
                                            </p:cond>
                                          </p:endCondLst>
                                        </p:cTn>
                                        <p:tgtEl>
                                          <p:sndTgt r:embed="rId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375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2" name="bomb.wav"/>
                                        </p:tgtEl>
                                      </p:cMediaNode>
                                    </p:audio>
                                  </p:subTnLst>
                                </p:cTn>
                              </p:par>
                            </p:childTnLst>
                          </p:cTn>
                        </p:par>
                        <p:par>
                          <p:cTn id="127" fill="hold">
                            <p:stCondLst>
                              <p:cond delay="40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4"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9810914" y="2494569"/>
            <a:ext cx="3969973" cy="4146416"/>
          </a:xfrm>
          <a:prstGeom prst="rect">
            <a:avLst/>
          </a:prstGeom>
        </p:spPr>
      </p:pic>
      <p:sp>
        <p:nvSpPr>
          <p:cNvPr id="48" name="TextBox 47">
            <a:extLst>
              <a:ext uri="{FF2B5EF4-FFF2-40B4-BE49-F238E27FC236}">
                <a16:creationId xmlns:a16="http://schemas.microsoft.com/office/drawing/2014/main" id="{19F355F4-6D13-4855-988E-257E2959CC7B}"/>
              </a:ext>
            </a:extLst>
          </p:cNvPr>
          <p:cNvSpPr txBox="1"/>
          <p:nvPr/>
        </p:nvSpPr>
        <p:spPr>
          <a:xfrm>
            <a:off x="2594774" y="358894"/>
            <a:ext cx="6497320" cy="584775"/>
          </a:xfrm>
          <a:prstGeom prst="rect">
            <a:avLst/>
          </a:prstGeom>
          <a:noFill/>
        </p:spPr>
        <p:txBody>
          <a:bodyPr wrap="square">
            <a:spAutoFit/>
          </a:bodyPr>
          <a:lstStyle/>
          <a:p>
            <a:pPr algn="ctr" defTabSz="1219170" eaLnBrk="1" hangingPunct="1"/>
            <a:r>
              <a:rPr lang="en-US" altLang="zh-CN" sz="3200" spc="800">
                <a:solidFill>
                  <a:prstClr val="white"/>
                </a:solidFill>
                <a:highlight>
                  <a:srgbClr val="800000"/>
                </a:highlight>
                <a:latin typeface="Times New Roman" panose="02020603050405020304" pitchFamily="18" charset="0"/>
                <a:ea typeface="方正剪纸简体" pitchFamily="65" charset="-122"/>
                <a:cs typeface="Times New Roman" panose="02020603050405020304" pitchFamily="18" charset="0"/>
              </a:rPr>
              <a:t>VẬN DỤNG</a:t>
            </a:r>
            <a:endParaRPr lang="zh-CN" altLang="en-US" sz="3200" spc="800" dirty="0">
              <a:solidFill>
                <a:prstClr val="white"/>
              </a:solidFill>
              <a:highlight>
                <a:srgbClr val="800000"/>
              </a:highlight>
              <a:latin typeface="Times New Roman" panose="02020603050405020304" pitchFamily="18" charset="0"/>
              <a:ea typeface="方正剪纸简体" pitchFamily="65" charset="-122"/>
              <a:cs typeface="Times New Roman" panose="02020603050405020304" pitchFamily="18" charset="0"/>
            </a:endParaRPr>
          </a:p>
        </p:txBody>
      </p:sp>
      <p:pic>
        <p:nvPicPr>
          <p:cNvPr id="4" name="Picture 3">
            <a:extLst>
              <a:ext uri="{FF2B5EF4-FFF2-40B4-BE49-F238E27FC236}">
                <a16:creationId xmlns:a16="http://schemas.microsoft.com/office/drawing/2014/main" id="{2FD4AA3F-C609-45C3-B714-1ADDBA31F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669" y="1149121"/>
            <a:ext cx="9708630" cy="2690896"/>
          </a:xfrm>
          <a:prstGeom prst="rect">
            <a:avLst/>
          </a:prstGeom>
        </p:spPr>
      </p:pic>
    </p:spTree>
    <p:extLst>
      <p:ext uri="{BB962C8B-B14F-4D97-AF65-F5344CB8AC3E}">
        <p14:creationId xmlns:p14="http://schemas.microsoft.com/office/powerpoint/2010/main" val="282632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5" name="TextBox 4">
            <a:extLst>
              <a:ext uri="{FF2B5EF4-FFF2-40B4-BE49-F238E27FC236}">
                <a16:creationId xmlns:a16="http://schemas.microsoft.com/office/drawing/2014/main" id="{3526264B-0F12-425E-913B-4CCE47C5C8AB}"/>
              </a:ext>
            </a:extLst>
          </p:cNvPr>
          <p:cNvSpPr txBox="1"/>
          <p:nvPr/>
        </p:nvSpPr>
        <p:spPr>
          <a:xfrm>
            <a:off x="1554445" y="155306"/>
            <a:ext cx="1036817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 Em hãy so sánh tổ chức chính quyền thời Định và Tiền Lê với thời Ngô?</a:t>
            </a:r>
          </a:p>
        </p:txBody>
      </p:sp>
      <p:pic>
        <p:nvPicPr>
          <p:cNvPr id="11" name="Picture 10">
            <a:extLst>
              <a:ext uri="{FF2B5EF4-FFF2-40B4-BE49-F238E27FC236}">
                <a16:creationId xmlns:a16="http://schemas.microsoft.com/office/drawing/2014/main" id="{840436F1-A595-46D3-A6A4-110982DBE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7707" y="1007337"/>
            <a:ext cx="5096586" cy="2924583"/>
          </a:xfrm>
          <a:prstGeom prst="rect">
            <a:avLst/>
          </a:prstGeom>
        </p:spPr>
      </p:pic>
      <p:sp>
        <p:nvSpPr>
          <p:cNvPr id="49" name="TextBox 48">
            <a:extLst>
              <a:ext uri="{FF2B5EF4-FFF2-40B4-BE49-F238E27FC236}">
                <a16:creationId xmlns:a16="http://schemas.microsoft.com/office/drawing/2014/main" id="{18DB74D1-57B8-49CD-8E7C-EC531A46AD59}"/>
              </a:ext>
            </a:extLst>
          </p:cNvPr>
          <p:cNvSpPr txBox="1"/>
          <p:nvPr/>
        </p:nvSpPr>
        <p:spPr>
          <a:xfrm>
            <a:off x="4031719" y="4322286"/>
            <a:ext cx="435339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Sơ đồ tổ chức chính quyền thời Ngô</a:t>
            </a:r>
          </a:p>
        </p:txBody>
      </p:sp>
    </p:spTree>
    <p:extLst>
      <p:ext uri="{BB962C8B-B14F-4D97-AF65-F5344CB8AC3E}">
        <p14:creationId xmlns:p14="http://schemas.microsoft.com/office/powerpoint/2010/main" val="3672302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5579424"/>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5" name="TextBox 4">
            <a:extLst>
              <a:ext uri="{FF2B5EF4-FFF2-40B4-BE49-F238E27FC236}">
                <a16:creationId xmlns:a16="http://schemas.microsoft.com/office/drawing/2014/main" id="{3526264B-0F12-425E-913B-4CCE47C5C8AB}"/>
              </a:ext>
            </a:extLst>
          </p:cNvPr>
          <p:cNvSpPr txBox="1"/>
          <p:nvPr/>
        </p:nvSpPr>
        <p:spPr>
          <a:xfrm>
            <a:off x="1554445" y="155306"/>
            <a:ext cx="1036817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1. Em hãy so sánh tổ chức chính quyền thời Định và Tiền Lê với thời Ngô?</a:t>
            </a:r>
          </a:p>
        </p:txBody>
      </p:sp>
      <p:pic>
        <p:nvPicPr>
          <p:cNvPr id="16" name="Picture 15">
            <a:extLst>
              <a:ext uri="{FF2B5EF4-FFF2-40B4-BE49-F238E27FC236}">
                <a16:creationId xmlns:a16="http://schemas.microsoft.com/office/drawing/2014/main" id="{1FB002B4-A0BC-4AB1-A4C3-FFA46CC1A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299" y="1480996"/>
            <a:ext cx="4556347" cy="3896006"/>
          </a:xfrm>
          <a:prstGeom prst="rect">
            <a:avLst/>
          </a:prstGeom>
        </p:spPr>
      </p:pic>
      <p:sp>
        <p:nvSpPr>
          <p:cNvPr id="6" name="TextBox 5">
            <a:extLst>
              <a:ext uri="{FF2B5EF4-FFF2-40B4-BE49-F238E27FC236}">
                <a16:creationId xmlns:a16="http://schemas.microsoft.com/office/drawing/2014/main" id="{D2898558-2F8D-49E1-896A-9D7E7B98BF0C}"/>
              </a:ext>
            </a:extLst>
          </p:cNvPr>
          <p:cNvSpPr txBox="1"/>
          <p:nvPr/>
        </p:nvSpPr>
        <p:spPr>
          <a:xfrm>
            <a:off x="209227" y="6312338"/>
            <a:ext cx="435339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Sơ đồ tổ chức chính quyền thời Đinh</a:t>
            </a:r>
          </a:p>
        </p:txBody>
      </p:sp>
      <p:sp>
        <p:nvSpPr>
          <p:cNvPr id="18" name="Rectangle 17">
            <a:extLst>
              <a:ext uri="{FF2B5EF4-FFF2-40B4-BE49-F238E27FC236}">
                <a16:creationId xmlns:a16="http://schemas.microsoft.com/office/drawing/2014/main" id="{5FF85170-E434-4E6C-803F-B324CB5B36C5}"/>
              </a:ext>
            </a:extLst>
          </p:cNvPr>
          <p:cNvSpPr/>
          <p:nvPr/>
        </p:nvSpPr>
        <p:spPr>
          <a:xfrm>
            <a:off x="8650288" y="4524963"/>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3C7249-CA7A-4D31-A5F0-4C65E47FBB41}"/>
              </a:ext>
            </a:extLst>
          </p:cNvPr>
          <p:cNvSpPr/>
          <p:nvPr/>
        </p:nvSpPr>
        <p:spPr>
          <a:xfrm>
            <a:off x="6260787" y="451247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3868A9A-8989-4384-8E95-41D1E4BE659B}"/>
              </a:ext>
            </a:extLst>
          </p:cNvPr>
          <p:cNvSpPr/>
          <p:nvPr/>
        </p:nvSpPr>
        <p:spPr>
          <a:xfrm>
            <a:off x="7664142" y="3552565"/>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688808-545D-4003-98E3-095165A61706}"/>
              </a:ext>
            </a:extLst>
          </p:cNvPr>
          <p:cNvSpPr/>
          <p:nvPr/>
        </p:nvSpPr>
        <p:spPr>
          <a:xfrm>
            <a:off x="8826422" y="2753648"/>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B050B7-F8F1-4176-8A23-AD9E73C6BC03}"/>
              </a:ext>
            </a:extLst>
          </p:cNvPr>
          <p:cNvSpPr/>
          <p:nvPr/>
        </p:nvSpPr>
        <p:spPr>
          <a:xfrm>
            <a:off x="6387573" y="2750918"/>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6C751E-B2A4-4770-BE45-07E0C9FCE349}"/>
              </a:ext>
            </a:extLst>
          </p:cNvPr>
          <p:cNvSpPr/>
          <p:nvPr/>
        </p:nvSpPr>
        <p:spPr>
          <a:xfrm>
            <a:off x="7307448" y="1725443"/>
            <a:ext cx="2685680"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6F76EC-BD8D-4AA6-BB19-91CF7FB2D621}"/>
              </a:ext>
            </a:extLst>
          </p:cNvPr>
          <p:cNvSpPr/>
          <p:nvPr/>
        </p:nvSpPr>
        <p:spPr>
          <a:xfrm>
            <a:off x="7926132" y="833828"/>
            <a:ext cx="1397678" cy="61924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9B6AC67-FEE5-4E20-9742-E2F4AE3B91E6}"/>
              </a:ext>
            </a:extLst>
          </p:cNvPr>
          <p:cNvSpPr txBox="1"/>
          <p:nvPr/>
        </p:nvSpPr>
        <p:spPr>
          <a:xfrm>
            <a:off x="8193119" y="814172"/>
            <a:ext cx="713387" cy="477054"/>
          </a:xfrm>
          <a:prstGeom prst="rect">
            <a:avLst/>
          </a:prstGeom>
          <a:noFill/>
        </p:spPr>
        <p:txBody>
          <a:bodyPr wrap="square">
            <a:spAutoFit/>
          </a:bodyPr>
          <a:lstStyle/>
          <a:p>
            <a:r>
              <a:rPr lang="en-US" sz="2500" dirty="0" err="1">
                <a:solidFill>
                  <a:srgbClr val="FF0000"/>
                </a:solidFill>
                <a:latin typeface="Times New Roman" pitchFamily="18" charset="0"/>
                <a:cs typeface="Times New Roman" pitchFamily="18" charset="0"/>
              </a:rPr>
              <a:t>Vua</a:t>
            </a:r>
            <a:endParaRPr lang="en-US" sz="2500" dirty="0"/>
          </a:p>
        </p:txBody>
      </p:sp>
      <p:sp>
        <p:nvSpPr>
          <p:cNvPr id="26" name="TextBox 25">
            <a:extLst>
              <a:ext uri="{FF2B5EF4-FFF2-40B4-BE49-F238E27FC236}">
                <a16:creationId xmlns:a16="http://schemas.microsoft.com/office/drawing/2014/main" id="{7912D487-9128-4D7F-B488-BB3FDF038D8E}"/>
              </a:ext>
            </a:extLst>
          </p:cNvPr>
          <p:cNvSpPr txBox="1"/>
          <p:nvPr/>
        </p:nvSpPr>
        <p:spPr>
          <a:xfrm>
            <a:off x="7422256" y="1796741"/>
            <a:ext cx="2417078" cy="477054"/>
          </a:xfrm>
          <a:prstGeom prst="rect">
            <a:avLst/>
          </a:prstGeom>
          <a:noFill/>
        </p:spPr>
        <p:txBody>
          <a:bodyPr wrap="square">
            <a:spAutoFit/>
          </a:bodyPr>
          <a:lstStyle/>
          <a:p>
            <a:r>
              <a:rPr lang="en-US" sz="2500" dirty="0" err="1">
                <a:solidFill>
                  <a:srgbClr val="FF0000"/>
                </a:solidFill>
                <a:latin typeface="Times New Roman" pitchFamily="18" charset="0"/>
                <a:cs typeface="Times New Roman" pitchFamily="18" charset="0"/>
              </a:rPr>
              <a:t>Thái</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sư</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Đại</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sư</a:t>
            </a:r>
            <a:endParaRPr lang="en-US" sz="2500" dirty="0"/>
          </a:p>
        </p:txBody>
      </p:sp>
      <p:sp>
        <p:nvSpPr>
          <p:cNvPr id="27" name="TextBox 26">
            <a:extLst>
              <a:ext uri="{FF2B5EF4-FFF2-40B4-BE49-F238E27FC236}">
                <a16:creationId xmlns:a16="http://schemas.microsoft.com/office/drawing/2014/main" id="{A41F9394-0DBC-4F37-B40D-9C20CD5E988C}"/>
              </a:ext>
            </a:extLst>
          </p:cNvPr>
          <p:cNvSpPr txBox="1"/>
          <p:nvPr/>
        </p:nvSpPr>
        <p:spPr>
          <a:xfrm>
            <a:off x="6595104" y="2774642"/>
            <a:ext cx="1607654" cy="477054"/>
          </a:xfrm>
          <a:prstGeom prst="rect">
            <a:avLst/>
          </a:prstGeom>
          <a:noFill/>
        </p:spPr>
        <p:txBody>
          <a:bodyPr wrap="square">
            <a:spAutoFit/>
          </a:bodyPr>
          <a:lstStyle/>
          <a:p>
            <a:r>
              <a:rPr lang="en-US" sz="2500" dirty="0">
                <a:solidFill>
                  <a:srgbClr val="FF0000"/>
                </a:solidFill>
                <a:latin typeface="Times New Roman" pitchFamily="18" charset="0"/>
                <a:cs typeface="Times New Roman" pitchFamily="18" charset="0"/>
              </a:rPr>
              <a:t>Quan </a:t>
            </a:r>
            <a:r>
              <a:rPr lang="en-US" sz="2500" dirty="0" err="1">
                <a:solidFill>
                  <a:srgbClr val="FF0000"/>
                </a:solidFill>
                <a:latin typeface="Times New Roman" pitchFamily="18" charset="0"/>
                <a:cs typeface="Times New Roman" pitchFamily="18" charset="0"/>
              </a:rPr>
              <a:t>võ</a:t>
            </a:r>
            <a:endParaRPr lang="en-US" sz="2500" dirty="0"/>
          </a:p>
        </p:txBody>
      </p:sp>
      <p:sp>
        <p:nvSpPr>
          <p:cNvPr id="28" name="TextBox 27">
            <a:extLst>
              <a:ext uri="{FF2B5EF4-FFF2-40B4-BE49-F238E27FC236}">
                <a16:creationId xmlns:a16="http://schemas.microsoft.com/office/drawing/2014/main" id="{CB08BEA0-18C5-4AFF-B015-8465E72C2822}"/>
              </a:ext>
            </a:extLst>
          </p:cNvPr>
          <p:cNvSpPr txBox="1"/>
          <p:nvPr/>
        </p:nvSpPr>
        <p:spPr>
          <a:xfrm>
            <a:off x="9082740" y="2774642"/>
            <a:ext cx="1513187" cy="477054"/>
          </a:xfrm>
          <a:prstGeom prst="rect">
            <a:avLst/>
          </a:prstGeom>
          <a:noFill/>
        </p:spPr>
        <p:txBody>
          <a:bodyPr wrap="square">
            <a:spAutoFit/>
          </a:bodyPr>
          <a:lstStyle/>
          <a:p>
            <a:r>
              <a:rPr lang="en-US" sz="2500" dirty="0">
                <a:solidFill>
                  <a:srgbClr val="FF0000"/>
                </a:solidFill>
                <a:latin typeface="Times New Roman" pitchFamily="18" charset="0"/>
                <a:cs typeface="Times New Roman" pitchFamily="18" charset="0"/>
              </a:rPr>
              <a:t>Quan </a:t>
            </a:r>
            <a:r>
              <a:rPr lang="en-US" sz="2500" dirty="0" err="1">
                <a:solidFill>
                  <a:srgbClr val="FF0000"/>
                </a:solidFill>
                <a:latin typeface="Times New Roman" pitchFamily="18" charset="0"/>
                <a:cs typeface="Times New Roman" pitchFamily="18" charset="0"/>
              </a:rPr>
              <a:t>văn</a:t>
            </a:r>
            <a:endParaRPr lang="en-US" sz="2500" dirty="0"/>
          </a:p>
        </p:txBody>
      </p:sp>
      <p:sp>
        <p:nvSpPr>
          <p:cNvPr id="29" name="TextBox 28">
            <a:extLst>
              <a:ext uri="{FF2B5EF4-FFF2-40B4-BE49-F238E27FC236}">
                <a16:creationId xmlns:a16="http://schemas.microsoft.com/office/drawing/2014/main" id="{E460BD6B-3CB1-4415-BAF9-7387709E8130}"/>
              </a:ext>
            </a:extLst>
          </p:cNvPr>
          <p:cNvSpPr txBox="1"/>
          <p:nvPr/>
        </p:nvSpPr>
        <p:spPr>
          <a:xfrm>
            <a:off x="7926132" y="3653485"/>
            <a:ext cx="1294805" cy="477054"/>
          </a:xfrm>
          <a:prstGeom prst="rect">
            <a:avLst/>
          </a:prstGeom>
          <a:noFill/>
        </p:spPr>
        <p:txBody>
          <a:bodyPr wrap="square">
            <a:spAutoFit/>
          </a:bodyPr>
          <a:lstStyle/>
          <a:p>
            <a:pPr algn="ctr"/>
            <a:r>
              <a:rPr lang="en-US" sz="2500">
                <a:solidFill>
                  <a:srgbClr val="FF0000"/>
                </a:solidFill>
                <a:latin typeface="Times New Roman" pitchFamily="18" charset="0"/>
                <a:cs typeface="Times New Roman" pitchFamily="18" charset="0"/>
              </a:rPr>
              <a:t>Lộ</a:t>
            </a:r>
            <a:endParaRPr lang="en-US" sz="2500" dirty="0"/>
          </a:p>
        </p:txBody>
      </p:sp>
      <p:sp>
        <p:nvSpPr>
          <p:cNvPr id="30" name="TextBox 29">
            <a:extLst>
              <a:ext uri="{FF2B5EF4-FFF2-40B4-BE49-F238E27FC236}">
                <a16:creationId xmlns:a16="http://schemas.microsoft.com/office/drawing/2014/main" id="{AEDE8215-4FB8-43FA-A54E-749EECCB95EA}"/>
              </a:ext>
            </a:extLst>
          </p:cNvPr>
          <p:cNvSpPr txBox="1"/>
          <p:nvPr/>
        </p:nvSpPr>
        <p:spPr>
          <a:xfrm>
            <a:off x="6945023" y="4633840"/>
            <a:ext cx="713387" cy="477054"/>
          </a:xfrm>
          <a:prstGeom prst="rect">
            <a:avLst/>
          </a:prstGeom>
          <a:noFill/>
        </p:spPr>
        <p:txBody>
          <a:bodyPr wrap="square">
            <a:spAutoFit/>
          </a:bodyPr>
          <a:lstStyle/>
          <a:p>
            <a:r>
              <a:rPr lang="en-US" sz="2500" dirty="0" err="1">
                <a:solidFill>
                  <a:srgbClr val="FF0000"/>
                </a:solidFill>
                <a:latin typeface="Times New Roman" pitchFamily="18" charset="0"/>
                <a:cs typeface="Times New Roman" pitchFamily="18" charset="0"/>
              </a:rPr>
              <a:t>Phủ</a:t>
            </a:r>
            <a:r>
              <a:rPr lang="en-US" sz="2500" dirty="0">
                <a:solidFill>
                  <a:srgbClr val="FF0000"/>
                </a:solidFill>
                <a:latin typeface="Times New Roman" pitchFamily="18" charset="0"/>
                <a:cs typeface="Times New Roman" pitchFamily="18" charset="0"/>
              </a:rPr>
              <a:t> </a:t>
            </a:r>
            <a:endParaRPr lang="en-US" sz="2500" dirty="0"/>
          </a:p>
        </p:txBody>
      </p:sp>
      <p:sp>
        <p:nvSpPr>
          <p:cNvPr id="31" name="TextBox 30">
            <a:extLst>
              <a:ext uri="{FF2B5EF4-FFF2-40B4-BE49-F238E27FC236}">
                <a16:creationId xmlns:a16="http://schemas.microsoft.com/office/drawing/2014/main" id="{CBE0B054-B168-4D34-85F7-975F339B734A}"/>
              </a:ext>
            </a:extLst>
          </p:cNvPr>
          <p:cNvSpPr txBox="1"/>
          <p:nvPr/>
        </p:nvSpPr>
        <p:spPr>
          <a:xfrm>
            <a:off x="9082740" y="4582588"/>
            <a:ext cx="953982" cy="477054"/>
          </a:xfrm>
          <a:prstGeom prst="rect">
            <a:avLst/>
          </a:prstGeom>
          <a:noFill/>
        </p:spPr>
        <p:txBody>
          <a:bodyPr wrap="square">
            <a:spAutoFit/>
          </a:bodyPr>
          <a:lstStyle/>
          <a:p>
            <a:r>
              <a:rPr lang="en-US" sz="2500" dirty="0" err="1">
                <a:solidFill>
                  <a:srgbClr val="FF0000"/>
                </a:solidFill>
                <a:latin typeface="Times New Roman" pitchFamily="18" charset="0"/>
                <a:cs typeface="Times New Roman" pitchFamily="18" charset="0"/>
              </a:rPr>
              <a:t>Châu</a:t>
            </a:r>
            <a:endParaRPr lang="en-US" sz="2500" dirty="0"/>
          </a:p>
        </p:txBody>
      </p:sp>
      <p:sp>
        <p:nvSpPr>
          <p:cNvPr id="32" name="Rectangle 31">
            <a:extLst>
              <a:ext uri="{FF2B5EF4-FFF2-40B4-BE49-F238E27FC236}">
                <a16:creationId xmlns:a16="http://schemas.microsoft.com/office/drawing/2014/main" id="{6EE7E09B-2A1E-4F72-B28A-14AD02D6DE6A}"/>
              </a:ext>
            </a:extLst>
          </p:cNvPr>
          <p:cNvSpPr/>
          <p:nvPr/>
        </p:nvSpPr>
        <p:spPr>
          <a:xfrm>
            <a:off x="7533157" y="5641027"/>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07F76E6-2D06-4454-B246-AAC623381BA5}"/>
              </a:ext>
            </a:extLst>
          </p:cNvPr>
          <p:cNvSpPr txBox="1"/>
          <p:nvPr/>
        </p:nvSpPr>
        <p:spPr>
          <a:xfrm>
            <a:off x="7730853" y="5742600"/>
            <a:ext cx="1351887" cy="477054"/>
          </a:xfrm>
          <a:prstGeom prst="rect">
            <a:avLst/>
          </a:prstGeom>
          <a:noFill/>
        </p:spPr>
        <p:txBody>
          <a:bodyPr wrap="square">
            <a:spAutoFit/>
          </a:bodyPr>
          <a:lstStyle/>
          <a:p>
            <a:pPr algn="ctr"/>
            <a:r>
              <a:rPr lang="en-US" sz="2500">
                <a:solidFill>
                  <a:srgbClr val="FF0000"/>
                </a:solidFill>
                <a:latin typeface="Times New Roman" panose="02020603050405020304" pitchFamily="18" charset="0"/>
                <a:cs typeface="Times New Roman" panose="02020603050405020304" pitchFamily="18" charset="0"/>
              </a:rPr>
              <a:t>Xã</a:t>
            </a:r>
          </a:p>
        </p:txBody>
      </p:sp>
      <p:cxnSp>
        <p:nvCxnSpPr>
          <p:cNvPr id="36" name="Straight Arrow Connector 35">
            <a:extLst>
              <a:ext uri="{FF2B5EF4-FFF2-40B4-BE49-F238E27FC236}">
                <a16:creationId xmlns:a16="http://schemas.microsoft.com/office/drawing/2014/main" id="{DA1F7F3C-AAAF-48A8-9215-62BC4F686CDD}"/>
              </a:ext>
            </a:extLst>
          </p:cNvPr>
          <p:cNvCxnSpPr>
            <a:cxnSpLocks/>
            <a:stCxn id="24" idx="2"/>
          </p:cNvCxnSpPr>
          <p:nvPr/>
        </p:nvCxnSpPr>
        <p:spPr>
          <a:xfrm flipH="1">
            <a:off x="8601073" y="1453071"/>
            <a:ext cx="23898" cy="212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B4B6C23-5974-411F-A67E-58914C8539E0}"/>
              </a:ext>
            </a:extLst>
          </p:cNvPr>
          <p:cNvCxnSpPr>
            <a:cxnSpLocks/>
            <a:stCxn id="23" idx="2"/>
          </p:cNvCxnSpPr>
          <p:nvPr/>
        </p:nvCxnSpPr>
        <p:spPr>
          <a:xfrm flipH="1">
            <a:off x="7301716" y="2323867"/>
            <a:ext cx="1348572" cy="36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FBFD4E-2BEC-49F3-A367-2C51AF27FE1B}"/>
              </a:ext>
            </a:extLst>
          </p:cNvPr>
          <p:cNvCxnSpPr>
            <a:cxnSpLocks/>
            <a:stCxn id="23" idx="2"/>
          </p:cNvCxnSpPr>
          <p:nvPr/>
        </p:nvCxnSpPr>
        <p:spPr>
          <a:xfrm>
            <a:off x="8650288" y="2323867"/>
            <a:ext cx="1102810" cy="32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ED5C48-7D93-47CD-8AFF-1BAD48CAC203}"/>
              </a:ext>
            </a:extLst>
          </p:cNvPr>
          <p:cNvCxnSpPr>
            <a:cxnSpLocks/>
          </p:cNvCxnSpPr>
          <p:nvPr/>
        </p:nvCxnSpPr>
        <p:spPr>
          <a:xfrm flipH="1">
            <a:off x="7026112" y="4150989"/>
            <a:ext cx="1380684" cy="341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39F5A3-DA6E-4A6D-916C-609BD852AF19}"/>
              </a:ext>
            </a:extLst>
          </p:cNvPr>
          <p:cNvCxnSpPr>
            <a:cxnSpLocks/>
            <a:stCxn id="29" idx="2"/>
          </p:cNvCxnSpPr>
          <p:nvPr/>
        </p:nvCxnSpPr>
        <p:spPr>
          <a:xfrm>
            <a:off x="8643580" y="4106592"/>
            <a:ext cx="929090" cy="385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C7C83D-B77E-4F12-B9B7-09B19CF18BF3}"/>
              </a:ext>
            </a:extLst>
          </p:cNvPr>
          <p:cNvCxnSpPr>
            <a:cxnSpLocks/>
            <a:endCxn id="32" idx="0"/>
          </p:cNvCxnSpPr>
          <p:nvPr/>
        </p:nvCxnSpPr>
        <p:spPr>
          <a:xfrm>
            <a:off x="7314249" y="5128054"/>
            <a:ext cx="1145584" cy="51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750AE97-FB28-4A46-A0F7-39E6DC727675}"/>
              </a:ext>
            </a:extLst>
          </p:cNvPr>
          <p:cNvCxnSpPr>
            <a:cxnSpLocks/>
            <a:stCxn id="18" idx="2"/>
          </p:cNvCxnSpPr>
          <p:nvPr/>
        </p:nvCxnSpPr>
        <p:spPr>
          <a:xfrm flipH="1">
            <a:off x="8657529" y="5123387"/>
            <a:ext cx="919435" cy="49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ight Brace 43">
            <a:extLst>
              <a:ext uri="{FF2B5EF4-FFF2-40B4-BE49-F238E27FC236}">
                <a16:creationId xmlns:a16="http://schemas.microsoft.com/office/drawing/2014/main" id="{EA46858F-141D-45A6-A1B4-6D5C8CA89E92}"/>
              </a:ext>
            </a:extLst>
          </p:cNvPr>
          <p:cNvSpPr/>
          <p:nvPr/>
        </p:nvSpPr>
        <p:spPr>
          <a:xfrm>
            <a:off x="10750214" y="716526"/>
            <a:ext cx="314593" cy="2535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A32EC917-62BE-4ABD-8743-9A13F1DFEF99}"/>
              </a:ext>
            </a:extLst>
          </p:cNvPr>
          <p:cNvSpPr txBox="1"/>
          <p:nvPr/>
        </p:nvSpPr>
        <p:spPr>
          <a:xfrm>
            <a:off x="11178340" y="1553224"/>
            <a:ext cx="1015161" cy="86177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Trung </a:t>
            </a:r>
          </a:p>
          <a:p>
            <a:r>
              <a:rPr lang="en-US" sz="2500">
                <a:solidFill>
                  <a:srgbClr val="FF0000"/>
                </a:solidFill>
                <a:latin typeface="Times New Roman" panose="02020603050405020304" pitchFamily="18" charset="0"/>
                <a:cs typeface="Times New Roman" panose="02020603050405020304" pitchFamily="18" charset="0"/>
              </a:rPr>
              <a:t>ương</a:t>
            </a:r>
          </a:p>
        </p:txBody>
      </p:sp>
      <p:sp>
        <p:nvSpPr>
          <p:cNvPr id="46" name="Right Brace 45">
            <a:extLst>
              <a:ext uri="{FF2B5EF4-FFF2-40B4-BE49-F238E27FC236}">
                <a16:creationId xmlns:a16="http://schemas.microsoft.com/office/drawing/2014/main" id="{663BD148-05AB-4675-B928-278D4DD5FCD6}"/>
              </a:ext>
            </a:extLst>
          </p:cNvPr>
          <p:cNvSpPr/>
          <p:nvPr/>
        </p:nvSpPr>
        <p:spPr>
          <a:xfrm>
            <a:off x="10778795" y="3604782"/>
            <a:ext cx="314593" cy="2535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06F38947-2712-4FF8-8170-B14A2AC14F67}"/>
              </a:ext>
            </a:extLst>
          </p:cNvPr>
          <p:cNvSpPr txBox="1"/>
          <p:nvPr/>
        </p:nvSpPr>
        <p:spPr>
          <a:xfrm>
            <a:off x="11090280" y="4380795"/>
            <a:ext cx="1230382" cy="86177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Địa </a:t>
            </a:r>
          </a:p>
          <a:p>
            <a:r>
              <a:rPr lang="en-US" sz="2500">
                <a:solidFill>
                  <a:srgbClr val="FF0000"/>
                </a:solidFill>
                <a:latin typeface="Times New Roman" panose="02020603050405020304" pitchFamily="18" charset="0"/>
                <a:cs typeface="Times New Roman" panose="02020603050405020304" pitchFamily="18" charset="0"/>
              </a:rPr>
              <a:t>phương</a:t>
            </a:r>
          </a:p>
        </p:txBody>
      </p:sp>
      <p:sp>
        <p:nvSpPr>
          <p:cNvPr id="48" name="TextBox 47">
            <a:extLst>
              <a:ext uri="{FF2B5EF4-FFF2-40B4-BE49-F238E27FC236}">
                <a16:creationId xmlns:a16="http://schemas.microsoft.com/office/drawing/2014/main" id="{97877178-4887-4217-983B-61DA4E30AA42}"/>
              </a:ext>
            </a:extLst>
          </p:cNvPr>
          <p:cNvSpPr txBox="1"/>
          <p:nvPr/>
        </p:nvSpPr>
        <p:spPr>
          <a:xfrm>
            <a:off x="6094815" y="6313703"/>
            <a:ext cx="4822384"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Sơ đồ tổ chức chính quyền thời Tiền Lê</a:t>
            </a:r>
          </a:p>
        </p:txBody>
      </p:sp>
    </p:spTree>
    <p:extLst>
      <p:ext uri="{BB962C8B-B14F-4D97-AF65-F5344CB8AC3E}">
        <p14:creationId xmlns:p14="http://schemas.microsoft.com/office/powerpoint/2010/main" val="17128740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1000"/>
                                        <p:tgtEl>
                                          <p:spTgt spid="31">
                                            <p:txEl>
                                              <p:pRg st="0" end="0"/>
                                            </p:txEl>
                                          </p:spTgt>
                                        </p:tgtEl>
                                      </p:cBhvr>
                                    </p:animEffect>
                                    <p:anim calcmode="lin" valueType="num">
                                      <p:cBhvr>
                                        <p:cTn id="6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11" name="Rectangle 10">
            <a:extLst>
              <a:ext uri="{FF2B5EF4-FFF2-40B4-BE49-F238E27FC236}">
                <a16:creationId xmlns:a16="http://schemas.microsoft.com/office/drawing/2014/main" id="{F13365CC-B826-4E62-8126-D1704D506095}"/>
              </a:ext>
            </a:extLst>
          </p:cNvPr>
          <p:cNvSpPr/>
          <p:nvPr/>
        </p:nvSpPr>
        <p:spPr>
          <a:xfrm>
            <a:off x="689852" y="2143593"/>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endParaRPr lang="en-US" sz="24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6DADC02-9B55-49CC-AE4F-7BBEFCAB2D2B}"/>
              </a:ext>
            </a:extLst>
          </p:cNvPr>
          <p:cNvSpPr/>
          <p:nvPr/>
        </p:nvSpPr>
        <p:spPr>
          <a:xfrm>
            <a:off x="689852" y="4539962"/>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Bị trị</a:t>
            </a:r>
          </a:p>
        </p:txBody>
      </p:sp>
      <p:sp>
        <p:nvSpPr>
          <p:cNvPr id="12" name="Arrow: Down 11">
            <a:extLst>
              <a:ext uri="{FF2B5EF4-FFF2-40B4-BE49-F238E27FC236}">
                <a16:creationId xmlns:a16="http://schemas.microsoft.com/office/drawing/2014/main" id="{D08AFAF6-EF39-40B3-9FEC-6EA519368757}"/>
              </a:ext>
            </a:extLst>
          </p:cNvPr>
          <p:cNvSpPr/>
          <p:nvPr/>
        </p:nvSpPr>
        <p:spPr>
          <a:xfrm>
            <a:off x="2151316" y="3361294"/>
            <a:ext cx="449554" cy="737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B45C01-1DA4-4185-89B1-4008A5B4BD5E}"/>
              </a:ext>
            </a:extLst>
          </p:cNvPr>
          <p:cNvSpPr/>
          <p:nvPr/>
        </p:nvSpPr>
        <p:spPr>
          <a:xfrm>
            <a:off x="6096000" y="190525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8EC2B46-E9F6-40D0-9008-FA967E4860F4}"/>
              </a:ext>
            </a:extLst>
          </p:cNvPr>
          <p:cNvSpPr/>
          <p:nvPr/>
        </p:nvSpPr>
        <p:spPr>
          <a:xfrm>
            <a:off x="6096000" y="294181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A0FE0BBE-BE1B-4D53-9173-DE1CA2F1B42E}"/>
              </a:ext>
            </a:extLst>
          </p:cNvPr>
          <p:cNvCxnSpPr>
            <a:cxnSpLocks/>
            <a:endCxn id="18" idx="1"/>
          </p:cNvCxnSpPr>
          <p:nvPr/>
        </p:nvCxnSpPr>
        <p:spPr>
          <a:xfrm flipV="1">
            <a:off x="4062334" y="2219299"/>
            <a:ext cx="2033666" cy="34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9B064B-3C14-4BCF-A583-1E0E35E61F05}"/>
              </a:ext>
            </a:extLst>
          </p:cNvPr>
          <p:cNvCxnSpPr>
            <a:cxnSpLocks/>
            <a:stCxn id="11" idx="3"/>
            <a:endCxn id="19" idx="1"/>
          </p:cNvCxnSpPr>
          <p:nvPr/>
        </p:nvCxnSpPr>
        <p:spPr>
          <a:xfrm>
            <a:off x="4062334" y="2564064"/>
            <a:ext cx="2033666" cy="691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B3E6AC-A82E-4CBE-914E-5F1C7B9C778C}"/>
              </a:ext>
            </a:extLst>
          </p:cNvPr>
          <p:cNvSpPr/>
          <p:nvPr/>
        </p:nvSpPr>
        <p:spPr>
          <a:xfrm>
            <a:off x="6130976" y="4225922"/>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1B5719A8-766F-42E5-9DEE-51E5363DCD8F}"/>
              </a:ext>
            </a:extLst>
          </p:cNvPr>
          <p:cNvCxnSpPr>
            <a:cxnSpLocks/>
            <a:stCxn id="16" idx="3"/>
            <a:endCxn id="26" idx="1"/>
          </p:cNvCxnSpPr>
          <p:nvPr/>
        </p:nvCxnSpPr>
        <p:spPr>
          <a:xfrm flipV="1">
            <a:off x="4062334" y="4539962"/>
            <a:ext cx="2068642" cy="420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4AD41C8-D5B8-4EC5-A20F-A715EE3A7774}"/>
              </a:ext>
            </a:extLst>
          </p:cNvPr>
          <p:cNvSpPr/>
          <p:nvPr/>
        </p:nvSpPr>
        <p:spPr>
          <a:xfrm>
            <a:off x="6095999" y="5130255"/>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D9F95C80-D597-420C-ADD5-F69759AAE145}"/>
              </a:ext>
            </a:extLst>
          </p:cNvPr>
          <p:cNvSpPr/>
          <p:nvPr/>
        </p:nvSpPr>
        <p:spPr>
          <a:xfrm>
            <a:off x="6095999" y="6054010"/>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1EC9B0DF-2136-48DD-95E3-0B5E4054E566}"/>
              </a:ext>
            </a:extLst>
          </p:cNvPr>
          <p:cNvCxnSpPr>
            <a:cxnSpLocks/>
            <a:stCxn id="16" idx="3"/>
          </p:cNvCxnSpPr>
          <p:nvPr/>
        </p:nvCxnSpPr>
        <p:spPr>
          <a:xfrm>
            <a:off x="4062334" y="4960433"/>
            <a:ext cx="2068642" cy="41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BE9A781-B48A-4CEC-B379-7D7D89FFC4BB}"/>
              </a:ext>
            </a:extLst>
          </p:cNvPr>
          <p:cNvCxnSpPr>
            <a:cxnSpLocks/>
            <a:stCxn id="16" idx="3"/>
            <a:endCxn id="31" idx="1"/>
          </p:cNvCxnSpPr>
          <p:nvPr/>
        </p:nvCxnSpPr>
        <p:spPr>
          <a:xfrm>
            <a:off x="4062334" y="4960433"/>
            <a:ext cx="2033665" cy="1407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0AA906D-2635-46C2-80F9-D8F7AB532DFA}"/>
              </a:ext>
            </a:extLst>
          </p:cNvPr>
          <p:cNvSpPr txBox="1"/>
          <p:nvPr/>
        </p:nvSpPr>
        <p:spPr>
          <a:xfrm>
            <a:off x="1554444" y="115004"/>
            <a:ext cx="9708346" cy="1200329"/>
          </a:xfrm>
          <a:prstGeom prst="rect">
            <a:avLst/>
          </a:prstGeom>
          <a:noFill/>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đôi</a:t>
            </a:r>
            <a:endParaRPr lang="en-US" sz="2400" dirty="0" smtClean="0">
              <a:latin typeface="Times New Roman" panose="02020603050405020304" pitchFamily="18" charset="0"/>
              <a:cs typeface="Times New Roman" panose="02020603050405020304" pitchFamily="18" charset="0"/>
            </a:endParaRPr>
          </a:p>
          <a:p>
            <a:pPr algn="ct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9699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5" name="TextBox 4">
            <a:extLst>
              <a:ext uri="{FF2B5EF4-FFF2-40B4-BE49-F238E27FC236}">
                <a16:creationId xmlns:a16="http://schemas.microsoft.com/office/drawing/2014/main" id="{3526264B-0F12-425E-913B-4CCE47C5C8AB}"/>
              </a:ext>
            </a:extLst>
          </p:cNvPr>
          <p:cNvSpPr txBox="1"/>
          <p:nvPr/>
        </p:nvSpPr>
        <p:spPr>
          <a:xfrm>
            <a:off x="1554445" y="155306"/>
            <a:ext cx="10368174"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1. Em hãy so sánh tổ chức chính quyền thời Định và Tiền Lê với thời Ngô?</a:t>
            </a:r>
          </a:p>
        </p:txBody>
      </p:sp>
      <p:sp>
        <p:nvSpPr>
          <p:cNvPr id="2" name="TextBox 1">
            <a:extLst>
              <a:ext uri="{FF2B5EF4-FFF2-40B4-BE49-F238E27FC236}">
                <a16:creationId xmlns:a16="http://schemas.microsoft.com/office/drawing/2014/main" id="{96813306-A41E-4BA9-98E2-B4432B8A7292}"/>
              </a:ext>
            </a:extLst>
          </p:cNvPr>
          <p:cNvSpPr txBox="1"/>
          <p:nvPr/>
        </p:nvSpPr>
        <p:spPr>
          <a:xfrm>
            <a:off x="1554444" y="1531158"/>
            <a:ext cx="10033229"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Như vậy: Tổ chức chính quyền thời Đinh - Tiền Lê là sự hoàn thiện thêm về tổ chức bộ máy cai trị ở trung ương và ở địa phương</a:t>
            </a:r>
          </a:p>
        </p:txBody>
      </p:sp>
    </p:spTree>
    <p:extLst>
      <p:ext uri="{BB962C8B-B14F-4D97-AF65-F5344CB8AC3E}">
        <p14:creationId xmlns:p14="http://schemas.microsoft.com/office/powerpoint/2010/main" val="32876373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5" name="TextBox 4">
            <a:extLst>
              <a:ext uri="{FF2B5EF4-FFF2-40B4-BE49-F238E27FC236}">
                <a16:creationId xmlns:a16="http://schemas.microsoft.com/office/drawing/2014/main" id="{3526264B-0F12-425E-913B-4CCE47C5C8AB}"/>
              </a:ext>
            </a:extLst>
          </p:cNvPr>
          <p:cNvSpPr txBox="1"/>
          <p:nvPr/>
        </p:nvSpPr>
        <p:spPr>
          <a:xfrm>
            <a:off x="1554445" y="155306"/>
            <a:ext cx="10368174"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2. Em có nhận xét gì về vai trò của Lê Hoàn trong cuộc kháng chiến chống Tống năm 981?</a:t>
            </a:r>
          </a:p>
        </p:txBody>
      </p:sp>
      <p:sp>
        <p:nvSpPr>
          <p:cNvPr id="11" name="TextBox 10">
            <a:extLst>
              <a:ext uri="{FF2B5EF4-FFF2-40B4-BE49-F238E27FC236}">
                <a16:creationId xmlns:a16="http://schemas.microsoft.com/office/drawing/2014/main" id="{DDC69F2A-C2FE-4FE4-B52A-35D982EF8F51}"/>
              </a:ext>
            </a:extLst>
          </p:cNvPr>
          <p:cNvSpPr txBox="1"/>
          <p:nvPr/>
        </p:nvSpPr>
        <p:spPr>
          <a:xfrm>
            <a:off x="800548" y="1886949"/>
            <a:ext cx="11231743"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 Lê Hoàn đã phán đoán chính xác hướng tiến công của các đạo quân Tống</a:t>
            </a:r>
          </a:p>
          <a:p>
            <a:r>
              <a:rPr lang="en-US" sz="2800">
                <a:latin typeface="Times New Roman" panose="02020603050405020304" pitchFamily="18" charset="0"/>
                <a:cs typeface="Times New Roman" panose="02020603050405020304" pitchFamily="18" charset="0"/>
              </a:rPr>
              <a:t>2. Khẩn trương chuẩn bị lực lượng, xây dựng phòng tuyến chủ động phòng ngự và phản công tiêu diệt quân giặc khi thời cơ xuất hiện</a:t>
            </a:r>
          </a:p>
          <a:p>
            <a:r>
              <a:rPr lang="en-US" sz="2800">
                <a:latin typeface="Times New Roman" panose="02020603050405020304" pitchFamily="18" charset="0"/>
                <a:cs typeface="Times New Roman" panose="02020603050405020304" pitchFamily="18" charset="0"/>
              </a:rPr>
              <a:t>3. Năm 981, Lê Hoàn cùng các tướng lĩnh và quân đội đã tổ chức những trận địa phòng thủ vững chắc, lãnh đạo kháng chiến khiến quân Tống đại bại</a:t>
            </a:r>
          </a:p>
        </p:txBody>
      </p:sp>
    </p:spTree>
    <p:extLst>
      <p:ext uri="{BB962C8B-B14F-4D97-AF65-F5344CB8AC3E}">
        <p14:creationId xmlns:p14="http://schemas.microsoft.com/office/powerpoint/2010/main" val="5393144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5" name="TextBox 4">
            <a:extLst>
              <a:ext uri="{FF2B5EF4-FFF2-40B4-BE49-F238E27FC236}">
                <a16:creationId xmlns:a16="http://schemas.microsoft.com/office/drawing/2014/main" id="{3526264B-0F12-425E-913B-4CCE47C5C8AB}"/>
              </a:ext>
            </a:extLst>
          </p:cNvPr>
          <p:cNvSpPr txBox="1"/>
          <p:nvPr/>
        </p:nvSpPr>
        <p:spPr>
          <a:xfrm>
            <a:off x="1554445" y="155306"/>
            <a:ext cx="10368174"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3. Giả sử em là Đinh Tiên Hoàng, em có chọn đặt kinh đô ở Hoa Lư không? Vì sao? </a:t>
            </a:r>
          </a:p>
        </p:txBody>
      </p:sp>
    </p:spTree>
    <p:extLst>
      <p:ext uri="{BB962C8B-B14F-4D97-AF65-F5344CB8AC3E}">
        <p14:creationId xmlns:p14="http://schemas.microsoft.com/office/powerpoint/2010/main" val="7573868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x-none" sz="7200" b="1" kern="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dirty="0">
                <a:solidFill>
                  <a:srgbClr val="00B0F0"/>
                </a:solidFill>
                <a:latin typeface="Times New Roman" panose="02020603050405020304" pitchFamily="18" charset="0"/>
                <a:cs typeface="Times New Roman" panose="02020603050405020304" pitchFamily="18" charset="0"/>
                <a:sym typeface="Arial"/>
              </a:rPr>
              <a:t>- HỌC VÀ  XEM LẠI CÁC CÂU HỎI TRONG BÀI ĐÃ HỌC.</a:t>
            </a:r>
          </a:p>
          <a:p>
            <a:pPr algn="just" defTabSz="1219170">
              <a:buClr>
                <a:srgbClr val="000000"/>
              </a:buClr>
              <a:defRPr/>
            </a:pPr>
            <a:r>
              <a:rPr lang="en-US" sz="4800" b="1" kern="0" dirty="0">
                <a:solidFill>
                  <a:srgbClr val="00B0F0"/>
                </a:solidFill>
                <a:latin typeface="Times New Roman" panose="02020603050405020304" pitchFamily="18" charset="0"/>
                <a:cs typeface="Times New Roman" panose="02020603050405020304" pitchFamily="18" charset="0"/>
                <a:sym typeface="Arial"/>
              </a:rPr>
              <a:t>- CHUẨN BỊ BÀI </a:t>
            </a:r>
            <a:r>
              <a:rPr lang="en-US" sz="4800" b="1" kern="0" dirty="0" smtClean="0">
                <a:solidFill>
                  <a:srgbClr val="00B0F0"/>
                </a:solidFill>
                <a:latin typeface="Times New Roman" panose="02020603050405020304" pitchFamily="18" charset="0"/>
                <a:cs typeface="Times New Roman" panose="02020603050405020304" pitchFamily="18" charset="0"/>
                <a:sym typeface="Arial"/>
              </a:rPr>
              <a:t>MỚI 11 MỤC 1.</a:t>
            </a:r>
            <a:endParaRPr lang="x-none" sz="4800" b="1" kern="0" dirty="0">
              <a:solidFill>
                <a:srgbClr val="00B0F0"/>
              </a:solidFill>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9885383" y="4429937"/>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grpSp>
    </p:spTree>
    <p:extLst>
      <p:ext uri="{BB962C8B-B14F-4D97-AF65-F5344CB8AC3E}">
        <p14:creationId xmlns:p14="http://schemas.microsoft.com/office/powerpoint/2010/main" val="419695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Thinkpad\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Thinkpad\Desktop\未标题-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5" t="9874" r="5765" b="3240"/>
          <a:stretch/>
        </p:blipFill>
        <p:spPr bwMode="auto">
          <a:xfrm>
            <a:off x="355600" y="677334"/>
            <a:ext cx="11125200" cy="59605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C:\Users\Thinkpad\Desktop\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 r="5833" b="9410"/>
          <a:stretch/>
        </p:blipFill>
        <p:spPr bwMode="auto">
          <a:xfrm>
            <a:off x="609600" y="0"/>
            <a:ext cx="10871200" cy="62145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Users\Thinkpad\Desktop\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167" t="88615"/>
          <a:stretch/>
        </p:blipFill>
        <p:spPr bwMode="auto">
          <a:xfrm>
            <a:off x="6536267" y="6079067"/>
            <a:ext cx="4978400" cy="781051"/>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2028"/>
          <p:cNvSpPr txBox="1">
            <a:spLocks noChangeArrowheads="1"/>
          </p:cNvSpPr>
          <p:nvPr/>
        </p:nvSpPr>
        <p:spPr bwMode="auto">
          <a:xfrm>
            <a:off x="1868772" y="1702329"/>
            <a:ext cx="9010917" cy="1118319"/>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170" eaLnBrk="1" hangingPunct="1"/>
            <a:r>
              <a:rPr lang="en-US" altLang="zh-CN" sz="6667" spc="800" dirty="0">
                <a:solidFill>
                  <a:prstClr val="white"/>
                </a:solidFill>
                <a:latin typeface="方正剪纸简体" pitchFamily="65" charset="-122"/>
                <a:ea typeface="方正剪纸简体" pitchFamily="65" charset="-122"/>
              </a:rPr>
              <a:t>Thank you</a:t>
            </a:r>
            <a:endParaRPr lang="zh-CN" altLang="en-US" sz="6667" spc="800" dirty="0">
              <a:solidFill>
                <a:prstClr val="white"/>
              </a:solidFill>
              <a:latin typeface="方正剪纸简体" pitchFamily="65" charset="-122"/>
              <a:ea typeface="方正剪纸简体" pitchFamily="65" charset="-122"/>
            </a:endParaRPr>
          </a:p>
        </p:txBody>
      </p:sp>
      <p:sp>
        <p:nvSpPr>
          <p:cNvPr id="40" name="Text Box 2028"/>
          <p:cNvSpPr txBox="1">
            <a:spLocks noChangeArrowheads="1"/>
          </p:cNvSpPr>
          <p:nvPr/>
        </p:nvSpPr>
        <p:spPr bwMode="auto">
          <a:xfrm>
            <a:off x="1589088" y="2717602"/>
            <a:ext cx="9010917" cy="625877"/>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4400">
                <a:solidFill>
                  <a:schemeClr val="bg1"/>
                </a:solidFill>
                <a:latin typeface="方正剪纸简体" pitchFamily="65" charset="-122"/>
                <a:ea typeface="方正剪纸简体" pitchFamily="65" charset="-122"/>
              </a:defRPr>
            </a:lvl1pPr>
            <a:lvl2pPr marL="742950" indent="-285750" eaLnBrk="0" hangingPunct="0">
              <a:defRPr>
                <a:latin typeface="Arial" charset="0"/>
                <a:ea typeface="宋体" charset="-122"/>
              </a:defRPr>
            </a:lvl2pPr>
            <a:lvl3pPr marL="1143000" indent="-228600" eaLnBrk="0" hangingPunct="0">
              <a:defRPr>
                <a:latin typeface="Arial" charset="0"/>
                <a:ea typeface="宋体" charset="-122"/>
              </a:defRPr>
            </a:lvl3pPr>
            <a:lvl4pPr marL="1600200" indent="-228600" eaLnBrk="0" hangingPunct="0">
              <a:defRPr>
                <a:latin typeface="Arial" charset="0"/>
                <a:ea typeface="宋体" charset="-122"/>
              </a:defRPr>
            </a:lvl4pPr>
            <a:lvl5pPr marL="2057400" indent="-228600" eaLnBrk="0" hangingPunct="0">
              <a:defRPr>
                <a:latin typeface="Arial" charset="0"/>
                <a:ea typeface="宋体" charset="-122"/>
              </a:defRPr>
            </a:lvl5pPr>
            <a:lvl6pPr marL="2514600" indent="-228600" eaLnBrk="0" fontAlgn="base" hangingPunct="0">
              <a:spcBef>
                <a:spcPct val="0"/>
              </a:spcBef>
              <a:spcAft>
                <a:spcPct val="0"/>
              </a:spcAft>
              <a:defRPr>
                <a:latin typeface="Arial" charset="0"/>
                <a:ea typeface="宋体" charset="-122"/>
              </a:defRPr>
            </a:lvl6pPr>
            <a:lvl7pPr marL="2971800" indent="-228600" eaLnBrk="0" fontAlgn="base" hangingPunct="0">
              <a:spcBef>
                <a:spcPct val="0"/>
              </a:spcBef>
              <a:spcAft>
                <a:spcPct val="0"/>
              </a:spcAft>
              <a:defRPr>
                <a:latin typeface="Arial" charset="0"/>
                <a:ea typeface="宋体" charset="-122"/>
              </a:defRPr>
            </a:lvl7pPr>
            <a:lvl8pPr marL="3429000" indent="-228600" eaLnBrk="0" fontAlgn="base" hangingPunct="0">
              <a:spcBef>
                <a:spcPct val="0"/>
              </a:spcBef>
              <a:spcAft>
                <a:spcPct val="0"/>
              </a:spcAft>
              <a:defRPr>
                <a:latin typeface="Arial" charset="0"/>
                <a:ea typeface="宋体" charset="-122"/>
              </a:defRPr>
            </a:lvl8pPr>
            <a:lvl9pPr marL="3886200" indent="-228600" eaLnBrk="0" fontAlgn="base" hangingPunct="0">
              <a:spcBef>
                <a:spcPct val="0"/>
              </a:spcBef>
              <a:spcAft>
                <a:spcPct val="0"/>
              </a:spcAft>
              <a:defRPr>
                <a:latin typeface="Arial" charset="0"/>
                <a:ea typeface="宋体" charset="-122"/>
              </a:defRPr>
            </a:lvl9pPr>
          </a:lstStyle>
          <a:p>
            <a:pPr defTabSz="1219170"/>
            <a:r>
              <a:rPr lang="en-US" altLang="zh-CN" sz="3467" b="1" spc="400" dirty="0">
                <a:solidFill>
                  <a:prstClr val="white"/>
                </a:solidFill>
                <a:latin typeface="微软雅黑" pitchFamily="34" charset="-122"/>
                <a:ea typeface="微软雅黑" pitchFamily="34" charset="-122"/>
              </a:rPr>
              <a:t>CHÚC CÁC EM HỌC TỐT</a:t>
            </a:r>
            <a:endParaRPr lang="zh-CN" altLang="en-US" sz="3467" b="1" spc="400" dirty="0">
              <a:solidFill>
                <a:prstClr val="white"/>
              </a:solidFill>
              <a:latin typeface="微软雅黑" pitchFamily="34" charset="-122"/>
              <a:ea typeface="微软雅黑" pitchFamily="34" charset="-122"/>
            </a:endParaRPr>
          </a:p>
        </p:txBody>
      </p:sp>
      <p:pic>
        <p:nvPicPr>
          <p:cNvPr id="41" name="Picture 7" descr="C:\Users\Thinkpad\Desktop\学校\1_0008_图层-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0407" y="9128"/>
            <a:ext cx="1878232" cy="169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8" descr="C:\Users\Thinkpad\Desktop\学校\1_0007_图层-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3107267"/>
            <a:ext cx="2435597" cy="37507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3" name="Picture 9" descr="C:\Users\Thinkpad\Desktop\学校\1_0006_图层-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5894" y="-699459"/>
            <a:ext cx="1237735" cy="4652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10" descr="C:\Users\Thinkpad\Desktop\学校\1_0005_图层-1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54566" y="-568435"/>
            <a:ext cx="1228861" cy="447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41230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by="(-#ppt_w*2)" calcmode="lin" valueType="num">
                                      <p:cBhvr rctx="PPT">
                                        <p:cTn id="7" dur="500" autoRev="1" fill="hold">
                                          <p:stCondLst>
                                            <p:cond delay="0"/>
                                          </p:stCondLst>
                                        </p:cTn>
                                        <p:tgtEl>
                                          <p:spTgt spid="39"/>
                                        </p:tgtEl>
                                        <p:attrNameLst>
                                          <p:attrName>ppt_w</p:attrName>
                                        </p:attrNameLst>
                                      </p:cBhvr>
                                    </p:anim>
                                    <p:anim by="(#ppt_w*0.50)" calcmode="lin" valueType="num">
                                      <p:cBhvr>
                                        <p:cTn id="8" dur="500" decel="50000" autoRev="1" fill="hold">
                                          <p:stCondLst>
                                            <p:cond delay="0"/>
                                          </p:stCondLst>
                                        </p:cTn>
                                        <p:tgtEl>
                                          <p:spTgt spid="39"/>
                                        </p:tgtEl>
                                        <p:attrNameLst>
                                          <p:attrName>ppt_x</p:attrName>
                                        </p:attrNameLst>
                                      </p:cBhvr>
                                    </p:anim>
                                    <p:anim from="(-#ppt_h/2)" to="(#ppt_y)" calcmode="lin" valueType="num">
                                      <p:cBhvr>
                                        <p:cTn id="9" dur="1000" fill="hold">
                                          <p:stCondLst>
                                            <p:cond delay="0"/>
                                          </p:stCondLst>
                                        </p:cTn>
                                        <p:tgtEl>
                                          <p:spTgt spid="39"/>
                                        </p:tgtEl>
                                        <p:attrNameLst>
                                          <p:attrName>ppt_y</p:attrName>
                                        </p:attrNameLst>
                                      </p:cBhvr>
                                    </p:anim>
                                    <p:animRot by="21600000">
                                      <p:cBhvr>
                                        <p:cTn id="10" dur="1000" fill="hold">
                                          <p:stCondLst>
                                            <p:cond delay="0"/>
                                          </p:stCondLst>
                                        </p:cTn>
                                        <p:tgtEl>
                                          <p:spTgt spid="39"/>
                                        </p:tgtEl>
                                        <p:attrNameLst>
                                          <p:attrName>r</p:attrName>
                                        </p:attrNameLst>
                                      </p:cBhvr>
                                    </p:animRot>
                                  </p:childTnLst>
                                </p:cTn>
                              </p:par>
                            </p:childTnLst>
                          </p:cTn>
                        </p:par>
                        <p:par>
                          <p:cTn id="11" fill="hold">
                            <p:stCondLst>
                              <p:cond delay="1700"/>
                            </p:stCondLst>
                            <p:childTnLst>
                              <p:par>
                                <p:cTn id="12" presetID="10" presetClass="entr" presetSubtype="0" fill="hold" grpId="1"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par>
                          <p:cTn id="15" fill="hold">
                            <p:stCondLst>
                              <p:cond delay="2200"/>
                            </p:stCondLst>
                            <p:childTnLst>
                              <p:par>
                                <p:cTn id="16" presetID="3" presetClass="emph" presetSubtype="6" repeatCount="indefinite" fill="hold" grpId="0" nodeType="afterEffect">
                                  <p:stCondLst>
                                    <p:cond delay="0"/>
                                  </p:stCondLst>
                                  <p:iterate type="lt">
                                    <p:tmPct val="0"/>
                                  </p:iterate>
                                  <p:childTnLst>
                                    <p:animClr clrSpc="hsl" dir="cw">
                                      <p:cBhvr override="childStyle">
                                        <p:cTn id="17" dur="2000" fill="hold"/>
                                        <p:tgtEl>
                                          <p:spTgt spid="39"/>
                                        </p:tgtEl>
                                        <p:attrNameLst>
                                          <p:attrName>style.color</p:attrName>
                                        </p:attrNameLst>
                                      </p:cBhvr>
                                      <p:to>
                                        <a:srgbClr val="FFFF00"/>
                                      </p:to>
                                    </p:animClr>
                                  </p:childTnLst>
                                </p:cTn>
                              </p:par>
                              <p:par>
                                <p:cTn id="18" presetID="3" presetClass="emph" presetSubtype="6" repeatCount="indefinite" fill="hold" grpId="0" nodeType="withEffect">
                                  <p:stCondLst>
                                    <p:cond delay="0"/>
                                  </p:stCondLst>
                                  <p:childTnLst>
                                    <p:animClr clrSpc="hsl" dir="cw">
                                      <p:cBhvr override="childStyle">
                                        <p:cTn id="19" dur="2000" fill="hold"/>
                                        <p:tgtEl>
                                          <p:spTgt spid="40"/>
                                        </p:tgtEl>
                                        <p:attrNameLst>
                                          <p:attrName>style.color</p:attrName>
                                        </p:attrNameLst>
                                      </p:cBhvr>
                                      <p:to>
                                        <a:srgbClr val="FFFF00"/>
                                      </p:to>
                                    </p:animClr>
                                  </p:childTnLst>
                                </p:cTn>
                              </p:par>
                            </p:childTnLst>
                          </p:cTn>
                        </p:par>
                        <p:par>
                          <p:cTn id="20" fill="hold">
                            <p:stCondLst>
                              <p:cond delay="42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4700"/>
                            </p:stCondLst>
                            <p:childTnLst>
                              <p:par>
                                <p:cTn id="28"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9" dur="6000" spd="-100000" fill="hold"/>
                                        <p:tgtEl>
                                          <p:spTgt spid="43"/>
                                        </p:tgtEl>
                                        <p:attrNameLst>
                                          <p:attrName>ppt_x</p:attrName>
                                          <p:attrName>ppt_y</p:attrName>
                                        </p:attrNameLst>
                                      </p:cBhvr>
                                      <p:rCtr x="10069" y="-48148"/>
                                    </p:animMotion>
                                  </p:childTnLst>
                                </p:cTn>
                              </p:par>
                              <p:par>
                                <p:cTn id="30"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31" dur="6000" spd="-100000" fill="hold"/>
                                        <p:tgtEl>
                                          <p:spTgt spid="44"/>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13" name="TextBox 12">
            <a:extLst>
              <a:ext uri="{FF2B5EF4-FFF2-40B4-BE49-F238E27FC236}">
                <a16:creationId xmlns:a16="http://schemas.microsoft.com/office/drawing/2014/main" id="{0EA9E7D6-C4D1-423F-8645-E0A581EC06D9}"/>
              </a:ext>
            </a:extLst>
          </p:cNvPr>
          <p:cNvSpPr txBox="1"/>
          <p:nvPr/>
        </p:nvSpPr>
        <p:spPr>
          <a:xfrm>
            <a:off x="1554444" y="115004"/>
            <a:ext cx="9708346" cy="1569660"/>
          </a:xfrm>
          <a:prstGeom prst="rect">
            <a:avLst/>
          </a:prstGeom>
          <a:noFill/>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đôi</a:t>
            </a:r>
            <a:endParaRPr lang="en-US" sz="2400" dirty="0" smtClean="0">
              <a:latin typeface="Times New Roman" panose="02020603050405020304" pitchFamily="18" charset="0"/>
              <a:cs typeface="Times New Roman" panose="02020603050405020304" pitchFamily="18" charset="0"/>
            </a:endParaRPr>
          </a:p>
          <a:p>
            <a:pPr algn="ct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13365CC-B826-4E62-8126-D1704D506095}"/>
              </a:ext>
            </a:extLst>
          </p:cNvPr>
          <p:cNvSpPr/>
          <p:nvPr/>
        </p:nvSpPr>
        <p:spPr>
          <a:xfrm>
            <a:off x="689852" y="2143593"/>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Thống trị</a:t>
            </a:r>
          </a:p>
        </p:txBody>
      </p:sp>
      <p:sp>
        <p:nvSpPr>
          <p:cNvPr id="16" name="Rectangle 15">
            <a:extLst>
              <a:ext uri="{FF2B5EF4-FFF2-40B4-BE49-F238E27FC236}">
                <a16:creationId xmlns:a16="http://schemas.microsoft.com/office/drawing/2014/main" id="{B6DADC02-9B55-49CC-AE4F-7BBEFCAB2D2B}"/>
              </a:ext>
            </a:extLst>
          </p:cNvPr>
          <p:cNvSpPr/>
          <p:nvPr/>
        </p:nvSpPr>
        <p:spPr>
          <a:xfrm>
            <a:off x="689852" y="4539962"/>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Bị trị</a:t>
            </a:r>
          </a:p>
        </p:txBody>
      </p:sp>
      <p:sp>
        <p:nvSpPr>
          <p:cNvPr id="12" name="Arrow: Down 11">
            <a:extLst>
              <a:ext uri="{FF2B5EF4-FFF2-40B4-BE49-F238E27FC236}">
                <a16:creationId xmlns:a16="http://schemas.microsoft.com/office/drawing/2014/main" id="{D08AFAF6-EF39-40B3-9FEC-6EA519368757}"/>
              </a:ext>
            </a:extLst>
          </p:cNvPr>
          <p:cNvSpPr/>
          <p:nvPr/>
        </p:nvSpPr>
        <p:spPr>
          <a:xfrm>
            <a:off x="2151316" y="3361294"/>
            <a:ext cx="449554" cy="737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B45C01-1DA4-4185-89B1-4008A5B4BD5E}"/>
              </a:ext>
            </a:extLst>
          </p:cNvPr>
          <p:cNvSpPr/>
          <p:nvPr/>
        </p:nvSpPr>
        <p:spPr>
          <a:xfrm>
            <a:off x="6096000" y="190525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Vua</a:t>
            </a:r>
          </a:p>
        </p:txBody>
      </p:sp>
      <p:sp>
        <p:nvSpPr>
          <p:cNvPr id="19" name="Rectangle 18">
            <a:extLst>
              <a:ext uri="{FF2B5EF4-FFF2-40B4-BE49-F238E27FC236}">
                <a16:creationId xmlns:a16="http://schemas.microsoft.com/office/drawing/2014/main" id="{F8EC2B46-E9F6-40D0-9008-FA967E4860F4}"/>
              </a:ext>
            </a:extLst>
          </p:cNvPr>
          <p:cNvSpPr/>
          <p:nvPr/>
        </p:nvSpPr>
        <p:spPr>
          <a:xfrm>
            <a:off x="6096000" y="294181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Quan lại</a:t>
            </a:r>
          </a:p>
        </p:txBody>
      </p:sp>
      <p:cxnSp>
        <p:nvCxnSpPr>
          <p:cNvPr id="20" name="Straight Arrow Connector 19">
            <a:extLst>
              <a:ext uri="{FF2B5EF4-FFF2-40B4-BE49-F238E27FC236}">
                <a16:creationId xmlns:a16="http://schemas.microsoft.com/office/drawing/2014/main" id="{A0FE0BBE-BE1B-4D53-9173-DE1CA2F1B42E}"/>
              </a:ext>
            </a:extLst>
          </p:cNvPr>
          <p:cNvCxnSpPr>
            <a:cxnSpLocks/>
            <a:endCxn id="18" idx="1"/>
          </p:cNvCxnSpPr>
          <p:nvPr/>
        </p:nvCxnSpPr>
        <p:spPr>
          <a:xfrm flipV="1">
            <a:off x="4062334" y="2219299"/>
            <a:ext cx="2033666" cy="34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9B064B-3C14-4BCF-A583-1E0E35E61F05}"/>
              </a:ext>
            </a:extLst>
          </p:cNvPr>
          <p:cNvCxnSpPr>
            <a:cxnSpLocks/>
            <a:stCxn id="11" idx="3"/>
            <a:endCxn id="19" idx="1"/>
          </p:cNvCxnSpPr>
          <p:nvPr/>
        </p:nvCxnSpPr>
        <p:spPr>
          <a:xfrm>
            <a:off x="4062334" y="2564064"/>
            <a:ext cx="2033666" cy="691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B3E6AC-A82E-4CBE-914E-5F1C7B9C778C}"/>
              </a:ext>
            </a:extLst>
          </p:cNvPr>
          <p:cNvSpPr/>
          <p:nvPr/>
        </p:nvSpPr>
        <p:spPr>
          <a:xfrm>
            <a:off x="6130976" y="4225922"/>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Nông dân</a:t>
            </a:r>
          </a:p>
        </p:txBody>
      </p:sp>
      <p:cxnSp>
        <p:nvCxnSpPr>
          <p:cNvPr id="27" name="Straight Arrow Connector 26">
            <a:extLst>
              <a:ext uri="{FF2B5EF4-FFF2-40B4-BE49-F238E27FC236}">
                <a16:creationId xmlns:a16="http://schemas.microsoft.com/office/drawing/2014/main" id="{1B5719A8-766F-42E5-9DEE-51E5363DCD8F}"/>
              </a:ext>
            </a:extLst>
          </p:cNvPr>
          <p:cNvCxnSpPr>
            <a:cxnSpLocks/>
            <a:stCxn id="16" idx="3"/>
            <a:endCxn id="26" idx="1"/>
          </p:cNvCxnSpPr>
          <p:nvPr/>
        </p:nvCxnSpPr>
        <p:spPr>
          <a:xfrm flipV="1">
            <a:off x="4062334" y="4539962"/>
            <a:ext cx="2068642" cy="420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4AD41C8-D5B8-4EC5-A20F-A715EE3A7774}"/>
              </a:ext>
            </a:extLst>
          </p:cNvPr>
          <p:cNvSpPr/>
          <p:nvPr/>
        </p:nvSpPr>
        <p:spPr>
          <a:xfrm>
            <a:off x="6095999" y="5130255"/>
            <a:ext cx="3872460"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Thợ thủ công, thương nhân</a:t>
            </a:r>
          </a:p>
        </p:txBody>
      </p:sp>
      <p:sp>
        <p:nvSpPr>
          <p:cNvPr id="31" name="Rectangle 30">
            <a:extLst>
              <a:ext uri="{FF2B5EF4-FFF2-40B4-BE49-F238E27FC236}">
                <a16:creationId xmlns:a16="http://schemas.microsoft.com/office/drawing/2014/main" id="{D9F95C80-D597-420C-ADD5-F69759AAE145}"/>
              </a:ext>
            </a:extLst>
          </p:cNvPr>
          <p:cNvSpPr/>
          <p:nvPr/>
        </p:nvSpPr>
        <p:spPr>
          <a:xfrm>
            <a:off x="6095999" y="6054010"/>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Nô tì</a:t>
            </a:r>
          </a:p>
        </p:txBody>
      </p:sp>
      <p:cxnSp>
        <p:nvCxnSpPr>
          <p:cNvPr id="32" name="Straight Arrow Connector 31">
            <a:extLst>
              <a:ext uri="{FF2B5EF4-FFF2-40B4-BE49-F238E27FC236}">
                <a16:creationId xmlns:a16="http://schemas.microsoft.com/office/drawing/2014/main" id="{1EC9B0DF-2136-48DD-95E3-0B5E4054E566}"/>
              </a:ext>
            </a:extLst>
          </p:cNvPr>
          <p:cNvCxnSpPr>
            <a:cxnSpLocks/>
            <a:stCxn id="16" idx="3"/>
          </p:cNvCxnSpPr>
          <p:nvPr/>
        </p:nvCxnSpPr>
        <p:spPr>
          <a:xfrm>
            <a:off x="4062334" y="4960433"/>
            <a:ext cx="2068642" cy="41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BE9A781-B48A-4CEC-B379-7D7D89FFC4BB}"/>
              </a:ext>
            </a:extLst>
          </p:cNvPr>
          <p:cNvCxnSpPr>
            <a:cxnSpLocks/>
            <a:stCxn id="16" idx="3"/>
            <a:endCxn id="31" idx="1"/>
          </p:cNvCxnSpPr>
          <p:nvPr/>
        </p:nvCxnSpPr>
        <p:spPr>
          <a:xfrm>
            <a:off x="4062334" y="4960433"/>
            <a:ext cx="2033665" cy="1407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EF87964-A680-444C-9669-064C539E1AFA}"/>
              </a:ext>
            </a:extLst>
          </p:cNvPr>
          <p:cNvSpPr/>
          <p:nvPr/>
        </p:nvSpPr>
        <p:spPr>
          <a:xfrm>
            <a:off x="6095999" y="1908045"/>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06A703D4-8AD3-47E5-A572-4DA87F58E9A1}"/>
              </a:ext>
            </a:extLst>
          </p:cNvPr>
          <p:cNvSpPr/>
          <p:nvPr/>
        </p:nvSpPr>
        <p:spPr>
          <a:xfrm>
            <a:off x="6095998" y="294181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EB83874A-0C3B-4AA1-B4B2-A756D51B561B}"/>
              </a:ext>
            </a:extLst>
          </p:cNvPr>
          <p:cNvSpPr/>
          <p:nvPr/>
        </p:nvSpPr>
        <p:spPr>
          <a:xfrm>
            <a:off x="6130975" y="4218204"/>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ED0F10E9-912B-481D-99BB-A5D8AF81A029}"/>
              </a:ext>
            </a:extLst>
          </p:cNvPr>
          <p:cNvSpPr/>
          <p:nvPr/>
        </p:nvSpPr>
        <p:spPr>
          <a:xfrm>
            <a:off x="6095998" y="5137973"/>
            <a:ext cx="3872460"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72580504-D369-4B0F-A95C-3EA8E099F117}"/>
              </a:ext>
            </a:extLst>
          </p:cNvPr>
          <p:cNvSpPr/>
          <p:nvPr/>
        </p:nvSpPr>
        <p:spPr>
          <a:xfrm>
            <a:off x="6086777" y="6061728"/>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3145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5"/>
                                        </p:tgtEl>
                                      </p:cBhvr>
                                    </p:animEffect>
                                    <p:set>
                                      <p:cBhvr>
                                        <p:cTn id="32" dur="1" fill="hold">
                                          <p:stCondLst>
                                            <p:cond delay="19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9"/>
                                        </p:tgtEl>
                                      </p:cBhvr>
                                    </p:animEffect>
                                    <p:set>
                                      <p:cBhvr>
                                        <p:cTn id="42" dur="1" fill="hold">
                                          <p:stCondLst>
                                            <p:cond delay="19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33"/>
                                        </p:tgtEl>
                                      </p:cBhvr>
                                    </p:animEffect>
                                    <p:set>
                                      <p:cBhvr>
                                        <p:cTn id="47"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29"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29" name="TextBox 28">
            <a:extLst>
              <a:ext uri="{FF2B5EF4-FFF2-40B4-BE49-F238E27FC236}">
                <a16:creationId xmlns:a16="http://schemas.microsoft.com/office/drawing/2014/main" id="{54D66720-6CE3-402D-896C-3E321CD1245C}"/>
              </a:ext>
            </a:extLst>
          </p:cNvPr>
          <p:cNvSpPr txBox="1"/>
          <p:nvPr/>
        </p:nvSpPr>
        <p:spPr>
          <a:xfrm>
            <a:off x="1671616" y="463310"/>
            <a:ext cx="10239513" cy="2139047"/>
          </a:xfrm>
          <a:prstGeom prst="rect">
            <a:avLst/>
          </a:prstGeom>
          <a:noFill/>
        </p:spPr>
        <p:txBody>
          <a:bodyPr wrap="square">
            <a:spAutoFit/>
          </a:bodyPr>
          <a:lstStyle/>
          <a:p>
            <a:pPr>
              <a:spcBef>
                <a:spcPts val="300"/>
              </a:spcBef>
            </a:pPr>
            <a:r>
              <a:rPr lang="en-US" sz="3200" b="1" dirty="0" err="1">
                <a:solidFill>
                  <a:srgbClr val="FF0000"/>
                </a:solidFill>
                <a:latin typeface="Times New Roman" panose="02020603050405020304" pitchFamily="18" charset="0"/>
                <a:ea typeface="Calibri" panose="020F0502020204030204" pitchFamily="34" charset="0"/>
              </a:rPr>
              <a:t>Thảo</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luận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nhóm</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smtClean="0">
                <a:solidFill>
                  <a:srgbClr val="FF0000"/>
                </a:solidFill>
                <a:latin typeface="Times New Roman" panose="02020603050405020304" pitchFamily="18" charset="0"/>
                <a:ea typeface="Calibri" panose="020F0502020204030204" pitchFamily="34" charset="0"/>
              </a:rPr>
              <a:t>(7 </a:t>
            </a:r>
            <a:r>
              <a:rPr lang="en-US" sz="3200" b="1" dirty="0" err="1" smtClean="0">
                <a:solidFill>
                  <a:srgbClr val="FF0000"/>
                </a:solidFill>
                <a:latin typeface="Times New Roman" panose="02020603050405020304" pitchFamily="18" charset="0"/>
                <a:ea typeface="Calibri" panose="020F0502020204030204" pitchFamily="34" charset="0"/>
              </a:rPr>
              <a:t>nhóm</a:t>
            </a:r>
            <a:r>
              <a:rPr lang="en-US" sz="3200" b="1" dirty="0">
                <a:solidFill>
                  <a:srgbClr val="FF0000"/>
                </a:solidFill>
                <a:latin typeface="Times New Roman" panose="02020603050405020304" pitchFamily="18" charset="0"/>
                <a:ea typeface="Calibri" panose="020F0502020204030204" pitchFamily="34" charset="0"/>
              </a:rPr>
              <a:t>) </a:t>
            </a:r>
            <a:endParaRPr lang="en-US" sz="3200" b="1" dirty="0" smtClean="0">
              <a:solidFill>
                <a:srgbClr val="FF0000"/>
              </a:solidFill>
              <a:latin typeface="Times New Roman" panose="02020603050405020304" pitchFamily="18" charset="0"/>
              <a:ea typeface="Calibri" panose="020F0502020204030204" pitchFamily="34" charset="0"/>
            </a:endParaRPr>
          </a:p>
          <a:p>
            <a:pPr>
              <a:spcBef>
                <a:spcPts val="300"/>
              </a:spcBef>
            </a:pPr>
            <a:r>
              <a:rPr lang="en-US" sz="3200" b="1" dirty="0" err="1" smtClean="0">
                <a:solidFill>
                  <a:srgbClr val="FF0000"/>
                </a:solidFill>
                <a:latin typeface="Times New Roman" panose="02020603050405020304" pitchFamily="18" charset="0"/>
                <a:ea typeface="Calibri" panose="020F0502020204030204" pitchFamily="34" charset="0"/>
              </a:rPr>
              <a:t>Thời</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gian</a:t>
            </a:r>
            <a:r>
              <a:rPr lang="en-US" sz="3200" b="1" dirty="0">
                <a:solidFill>
                  <a:srgbClr val="FF0000"/>
                </a:solidFill>
                <a:latin typeface="Times New Roman" panose="02020603050405020304" pitchFamily="18" charset="0"/>
                <a:ea typeface="Calibri" panose="020F0502020204030204" pitchFamily="34" charset="0"/>
              </a:rPr>
              <a:t>: 4 </a:t>
            </a:r>
            <a:r>
              <a:rPr lang="en-US" sz="3200" b="1" dirty="0" err="1">
                <a:solidFill>
                  <a:srgbClr val="FF0000"/>
                </a:solidFill>
                <a:latin typeface="Times New Roman" panose="02020603050405020304" pitchFamily="18" charset="0"/>
                <a:ea typeface="Calibri" panose="020F0502020204030204" pitchFamily="34" charset="0"/>
              </a:rPr>
              <a:t>phút</a:t>
            </a:r>
            <a:endParaRPr lang="en-US" sz="3200" b="1" dirty="0">
              <a:solidFill>
                <a:srgbClr val="FF0000"/>
              </a:solidFill>
              <a:latin typeface="Times New Roman" panose="02020603050405020304" pitchFamily="18" charset="0"/>
              <a:ea typeface="Calibri" panose="020F0502020204030204" pitchFamily="34" charset="0"/>
            </a:endParaRPr>
          </a:p>
          <a:p>
            <a:pPr marL="0" marR="0">
              <a:spcBef>
                <a:spcPts val="300"/>
              </a:spcBef>
              <a:spcAft>
                <a:spcPts val="0"/>
              </a:spcAft>
            </a:pPr>
            <a:r>
              <a:rPr lang="en-US" sz="3200" b="1" dirty="0" err="1" smtClean="0">
                <a:solidFill>
                  <a:srgbClr val="FF0000"/>
                </a:solidFill>
                <a:latin typeface="Times New Roman" panose="02020603050405020304" pitchFamily="18" charset="0"/>
                <a:ea typeface="Calibri" panose="020F0502020204030204" pitchFamily="34" charset="0"/>
              </a:rPr>
              <a:t>Câu</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hỏi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sống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văn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hóa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Đinh</a:t>
            </a:r>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Tiền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Lê</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có</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điểm</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gì</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nổi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bật</a:t>
            </a:r>
            <a:r>
              <a:rPr lang="en-US" sz="3200" b="1" dirty="0" smtClean="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endParaRPr>
          </a:p>
        </p:txBody>
      </p:sp>
      <p:graphicFrame>
        <p:nvGraphicFramePr>
          <p:cNvPr id="5" name="Table 5">
            <a:extLst>
              <a:ext uri="{FF2B5EF4-FFF2-40B4-BE49-F238E27FC236}">
                <a16:creationId xmlns:a16="http://schemas.microsoft.com/office/drawing/2014/main" id="{DD7BDF4C-1119-49A0-91BE-713B6DA46200}"/>
              </a:ext>
            </a:extLst>
          </p:cNvPr>
          <p:cNvGraphicFramePr>
            <a:graphicFrameLocks noGrp="1"/>
          </p:cNvGraphicFramePr>
          <p:nvPr>
            <p:extLst>
              <p:ext uri="{D42A27DB-BD31-4B8C-83A1-F6EECF244321}">
                <p14:modId xmlns:p14="http://schemas.microsoft.com/office/powerpoint/2010/main" val="4055483733"/>
              </p:ext>
            </p:extLst>
          </p:nvPr>
        </p:nvGraphicFramePr>
        <p:xfrm>
          <a:off x="1244183" y="2948518"/>
          <a:ext cx="9983450" cy="2316480"/>
        </p:xfrm>
        <a:graphic>
          <a:graphicData uri="http://schemas.openxmlformats.org/drawingml/2006/table">
            <a:tbl>
              <a:tblPr firstRow="1" bandRow="1">
                <a:tableStyleId>{5C22544A-7EE6-4342-B048-85BDC9FD1C3A}</a:tableStyleId>
              </a:tblPr>
              <a:tblGrid>
                <a:gridCol w="4991725">
                  <a:extLst>
                    <a:ext uri="{9D8B030D-6E8A-4147-A177-3AD203B41FA5}">
                      <a16:colId xmlns:a16="http://schemas.microsoft.com/office/drawing/2014/main" val="3419500715"/>
                    </a:ext>
                  </a:extLst>
                </a:gridCol>
                <a:gridCol w="4991725">
                  <a:extLst>
                    <a:ext uri="{9D8B030D-6E8A-4147-A177-3AD203B41FA5}">
                      <a16:colId xmlns:a16="http://schemas.microsoft.com/office/drawing/2014/main" val="3578493618"/>
                    </a:ext>
                  </a:extLst>
                </a:gridCol>
              </a:tblGrid>
              <a:tr h="529200">
                <a:tc>
                  <a:txBody>
                    <a:bodyPr/>
                    <a:lstStyle/>
                    <a:p>
                      <a:r>
                        <a:rPr lang="en-US" sz="3200">
                          <a:latin typeface="Times New Roman" panose="02020603050405020304" pitchFamily="18" charset="0"/>
                          <a:cs typeface="Times New Roman" panose="02020603050405020304" pitchFamily="18" charset="0"/>
                        </a:rPr>
                        <a:t>Văn hóa</a:t>
                      </a:r>
                    </a:p>
                  </a:txBody>
                  <a:tcPr/>
                </a:tc>
                <a:tc>
                  <a:txBody>
                    <a:bodyPr/>
                    <a:lstStyle/>
                    <a:p>
                      <a:r>
                        <a:rPr lang="en-US" sz="3200">
                          <a:latin typeface="Times New Roman" panose="02020603050405020304" pitchFamily="18" charset="0"/>
                          <a:cs typeface="Times New Roman" panose="02020603050405020304" pitchFamily="18" charset="0"/>
                        </a:rPr>
                        <a:t>Nội dung</a:t>
                      </a:r>
                    </a:p>
                  </a:txBody>
                  <a:tcPr/>
                </a:tc>
                <a:extLst>
                  <a:ext uri="{0D108BD9-81ED-4DB2-BD59-A6C34878D82A}">
                    <a16:rowId xmlns:a16="http://schemas.microsoft.com/office/drawing/2014/main" val="2989361769"/>
                  </a:ext>
                </a:extLst>
              </a:tr>
              <a:tr h="370840">
                <a:tc>
                  <a:txBody>
                    <a:bodyPr/>
                    <a:lstStyle/>
                    <a:p>
                      <a:r>
                        <a:rPr lang="en-US" sz="3200">
                          <a:latin typeface="Times New Roman" panose="02020603050405020304" pitchFamily="18" charset="0"/>
                          <a:cs typeface="Times New Roman" panose="02020603050405020304" pitchFamily="18" charset="0"/>
                        </a:rPr>
                        <a:t>Giáo dục</a:t>
                      </a: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1984349"/>
                  </a:ext>
                </a:extLst>
              </a:tr>
              <a:tr h="370840">
                <a:tc>
                  <a:txBody>
                    <a:bodyPr/>
                    <a:lstStyle/>
                    <a:p>
                      <a:r>
                        <a:rPr lang="en-US" sz="3200">
                          <a:latin typeface="Times New Roman" panose="02020603050405020304" pitchFamily="18" charset="0"/>
                          <a:cs typeface="Times New Roman" panose="02020603050405020304" pitchFamily="18" charset="0"/>
                        </a:rPr>
                        <a:t>Tôn giáo</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8676898"/>
                  </a:ext>
                </a:extLst>
              </a:tr>
              <a:tr h="370840">
                <a:tc>
                  <a:txBody>
                    <a:bodyPr/>
                    <a:lstStyle/>
                    <a:p>
                      <a:r>
                        <a:rPr lang="en-US" sz="3200">
                          <a:latin typeface="Times New Roman" panose="02020603050405020304" pitchFamily="18" charset="0"/>
                          <a:cs typeface="Times New Roman" panose="02020603050405020304" pitchFamily="18" charset="0"/>
                        </a:rPr>
                        <a:t>Sinh hoạt văn hóa dân gian</a:t>
                      </a: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089620"/>
                  </a:ext>
                </a:extLst>
              </a:tr>
            </a:tbl>
          </a:graphicData>
        </a:graphic>
      </p:graphicFrame>
    </p:spTree>
    <p:extLst>
      <p:ext uri="{BB962C8B-B14F-4D97-AF65-F5344CB8AC3E}">
        <p14:creationId xmlns:p14="http://schemas.microsoft.com/office/powerpoint/2010/main" val="15448588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29" name="TextBox 28">
            <a:extLst>
              <a:ext uri="{FF2B5EF4-FFF2-40B4-BE49-F238E27FC236}">
                <a16:creationId xmlns:a16="http://schemas.microsoft.com/office/drawing/2014/main" id="{54D66720-6CE3-402D-896C-3E321CD1245C}"/>
              </a:ext>
            </a:extLst>
          </p:cNvPr>
          <p:cNvSpPr txBox="1"/>
          <p:nvPr/>
        </p:nvSpPr>
        <p:spPr>
          <a:xfrm>
            <a:off x="1671616" y="463310"/>
            <a:ext cx="10239513" cy="1115690"/>
          </a:xfrm>
          <a:prstGeom prst="rect">
            <a:avLst/>
          </a:prstGeom>
          <a:noFill/>
        </p:spPr>
        <p:txBody>
          <a:bodyPr wrap="square">
            <a:spAutoFit/>
          </a:bodyPr>
          <a:lstStyle/>
          <a:p>
            <a:pPr marL="0" marR="0">
              <a:spcBef>
                <a:spcPts val="300"/>
              </a:spcBef>
              <a:spcAft>
                <a:spcPts val="0"/>
              </a:spcAft>
            </a:pPr>
            <a:r>
              <a:rPr lang="en-US" sz="3200" b="1" dirty="0" err="1">
                <a:solidFill>
                  <a:srgbClr val="FF0000"/>
                </a:solidFill>
                <a:latin typeface="Times New Roman" panose="02020603050405020304" pitchFamily="18" charset="0"/>
                <a:ea typeface="Calibri" panose="020F0502020204030204" pitchFamily="34" charset="0"/>
              </a:rPr>
              <a:t>Thảo</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luận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nhóm</a:t>
            </a:r>
            <a:r>
              <a:rPr lang="en-US" sz="3200" b="1" dirty="0">
                <a:solidFill>
                  <a:srgbClr val="FF0000"/>
                </a:solidFill>
                <a:latin typeface="Times New Roman" panose="02020603050405020304" pitchFamily="18" charset="0"/>
                <a:ea typeface="Calibri" panose="020F0502020204030204" pitchFamily="34" charset="0"/>
              </a:rPr>
              <a:t>: chia </a:t>
            </a:r>
            <a:r>
              <a:rPr lang="en-US" sz="3200" b="1" dirty="0" err="1">
                <a:solidFill>
                  <a:srgbClr val="FF0000"/>
                </a:solidFill>
                <a:latin typeface="Times New Roman" panose="02020603050405020304" pitchFamily="18" charset="0"/>
                <a:ea typeface="Calibri" panose="020F0502020204030204" pitchFamily="34" charset="0"/>
              </a:rPr>
              <a:t>lớp</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thành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smtClean="0">
                <a:solidFill>
                  <a:srgbClr val="FF0000"/>
                </a:solidFill>
                <a:latin typeface="Times New Roman" panose="02020603050405020304" pitchFamily="18" charset="0"/>
                <a:ea typeface="Calibri" panose="020F0502020204030204" pitchFamily="34" charset="0"/>
              </a:rPr>
              <a:t>7 </a:t>
            </a:r>
            <a:r>
              <a:rPr lang="en-US" sz="3200" b="1" dirty="0" err="1">
                <a:solidFill>
                  <a:srgbClr val="FF0000"/>
                </a:solidFill>
                <a:latin typeface="Times New Roman" panose="02020603050405020304" pitchFamily="18" charset="0"/>
                <a:ea typeface="Calibri" panose="020F0502020204030204" pitchFamily="34" charset="0"/>
              </a:rPr>
              <a:t>nhóm</a:t>
            </a:r>
            <a:endParaRPr lang="en-US" sz="3200" b="1" dirty="0">
              <a:solidFill>
                <a:srgbClr val="FF0000"/>
              </a:solidFill>
              <a:latin typeface="Times New Roman" panose="02020603050405020304" pitchFamily="18" charset="0"/>
              <a:ea typeface="Calibri" panose="020F0502020204030204" pitchFamily="34" charset="0"/>
            </a:endParaRPr>
          </a:p>
          <a:p>
            <a:pPr marL="0" marR="0">
              <a:spcBef>
                <a:spcPts val="300"/>
              </a:spcBef>
              <a:spcAft>
                <a:spcPts val="0"/>
              </a:spcAft>
            </a:pPr>
            <a:r>
              <a:rPr lang="en-US" sz="3200" b="1" dirty="0" err="1" smtClean="0">
                <a:solidFill>
                  <a:srgbClr val="FF0000"/>
                </a:solidFill>
                <a:latin typeface="Times New Roman" panose="02020603050405020304" pitchFamily="18" charset="0"/>
                <a:ea typeface="Calibri" panose="020F0502020204030204" pitchFamily="34" charset="0"/>
              </a:rPr>
              <a:t>Đời</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sống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văn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hóa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Đinh</a:t>
            </a:r>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Tiền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Lê</a:t>
            </a:r>
            <a:endParaRPr lang="en-US" sz="3200" b="1" dirty="0">
              <a:solidFill>
                <a:srgbClr val="FF0000"/>
              </a:solidFill>
              <a:latin typeface="Times New Roman" panose="02020603050405020304" pitchFamily="18" charset="0"/>
              <a:ea typeface="Calibri" panose="020F0502020204030204" pitchFamily="34" charset="0"/>
            </a:endParaRPr>
          </a:p>
        </p:txBody>
      </p:sp>
      <p:graphicFrame>
        <p:nvGraphicFramePr>
          <p:cNvPr id="5" name="Table 5">
            <a:extLst>
              <a:ext uri="{FF2B5EF4-FFF2-40B4-BE49-F238E27FC236}">
                <a16:creationId xmlns:a16="http://schemas.microsoft.com/office/drawing/2014/main" id="{DD7BDF4C-1119-49A0-91BE-713B6DA46200}"/>
              </a:ext>
            </a:extLst>
          </p:cNvPr>
          <p:cNvGraphicFramePr>
            <a:graphicFrameLocks noGrp="1"/>
          </p:cNvGraphicFramePr>
          <p:nvPr>
            <p:extLst>
              <p:ext uri="{D42A27DB-BD31-4B8C-83A1-F6EECF244321}">
                <p14:modId xmlns:p14="http://schemas.microsoft.com/office/powerpoint/2010/main" val="4157098913"/>
              </p:ext>
            </p:extLst>
          </p:nvPr>
        </p:nvGraphicFramePr>
        <p:xfrm>
          <a:off x="539646" y="1762121"/>
          <a:ext cx="11523692" cy="4162822"/>
        </p:xfrm>
        <a:graphic>
          <a:graphicData uri="http://schemas.openxmlformats.org/drawingml/2006/table">
            <a:tbl>
              <a:tblPr firstRow="1" bandRow="1">
                <a:tableStyleId>{5C22544A-7EE6-4342-B048-85BDC9FD1C3A}</a:tableStyleId>
              </a:tblPr>
              <a:tblGrid>
                <a:gridCol w="5349708">
                  <a:extLst>
                    <a:ext uri="{9D8B030D-6E8A-4147-A177-3AD203B41FA5}">
                      <a16:colId xmlns:a16="http://schemas.microsoft.com/office/drawing/2014/main" val="3419500715"/>
                    </a:ext>
                  </a:extLst>
                </a:gridCol>
                <a:gridCol w="6173984">
                  <a:extLst>
                    <a:ext uri="{9D8B030D-6E8A-4147-A177-3AD203B41FA5}">
                      <a16:colId xmlns:a16="http://schemas.microsoft.com/office/drawing/2014/main" val="3578493618"/>
                    </a:ext>
                  </a:extLst>
                </a:gridCol>
              </a:tblGrid>
              <a:tr h="655909">
                <a:tc>
                  <a:txBody>
                    <a:bodyPr/>
                    <a:lstStyle/>
                    <a:p>
                      <a:r>
                        <a:rPr lang="en-US" sz="2400">
                          <a:latin typeface="Times New Roman" panose="02020603050405020304" pitchFamily="18" charset="0"/>
                          <a:cs typeface="Times New Roman" panose="02020603050405020304" pitchFamily="18" charset="0"/>
                        </a:rPr>
                        <a:t>Văn hóa</a:t>
                      </a:r>
                    </a:p>
                  </a:txBody>
                  <a:tcPr/>
                </a:tc>
                <a:tc>
                  <a:txBody>
                    <a:bodyPr/>
                    <a:lstStyle/>
                    <a:p>
                      <a:r>
                        <a:rPr lang="en-US" sz="2400">
                          <a:latin typeface="Times New Roman" panose="02020603050405020304" pitchFamily="18" charset="0"/>
                          <a:cs typeface="Times New Roman" panose="02020603050405020304" pitchFamily="18" charset="0"/>
                        </a:rPr>
                        <a:t>Nội dung</a:t>
                      </a:r>
                    </a:p>
                  </a:txBody>
                  <a:tcPr/>
                </a:tc>
                <a:extLst>
                  <a:ext uri="{0D108BD9-81ED-4DB2-BD59-A6C34878D82A}">
                    <a16:rowId xmlns:a16="http://schemas.microsoft.com/office/drawing/2014/main" val="2989361769"/>
                  </a:ext>
                </a:extLst>
              </a:tr>
              <a:tr h="566669">
                <a:tc>
                  <a:txBody>
                    <a:bodyPr/>
                    <a:lstStyle/>
                    <a:p>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1984349"/>
                  </a:ext>
                </a:extLst>
              </a:tr>
              <a:tr h="1909518">
                <a:tc>
                  <a:txBody>
                    <a:bodyPr/>
                    <a:lstStyle/>
                    <a:p>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a:t>
                      </a:r>
                    </a:p>
                    <a:p>
                      <a:pPr marL="342900" indent="-342900">
                        <a:buFontTx/>
                        <a:buChar char="-"/>
                      </a:pPr>
                      <a:r>
                        <a:rPr lang="en-US" sz="2400" dirty="0" err="1" smtClean="0">
                          <a:latin typeface="Times New Roman" panose="02020603050405020304" pitchFamily="18" charset="0"/>
                          <a:cs typeface="Times New Roman" panose="02020603050405020304" pitchFamily="18" charset="0"/>
                        </a:rPr>
                        <a:t>Phật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rãi</a:t>
                      </a:r>
                      <a:r>
                        <a:rPr lang="en-US" sz="2400" dirty="0" smtClean="0">
                          <a:latin typeface="Times New Roman" panose="02020603050405020304" pitchFamily="18" charset="0"/>
                          <a:cs typeface="Times New Roman" panose="02020603050405020304" pitchFamily="18" charset="0"/>
                        </a:rPr>
                        <a:t>.</a:t>
                      </a:r>
                    </a:p>
                    <a:p>
                      <a:pPr marL="0" indent="0">
                        <a:buFontTx/>
                        <a:buNone/>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Chùa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được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xây</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dựng</a:t>
                      </a:r>
                      <a:r>
                        <a:rPr lang="en-US" sz="2400" baseline="0" dirty="0" smtClean="0">
                          <a:solidFill>
                            <a:schemeClr val="tx1"/>
                          </a:solidFill>
                          <a:latin typeface="Times New Roman" panose="02020603050405020304" pitchFamily="18" charset="0"/>
                          <a:cs typeface="Times New Roman" panose="02020603050405020304" pitchFamily="18" charset="0"/>
                        </a:rPr>
                        <a:t> ở </a:t>
                      </a:r>
                      <a:r>
                        <a:rPr lang="en-US" sz="2400" baseline="0" dirty="0" err="1" smtClean="0">
                          <a:solidFill>
                            <a:schemeClr val="tx1"/>
                          </a:solidFill>
                          <a:latin typeface="Times New Roman" panose="02020603050405020304" pitchFamily="18" charset="0"/>
                          <a:cs typeface="Times New Roman" panose="02020603050405020304" pitchFamily="18" charset="0"/>
                        </a:rPr>
                        <a:t>nhiều</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nơi</a:t>
                      </a:r>
                      <a:r>
                        <a:rPr lang="en-US" sz="2400" dirty="0" smtClean="0">
                          <a:solidFill>
                            <a:schemeClr val="tx1"/>
                          </a:solidFill>
                          <a:latin typeface="Times New Roman" panose="02020603050405020304" pitchFamily="18" charset="0"/>
                          <a:cs typeface="Times New Roman" panose="02020603050405020304" pitchFamily="18" charset="0"/>
                        </a:rPr>
                        <a:t>.</a:t>
                      </a:r>
                    </a:p>
                    <a:p>
                      <a:pPr marL="0" indent="0">
                        <a:buFontTx/>
                        <a:buNone/>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sư</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được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triều</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đình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đề</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cao</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nhân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dân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quý</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trọng</a:t>
                      </a:r>
                      <a:r>
                        <a:rPr lang="en-US" sz="2400" baseline="0" dirty="0" smtClean="0">
                          <a:solidFill>
                            <a:schemeClr val="tx1"/>
                          </a:solidFill>
                          <a:latin typeface="Times New Roman" panose="02020603050405020304" pitchFamily="18" charset="0"/>
                          <a:cs typeface="Times New Roman" panose="02020603050405020304" pitchFamily="18" charset="0"/>
                        </a:rPr>
                        <a:t>.</a:t>
                      </a:r>
                      <a:r>
                        <a:rPr lang="en-US" sz="2400" dirty="0" smtClean="0">
                          <a:solidFill>
                            <a:schemeClr val="tx1"/>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8676898"/>
                  </a:ext>
                </a:extLst>
              </a:tr>
              <a:tr h="1020004">
                <a:tc>
                  <a:txBody>
                    <a:bodyPr/>
                    <a:lstStyle/>
                    <a:p>
                      <a:r>
                        <a:rPr lang="en-US" sz="2400">
                          <a:latin typeface="Times New Roman" panose="02020603050405020304" pitchFamily="18" charset="0"/>
                          <a:cs typeface="Times New Roman" panose="02020603050405020304" pitchFamily="18" charset="0"/>
                        </a:rPr>
                        <a:t>Sinh hoạt văn hóa dân gian</a:t>
                      </a:r>
                    </a:p>
                  </a:txBody>
                  <a:tcPr/>
                </a:tc>
                <a:tc>
                  <a:txBody>
                    <a:bodyPr/>
                    <a:lstStyle/>
                    <a:p>
                      <a:r>
                        <a:rPr lang="en-US" sz="2400" dirty="0" err="1">
                          <a:latin typeface="Times New Roman" panose="02020603050405020304" pitchFamily="18" charset="0"/>
                          <a:cs typeface="Times New Roman" panose="02020603050405020304" pitchFamily="18" charset="0"/>
                        </a:rPr>
                        <a:t>T</a:t>
                      </a:r>
                      <a:r>
                        <a:rPr lang="en-US" sz="2400" dirty="0" err="1" smtClean="0">
                          <a:latin typeface="Times New Roman" panose="02020603050405020304" pitchFamily="18" charset="0"/>
                          <a:cs typeface="Times New Roman" panose="02020603050405020304" pitchFamily="18" charset="0"/>
                        </a:rPr>
                        <a:t>iếp</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múa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đua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thuyền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đấu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đấu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089620"/>
                  </a:ext>
                </a:extLst>
              </a:tr>
            </a:tbl>
          </a:graphicData>
        </a:graphic>
      </p:graphicFrame>
    </p:spTree>
    <p:extLst>
      <p:ext uri="{BB962C8B-B14F-4D97-AF65-F5344CB8AC3E}">
        <p14:creationId xmlns:p14="http://schemas.microsoft.com/office/powerpoint/2010/main" val="23840931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0" y="-1297577"/>
            <a:ext cx="12192000" cy="6858001"/>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55129" y="-1151667"/>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sp>
        <p:nvSpPr>
          <p:cNvPr id="29" name="TextBox 28">
            <a:extLst>
              <a:ext uri="{FF2B5EF4-FFF2-40B4-BE49-F238E27FC236}">
                <a16:creationId xmlns:a16="http://schemas.microsoft.com/office/drawing/2014/main" id="{54D66720-6CE3-402D-896C-3E321CD1245C}"/>
              </a:ext>
            </a:extLst>
          </p:cNvPr>
          <p:cNvSpPr txBox="1"/>
          <p:nvPr/>
        </p:nvSpPr>
        <p:spPr>
          <a:xfrm>
            <a:off x="1841242" y="-1115690"/>
            <a:ext cx="9433787" cy="1115690"/>
          </a:xfrm>
          <a:prstGeom prst="rect">
            <a:avLst/>
          </a:prstGeom>
          <a:noFill/>
        </p:spPr>
        <p:txBody>
          <a:bodyPr wrap="square">
            <a:spAutoFit/>
          </a:bodyPr>
          <a:lstStyle/>
          <a:p>
            <a:pPr marL="0" marR="0">
              <a:spcBef>
                <a:spcPts val="300"/>
              </a:spcBef>
              <a:spcAft>
                <a:spcPts val="0"/>
              </a:spcAft>
            </a:pPr>
            <a:r>
              <a:rPr lang="nl-NL" sz="3200" b="1" dirty="0">
                <a:solidFill>
                  <a:srgbClr val="FF0000"/>
                </a:solidFill>
                <a:latin typeface="Times New Roman" panose="02020603050405020304" pitchFamily="18" charset="0"/>
                <a:ea typeface="Calibri" panose="020F0502020204030204" pitchFamily="34" charset="0"/>
              </a:rPr>
              <a:t>2</a:t>
            </a:r>
            <a:r>
              <a:rPr lang="nl-NL"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sống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xã</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hội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văn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hóa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Đinh</a:t>
            </a:r>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Tiền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Lê</a:t>
            </a:r>
            <a:endParaRPr lang="en-US" sz="3200" b="1" dirty="0">
              <a:solidFill>
                <a:srgbClr val="FF0000"/>
              </a:solidFill>
              <a:latin typeface="Times New Roman" panose="02020603050405020304" pitchFamily="18" charset="0"/>
              <a:ea typeface="Calibri" panose="020F0502020204030204" pitchFamily="34" charset="0"/>
            </a:endParaRPr>
          </a:p>
          <a:p>
            <a:pPr marL="0" marR="0">
              <a:spcBef>
                <a:spcPts val="30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b. </a:t>
            </a:r>
            <a:r>
              <a:rPr lang="en-US" sz="3200" b="1" dirty="0" err="1">
                <a:solidFill>
                  <a:srgbClr val="FF0000"/>
                </a:solidFill>
                <a:effectLst/>
                <a:latin typeface="Times New Roman" panose="02020603050405020304" pitchFamily="18" charset="0"/>
                <a:ea typeface="Calibri" panose="020F0502020204030204" pitchFamily="34" charset="0"/>
              </a:rPr>
              <a:t>Đời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sống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văn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hóa</a:t>
            </a:r>
            <a:endParaRPr lang="en-US" sz="3200" dirty="0">
              <a:solidFill>
                <a:srgbClr val="FF0000"/>
              </a:solidFill>
              <a:effectLst/>
              <a:latin typeface="Times New Roman" panose="02020603050405020304" pitchFamily="18" charset="0"/>
              <a:ea typeface="Calibri" panose="020F0502020204030204" pitchFamily="34" charset="0"/>
            </a:endParaRPr>
          </a:p>
        </p:txBody>
      </p:sp>
      <p:graphicFrame>
        <p:nvGraphicFramePr>
          <p:cNvPr id="11" name="Table 5">
            <a:extLst>
              <a:ext uri="{FF2B5EF4-FFF2-40B4-BE49-F238E27FC236}">
                <a16:creationId xmlns:a16="http://schemas.microsoft.com/office/drawing/2014/main" id="{C217F15F-C297-442A-AFFE-8405550F7E20}"/>
              </a:ext>
            </a:extLst>
          </p:cNvPr>
          <p:cNvGraphicFramePr>
            <a:graphicFrameLocks noGrp="1"/>
          </p:cNvGraphicFramePr>
          <p:nvPr>
            <p:extLst>
              <p:ext uri="{D42A27DB-BD31-4B8C-83A1-F6EECF244321}">
                <p14:modId xmlns:p14="http://schemas.microsoft.com/office/powerpoint/2010/main" val="2124702726"/>
              </p:ext>
            </p:extLst>
          </p:nvPr>
        </p:nvGraphicFramePr>
        <p:xfrm>
          <a:off x="461602" y="159643"/>
          <a:ext cx="11297319" cy="5411016"/>
        </p:xfrm>
        <a:graphic>
          <a:graphicData uri="http://schemas.openxmlformats.org/drawingml/2006/table">
            <a:tbl>
              <a:tblPr firstRow="1" bandRow="1">
                <a:tableStyleId>{5C22544A-7EE6-4342-B048-85BDC9FD1C3A}</a:tableStyleId>
              </a:tblPr>
              <a:tblGrid>
                <a:gridCol w="3864968">
                  <a:extLst>
                    <a:ext uri="{9D8B030D-6E8A-4147-A177-3AD203B41FA5}">
                      <a16:colId xmlns:a16="http://schemas.microsoft.com/office/drawing/2014/main" val="3419500715"/>
                    </a:ext>
                  </a:extLst>
                </a:gridCol>
                <a:gridCol w="7432351">
                  <a:extLst>
                    <a:ext uri="{9D8B030D-6E8A-4147-A177-3AD203B41FA5}">
                      <a16:colId xmlns:a16="http://schemas.microsoft.com/office/drawing/2014/main" val="3578493618"/>
                    </a:ext>
                  </a:extLst>
                </a:gridCol>
              </a:tblGrid>
              <a:tr h="654024">
                <a:tc>
                  <a:txBody>
                    <a:bodyPr/>
                    <a:lstStyle/>
                    <a:p>
                      <a:pPr algn="ct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a:t>
                      </a:r>
                    </a:p>
                  </a:txBody>
                  <a:tcPr/>
                </a:tc>
                <a:extLst>
                  <a:ext uri="{0D108BD9-81ED-4DB2-BD59-A6C34878D82A}">
                    <a16:rowId xmlns:a16="http://schemas.microsoft.com/office/drawing/2014/main" val="2989361769"/>
                  </a:ext>
                </a:extLst>
              </a:tr>
              <a:tr h="621240">
                <a:tc>
                  <a:txBody>
                    <a:bodyPr/>
                    <a:lstStyle/>
                    <a:p>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triển</a:t>
                      </a:r>
                      <a:r>
                        <a:rPr lang="en-US" sz="3200" dirty="0" smtClean="0">
                          <a:solidFill>
                            <a:srgbClr val="FF0000"/>
                          </a:solidFill>
                          <a:latin typeface="Times New Roman" panose="02020603050405020304" pitchFamily="18" charset="0"/>
                          <a:cs typeface="Times New Roman" panose="02020603050405020304" pitchFamily="18" charset="0"/>
                        </a:rPr>
                        <a:t>(2 </a:t>
                      </a:r>
                      <a:r>
                        <a:rPr lang="en-US" sz="3200" dirty="0" err="1" smtClean="0">
                          <a:solidFill>
                            <a:srgbClr val="FF0000"/>
                          </a:solidFill>
                          <a:latin typeface="Times New Roman" panose="02020603050405020304" pitchFamily="18" charset="0"/>
                          <a:cs typeface="Times New Roman" panose="02020603050405020304" pitchFamily="18" charset="0"/>
                        </a:rPr>
                        <a:t>điểm</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1984349"/>
                  </a:ext>
                </a:extLst>
              </a:tr>
              <a:tr h="1118232">
                <a:tc>
                  <a:txBody>
                    <a:bodyPr/>
                    <a:lstStyle/>
                    <a:p>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endParaRPr lang="en-US" sz="3200" dirty="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Nho</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triển</a:t>
                      </a:r>
                      <a:r>
                        <a:rPr lang="en-US" sz="3200" dirty="0" smtClean="0">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(2 </a:t>
                      </a:r>
                      <a:r>
                        <a:rPr lang="en-US" sz="3200" dirty="0" err="1" smtClean="0">
                          <a:solidFill>
                            <a:srgbClr val="FF0000"/>
                          </a:solidFill>
                          <a:latin typeface="Times New Roman" panose="02020603050405020304" pitchFamily="18" charset="0"/>
                          <a:cs typeface="Times New Roman" panose="02020603050405020304" pitchFamily="18" charset="0"/>
                        </a:rPr>
                        <a:t>điểm</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pPr marL="571500" indent="-571500">
                        <a:buFontTx/>
                        <a:buChar char="-"/>
                      </a:pPr>
                      <a:r>
                        <a:rPr lang="en-US" sz="3200" dirty="0" err="1" smtClean="0">
                          <a:latin typeface="Times New Roman" panose="02020603050405020304" pitchFamily="18" charset="0"/>
                          <a:cs typeface="Times New Roman" panose="02020603050405020304" pitchFamily="18" charset="0"/>
                        </a:rPr>
                        <a:t>Phật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rãi</a:t>
                      </a:r>
                      <a:r>
                        <a:rPr lang="en-US" sz="3200" dirty="0" smtClean="0">
                          <a:solidFill>
                            <a:srgbClr val="FF0000"/>
                          </a:solidFill>
                          <a:latin typeface="Times New Roman" panose="02020603050405020304" pitchFamily="18" charset="0"/>
                          <a:cs typeface="Times New Roman" panose="02020603050405020304" pitchFamily="18" charset="0"/>
                        </a:rPr>
                        <a:t>(2 </a:t>
                      </a:r>
                      <a:r>
                        <a:rPr lang="en-US" sz="3200" dirty="0" err="1" smtClean="0">
                          <a:solidFill>
                            <a:srgbClr val="FF0000"/>
                          </a:solidFill>
                          <a:latin typeface="Times New Roman" panose="02020603050405020304" pitchFamily="18" charset="0"/>
                          <a:cs typeface="Times New Roman" panose="02020603050405020304" pitchFamily="18" charset="0"/>
                        </a:rPr>
                        <a:t>điểm</a:t>
                      </a:r>
                      <a:r>
                        <a:rPr lang="en-US" sz="3200" dirty="0" smtClean="0">
                          <a:solidFill>
                            <a:srgbClr val="FF0000"/>
                          </a:solidFill>
                          <a:latin typeface="Times New Roman" panose="02020603050405020304" pitchFamily="18" charset="0"/>
                          <a:cs typeface="Times New Roman" panose="02020603050405020304" pitchFamily="18" charset="0"/>
                        </a:rPr>
                        <a:t>)</a:t>
                      </a:r>
                    </a:p>
                    <a:p>
                      <a:pPr marL="0" indent="0">
                        <a:buFontTx/>
                        <a:buNone/>
                      </a:pP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Chùa</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được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xây</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dựng</a:t>
                      </a:r>
                      <a:r>
                        <a:rPr lang="en-US" sz="3200" baseline="0" dirty="0" smtClean="0">
                          <a:solidFill>
                            <a:schemeClr val="tx1"/>
                          </a:solidFill>
                          <a:latin typeface="Times New Roman" panose="02020603050405020304" pitchFamily="18" charset="0"/>
                          <a:cs typeface="Times New Roman" panose="02020603050405020304" pitchFamily="18" charset="0"/>
                        </a:rPr>
                        <a:t> ở </a:t>
                      </a:r>
                      <a:r>
                        <a:rPr lang="en-US" sz="3200" baseline="0" dirty="0" err="1" smtClean="0">
                          <a:solidFill>
                            <a:schemeClr val="tx1"/>
                          </a:solidFill>
                          <a:latin typeface="Times New Roman" panose="02020603050405020304" pitchFamily="18" charset="0"/>
                          <a:cs typeface="Times New Roman" panose="02020603050405020304" pitchFamily="18" charset="0"/>
                        </a:rPr>
                        <a:t>nhiều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nơi</a:t>
                      </a:r>
                      <a:r>
                        <a:rPr lang="en-US" sz="3200" dirty="0" smtClean="0">
                          <a:solidFill>
                            <a:schemeClr val="tx1"/>
                          </a:solidFill>
                          <a:latin typeface="Times New Roman" panose="02020603050405020304" pitchFamily="18" charset="0"/>
                          <a:cs typeface="Times New Roman" panose="02020603050405020304" pitchFamily="18" charset="0"/>
                        </a:rPr>
                        <a:t>(2 </a:t>
                      </a:r>
                      <a:r>
                        <a:rPr lang="en-US" sz="3200" dirty="0" err="1" smtClean="0">
                          <a:solidFill>
                            <a:schemeClr val="tx1"/>
                          </a:solidFill>
                          <a:latin typeface="Times New Roman" panose="02020603050405020304" pitchFamily="18" charset="0"/>
                          <a:cs typeface="Times New Roman" panose="02020603050405020304" pitchFamily="18" charset="0"/>
                        </a:rPr>
                        <a:t>điểm</a:t>
                      </a:r>
                      <a:r>
                        <a:rPr lang="en-US" sz="3200" dirty="0" smtClean="0">
                          <a:solidFill>
                            <a:schemeClr val="tx1"/>
                          </a:solidFill>
                          <a:latin typeface="Times New Roman" panose="02020603050405020304" pitchFamily="18" charset="0"/>
                          <a:cs typeface="Times New Roman" panose="02020603050405020304" pitchFamily="18" charset="0"/>
                        </a:rPr>
                        <a:t>)</a:t>
                      </a:r>
                    </a:p>
                    <a:p>
                      <a:pPr marL="0" indent="0">
                        <a:buFontTx/>
                        <a:buNone/>
                      </a:pP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Nhà</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sư</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được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triều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đình</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đề</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cao</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nhân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dân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quý</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trọng</a:t>
                      </a:r>
                      <a:r>
                        <a:rPr lang="en-US" sz="3200" baseline="0" dirty="0" smtClean="0">
                          <a:solidFill>
                            <a:schemeClr val="tx1"/>
                          </a:solidFill>
                          <a:latin typeface="Times New Roman" panose="02020603050405020304" pitchFamily="18" charset="0"/>
                          <a:cs typeface="Times New Roman" panose="02020603050405020304" pitchFamily="18" charset="0"/>
                        </a:rPr>
                        <a: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(2 </a:t>
                      </a:r>
                      <a:r>
                        <a:rPr lang="en-US" sz="3200" dirty="0" err="1" smtClean="0">
                          <a:solidFill>
                            <a:srgbClr val="FF0000"/>
                          </a:solidFill>
                          <a:latin typeface="Times New Roman" panose="02020603050405020304" pitchFamily="18" charset="0"/>
                          <a:cs typeface="Times New Roman" panose="02020603050405020304" pitchFamily="18" charset="0"/>
                        </a:rPr>
                        <a:t>điểm</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8676898"/>
                  </a:ext>
                </a:extLst>
              </a:tr>
              <a:tr h="1118232">
                <a:tc>
                  <a:txBody>
                    <a:bodyPr/>
                    <a:lstStyle/>
                    <a:p>
                      <a:r>
                        <a:rPr lang="en-US" sz="3200">
                          <a:latin typeface="Times New Roman" panose="02020603050405020304" pitchFamily="18" charset="0"/>
                          <a:cs typeface="Times New Roman" panose="02020603050405020304" pitchFamily="18" charset="0"/>
                        </a:rPr>
                        <a:t>Sinh hoạt văn hóa dân gian</a:t>
                      </a:r>
                    </a:p>
                  </a:txBody>
                  <a:tcPr/>
                </a:tc>
                <a:tc>
                  <a:txBody>
                    <a:bodyPr/>
                    <a:lstStyle/>
                    <a:p>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múa</a:t>
                      </a:r>
                      <a:r>
                        <a:rPr lang="en-US" sz="3200" dirty="0" smtClean="0">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(2 </a:t>
                      </a:r>
                      <a:r>
                        <a:rPr lang="en-US" sz="3200" dirty="0" err="1" smtClean="0">
                          <a:solidFill>
                            <a:srgbClr val="FF0000"/>
                          </a:solidFill>
                          <a:latin typeface="Times New Roman" panose="02020603050405020304" pitchFamily="18" charset="0"/>
                          <a:cs typeface="Times New Roman" panose="02020603050405020304" pitchFamily="18" charset="0"/>
                        </a:rPr>
                        <a:t>điểm</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089620"/>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26405863"/>
      </p:ext>
    </p:extLst>
  </p:cSld>
  <p:clrMapOvr>
    <a:masterClrMapping/>
  </p:clrMapOvr>
  <mc:AlternateContent xmlns:mc="http://schemas.openxmlformats.org/markup-compatibility/2006" xmlns:p14="http://schemas.microsoft.com/office/powerpoint/2010/main">
    <mc:Choice Requires="p14">
      <p:transition spd="slow" p14:dur="1500" advClick="0" advTm="906">
        <p:random/>
      </p:transition>
    </mc:Choice>
    <mc:Fallback xmlns="">
      <p:transition spd="slow" advClick="0" advTm="90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1000" fill="hold"/>
                                        <p:tgtEl>
                                          <p:spTgt spid="9"/>
                                        </p:tgtEl>
                                        <p:attrNameLst>
                                          <p:attrName>ppt_w</p:attrName>
                                        </p:attrNameLst>
                                      </p:cBhvr>
                                      <p:tavLst>
                                        <p:tav tm="0">
                                          <p:val>
                                            <p:fltVal val="0"/>
                                          </p:val>
                                        </p:tav>
                                        <p:tav tm="100000">
                                          <p:val>
                                            <p:strVal val="#ppt_w"/>
                                          </p:val>
                                        </p:tav>
                                      </p:tavLst>
                                    </p:anim>
                                    <p:anim calcmode="lin" valueType="num">
                                      <p:cBhvr>
                                        <p:cTn id="10" dur="1000" fill="hold"/>
                                        <p:tgtEl>
                                          <p:spTgt spid="9"/>
                                        </p:tgtEl>
                                        <p:attrNameLst>
                                          <p:attrName>ppt_h</p:attrName>
                                        </p:attrNameLst>
                                      </p:cBhvr>
                                      <p:tavLst>
                                        <p:tav tm="0">
                                          <p:val>
                                            <p:fltVal val="0"/>
                                          </p:val>
                                        </p:tav>
                                        <p:tav tm="100000">
                                          <p:val>
                                            <p:strVal val="#ppt_h"/>
                                          </p:val>
                                        </p:tav>
                                      </p:tavLst>
                                    </p:anim>
                                    <p:anim calcmode="lin" valueType="num">
                                      <p:cBhvr>
                                        <p:cTn id="11" dur="1000" fill="hold"/>
                                        <p:tgtEl>
                                          <p:spTgt spid="9"/>
                                        </p:tgtEl>
                                        <p:attrNameLst>
                                          <p:attrName>style.rotation</p:attrName>
                                        </p:attrNameLst>
                                      </p:cBhvr>
                                      <p:tavLst>
                                        <p:tav tm="0">
                                          <p:val>
                                            <p:fltVal val="90"/>
                                          </p:val>
                                        </p:tav>
                                        <p:tav tm="100000">
                                          <p:val>
                                            <p:fltVal val="0"/>
                                          </p:val>
                                        </p:tav>
                                      </p:tavLst>
                                    </p:anim>
                                    <p:animEffect transition="in" filter="fade">
                                      <p:cBhvr>
                                        <p:cTn id="12" dur="1000"/>
                                        <p:tgtEl>
                                          <p:spTgt spid="9"/>
                                        </p:tgtEl>
                                      </p:cBhvr>
                                    </p:animEffect>
                                  </p:childTnLst>
                                </p:cTn>
                              </p:par>
                              <p:par>
                                <p:cTn id="13" presetID="3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4683" y="0"/>
            <a:ext cx="6047316" cy="5914152"/>
          </a:xfrm>
          <a:prstGeom prst="rect">
            <a:avLst/>
          </a:prstGeom>
        </p:spPr>
      </p:pic>
      <p:sp>
        <p:nvSpPr>
          <p:cNvPr id="4" name="Rectangle 3"/>
          <p:cNvSpPr/>
          <p:nvPr/>
        </p:nvSpPr>
        <p:spPr>
          <a:xfrm>
            <a:off x="6144684" y="5914152"/>
            <a:ext cx="6096000" cy="913199"/>
          </a:xfrm>
          <a:prstGeom prst="rect">
            <a:avLst/>
          </a:prstGeom>
        </p:spPr>
        <p:txBody>
          <a:bodyPr>
            <a:spAutoFit/>
          </a:bodyPr>
          <a:lstStyle/>
          <a:p>
            <a:pPr algn="ctr"/>
            <a:r>
              <a:rPr lang="vi-VN" sz="2667" dirty="0">
                <a:latin typeface="+mj-lt"/>
              </a:rPr>
              <a:t>Chùa Đại Bi được cho là nơi đầu tiên Đại sư Ngô Chân Lưu lập am, dựng chùa</a:t>
            </a:r>
            <a:endParaRPr lang="en-US" sz="2667" dirty="0">
              <a:latin typeface="+mj-lt"/>
            </a:endParaRPr>
          </a:p>
        </p:txBody>
      </p:sp>
      <p:pic>
        <p:nvPicPr>
          <p:cNvPr id="5" name="Picture 4"/>
          <p:cNvPicPr>
            <a:picLocks noChangeAspect="1"/>
          </p:cNvPicPr>
          <p:nvPr/>
        </p:nvPicPr>
        <p:blipFill>
          <a:blip r:embed="rId3"/>
          <a:stretch>
            <a:fillRect/>
          </a:stretch>
        </p:blipFill>
        <p:spPr>
          <a:xfrm>
            <a:off x="0" y="0"/>
            <a:ext cx="6095997" cy="5914152"/>
          </a:xfrm>
          <a:prstGeom prst="rect">
            <a:avLst/>
          </a:prstGeom>
        </p:spPr>
      </p:pic>
      <p:sp>
        <p:nvSpPr>
          <p:cNvPr id="7" name="Rectangle 6"/>
          <p:cNvSpPr/>
          <p:nvPr/>
        </p:nvSpPr>
        <p:spPr>
          <a:xfrm>
            <a:off x="48684" y="5996092"/>
            <a:ext cx="6096000" cy="913199"/>
          </a:xfrm>
          <a:prstGeom prst="rect">
            <a:avLst/>
          </a:prstGeom>
        </p:spPr>
        <p:txBody>
          <a:bodyPr>
            <a:spAutoFit/>
          </a:bodyPr>
          <a:lstStyle/>
          <a:p>
            <a:pPr algn="ctr"/>
            <a:r>
              <a:rPr lang="vi-VN" sz="2667" dirty="0">
                <a:solidFill>
                  <a:srgbClr val="0070C0"/>
                </a:solidFill>
                <a:latin typeface="+mj-lt"/>
              </a:rPr>
              <a:t>Tổ Khuông Việt</a:t>
            </a:r>
            <a:r>
              <a:rPr lang="en-US" sz="2667" dirty="0">
                <a:solidFill>
                  <a:srgbClr val="0070C0"/>
                </a:solidFill>
                <a:latin typeface="+mj-lt"/>
              </a:rPr>
              <a:t> (</a:t>
            </a:r>
            <a:r>
              <a:rPr lang="vi-VN" sz="2667" dirty="0">
                <a:solidFill>
                  <a:srgbClr val="0070C0"/>
                </a:solidFill>
                <a:latin typeface="+mj-lt"/>
              </a:rPr>
              <a:t>Quốc Sư Ngô Chân Lưu</a:t>
            </a:r>
            <a:r>
              <a:rPr lang="en-US" sz="2667" dirty="0">
                <a:solidFill>
                  <a:srgbClr val="0070C0"/>
                </a:solidFill>
                <a:latin typeface="+mj-lt"/>
              </a:rPr>
              <a:t>)</a:t>
            </a:r>
            <a:endParaRPr lang="vi-VN" sz="2667" dirty="0">
              <a:solidFill>
                <a:srgbClr val="0070C0"/>
              </a:solidFill>
              <a:latin typeface="+mj-lt"/>
            </a:endParaRPr>
          </a:p>
          <a:p>
            <a:pPr algn="ctr"/>
            <a:r>
              <a:rPr lang="vi-VN" sz="2667" dirty="0">
                <a:solidFill>
                  <a:srgbClr val="0070C0"/>
                </a:solidFill>
                <a:latin typeface="+mj-lt"/>
              </a:rPr>
              <a:t>(933-1011)</a:t>
            </a:r>
            <a:endParaRPr lang="en-US" sz="2667" dirty="0">
              <a:solidFill>
                <a:srgbClr val="0070C0"/>
              </a:solidFill>
              <a:latin typeface="+mj-lt"/>
            </a:endParaRPr>
          </a:p>
        </p:txBody>
      </p:sp>
    </p:spTree>
    <p:extLst>
      <p:ext uri="{BB962C8B-B14F-4D97-AF65-F5344CB8AC3E}">
        <p14:creationId xmlns:p14="http://schemas.microsoft.com/office/powerpoint/2010/main" val="1368746420"/>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sư khuông v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1525" cy="6858000"/>
          </a:xfrm>
          <a:prstGeom prst="rect">
            <a:avLst/>
          </a:prstGeom>
        </p:spPr>
      </p:pic>
    </p:spTree>
    <p:extLst>
      <p:ext uri="{BB962C8B-B14F-4D97-AF65-F5344CB8AC3E}">
        <p14:creationId xmlns:p14="http://schemas.microsoft.com/office/powerpoint/2010/main" val="2544780424"/>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宋体"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宋体" panose="02010600030101010101" pitchFamily="2" charset="-122"/>
                <a:cs typeface="+mn-lt"/>
              </a:endParaRPr>
            </a:p>
          </p:txBody>
        </p:sp>
      </p:grpSp>
      <p:pic>
        <p:nvPicPr>
          <p:cNvPr id="1026" name="Picture 2" descr="Tịch Điền: Lễ cày ruộng đầu xuân thời xưa - Trí Thức VN">
            <a:extLst>
              <a:ext uri="{FF2B5EF4-FFF2-40B4-BE49-F238E27FC236}">
                <a16:creationId xmlns:a16="http://schemas.microsoft.com/office/drawing/2014/main" id="{916795EF-C453-45C8-93B7-E52CB6100B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 y="1658541"/>
            <a:ext cx="5905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F122985-1A8D-4CAB-A88A-0350852E7488}"/>
              </a:ext>
            </a:extLst>
          </p:cNvPr>
          <p:cNvSpPr txBox="1"/>
          <p:nvPr/>
        </p:nvSpPr>
        <p:spPr>
          <a:xfrm>
            <a:off x="6035040" y="1439882"/>
            <a:ext cx="6136640" cy="4324261"/>
          </a:xfrm>
          <a:prstGeom prst="rect">
            <a:avLst/>
          </a:prstGeom>
          <a:noFill/>
        </p:spPr>
        <p:txBody>
          <a:bodyPr wrap="square">
            <a:spAutoFit/>
          </a:bodyPr>
          <a:lstStyle/>
          <a:p>
            <a:pPr marL="285750" marR="0" lvl="0" indent="-285750" rtl="0">
              <a:lnSpc>
                <a:spcPct val="100000"/>
              </a:lnSpc>
              <a:spcBef>
                <a:spcPts val="600"/>
              </a:spcBef>
              <a:spcAft>
                <a:spcPts val="0"/>
              </a:spcAft>
              <a:buClr>
                <a:schemeClr val="accent1"/>
              </a:buClr>
              <a:buSzPts val="2760"/>
              <a:buFont typeface="Arial"/>
              <a:buNone/>
            </a:pPr>
            <a:r>
              <a:rPr lang="en-US" sz="1800" i="0" u="none" strike="noStrike" cap="none" dirty="0">
                <a:solidFill>
                  <a:schemeClr val="tx1">
                    <a:lumMod val="95000"/>
                    <a:lumOff val="5000"/>
                  </a:schemeClr>
                </a:solidFill>
                <a:latin typeface="Times New Roman"/>
                <a:ea typeface="Times New Roman"/>
                <a:cs typeface="Times New Roman"/>
                <a:sym typeface="Times New Roman"/>
              </a:rPr>
              <a:t>      </a:t>
            </a:r>
            <a:r>
              <a:rPr lang="vi-VN" sz="1800" i="0" u="none" strike="noStrike" cap="none" dirty="0">
                <a:solidFill>
                  <a:schemeClr val="tx1">
                    <a:lumMod val="95000"/>
                    <a:lumOff val="5000"/>
                  </a:schemeClr>
                </a:solidFill>
                <a:latin typeface="Times New Roman"/>
                <a:ea typeface="Times New Roman"/>
                <a:cs typeface="Times New Roman"/>
                <a:sym typeface="Times New Roman"/>
              </a:rPr>
              <a:t>Hôm ấy một buổi sáng đẹp trời, nghe tin nhà vua về là</a:t>
            </a:r>
            <a:r>
              <a:rPr lang="vi-VN" sz="1800" i="0" u="none" strike="noStrike" cap="none" dirty="0">
                <a:solidFill>
                  <a:schemeClr val="tx1">
                    <a:lumMod val="95000"/>
                    <a:lumOff val="5000"/>
                  </a:schemeClr>
                </a:solidFill>
                <a:latin typeface="Garamond"/>
                <a:ea typeface="Garamond"/>
                <a:cs typeface="Garamond"/>
                <a:sym typeface="Garamond"/>
              </a:rPr>
              <a:t>m </a:t>
            </a:r>
            <a:r>
              <a:rPr lang="vi-VN" sz="1800" i="0" u="none" strike="noStrike" cap="none" dirty="0">
                <a:solidFill>
                  <a:schemeClr val="tx1">
                    <a:lumMod val="95000"/>
                    <a:lumOff val="5000"/>
                  </a:schemeClr>
                </a:solidFill>
                <a:latin typeface="Times New Roman"/>
                <a:ea typeface="Times New Roman"/>
                <a:cs typeface="Times New Roman"/>
                <a:sym typeface="Times New Roman"/>
              </a:rPr>
              <a:t>lễ “tịch điền”, dân làng Thọ Xuân ( Thanh Hóa) nô nức tham gia. Sau khi nhận nén hương khấn trời cầu cho mưa thuận gió hòa, nhà vua bỏ hia, xắn quần, chuẩn bị bước xuống ruộng, bỗng có một cụ già bước đến</a:t>
            </a:r>
            <a:r>
              <a:rPr lang="vi-VN" sz="1800" i="0" u="none" strike="noStrike" cap="none" dirty="0">
                <a:solidFill>
                  <a:schemeClr val="tx1">
                    <a:lumMod val="95000"/>
                    <a:lumOff val="5000"/>
                  </a:schemeClr>
                </a:solidFill>
                <a:latin typeface="Garamond"/>
                <a:ea typeface="Garamond"/>
                <a:cs typeface="Garamond"/>
                <a:sym typeface="Garamond"/>
              </a:rPr>
              <a:t> </a:t>
            </a:r>
            <a:r>
              <a:rPr lang="vi-VN" sz="1800" i="0" u="none" strike="noStrike" cap="none" dirty="0">
                <a:solidFill>
                  <a:schemeClr val="tx1">
                    <a:lumMod val="95000"/>
                    <a:lumOff val="5000"/>
                  </a:schemeClr>
                </a:solidFill>
                <a:latin typeface="Times New Roman"/>
                <a:ea typeface="Times New Roman"/>
                <a:cs typeface="Times New Roman"/>
                <a:sym typeface="Times New Roman"/>
              </a:rPr>
              <a:t>can:</a:t>
            </a:r>
            <a:br>
              <a:rPr lang="vi-VN" sz="1800" i="0" u="none" strike="noStrike" cap="none" dirty="0">
                <a:solidFill>
                  <a:schemeClr val="tx1">
                    <a:lumMod val="95000"/>
                    <a:lumOff val="5000"/>
                  </a:schemeClr>
                </a:solidFill>
                <a:latin typeface="Times New Roman"/>
                <a:ea typeface="Times New Roman"/>
                <a:cs typeface="Times New Roman"/>
                <a:sym typeface="Times New Roman"/>
              </a:rPr>
            </a:br>
            <a:r>
              <a:rPr lang="vi-VN" sz="1800" i="0" u="none" strike="noStrike" cap="none" dirty="0">
                <a:solidFill>
                  <a:schemeClr val="tx1">
                    <a:lumMod val="95000"/>
                    <a:lumOff val="5000"/>
                  </a:schemeClr>
                </a:solidFill>
                <a:latin typeface="Times New Roman"/>
                <a:ea typeface="Times New Roman"/>
                <a:cs typeface="Times New Roman"/>
                <a:sym typeface="Times New Roman"/>
              </a:rPr>
              <a:t>- Bệ hạ là đấng chí tôn cày bừa là việc của nhân dân, can chi bệ hạ phải mệt mình vàng. </a:t>
            </a:r>
            <a:br>
              <a:rPr lang="vi-VN" sz="1800" i="0" u="none" strike="noStrike" cap="none" dirty="0">
                <a:solidFill>
                  <a:schemeClr val="tx1">
                    <a:lumMod val="95000"/>
                    <a:lumOff val="5000"/>
                  </a:schemeClr>
                </a:solidFill>
                <a:latin typeface="Times New Roman"/>
                <a:ea typeface="Times New Roman"/>
                <a:cs typeface="Times New Roman"/>
                <a:sym typeface="Times New Roman"/>
              </a:rPr>
            </a:br>
            <a:r>
              <a:rPr lang="vi-VN" sz="1800" i="0" u="none" strike="noStrike" cap="none" dirty="0">
                <a:solidFill>
                  <a:schemeClr val="tx1">
                    <a:lumMod val="95000"/>
                    <a:lumOff val="5000"/>
                  </a:schemeClr>
                </a:solidFill>
                <a:latin typeface="Times New Roman"/>
                <a:ea typeface="Times New Roman"/>
                <a:cs typeface="Times New Roman"/>
                <a:sym typeface="Times New Roman"/>
              </a:rPr>
              <a:t>- Nhà vua mỉm cười, vui vẻ nói: Nghề nông là cái gốc của nước nhà. Xôi rượu, cơm gạo nuôi quân đều từ lúa gạo mà ra. Vậy nên ai ai cũng phải chăm lo cày cấy.</a:t>
            </a:r>
            <a:br>
              <a:rPr lang="vi-VN" sz="1800" i="0" u="none" strike="noStrike" cap="none" dirty="0">
                <a:solidFill>
                  <a:schemeClr val="tx1">
                    <a:lumMod val="95000"/>
                    <a:lumOff val="5000"/>
                  </a:schemeClr>
                </a:solidFill>
                <a:latin typeface="Times New Roman"/>
                <a:ea typeface="Times New Roman"/>
                <a:cs typeface="Times New Roman"/>
                <a:sym typeface="Times New Roman"/>
              </a:rPr>
            </a:br>
            <a:r>
              <a:rPr lang="vi-VN" sz="1800" i="0" u="none" strike="noStrike" cap="none" dirty="0">
                <a:solidFill>
                  <a:schemeClr val="tx1">
                    <a:lumMod val="95000"/>
                    <a:lumOff val="5000"/>
                  </a:schemeClr>
                </a:solidFill>
                <a:latin typeface="Times New Roman"/>
                <a:ea typeface="Times New Roman"/>
                <a:cs typeface="Times New Roman"/>
                <a:sym typeface="Times New Roman"/>
              </a:rPr>
              <a:t> Đoạn nhà vua bước xuống ruộng. Do ruộng có chỗ nông, sâu, nên có lúc vua chao người, trâu vẩy bùn lên quần áo, mọi người cười ồ lên. Nhưng dần dần đường cày đã “dẻo”hơn, mọi người đều trầm trồ, thán phục. </a:t>
            </a:r>
            <a:endParaRPr lang="en-US" sz="1800" i="0" u="none" strike="noStrike" cap="none" dirty="0">
              <a:solidFill>
                <a:schemeClr val="tx1">
                  <a:lumMod val="95000"/>
                  <a:lumOff val="5000"/>
                </a:schemeClr>
              </a:solidFill>
              <a:latin typeface="Times New Roman"/>
              <a:ea typeface="Times New Roman"/>
              <a:cs typeface="Times New Roman"/>
              <a:sym typeface="Times New Roman"/>
            </a:endParaRPr>
          </a:p>
          <a:p>
            <a:pPr marL="285750" marR="0" lvl="0" indent="-285750" algn="l" rtl="0">
              <a:lnSpc>
                <a:spcPct val="100000"/>
              </a:lnSpc>
              <a:spcBef>
                <a:spcPts val="600"/>
              </a:spcBef>
              <a:spcAft>
                <a:spcPts val="0"/>
              </a:spcAft>
              <a:buClr>
                <a:schemeClr val="accent1"/>
              </a:buClr>
              <a:buSzPts val="2760"/>
              <a:buFont typeface="Arial"/>
              <a:buNone/>
            </a:pPr>
            <a:r>
              <a:rPr lang="en-US" dirty="0">
                <a:solidFill>
                  <a:schemeClr val="tx1">
                    <a:lumMod val="95000"/>
                    <a:lumOff val="5000"/>
                  </a:schemeClr>
                </a:solidFill>
                <a:latin typeface="Times New Roman"/>
                <a:ea typeface="Times New Roman"/>
                <a:cs typeface="Times New Roman"/>
                <a:sym typeface="Times New Roman"/>
              </a:rPr>
              <a:t>     </a:t>
            </a:r>
            <a:r>
              <a:rPr lang="vi-VN" sz="1800" i="0" u="none" strike="noStrike" cap="none" dirty="0">
                <a:solidFill>
                  <a:schemeClr val="tx1">
                    <a:lumMod val="95000"/>
                    <a:lumOff val="5000"/>
                  </a:schemeClr>
                </a:solidFill>
                <a:latin typeface="Times New Roman"/>
                <a:ea typeface="Times New Roman"/>
                <a:cs typeface="Times New Roman"/>
                <a:sym typeface="Times New Roman"/>
              </a:rPr>
              <a:t>( trích Gương sáng người xưa).</a:t>
            </a:r>
            <a:endParaRPr lang="vi-VN" dirty="0">
              <a:solidFill>
                <a:schemeClr val="tx1">
                  <a:lumMod val="95000"/>
                  <a:lumOff val="5000"/>
                </a:schemeClr>
              </a:solidFill>
            </a:endParaRPr>
          </a:p>
        </p:txBody>
      </p:sp>
      <p:sp>
        <p:nvSpPr>
          <p:cNvPr id="35" name="TextBox 34">
            <a:extLst>
              <a:ext uri="{FF2B5EF4-FFF2-40B4-BE49-F238E27FC236}">
                <a16:creationId xmlns:a16="http://schemas.microsoft.com/office/drawing/2014/main" id="{986B9067-2BFC-422A-83ED-C88A9B875EC0}"/>
              </a:ext>
            </a:extLst>
          </p:cNvPr>
          <p:cNvSpPr txBox="1"/>
          <p:nvPr/>
        </p:nvSpPr>
        <p:spPr>
          <a:xfrm>
            <a:off x="6035040" y="1009799"/>
            <a:ext cx="6136640" cy="369332"/>
          </a:xfrm>
          <a:prstGeom prst="rect">
            <a:avLst/>
          </a:prstGeom>
          <a:noFill/>
        </p:spPr>
        <p:txBody>
          <a:bodyPr wrap="square">
            <a:spAutoFit/>
          </a:bodyPr>
          <a:lstStyle/>
          <a:p>
            <a:pPr marL="285750" marR="0" lvl="0" indent="-285750" algn="just" rtl="0">
              <a:lnSpc>
                <a:spcPct val="100000"/>
              </a:lnSpc>
              <a:spcBef>
                <a:spcPts val="1200"/>
              </a:spcBef>
              <a:spcAft>
                <a:spcPts val="0"/>
              </a:spcAft>
              <a:buClr>
                <a:schemeClr val="accent1"/>
              </a:buClr>
              <a:buSzPts val="2760"/>
              <a:buFont typeface="Arial"/>
              <a:buNone/>
            </a:pPr>
            <a:r>
              <a:rPr lang="en-US" sz="1800" b="1" i="0" u="none" strike="noStrike" cap="none" dirty="0" err="1">
                <a:solidFill>
                  <a:schemeClr val="tx1">
                    <a:lumMod val="95000"/>
                    <a:lumOff val="5000"/>
                  </a:schemeClr>
                </a:solidFill>
                <a:latin typeface="Times New Roman"/>
                <a:ea typeface="Times New Roman"/>
                <a:cs typeface="Times New Roman"/>
                <a:sym typeface="Times New Roman"/>
              </a:rPr>
              <a:t>Vua</a:t>
            </a:r>
            <a:r>
              <a:rPr lang="en-US" sz="1800" b="1" i="0" u="none" strike="noStrike" cap="none" dirty="0">
                <a:solidFill>
                  <a:schemeClr val="tx1">
                    <a:lumMod val="95000"/>
                    <a:lumOff val="5000"/>
                  </a:schemeClr>
                </a:solidFill>
                <a:latin typeface="Times New Roman"/>
                <a:ea typeface="Times New Roman"/>
                <a:cs typeface="Times New Roman"/>
                <a:sym typeface="Times New Roman"/>
              </a:rPr>
              <a:t> Lê </a:t>
            </a:r>
            <a:r>
              <a:rPr lang="en-US" sz="1800" b="1" i="0" u="none" strike="noStrike" cap="none" dirty="0" err="1">
                <a:solidFill>
                  <a:schemeClr val="tx1">
                    <a:lumMod val="95000"/>
                    <a:lumOff val="5000"/>
                  </a:schemeClr>
                </a:solidFill>
                <a:latin typeface="Times New Roman"/>
                <a:ea typeface="Times New Roman"/>
                <a:cs typeface="Times New Roman"/>
                <a:sym typeface="Times New Roman"/>
              </a:rPr>
              <a:t>với</a:t>
            </a:r>
            <a:r>
              <a:rPr lang="en-US" sz="1800" b="1" i="0" u="none" strike="noStrike" cap="none" dirty="0">
                <a:solidFill>
                  <a:schemeClr val="tx1">
                    <a:lumMod val="95000"/>
                    <a:lumOff val="5000"/>
                  </a:schemeClr>
                </a:solidFill>
                <a:latin typeface="Times New Roman"/>
                <a:ea typeface="Times New Roman"/>
                <a:cs typeface="Times New Roman"/>
                <a:sym typeface="Times New Roman"/>
              </a:rPr>
              <a:t> </a:t>
            </a:r>
            <a:r>
              <a:rPr lang="en-US" sz="1800" b="1" i="0" u="none" strike="noStrike" cap="none" dirty="0" err="1">
                <a:solidFill>
                  <a:schemeClr val="tx1">
                    <a:lumMod val="95000"/>
                    <a:lumOff val="5000"/>
                  </a:schemeClr>
                </a:solidFill>
                <a:latin typeface="Times New Roman"/>
                <a:ea typeface="Times New Roman"/>
                <a:cs typeface="Times New Roman"/>
                <a:sym typeface="Times New Roman"/>
              </a:rPr>
              <a:t>việc</a:t>
            </a:r>
            <a:r>
              <a:rPr lang="en-US" sz="1800" b="1" i="0" u="none" strike="noStrike" cap="none" dirty="0">
                <a:solidFill>
                  <a:schemeClr val="tx1">
                    <a:lumMod val="95000"/>
                    <a:lumOff val="5000"/>
                  </a:schemeClr>
                </a:solidFill>
                <a:latin typeface="Times New Roman"/>
                <a:ea typeface="Times New Roman"/>
                <a:cs typeface="Times New Roman"/>
                <a:sym typeface="Times New Roman"/>
              </a:rPr>
              <a:t> </a:t>
            </a:r>
            <a:r>
              <a:rPr lang="en-US" sz="1800" b="1" i="0" u="none" strike="noStrike" cap="none" dirty="0" err="1">
                <a:solidFill>
                  <a:schemeClr val="tx1">
                    <a:lumMod val="95000"/>
                    <a:lumOff val="5000"/>
                  </a:schemeClr>
                </a:solidFill>
                <a:latin typeface="Times New Roman"/>
                <a:ea typeface="Times New Roman"/>
                <a:cs typeface="Times New Roman"/>
                <a:sym typeface="Times New Roman"/>
              </a:rPr>
              <a:t>khuyến</a:t>
            </a:r>
            <a:r>
              <a:rPr lang="en-US" sz="1800" b="1" i="0" u="none" strike="noStrike" cap="none" dirty="0">
                <a:solidFill>
                  <a:schemeClr val="tx1">
                    <a:lumMod val="95000"/>
                    <a:lumOff val="5000"/>
                  </a:schemeClr>
                </a:solidFill>
                <a:latin typeface="Times New Roman"/>
                <a:ea typeface="Times New Roman"/>
                <a:cs typeface="Times New Roman"/>
                <a:sym typeface="Times New Roman"/>
              </a:rPr>
              <a:t> </a:t>
            </a:r>
            <a:r>
              <a:rPr lang="en-US" sz="1800" b="1" i="0" u="none" strike="noStrike" cap="none" dirty="0" err="1">
                <a:solidFill>
                  <a:schemeClr val="tx1">
                    <a:lumMod val="95000"/>
                    <a:lumOff val="5000"/>
                  </a:schemeClr>
                </a:solidFill>
                <a:latin typeface="Times New Roman"/>
                <a:ea typeface="Times New Roman"/>
                <a:cs typeface="Times New Roman"/>
                <a:sym typeface="Times New Roman"/>
              </a:rPr>
              <a:t>nông</a:t>
            </a:r>
            <a:r>
              <a:rPr lang="en-US" sz="1800" b="1" i="0" u="none" strike="noStrike" cap="none" dirty="0">
                <a:solidFill>
                  <a:schemeClr val="tx1">
                    <a:lumMod val="95000"/>
                    <a:lumOff val="5000"/>
                  </a:schemeClr>
                </a:solidFill>
                <a:latin typeface="Times New Roman"/>
                <a:ea typeface="Times New Roman"/>
                <a:cs typeface="Times New Roman"/>
                <a:sym typeface="Times New Roman"/>
              </a:rPr>
              <a:t>:</a:t>
            </a:r>
            <a:endParaRPr lang="en-US" sz="1800" b="1" i="0" u="none" strike="noStrike" cap="none" dirty="0">
              <a:solidFill>
                <a:schemeClr val="tx1">
                  <a:lumMod val="95000"/>
                  <a:lumOff val="5000"/>
                </a:schemeClr>
              </a:solidFill>
              <a:latin typeface="Garamond"/>
              <a:ea typeface="Garamond"/>
              <a:cs typeface="Garamond"/>
              <a:sym typeface="Garamond"/>
            </a:endParaRPr>
          </a:p>
        </p:txBody>
      </p:sp>
      <p:sp>
        <p:nvSpPr>
          <p:cNvPr id="37" name="TextBox 36">
            <a:extLst>
              <a:ext uri="{FF2B5EF4-FFF2-40B4-BE49-F238E27FC236}">
                <a16:creationId xmlns:a16="http://schemas.microsoft.com/office/drawing/2014/main" id="{4658D100-AE51-4D51-A3A7-BAF4F60D3FA1}"/>
              </a:ext>
            </a:extLst>
          </p:cNvPr>
          <p:cNvSpPr txBox="1"/>
          <p:nvPr/>
        </p:nvSpPr>
        <p:spPr>
          <a:xfrm>
            <a:off x="2140003" y="5633998"/>
            <a:ext cx="2006494" cy="477054"/>
          </a:xfrm>
          <a:prstGeom prst="rect">
            <a:avLst/>
          </a:prstGeom>
          <a:noFill/>
        </p:spPr>
        <p:txBody>
          <a:bodyPr wrap="square">
            <a:spAutoFit/>
          </a:bodyPr>
          <a:lstStyle/>
          <a:p>
            <a:pPr marL="285750" marR="0" lvl="0" indent="-285750" algn="just" rtl="0">
              <a:lnSpc>
                <a:spcPct val="100000"/>
              </a:lnSpc>
              <a:spcBef>
                <a:spcPts val="1200"/>
              </a:spcBef>
              <a:spcAft>
                <a:spcPts val="0"/>
              </a:spcAft>
              <a:buClr>
                <a:schemeClr val="accent1"/>
              </a:buClr>
              <a:buSzPts val="2760"/>
              <a:buFont typeface="Arial"/>
              <a:buNone/>
            </a:pPr>
            <a:r>
              <a:rPr lang="en-US" sz="2500" b="1" i="0" u="none" strike="noStrike" cap="none" dirty="0" err="1">
                <a:solidFill>
                  <a:srgbClr val="0070C0"/>
                </a:solidFill>
                <a:latin typeface="Times New Roman"/>
                <a:ea typeface="Times New Roman"/>
                <a:cs typeface="Times New Roman"/>
                <a:sym typeface="Times New Roman"/>
              </a:rPr>
              <a:t>Lễ</a:t>
            </a:r>
            <a:r>
              <a:rPr lang="en-US" sz="2500" b="1" i="0" u="none" strike="noStrike" cap="none" dirty="0">
                <a:solidFill>
                  <a:srgbClr val="0070C0"/>
                </a:solidFill>
                <a:latin typeface="Times New Roman"/>
                <a:ea typeface="Times New Roman"/>
                <a:cs typeface="Times New Roman"/>
                <a:sym typeface="Times New Roman"/>
              </a:rPr>
              <a:t> </a:t>
            </a:r>
            <a:r>
              <a:rPr lang="en-US" sz="2500" b="1" i="0" u="none" strike="noStrike" cap="none" dirty="0" err="1">
                <a:solidFill>
                  <a:srgbClr val="0070C0"/>
                </a:solidFill>
                <a:latin typeface="Times New Roman"/>
                <a:ea typeface="Times New Roman"/>
                <a:cs typeface="Times New Roman"/>
                <a:sym typeface="Times New Roman"/>
              </a:rPr>
              <a:t>tịch</a:t>
            </a:r>
            <a:r>
              <a:rPr lang="en-US" sz="2500" b="1" i="0" u="none" strike="noStrike" cap="none" dirty="0">
                <a:solidFill>
                  <a:srgbClr val="0070C0"/>
                </a:solidFill>
                <a:latin typeface="Times New Roman"/>
                <a:ea typeface="Times New Roman"/>
                <a:cs typeface="Times New Roman"/>
                <a:sym typeface="Times New Roman"/>
              </a:rPr>
              <a:t> </a:t>
            </a:r>
            <a:r>
              <a:rPr lang="en-US" sz="2500" b="1" i="0" u="none" strike="noStrike" cap="none" dirty="0" err="1">
                <a:solidFill>
                  <a:srgbClr val="0070C0"/>
                </a:solidFill>
                <a:latin typeface="Times New Roman"/>
                <a:ea typeface="Times New Roman"/>
                <a:cs typeface="Times New Roman"/>
                <a:sym typeface="Times New Roman"/>
              </a:rPr>
              <a:t>điền</a:t>
            </a:r>
            <a:endParaRPr lang="en-US" sz="2500" b="1" i="0" u="none" strike="noStrike" cap="none" dirty="0">
              <a:solidFill>
                <a:srgbClr val="0070C0"/>
              </a:solidFill>
              <a:latin typeface="Garamond"/>
              <a:ea typeface="Garamond"/>
              <a:cs typeface="Garamond"/>
              <a:sym typeface="Garamond"/>
            </a:endParaRPr>
          </a:p>
        </p:txBody>
      </p:sp>
      <p:sp>
        <p:nvSpPr>
          <p:cNvPr id="2" name="TextBox 1">
            <a:extLst>
              <a:ext uri="{FF2B5EF4-FFF2-40B4-BE49-F238E27FC236}">
                <a16:creationId xmlns:a16="http://schemas.microsoft.com/office/drawing/2014/main" id="{256C0617-5A71-4E2C-B6F0-21A1B0B0542E}"/>
              </a:ext>
            </a:extLst>
          </p:cNvPr>
          <p:cNvSpPr txBox="1"/>
          <p:nvPr/>
        </p:nvSpPr>
        <p:spPr>
          <a:xfrm>
            <a:off x="3392108" y="235727"/>
            <a:ext cx="5711252"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MỞ RỘNG KIẾN THỨC</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01378870"/>
      </p:ext>
    </p:extLst>
  </p:cSld>
  <p:clrMapOvr>
    <a:masterClrMapping/>
  </p:clrMapOvr>
  <mc:AlternateContent xmlns:mc="http://schemas.openxmlformats.org/markup-compatibility/2006" xmlns:p14="http://schemas.microsoft.com/office/powerpoint/2010/main">
    <mc:Choice Requires="p14">
      <p:transition spd="slow" p14:dur="1500" advClick="0" advTm="73636">
        <p:random/>
      </p:transition>
    </mc:Choice>
    <mc:Fallback xmlns="">
      <p:transition spd="slow" advClick="0" advTm="7363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1000" fill="hold"/>
                                        <p:tgtEl>
                                          <p:spTgt spid="9"/>
                                        </p:tgtEl>
                                        <p:attrNameLst>
                                          <p:attrName>ppt_w</p:attrName>
                                        </p:attrNameLst>
                                      </p:cBhvr>
                                      <p:tavLst>
                                        <p:tav tm="0">
                                          <p:val>
                                            <p:fltVal val="0"/>
                                          </p:val>
                                        </p:tav>
                                        <p:tav tm="100000">
                                          <p:val>
                                            <p:strVal val="#ppt_w"/>
                                          </p:val>
                                        </p:tav>
                                      </p:tavLst>
                                    </p:anim>
                                    <p:anim calcmode="lin" valueType="num">
                                      <p:cBhvr>
                                        <p:cTn id="10" dur="1000" fill="hold"/>
                                        <p:tgtEl>
                                          <p:spTgt spid="9"/>
                                        </p:tgtEl>
                                        <p:attrNameLst>
                                          <p:attrName>ppt_h</p:attrName>
                                        </p:attrNameLst>
                                      </p:cBhvr>
                                      <p:tavLst>
                                        <p:tav tm="0">
                                          <p:val>
                                            <p:fltVal val="0"/>
                                          </p:val>
                                        </p:tav>
                                        <p:tav tm="100000">
                                          <p:val>
                                            <p:strVal val="#ppt_h"/>
                                          </p:val>
                                        </p:tav>
                                      </p:tavLst>
                                    </p:anim>
                                    <p:anim calcmode="lin" valueType="num">
                                      <p:cBhvr>
                                        <p:cTn id="11" dur="1000" fill="hold"/>
                                        <p:tgtEl>
                                          <p:spTgt spid="9"/>
                                        </p:tgtEl>
                                        <p:attrNameLst>
                                          <p:attrName>style.rotation</p:attrName>
                                        </p:attrNameLst>
                                      </p:cBhvr>
                                      <p:tavLst>
                                        <p:tav tm="0">
                                          <p:val>
                                            <p:fltVal val="90"/>
                                          </p:val>
                                        </p:tav>
                                        <p:tav tm="100000">
                                          <p:val>
                                            <p:fltVal val="0"/>
                                          </p:val>
                                        </p:tav>
                                      </p:tavLst>
                                    </p:anim>
                                    <p:animEffect transition="in" filter="fade">
                                      <p:cBhvr>
                                        <p:cTn id="12" dur="1000"/>
                                        <p:tgtEl>
                                          <p:spTgt spid="9"/>
                                        </p:tgtEl>
                                      </p:cBhvr>
                                    </p:animEffect>
                                  </p:childTnLst>
                                </p:cTn>
                              </p:par>
                              <p:par>
                                <p:cTn id="13" presetID="3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1000"/>
                                        <p:tgtEl>
                                          <p:spTgt spid="1026"/>
                                        </p:tgtEl>
                                      </p:cBhvr>
                                    </p:animEffect>
                                    <p:anim calcmode="lin" valueType="num">
                                      <p:cBhvr>
                                        <p:cTn id="30" dur="1000" fill="hold"/>
                                        <p:tgtEl>
                                          <p:spTgt spid="1026"/>
                                        </p:tgtEl>
                                        <p:attrNameLst>
                                          <p:attrName>ppt_x</p:attrName>
                                        </p:attrNameLst>
                                      </p:cBhvr>
                                      <p:tavLst>
                                        <p:tav tm="0">
                                          <p:val>
                                            <p:strVal val="#ppt_x"/>
                                          </p:val>
                                        </p:tav>
                                        <p:tav tm="100000">
                                          <p:val>
                                            <p:strVal val="#ppt_x"/>
                                          </p:val>
                                        </p:tav>
                                      </p:tavLst>
                                    </p:anim>
                                    <p:anim calcmode="lin" valueType="num">
                                      <p:cBhvr>
                                        <p:cTn id="3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33" grpId="0"/>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
</p:tagLst>
</file>

<file path=ppt/tags/tag2.xml><?xml version="1.0" encoding="utf-8"?>
<p:tagLst xmlns:a="http://schemas.openxmlformats.org/drawingml/2006/main" xmlns:r="http://schemas.openxmlformats.org/officeDocument/2006/relationships" xmlns:p="http://schemas.openxmlformats.org/presentationml/2006/main">
  <p:tag name="TIMING" val="|0.1|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1027</TotalTime>
  <Words>891</Words>
  <Application>Microsoft Office PowerPoint</Application>
  <PresentationFormat>Widescreen</PresentationFormat>
  <Paragraphs>133</Paragraphs>
  <Slides>24</Slides>
  <Notes>16</Notes>
  <HiddenSlides>0</HiddenSlides>
  <MMClips>5</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微软雅黑</vt:lpstr>
      <vt:lpstr>宋体</vt:lpstr>
      <vt:lpstr>Arial</vt:lpstr>
      <vt:lpstr>Calibri</vt:lpstr>
      <vt:lpstr>等线</vt:lpstr>
      <vt:lpstr>等线 Light</vt:lpstr>
      <vt:lpstr>FontAwesome</vt:lpstr>
      <vt:lpstr>Garamond</vt:lpstr>
      <vt:lpstr>Helvetica Light</vt:lpstr>
      <vt:lpstr>Lato Light</vt:lpstr>
      <vt:lpstr>Lato Regular</vt:lpstr>
      <vt:lpstr>Times New Roman</vt:lpstr>
      <vt:lpstr>方正剪纸简体</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111111</dc:title>
  <dc:subject>9Slide.vn</dc:subject>
  <dc:creator>Duc</dc:creator>
  <dc:description>9Slide.vn</dc:description>
  <cp:lastModifiedBy>Admin</cp:lastModifiedBy>
  <cp:revision>106</cp:revision>
  <dcterms:created xsi:type="dcterms:W3CDTF">2018-10-13T02:45:00Z</dcterms:created>
  <dcterms:modified xsi:type="dcterms:W3CDTF">2024-12-18T14:18:43Z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