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2" r:id="rId3"/>
    <p:sldMasterId id="2147483705" r:id="rId4"/>
    <p:sldMasterId id="2147483708" r:id="rId5"/>
    <p:sldMasterId id="2147483720" r:id="rId6"/>
  </p:sldMasterIdLst>
  <p:notesMasterIdLst>
    <p:notesMasterId r:id="rId25"/>
  </p:notesMasterIdLst>
  <p:sldIdLst>
    <p:sldId id="378" r:id="rId7"/>
    <p:sldId id="381" r:id="rId8"/>
    <p:sldId id="374" r:id="rId9"/>
    <p:sldId id="353" r:id="rId10"/>
    <p:sldId id="324" r:id="rId11"/>
    <p:sldId id="384" r:id="rId12"/>
    <p:sldId id="360" r:id="rId13"/>
    <p:sldId id="386" r:id="rId14"/>
    <p:sldId id="389" r:id="rId15"/>
    <p:sldId id="361" r:id="rId16"/>
    <p:sldId id="393" r:id="rId17"/>
    <p:sldId id="395" r:id="rId18"/>
    <p:sldId id="355" r:id="rId19"/>
    <p:sldId id="367" r:id="rId20"/>
    <p:sldId id="368" r:id="rId21"/>
    <p:sldId id="369" r:id="rId22"/>
    <p:sldId id="375" r:id="rId23"/>
    <p:sldId id="37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94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99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093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795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91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186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880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577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>
        <p:scale>
          <a:sx n="66" d="100"/>
          <a:sy n="66" d="100"/>
        </p:scale>
        <p:origin x="-9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48A3F-84BC-40EB-B703-2CB93663FD4D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F1DB7-EC9F-4B17-8C74-0A20F49B1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4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99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93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95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91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86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0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77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6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3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94" indent="0" algn="ctr">
              <a:buNone/>
              <a:defRPr sz="2000"/>
            </a:lvl2pPr>
            <a:lvl3pPr marL="913399" indent="0" algn="ctr">
              <a:buNone/>
              <a:defRPr sz="1800"/>
            </a:lvl3pPr>
            <a:lvl4pPr marL="1370093" indent="0" algn="ctr">
              <a:buNone/>
              <a:defRPr sz="1600"/>
            </a:lvl4pPr>
            <a:lvl5pPr marL="1826795" indent="0" algn="ctr">
              <a:buNone/>
              <a:defRPr sz="1600"/>
            </a:lvl5pPr>
            <a:lvl6pPr marL="2283491" indent="0" algn="ctr">
              <a:buNone/>
              <a:defRPr sz="1600"/>
            </a:lvl6pPr>
            <a:lvl7pPr marL="274018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7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54440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2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59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4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4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89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3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78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23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67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125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57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3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1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1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470" indent="0">
              <a:buNone/>
              <a:defRPr sz="1300" b="1"/>
            </a:lvl2pPr>
            <a:lvl3pPr marL="608929" indent="0">
              <a:buNone/>
              <a:defRPr sz="1200" b="1"/>
            </a:lvl3pPr>
            <a:lvl4pPr marL="913399" indent="0">
              <a:buNone/>
              <a:defRPr sz="1100" b="1"/>
            </a:lvl4pPr>
            <a:lvl5pPr marL="1217858" indent="0">
              <a:buNone/>
              <a:defRPr sz="1100" b="1"/>
            </a:lvl5pPr>
            <a:lvl6pPr marL="1522328" indent="0">
              <a:buNone/>
              <a:defRPr sz="1100" b="1"/>
            </a:lvl6pPr>
            <a:lvl7pPr marL="1826795" indent="0">
              <a:buNone/>
              <a:defRPr sz="1100" b="1"/>
            </a:lvl7pPr>
            <a:lvl8pPr marL="2131257" indent="0">
              <a:buNone/>
              <a:defRPr sz="1100" b="1"/>
            </a:lvl8pPr>
            <a:lvl9pPr marL="243571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1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470" indent="0">
              <a:buNone/>
              <a:defRPr sz="1300" b="1"/>
            </a:lvl2pPr>
            <a:lvl3pPr marL="608929" indent="0">
              <a:buNone/>
              <a:defRPr sz="1200" b="1"/>
            </a:lvl3pPr>
            <a:lvl4pPr marL="913399" indent="0">
              <a:buNone/>
              <a:defRPr sz="1100" b="1"/>
            </a:lvl4pPr>
            <a:lvl5pPr marL="1217858" indent="0">
              <a:buNone/>
              <a:defRPr sz="1100" b="1"/>
            </a:lvl5pPr>
            <a:lvl6pPr marL="1522328" indent="0">
              <a:buNone/>
              <a:defRPr sz="1100" b="1"/>
            </a:lvl6pPr>
            <a:lvl7pPr marL="1826795" indent="0">
              <a:buNone/>
              <a:defRPr sz="1100" b="1"/>
            </a:lvl7pPr>
            <a:lvl8pPr marL="2131257" indent="0">
              <a:buNone/>
              <a:defRPr sz="1100" b="1"/>
            </a:lvl8pPr>
            <a:lvl9pPr marL="243571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89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36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3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33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5" y="18204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44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470" indent="0">
              <a:buNone/>
              <a:defRPr sz="800"/>
            </a:lvl2pPr>
            <a:lvl3pPr marL="608929" indent="0">
              <a:buNone/>
              <a:defRPr sz="700"/>
            </a:lvl3pPr>
            <a:lvl4pPr marL="913399" indent="0">
              <a:buNone/>
              <a:defRPr sz="600"/>
            </a:lvl4pPr>
            <a:lvl5pPr marL="1217858" indent="0">
              <a:buNone/>
              <a:defRPr sz="600"/>
            </a:lvl5pPr>
            <a:lvl6pPr marL="1522328" indent="0">
              <a:buNone/>
              <a:defRPr sz="600"/>
            </a:lvl6pPr>
            <a:lvl7pPr marL="1826795" indent="0">
              <a:buNone/>
              <a:defRPr sz="600"/>
            </a:lvl7pPr>
            <a:lvl8pPr marL="2131257" indent="0">
              <a:buNone/>
              <a:defRPr sz="600"/>
            </a:lvl8pPr>
            <a:lvl9pPr marL="243571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47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0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470" indent="0">
              <a:buNone/>
              <a:defRPr sz="1900"/>
            </a:lvl2pPr>
            <a:lvl3pPr marL="608929" indent="0">
              <a:buNone/>
              <a:defRPr sz="1600"/>
            </a:lvl3pPr>
            <a:lvl4pPr marL="913399" indent="0">
              <a:buNone/>
              <a:defRPr sz="1300"/>
            </a:lvl4pPr>
            <a:lvl5pPr marL="1217858" indent="0">
              <a:buNone/>
              <a:defRPr sz="1300"/>
            </a:lvl5pPr>
            <a:lvl6pPr marL="1522328" indent="0">
              <a:buNone/>
              <a:defRPr sz="1300"/>
            </a:lvl6pPr>
            <a:lvl7pPr marL="1826795" indent="0">
              <a:buNone/>
              <a:defRPr sz="1300"/>
            </a:lvl7pPr>
            <a:lvl8pPr marL="2131257" indent="0">
              <a:buNone/>
              <a:defRPr sz="1300"/>
            </a:lvl8pPr>
            <a:lvl9pPr marL="243571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5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470" indent="0">
              <a:buNone/>
              <a:defRPr sz="800"/>
            </a:lvl2pPr>
            <a:lvl3pPr marL="608929" indent="0">
              <a:buNone/>
              <a:defRPr sz="700"/>
            </a:lvl3pPr>
            <a:lvl4pPr marL="913399" indent="0">
              <a:buNone/>
              <a:defRPr sz="600"/>
            </a:lvl4pPr>
            <a:lvl5pPr marL="1217858" indent="0">
              <a:buNone/>
              <a:defRPr sz="600"/>
            </a:lvl5pPr>
            <a:lvl6pPr marL="1522328" indent="0">
              <a:buNone/>
              <a:defRPr sz="600"/>
            </a:lvl6pPr>
            <a:lvl7pPr marL="1826795" indent="0">
              <a:buNone/>
              <a:defRPr sz="600"/>
            </a:lvl7pPr>
            <a:lvl8pPr marL="2131257" indent="0">
              <a:buNone/>
              <a:defRPr sz="600"/>
            </a:lvl8pPr>
            <a:lvl9pPr marL="243571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76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38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26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86" tIns="45695" rIns="91386" bIns="45695"/>
          <a:lstStyle/>
          <a:p>
            <a:pPr defTabSz="913854"/>
            <a:fld id="{780DD0F4-FFDB-47E3-BA89-CC68418D1609}" type="datetimeFigureOut">
              <a:rPr lang="zh-CN" altLang="en-US" smtClean="0">
                <a:solidFill>
                  <a:prstClr val="black"/>
                </a:solidFill>
              </a:rPr>
              <a:pPr defTabSz="913854"/>
              <a:t>2024/11/27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8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4104068" y="4648206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40" y="2510202"/>
            <a:ext cx="1983962" cy="20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9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86" tIns="45695" rIns="91386" bIns="45695"/>
          <a:lstStyle/>
          <a:p>
            <a:pPr defTabSz="913854"/>
            <a:fld id="{780DD0F4-FFDB-47E3-BA89-CC68418D1609}" type="datetimeFigureOut">
              <a:rPr lang="zh-CN" altLang="en-US" smtClean="0">
                <a:solidFill>
                  <a:prstClr val="black"/>
                </a:solidFill>
              </a:rPr>
              <a:pPr defTabSz="913854"/>
              <a:t>2024/11/27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4104068" y="4648206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40" y="2510202"/>
            <a:ext cx="1983962" cy="20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4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63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0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0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58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3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6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9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5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2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78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5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7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31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85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4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50" indent="0">
              <a:buNone/>
              <a:defRPr sz="1300" b="1"/>
            </a:lvl2pPr>
            <a:lvl3pPr marL="609295" indent="0">
              <a:buNone/>
              <a:defRPr sz="1200" b="1"/>
            </a:lvl3pPr>
            <a:lvl4pPr marL="913945" indent="0">
              <a:buNone/>
              <a:defRPr sz="1100" b="1"/>
            </a:lvl4pPr>
            <a:lvl5pPr marL="1218590" indent="0">
              <a:buNone/>
              <a:defRPr sz="1100" b="1"/>
            </a:lvl5pPr>
            <a:lvl6pPr marL="1523240" indent="0">
              <a:buNone/>
              <a:defRPr sz="1100" b="1"/>
            </a:lvl6pPr>
            <a:lvl7pPr marL="1827887" indent="0">
              <a:buNone/>
              <a:defRPr sz="1100" b="1"/>
            </a:lvl7pPr>
            <a:lvl8pPr marL="2132535" indent="0">
              <a:buNone/>
              <a:defRPr sz="1100" b="1"/>
            </a:lvl8pPr>
            <a:lvl9pPr marL="243718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4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50" indent="0">
              <a:buNone/>
              <a:defRPr sz="1300" b="1"/>
            </a:lvl2pPr>
            <a:lvl3pPr marL="609295" indent="0">
              <a:buNone/>
              <a:defRPr sz="1200" b="1"/>
            </a:lvl3pPr>
            <a:lvl4pPr marL="913945" indent="0">
              <a:buNone/>
              <a:defRPr sz="1100" b="1"/>
            </a:lvl4pPr>
            <a:lvl5pPr marL="1218590" indent="0">
              <a:buNone/>
              <a:defRPr sz="1100" b="1"/>
            </a:lvl5pPr>
            <a:lvl6pPr marL="1523240" indent="0">
              <a:buNone/>
              <a:defRPr sz="1100" b="1"/>
            </a:lvl6pPr>
            <a:lvl7pPr marL="1827887" indent="0">
              <a:buNone/>
              <a:defRPr sz="1100" b="1"/>
            </a:lvl7pPr>
            <a:lvl8pPr marL="2132535" indent="0">
              <a:buNone/>
              <a:defRPr sz="1100" b="1"/>
            </a:lvl8pPr>
            <a:lvl9pPr marL="243718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45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94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11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1" y="182038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8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650" indent="0">
              <a:buNone/>
              <a:defRPr sz="800"/>
            </a:lvl2pPr>
            <a:lvl3pPr marL="609295" indent="0">
              <a:buNone/>
              <a:defRPr sz="700"/>
            </a:lvl3pPr>
            <a:lvl4pPr marL="913945" indent="0">
              <a:buNone/>
              <a:defRPr sz="600"/>
            </a:lvl4pPr>
            <a:lvl5pPr marL="1218590" indent="0">
              <a:buNone/>
              <a:defRPr sz="600"/>
            </a:lvl5pPr>
            <a:lvl6pPr marL="1523240" indent="0">
              <a:buNone/>
              <a:defRPr sz="600"/>
            </a:lvl6pPr>
            <a:lvl7pPr marL="1827887" indent="0">
              <a:buNone/>
              <a:defRPr sz="600"/>
            </a:lvl7pPr>
            <a:lvl8pPr marL="2132535" indent="0">
              <a:buNone/>
              <a:defRPr sz="600"/>
            </a:lvl8pPr>
            <a:lvl9pPr marL="243718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26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4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650" indent="0">
              <a:buNone/>
              <a:defRPr sz="1900"/>
            </a:lvl2pPr>
            <a:lvl3pPr marL="609295" indent="0">
              <a:buNone/>
              <a:defRPr sz="1600"/>
            </a:lvl3pPr>
            <a:lvl4pPr marL="913945" indent="0">
              <a:buNone/>
              <a:defRPr sz="1300"/>
            </a:lvl4pPr>
            <a:lvl5pPr marL="1218590" indent="0">
              <a:buNone/>
              <a:defRPr sz="1300"/>
            </a:lvl5pPr>
            <a:lvl6pPr marL="1523240" indent="0">
              <a:buNone/>
              <a:defRPr sz="1300"/>
            </a:lvl6pPr>
            <a:lvl7pPr marL="1827887" indent="0">
              <a:buNone/>
              <a:defRPr sz="1300"/>
            </a:lvl7pPr>
            <a:lvl8pPr marL="2132535" indent="0">
              <a:buNone/>
              <a:defRPr sz="1300"/>
            </a:lvl8pPr>
            <a:lvl9pPr marL="2437180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9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650" indent="0">
              <a:buNone/>
              <a:defRPr sz="800"/>
            </a:lvl2pPr>
            <a:lvl3pPr marL="609295" indent="0">
              <a:buNone/>
              <a:defRPr sz="700"/>
            </a:lvl3pPr>
            <a:lvl4pPr marL="913945" indent="0">
              <a:buNone/>
              <a:defRPr sz="600"/>
            </a:lvl4pPr>
            <a:lvl5pPr marL="1218590" indent="0">
              <a:buNone/>
              <a:defRPr sz="600"/>
            </a:lvl5pPr>
            <a:lvl6pPr marL="1523240" indent="0">
              <a:buNone/>
              <a:defRPr sz="600"/>
            </a:lvl6pPr>
            <a:lvl7pPr marL="1827887" indent="0">
              <a:buNone/>
              <a:defRPr sz="600"/>
            </a:lvl7pPr>
            <a:lvl8pPr marL="2132535" indent="0">
              <a:buNone/>
              <a:defRPr sz="600"/>
            </a:lvl8pPr>
            <a:lvl9pPr marL="243718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82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6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6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6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31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4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52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45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6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8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63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75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42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59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70" indent="0">
              <a:buNone/>
              <a:defRPr sz="1900"/>
            </a:lvl2pPr>
            <a:lvl3pPr marL="609539" indent="0">
              <a:buNone/>
              <a:defRPr sz="1600"/>
            </a:lvl3pPr>
            <a:lvl4pPr marL="914309" indent="0">
              <a:buNone/>
              <a:defRPr sz="1300"/>
            </a:lvl4pPr>
            <a:lvl5pPr marL="1219078" indent="0">
              <a:buNone/>
              <a:defRPr sz="1300"/>
            </a:lvl5pPr>
            <a:lvl6pPr marL="1523848" indent="0">
              <a:buNone/>
              <a:defRPr sz="1300"/>
            </a:lvl6pPr>
            <a:lvl7pPr marL="1828617" indent="0">
              <a:buNone/>
              <a:defRPr sz="1300"/>
            </a:lvl7pPr>
            <a:lvl8pPr marL="2133387" indent="0">
              <a:buNone/>
              <a:defRPr sz="1300"/>
            </a:lvl8pPr>
            <a:lvl9pPr marL="243815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47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90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5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4" indent="0">
              <a:buNone/>
              <a:defRPr sz="2000" b="1"/>
            </a:lvl2pPr>
            <a:lvl3pPr marL="913399" indent="0">
              <a:buNone/>
              <a:defRPr sz="1800" b="1"/>
            </a:lvl3pPr>
            <a:lvl4pPr marL="1370093" indent="0">
              <a:buNone/>
              <a:defRPr sz="1600" b="1"/>
            </a:lvl4pPr>
            <a:lvl5pPr marL="1826795" indent="0">
              <a:buNone/>
              <a:defRPr sz="1600" b="1"/>
            </a:lvl5pPr>
            <a:lvl6pPr marL="2283491" indent="0">
              <a:buNone/>
              <a:defRPr sz="1600" b="1"/>
            </a:lvl6pPr>
            <a:lvl7pPr marL="274018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7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4" indent="0">
              <a:buNone/>
              <a:defRPr sz="2000" b="1"/>
            </a:lvl2pPr>
            <a:lvl3pPr marL="913399" indent="0">
              <a:buNone/>
              <a:defRPr sz="1800" b="1"/>
            </a:lvl3pPr>
            <a:lvl4pPr marL="1370093" indent="0">
              <a:buNone/>
              <a:defRPr sz="1600" b="1"/>
            </a:lvl4pPr>
            <a:lvl5pPr marL="1826795" indent="0">
              <a:buNone/>
              <a:defRPr sz="1600" b="1"/>
            </a:lvl5pPr>
            <a:lvl6pPr marL="2283491" indent="0">
              <a:buNone/>
              <a:defRPr sz="1600" b="1"/>
            </a:lvl6pPr>
            <a:lvl7pPr marL="274018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7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2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4" indent="0">
              <a:buNone/>
              <a:defRPr sz="1400"/>
            </a:lvl2pPr>
            <a:lvl3pPr marL="913399" indent="0">
              <a:buNone/>
              <a:defRPr sz="1200"/>
            </a:lvl3pPr>
            <a:lvl4pPr marL="1370093" indent="0">
              <a:buNone/>
              <a:defRPr sz="1000"/>
            </a:lvl4pPr>
            <a:lvl5pPr marL="1826795" indent="0">
              <a:buNone/>
              <a:defRPr sz="1000"/>
            </a:lvl5pPr>
            <a:lvl6pPr marL="2283491" indent="0">
              <a:buNone/>
              <a:defRPr sz="1000"/>
            </a:lvl6pPr>
            <a:lvl7pPr marL="2740186" indent="0">
              <a:buNone/>
              <a:defRPr sz="1000"/>
            </a:lvl7pPr>
            <a:lvl8pPr marL="3196880" indent="0">
              <a:buNone/>
              <a:defRPr sz="1000"/>
            </a:lvl8pPr>
            <a:lvl9pPr marL="365357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694" indent="0">
              <a:buNone/>
              <a:defRPr sz="2800"/>
            </a:lvl2pPr>
            <a:lvl3pPr marL="913399" indent="0">
              <a:buNone/>
              <a:defRPr sz="2400"/>
            </a:lvl3pPr>
            <a:lvl4pPr marL="1370093" indent="0">
              <a:buNone/>
              <a:defRPr sz="2000"/>
            </a:lvl4pPr>
            <a:lvl5pPr marL="1826795" indent="0">
              <a:buNone/>
              <a:defRPr sz="2000"/>
            </a:lvl5pPr>
            <a:lvl6pPr marL="2283491" indent="0">
              <a:buNone/>
              <a:defRPr sz="2000"/>
            </a:lvl6pPr>
            <a:lvl7pPr marL="2740186" indent="0">
              <a:buNone/>
              <a:defRPr sz="2000"/>
            </a:lvl7pPr>
            <a:lvl8pPr marL="3196880" indent="0">
              <a:buNone/>
              <a:defRPr sz="2000"/>
            </a:lvl8pPr>
            <a:lvl9pPr marL="365357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4" indent="0">
              <a:buNone/>
              <a:defRPr sz="1400"/>
            </a:lvl2pPr>
            <a:lvl3pPr marL="913399" indent="0">
              <a:buNone/>
              <a:defRPr sz="1200"/>
            </a:lvl3pPr>
            <a:lvl4pPr marL="1370093" indent="0">
              <a:buNone/>
              <a:defRPr sz="1000"/>
            </a:lvl4pPr>
            <a:lvl5pPr marL="1826795" indent="0">
              <a:buNone/>
              <a:defRPr sz="1000"/>
            </a:lvl5pPr>
            <a:lvl6pPr marL="2283491" indent="0">
              <a:buNone/>
              <a:defRPr sz="1000"/>
            </a:lvl6pPr>
            <a:lvl7pPr marL="2740186" indent="0">
              <a:buNone/>
              <a:defRPr sz="1000"/>
            </a:lvl7pPr>
            <a:lvl8pPr marL="3196880" indent="0">
              <a:buNone/>
              <a:defRPr sz="1000"/>
            </a:lvl8pPr>
            <a:lvl9pPr marL="365357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341" tIns="45675" rIns="91341" bIns="456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41" tIns="45675" rIns="91341" bIns="45675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1"/>
            <a:ext cx="274320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4FC8-0243-452E-A9A7-2F3333004A12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1"/>
            <a:ext cx="411480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32" r:id="rId12"/>
  </p:sldLayoutIdLst>
  <p:txStyles>
    <p:titleStyle>
      <a:lvl1pPr algn="l" defTabSz="913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47" indent="-228347" algn="l" defTabSz="913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51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46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4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39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33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35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31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4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99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93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95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91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86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77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894" tIns="30447" rIns="60894" bIns="304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60894" tIns="30447" rIns="60894" bIns="304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vert="horz" lIns="60894" tIns="30447" rIns="60894" bIns="3044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92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929"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vert="horz" lIns="60894" tIns="30447" rIns="60894" bIns="3044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9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vert="horz" lIns="60894" tIns="30447" rIns="60894" bIns="3044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92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9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892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47" indent="-228347" algn="l" defTabSz="6089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755" indent="-190291" algn="l" defTabSz="60892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164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33" indent="-152235" algn="l" defTabSz="60892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93" indent="-152235" algn="l" defTabSz="60892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4554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022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3491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7951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470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8929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399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7858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328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6795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1257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5716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10790271" y="3429006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7900" y="1291002"/>
            <a:ext cx="1983962" cy="2023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19153568" y="3429006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940" y="1291002"/>
            <a:ext cx="1983962" cy="2023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4065968" y="-5181600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40" y="-7319598"/>
            <a:ext cx="1983962" cy="2023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4561268" y="13223497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40" y="11085494"/>
            <a:ext cx="1983962" cy="20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txStyles>
    <p:titleStyle>
      <a:lvl1pPr algn="l" defTabSz="9138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462" indent="-228462" algn="l" defTabSz="9138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391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2316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99240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6164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3094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8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5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71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4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4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5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31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6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4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10790271" y="3429006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7900" y="1291002"/>
            <a:ext cx="1983962" cy="2023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19153568" y="3429006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940" y="1291002"/>
            <a:ext cx="1983962" cy="2023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4065968" y="-5181600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40" y="-7319598"/>
            <a:ext cx="1983962" cy="2023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4561268" y="13223497"/>
            <a:ext cx="3828704" cy="95410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 defTabSz="913854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40" y="11085494"/>
            <a:ext cx="1983962" cy="20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iming>
    <p:tnLst>
      <p:par>
        <p:cTn id="1" dur="indefinite" restart="never" nodeType="tmRoot"/>
      </p:par>
    </p:tnLst>
  </p:timing>
  <p:txStyles>
    <p:titleStyle>
      <a:lvl1pPr algn="l" defTabSz="9138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462" indent="-228462" algn="l" defTabSz="9138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391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2316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99240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6164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3094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8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5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71" indent="-228462" algn="l" defTabSz="9138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4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4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5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31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6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4" algn="l" defTabSz="913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30" tIns="30465" rIns="60930" bIns="3046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60930" tIns="30465" rIns="60930" bIns="30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1"/>
            <a:ext cx="1422400" cy="243417"/>
          </a:xfrm>
          <a:prstGeom prst="rect">
            <a:avLst/>
          </a:prstGeom>
        </p:spPr>
        <p:txBody>
          <a:bodyPr vert="horz" lIns="60930" tIns="30465" rIns="60930" bIns="3046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29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295"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1"/>
            <a:ext cx="1930400" cy="243417"/>
          </a:xfrm>
          <a:prstGeom prst="rect">
            <a:avLst/>
          </a:prstGeom>
        </p:spPr>
        <p:txBody>
          <a:bodyPr vert="horz" lIns="60930" tIns="30465" rIns="60930" bIns="3046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2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1"/>
            <a:ext cx="1422400" cy="243417"/>
          </a:xfrm>
          <a:prstGeom prst="rect">
            <a:avLst/>
          </a:prstGeom>
        </p:spPr>
        <p:txBody>
          <a:bodyPr vert="horz" lIns="60930" tIns="30465" rIns="60930" bIns="3046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29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2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295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5" indent="-228485" algn="l" defTabSz="609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050" indent="-190405" algn="l" defTabSz="60929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620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269" indent="-152325" algn="l" defTabSz="60929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15" indent="-152325" algn="l" defTabSz="60929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560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210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859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9505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5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295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945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59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24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887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535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18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54" tIns="30477" rIns="60954" bIns="304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60954" tIns="30477" rIns="60954" bIns="30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53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6095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0" indent="-190481" algn="l" defTabSz="60953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svg"/><Relationship Id="rId12" Type="http://schemas.openxmlformats.org/officeDocument/2006/relationships/image" Target="../media/image15.png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20" Type="http://schemas.openxmlformats.org/officeDocument/2006/relationships/image" Target="../media/image26.jpeg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6.svg"/><Relationship Id="rId10" Type="http://schemas.openxmlformats.org/officeDocument/2006/relationships/image" Target="../media/image31.png"/><Relationship Id="rId19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svg"/><Relationship Id="rId3" Type="http://schemas.openxmlformats.org/officeDocument/2006/relationships/image" Target="../media/image35.png"/><Relationship Id="rId21" Type="http://schemas.openxmlformats.org/officeDocument/2006/relationships/image" Target="../media/image8.svg"/><Relationship Id="rId17" Type="http://schemas.openxmlformats.org/officeDocument/2006/relationships/image" Target="../media/image15.png"/><Relationship Id="rId2" Type="http://schemas.openxmlformats.org/officeDocument/2006/relationships/image" Target="../media/image34.png"/><Relationship Id="rId16" Type="http://schemas.openxmlformats.org/officeDocument/2006/relationships/image" Target="../media/image36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8.svg"/><Relationship Id="rId15" Type="http://schemas.openxmlformats.org/officeDocument/2006/relationships/image" Target="../media/image22.svg"/><Relationship Id="rId5" Type="http://schemas.openxmlformats.org/officeDocument/2006/relationships/image" Target="../media/image14.svg"/><Relationship Id="rId23" Type="http://schemas.openxmlformats.org/officeDocument/2006/relationships/image" Target="../media/image21.png"/><Relationship Id="rId19" Type="http://schemas.openxmlformats.org/officeDocument/2006/relationships/image" Target="../media/image27.png"/><Relationship Id="rId4" Type="http://schemas.openxmlformats.org/officeDocument/2006/relationships/image" Target="../media/image24.png"/><Relationship Id="rId22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sv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121.svg"/><Relationship Id="rId5" Type="http://schemas.openxmlformats.org/officeDocument/2006/relationships/image" Target="../media/image119.svg"/><Relationship Id="rId15" Type="http://schemas.openxmlformats.org/officeDocument/2006/relationships/image" Target="../media/image20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audio" Target="../media/media1.mp3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microsoft.com/office/2007/relationships/media" Target="../media/media1.mp3"/><Relationship Id="rId16" Type="http://schemas.openxmlformats.org/officeDocument/2006/relationships/image" Target="../media/image53.png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52.png"/><Relationship Id="rId10" Type="http://schemas.microsoft.com/office/2007/relationships/hdphoto" Target="../media/hdphoto1.wdp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6" Type="http://schemas.openxmlformats.org/officeDocument/2006/relationships/image" Target="../media/image5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media" Target="../media/media2.mp3"/><Relationship Id="rId7" Type="http://schemas.openxmlformats.org/officeDocument/2006/relationships/image" Target="../media/image57.png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2.xml"/><Relationship Id="rId6" Type="http://schemas.openxmlformats.org/officeDocument/2006/relationships/image" Target="../media/image23.sv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21.sv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sv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64.gif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11" Type="http://schemas.openxmlformats.org/officeDocument/2006/relationships/image" Target="../media/image121.svg"/><Relationship Id="rId5" Type="http://schemas.openxmlformats.org/officeDocument/2006/relationships/image" Target="../media/image119.svg"/><Relationship Id="rId15" Type="http://schemas.openxmlformats.org/officeDocument/2006/relationships/image" Target="../media/image20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sv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21.svg"/><Relationship Id="rId5" Type="http://schemas.openxmlformats.org/officeDocument/2006/relationships/image" Target="../media/image119.svg"/><Relationship Id="rId15" Type="http://schemas.openxmlformats.org/officeDocument/2006/relationships/image" Target="../media/image20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.svg"/><Relationship Id="rId12" Type="http://schemas.openxmlformats.org/officeDocument/2006/relationships/image" Target="../media/image15.png"/><Relationship Id="rId17" Type="http://schemas.openxmlformats.org/officeDocument/2006/relationships/image" Target="../media/image8.svg"/><Relationship Id="rId25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24" Type="http://schemas.openxmlformats.org/officeDocument/2006/relationships/image" Target="../media/image20.png"/><Relationship Id="rId5" Type="http://schemas.openxmlformats.org/officeDocument/2006/relationships/image" Target="../media/image14.svg"/><Relationship Id="rId15" Type="http://schemas.openxmlformats.org/officeDocument/2006/relationships/image" Target="../media/image6.svg"/><Relationship Id="rId23" Type="http://schemas.openxmlformats.org/officeDocument/2006/relationships/image" Target="../media/image18.svg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tags" Target="../tags/tag5.xml"/><Relationship Id="rId11" Type="http://schemas.openxmlformats.org/officeDocument/2006/relationships/image" Target="../media/image18.svg"/><Relationship Id="rId1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0.sv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6.jpeg"/><Relationship Id="rId7" Type="http://schemas.openxmlformats.org/officeDocument/2006/relationships/image" Target="../media/image2.svg"/><Relationship Id="rId12" Type="http://schemas.openxmlformats.org/officeDocument/2006/relationships/image" Target="../media/image23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25.jpeg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5" Type="http://schemas.openxmlformats.org/officeDocument/2006/relationships/image" Target="../media/image22.svg"/><Relationship Id="rId10" Type="http://schemas.openxmlformats.org/officeDocument/2006/relationships/image" Target="../media/image22.png"/><Relationship Id="rId19" Type="http://schemas.openxmlformats.org/officeDocument/2006/relationships/image" Target="../media/image8.sv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21" Type="http://schemas.openxmlformats.org/officeDocument/2006/relationships/image" Target="../media/image28.png"/><Relationship Id="rId12" Type="http://schemas.openxmlformats.org/officeDocument/2006/relationships/image" Target="../media/image16.png"/><Relationship Id="rId17" Type="http://schemas.openxmlformats.org/officeDocument/2006/relationships/image" Target="../media/image6.svg"/><Relationship Id="rId2" Type="http://schemas.openxmlformats.org/officeDocument/2006/relationships/image" Target="../media/image2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8.svg"/><Relationship Id="rId1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.png"/><Relationship Id="rId13" Type="http://schemas.openxmlformats.org/officeDocument/2006/relationships/image" Target="../media/image20.svg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image" Target="../media/image29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8.svg"/><Relationship Id="rId15" Type="http://schemas.openxmlformats.org/officeDocument/2006/relationships/image" Target="../media/image6.svg"/><Relationship Id="rId5" Type="http://schemas.openxmlformats.org/officeDocument/2006/relationships/image" Target="../media/image14.svg"/><Relationship Id="rId19" Type="http://schemas.openxmlformats.org/officeDocument/2006/relationships/image" Target="../media/image2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-Pc\Downloads\463754966_521882034146870_64177732624038279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74498"/>
            <a:ext cx="12192000" cy="76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06057" y="930435"/>
            <a:ext cx="589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VÀ CÁC EM HỌC SINH THAM DỰ BÀI HỌC NGÀY HÔM NAY!</a:t>
            </a:r>
            <a:endParaRPr lang="en-US" sz="2400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39082">
            <a:off x="9014892" y="378502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12898" b="27291"/>
          <a:stretch>
            <a:fillRect/>
          </a:stretch>
        </p:blipFill>
        <p:spPr>
          <a:xfrm>
            <a:off x="10454172" y="5723979"/>
            <a:ext cx="1147800" cy="91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474040" y="5032870"/>
            <a:ext cx="932271" cy="9623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207499" y="1934404"/>
            <a:ext cx="815299" cy="8595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4008" y="284360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05585">
            <a:off x="9772294" y="116008"/>
            <a:ext cx="524341" cy="6940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0044" y="369020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Dấu hiệu chia hết cho 5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60" y="284360"/>
            <a:ext cx="609600" cy="72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8F9E44-4F0D-44EA-9798-90210F320053}"/>
              </a:ext>
            </a:extLst>
          </p:cNvPr>
          <p:cNvSpPr txBox="1"/>
          <p:nvPr/>
        </p:nvSpPr>
        <p:spPr>
          <a:xfrm>
            <a:off x="6187440" y="955246"/>
            <a:ext cx="6004559" cy="1815831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marL="514044" indent="-514044">
              <a:buAutoNum type="alphaLcParenR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tính: 50:5; 65:5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quan hệ chia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 của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50; 65 với số 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Nêu chữ số tận cùng của các số 50; 65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8F9E44-4F0D-44EA-9798-90210F320053}"/>
              </a:ext>
            </a:extLst>
          </p:cNvPr>
          <p:cNvSpPr txBox="1"/>
          <p:nvPr/>
        </p:nvSpPr>
        <p:spPr>
          <a:xfrm>
            <a:off x="6223000" y="3090364"/>
            <a:ext cx="5677484" cy="1077200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50:5=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65:5=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8560" y="4167564"/>
            <a:ext cx="5641924" cy="206206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Các số 50, 65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hết cho 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Chữ số tận cùng của 50 là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số tận cùng của 65 là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8F9E44-4F0D-44EA-9798-90210F320053}"/>
              </a:ext>
            </a:extLst>
          </p:cNvPr>
          <p:cNvSpPr txBox="1"/>
          <p:nvPr/>
        </p:nvSpPr>
        <p:spPr>
          <a:xfrm>
            <a:off x="1210856" y="1622890"/>
            <a:ext cx="4255224" cy="2246718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marL="456924" indent="-456924">
              <a:buFont typeface="Wingdings" panose="05000000000000000000" pitchFamily="2" charset="2"/>
              <a:buChar char="Ø"/>
            </a:pP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hoặc 5 thì chia hết cho 5 và chỉ những số đó mới chia hết cho 5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8F9E44-4F0D-44EA-9798-90210F320053}"/>
              </a:ext>
            </a:extLst>
          </p:cNvPr>
          <p:cNvSpPr txBox="1"/>
          <p:nvPr/>
        </p:nvSpPr>
        <p:spPr>
          <a:xfrm>
            <a:off x="1332780" y="949568"/>
            <a:ext cx="8897753" cy="584775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87440" y="0"/>
            <a:ext cx="7112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369020"/>
            <a:ext cx="1260366" cy="64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80" y="3869608"/>
            <a:ext cx="4719677" cy="27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97199" y="1"/>
            <a:ext cx="62992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ấu hiệu chia hết cho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914401"/>
            <a:ext cx="10668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4068" y="2410944"/>
            <a:ext cx="142204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314" y="3054828"/>
            <a:ext cx="10668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indent="-28575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5060156"/>
            <a:ext cx="1977292" cy="165995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180491" y="5060155"/>
            <a:ext cx="5091166" cy="1006815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Số chia hết cho cả 2 và 5 có tậ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cùng là chữ số nào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02" y="5060156"/>
            <a:ext cx="1701510" cy="176252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594600" y="5060156"/>
            <a:ext cx="2946400" cy="881260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r="55716"/>
          <a:stretch>
            <a:fillRect/>
          </a:stretch>
        </p:blipFill>
        <p:spPr>
          <a:xfrm rot="-7262247">
            <a:off x="167518" y="262736"/>
            <a:ext cx="814017" cy="370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402044"/>
            <a:ext cx="640840" cy="640840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64265" y="2840255"/>
            <a:ext cx="658796" cy="61597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152043" y="3977479"/>
            <a:ext cx="723474" cy="746812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605585">
            <a:off x="11594173" y="5745"/>
            <a:ext cx="524341" cy="884963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39082">
            <a:off x="10466057" y="218256"/>
            <a:ext cx="1405373" cy="459941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89966">
            <a:off x="11212796" y="3881475"/>
            <a:ext cx="703388" cy="4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26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68" y="3971926"/>
            <a:ext cx="356023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17" y="3441700"/>
            <a:ext cx="677968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85" y="2971800"/>
            <a:ext cx="307551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18" y="3094039"/>
            <a:ext cx="71501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18" y="1885950"/>
            <a:ext cx="313478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3" y="2124869"/>
            <a:ext cx="7023099" cy="176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68638"/>
            <a:ext cx="3194051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5" y="473129"/>
            <a:ext cx="2801256" cy="1377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       </a:t>
            </a:r>
            <a:r>
              <a:rPr lang="vi-VN" b="1" dirty="0" smtClean="0">
                <a:solidFill>
                  <a:srgbClr val="FF0000"/>
                </a:solidFill>
              </a:rPr>
              <a:t>Sơ đồ tư duy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6"/>
            <a:ext cx="1084580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47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8146"/>
          <a:stretch>
            <a:fillRect/>
          </a:stretch>
        </p:blipFill>
        <p:spPr>
          <a:xfrm rot="-207452">
            <a:off x="3224018" y="930883"/>
            <a:ext cx="8791782" cy="36662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24086" y="2016409"/>
            <a:ext cx="5211942" cy="1477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400" b="1" dirty="0" err="1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</a:t>
            </a:r>
            <a:r>
              <a:rPr lang="en-US" sz="6400" b="1" dirty="0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6400" b="1" dirty="0" err="1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endParaRPr lang="en-US" sz="6400" b="1" dirty="0">
              <a:solidFill>
                <a:srgbClr val="7B21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32235"/>
          <a:stretch>
            <a:fillRect/>
          </a:stretch>
        </p:blipFill>
        <p:spPr>
          <a:xfrm flipH="1">
            <a:off x="639696" y="-288966"/>
            <a:ext cx="2485792" cy="16171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438925">
            <a:off x="10035004" y="1413075"/>
            <a:ext cx="1522094" cy="4981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57470" y="3903527"/>
            <a:ext cx="3232725" cy="3103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39752" y="2706971"/>
            <a:ext cx="854841" cy="7992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00000">
            <a:off x="-805737" y="599536"/>
            <a:ext cx="2178893" cy="2217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619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huy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57" y="3234406"/>
            <a:ext cx="505079" cy="437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6092" y="1782124"/>
            <a:ext cx="6078870" cy="1860033"/>
          </a:xfrm>
          <a:prstGeom prst="rect">
            <a:avLst/>
          </a:prstGeom>
        </p:spPr>
      </p:pic>
      <p:pic>
        <p:nvPicPr>
          <p:cNvPr id="1030" name="Picture 6" descr="Library of bee on flower vector transparent stock png fil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62" y="1232655"/>
            <a:ext cx="964089" cy="12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Bee Clipart, Bee Cards, Bee Pictures, Bee - Cartoon Bee - Png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9" b="96927" l="11932" r="89205">
                        <a14:foregroundMark x1="33182" y1="21255" x2="54659" y2="23431"/>
                        <a14:foregroundMark x1="37045" y1="30602" x2="54659" y2="16773"/>
                        <a14:foregroundMark x1="37727" y1="19078" x2="56818" y2="31754"/>
                        <a14:foregroundMark x1="38977" y1="31754" x2="56818" y2="24200"/>
                        <a14:foregroundMark x1="40455" y1="19078" x2="4670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6" r="11699" b="2445"/>
          <a:stretch/>
        </p:blipFill>
        <p:spPr bwMode="auto">
          <a:xfrm>
            <a:off x="6905898" y="738781"/>
            <a:ext cx="1086433" cy="11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67856" y="3147227"/>
            <a:ext cx="4324470" cy="803372"/>
            <a:chOff x="1767321" y="2343898"/>
            <a:chExt cx="5938677" cy="1103249"/>
          </a:xfrm>
        </p:grpSpPr>
        <p:pic>
          <p:nvPicPr>
            <p:cNvPr id="174" name="huy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1" y="2812570"/>
              <a:ext cx="731796" cy="634577"/>
            </a:xfrm>
            <a:prstGeom prst="rect">
              <a:avLst/>
            </a:prstGeom>
          </p:spPr>
        </p:pic>
        <p:pic>
          <p:nvPicPr>
            <p:cNvPr id="175" name="huy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202" y="2343898"/>
              <a:ext cx="731796" cy="634577"/>
            </a:xfrm>
            <a:prstGeom prst="rect">
              <a:avLst/>
            </a:prstGeom>
          </p:spPr>
        </p:pic>
        <p:pic>
          <p:nvPicPr>
            <p:cNvPr id="176" name="huy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9999">
              <a:off x="1767321" y="2401228"/>
              <a:ext cx="696795" cy="920250"/>
            </a:xfrm>
            <a:prstGeom prst="rect">
              <a:avLst/>
            </a:prstGeom>
          </p:spPr>
        </p:pic>
      </p:grp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9148" y="3894651"/>
            <a:ext cx="2352382" cy="2496256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993">
            <a:off x="7368744" y="4263546"/>
            <a:ext cx="1523494" cy="1477718"/>
          </a:xfrm>
          <a:prstGeom prst="rect">
            <a:avLst/>
          </a:prstGeom>
        </p:spPr>
      </p:pic>
      <p:pic>
        <p:nvPicPr>
          <p:cNvPr id="53" name="huy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/>
        </p:blipFill>
        <p:spPr>
          <a:xfrm flipH="1">
            <a:off x="212101" y="334210"/>
            <a:ext cx="2569027" cy="1349829"/>
          </a:xfrm>
          <a:prstGeom prst="ellipse">
            <a:avLst/>
          </a:prstGeom>
        </p:spPr>
      </p:pic>
      <p:pic>
        <p:nvPicPr>
          <p:cNvPr id="14" name="Crazy Arcade Music (크아 BGM) - Cánh đồng tuyết (Snow Field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4625" y="-1254125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845989" y="4594048"/>
            <a:ext cx="6096000" cy="646331"/>
          </a:xfrm>
          <a:prstGeom prst="rect">
            <a:avLst/>
          </a:prstGeom>
        </p:spPr>
        <p:txBody>
          <a:bodyPr lIns="91386" tIns="45695" rIns="91386" bIns="45695">
            <a:spAutoFit/>
          </a:bodyPr>
          <a:lstStyle/>
          <a:p>
            <a:pPr defTabSz="913854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 - 0936.082.789 – YOUTUBE: MsPham.  Facebook: Dạy và học cùng công nghệ.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0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 numSld="2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" b="926"/>
          <a:stretch/>
        </p:blipFill>
        <p:spPr>
          <a:xfrm flipH="1">
            <a:off x="449994" y="954692"/>
            <a:ext cx="1376302" cy="1462233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007" flipH="1">
            <a:off x="816966" y="4916132"/>
            <a:ext cx="1557288" cy="1510497"/>
          </a:xfrm>
          <a:prstGeom prst="rect">
            <a:avLst/>
          </a:prstGeom>
        </p:spPr>
      </p:pic>
      <p:pic>
        <p:nvPicPr>
          <p:cNvPr id="41" name="huy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4" t="-42386" r="-6989" b="-36838"/>
          <a:stretch/>
        </p:blipFill>
        <p:spPr>
          <a:xfrm flipH="1">
            <a:off x="9166995" y="-42086"/>
            <a:ext cx="2569027" cy="1349829"/>
          </a:xfrm>
          <a:prstGeom prst="ellipse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12" y="2211070"/>
            <a:ext cx="6767513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32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m-thanh-magic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6621.8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Am-thanh-magic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555086" y="2299973"/>
            <a:ext cx="6698403" cy="3318167"/>
            <a:chOff x="1206675" y="2068487"/>
            <a:chExt cx="6698403" cy="3318167"/>
          </a:xfrm>
        </p:grpSpPr>
        <p:sp>
          <p:nvSpPr>
            <p:cNvPr id="31" name="Hexagon 30"/>
            <p:cNvSpPr/>
            <p:nvPr/>
          </p:nvSpPr>
          <p:spPr>
            <a:xfrm>
              <a:off x="2273873" y="2068487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>
              <a:off x="3337942" y="3724567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>
              <a:off x="3337942" y="2627287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>
              <a:off x="2273873" y="3175927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/>
            <p:cNvSpPr/>
            <p:nvPr/>
          </p:nvSpPr>
          <p:spPr>
            <a:xfrm>
              <a:off x="4396605" y="2078647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4399336" y="3175927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/>
            <p:cNvSpPr/>
            <p:nvPr/>
          </p:nvSpPr>
          <p:spPr>
            <a:xfrm>
              <a:off x="4396605" y="4289374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5456186" y="2633294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5456186" y="3740734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1206675" y="3740734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2273873" y="4289374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6497702" y="3181934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42"/>
            <p:cNvSpPr/>
            <p:nvPr/>
          </p:nvSpPr>
          <p:spPr>
            <a:xfrm>
              <a:off x="6497702" y="4289374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31440" y="2312082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21253" y="396620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64560" y="2858767"/>
              <a:ext cx="117856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1945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70764" y="395604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64960" y="4498681"/>
              <a:ext cx="12401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1975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14633" y="285876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43120" y="3417568"/>
              <a:ext cx="10285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43949" y="3401401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17409" y="451484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32102" y="4498680"/>
              <a:ext cx="1162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42742" y="396620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06451" y="340740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93055" y="2370824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97</a:t>
              </a:r>
            </a:p>
          </p:txBody>
        </p:sp>
      </p:grpSp>
      <p:pic>
        <p:nvPicPr>
          <p:cNvPr id="57" name="Am-thanh-magic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6621.8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609600" cy="609600"/>
          </a:xfrm>
          <a:prstGeom prst="rect">
            <a:avLst/>
          </a:prstGeom>
        </p:spPr>
      </p:pic>
      <p:pic>
        <p:nvPicPr>
          <p:cNvPr id="58" name="Am-thanh-magic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609600" cy="609600"/>
          </a:xfrm>
          <a:prstGeom prst="rect">
            <a:avLst/>
          </a:prstGeom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6" y="15240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2707486" y="2452373"/>
            <a:ext cx="6698403" cy="3318167"/>
            <a:chOff x="1206675" y="2068487"/>
            <a:chExt cx="6698403" cy="3318167"/>
          </a:xfrm>
        </p:grpSpPr>
        <p:sp>
          <p:nvSpPr>
            <p:cNvPr id="61" name="Hexagon 60"/>
            <p:cNvSpPr/>
            <p:nvPr/>
          </p:nvSpPr>
          <p:spPr>
            <a:xfrm>
              <a:off x="2273873" y="2068487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>
              <a:off x="3337942" y="3724567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>
              <a:off x="3337942" y="2627287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>
              <a:off x="2273873" y="3175927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>
              <a:off x="4396605" y="2078647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>
              <a:off x="4399336" y="3175927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>
              <a:off x="4396605" y="4289374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>
              <a:off x="5456186" y="2633294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>
              <a:off x="5456186" y="3740734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>
              <a:off x="1206675" y="3740734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>
              <a:off x="2273873" y="4289374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>
              <a:off x="6497702" y="3181934"/>
              <a:ext cx="1335658" cy="1097280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xagon 72"/>
            <p:cNvSpPr/>
            <p:nvPr/>
          </p:nvSpPr>
          <p:spPr>
            <a:xfrm>
              <a:off x="6497702" y="4289374"/>
              <a:ext cx="1335658" cy="1097280"/>
            </a:xfrm>
            <a:prstGeom prst="hexagon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31440" y="2312082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21253" y="396620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64560" y="2858767"/>
              <a:ext cx="117856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1945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70764" y="395604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64960" y="4498681"/>
              <a:ext cx="12401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1975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14633" y="285876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643120" y="3417568"/>
              <a:ext cx="10285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104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643949" y="3401401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717409" y="451484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32102" y="4498680"/>
              <a:ext cx="1162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42742" y="396620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89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906451" y="3407408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793055" y="2370824"/>
              <a:ext cx="7065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44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0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2" y="982919"/>
            <a:ext cx="669147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478">
              <a:lnSpc>
                <a:spcPts val="5759"/>
              </a:lnSpc>
            </a:pP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37804" y="2428953"/>
            <a:ext cx="496110" cy="3581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916391" y="2380830"/>
            <a:ext cx="466211" cy="454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804400" y="2349541"/>
            <a:ext cx="339290" cy="516924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3082351" y="4221912"/>
            <a:ext cx="196104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7148086" y="4102589"/>
            <a:ext cx="196104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391886" y="3271150"/>
            <a:ext cx="3420221" cy="2269776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defTabSz="609478"/>
            <a:r>
              <a:rPr lang="vi-VN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 kiến thức đã </a:t>
            </a:r>
            <a:r>
              <a:rPr lang="en-US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478"/>
            <a:r>
              <a:rPr lang="vi-VN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phần: Tìm tòi-Mở rộng </a:t>
            </a:r>
          </a:p>
          <a:p>
            <a:pPr algn="ctr" defTabSz="609478">
              <a:lnSpc>
                <a:spcPct val="150000"/>
              </a:lnSpc>
            </a:pPr>
            <a:endParaRPr lang="en-US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8861" y="3261337"/>
            <a:ext cx="3043846" cy="1308038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 defTabSz="609478"/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bài </a:t>
            </a:r>
            <a:r>
              <a:rPr lang="en-US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4, 5, 6 (Sgk- 36, 37)</a:t>
            </a:r>
            <a:endParaRPr lang="en-US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12804" y="3226829"/>
            <a:ext cx="3027728" cy="1513223"/>
          </a:xfrm>
          <a:prstGeom prst="rect">
            <a:avLst/>
          </a:prstGeom>
        </p:spPr>
        <p:txBody>
          <a:bodyPr wrap="none" lIns="60948" tIns="30474" rIns="60948" bIns="30474">
            <a:spAutoFit/>
          </a:bodyPr>
          <a:lstStyle/>
          <a:p>
            <a:pPr algn="ctr" defTabSz="609478">
              <a:spcBef>
                <a:spcPts val="400"/>
              </a:spcBef>
              <a:spcAft>
                <a:spcPts val="400"/>
              </a:spcAft>
            </a:pP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09478">
              <a:spcBef>
                <a:spcPts val="400"/>
              </a:spcBef>
              <a:spcAft>
                <a:spcPts val="400"/>
              </a:spcAft>
            </a:pPr>
            <a:r>
              <a:rPr lang="en-US" sz="27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7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 hiệu chia hết </a:t>
            </a:r>
          </a:p>
          <a:p>
            <a:pPr algn="ctr" defTabSz="609478">
              <a:spcBef>
                <a:spcPts val="400"/>
              </a:spcBef>
              <a:spcAft>
                <a:spcPts val="400"/>
              </a:spcAft>
            </a:pPr>
            <a:r>
              <a:rPr lang="vi-VN" sz="27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3, cho 9</a:t>
            </a:r>
            <a:r>
              <a:rPr lang="en-US" sz="27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7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53" y="4102589"/>
            <a:ext cx="1051808" cy="2476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07" y="4102588"/>
            <a:ext cx="1051808" cy="24766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5" y="498823"/>
            <a:ext cx="1548988" cy="1106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8621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8146"/>
          <a:stretch>
            <a:fillRect/>
          </a:stretch>
        </p:blipFill>
        <p:spPr>
          <a:xfrm rot="164110">
            <a:off x="1458646" y="537388"/>
            <a:ext cx="11276142" cy="44500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32235"/>
          <a:stretch>
            <a:fillRect/>
          </a:stretch>
        </p:blipFill>
        <p:spPr>
          <a:xfrm flipH="1">
            <a:off x="283709" y="-310577"/>
            <a:ext cx="2207116" cy="1435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438925">
            <a:off x="9645110" y="284860"/>
            <a:ext cx="1522094" cy="5669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57470" y="3903527"/>
            <a:ext cx="3232725" cy="3103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8780" y="3104251"/>
            <a:ext cx="854841" cy="7992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00000">
            <a:off x="-805737" y="599536"/>
            <a:ext cx="2178893" cy="22177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334412">
            <a:off x="1730054" y="1383513"/>
            <a:ext cx="9169702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New folder\ca373c62bd74ad1c03f524b31062cfb7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96" y="3382282"/>
            <a:ext cx="3475718" cy="34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999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11201" y="810607"/>
            <a:ext cx="544285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Các lớp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6A, 6B, 7A, 8A, 9A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của trường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PTDTBT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THCS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Nậm Sài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có  số học sinh lần lượt là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0,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2400" y="76201"/>
            <a:ext cx="52832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0"/>
            <a:ext cx="3296356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540001" y="3429000"/>
            <a:ext cx="91440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 nào có thể xếp thành 2 hàng với số học sinh ở mỗi hàng là như nhau?</a:t>
            </a:r>
            <a:endParaRPr lang="vi-VN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Lớp nào có thể xếp thành 5 hàng với số học sinh ở mỗi hàng là như nhau?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0177" y="5439534"/>
            <a:ext cx="30762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Lớp 6A, 6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7A, 8A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0178" y="5827306"/>
            <a:ext cx="30762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Lớp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6A, 6B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296" y="45768"/>
            <a:ext cx="2966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" pitchFamily="18" charset="0"/>
              </a:rPr>
              <a:t>KHỞI ĐỘNG</a:t>
            </a:r>
            <a:endParaRPr lang="en-US" sz="32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30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08" y="3"/>
            <a:ext cx="10977815" cy="799864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376242" y="6153150"/>
            <a:ext cx="12944487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3479093" y="984229"/>
            <a:ext cx="733114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234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234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HIỆU CHIA HẾT CHO 2, CHO 5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1395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8146"/>
          <a:stretch>
            <a:fillRect/>
          </a:stretch>
        </p:blipFill>
        <p:spPr>
          <a:xfrm rot="-207452">
            <a:off x="3077808" y="1022323"/>
            <a:ext cx="8791782" cy="36662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50326" y="1629287"/>
            <a:ext cx="5211942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400" b="1" dirty="0" err="1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6400" b="1" dirty="0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6400" b="1" dirty="0" err="1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thành</a:t>
            </a:r>
            <a:r>
              <a:rPr lang="en-US" sz="6400" b="1" dirty="0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6400" b="1" dirty="0" err="1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kiến</a:t>
            </a:r>
            <a:r>
              <a:rPr lang="en-US" sz="6400" b="1" dirty="0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6400" b="1" dirty="0" err="1">
                <a:solidFill>
                  <a:srgbClr val="7B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thức</a:t>
            </a:r>
            <a:endParaRPr lang="en-US" sz="6400" b="1" dirty="0">
              <a:solidFill>
                <a:srgbClr val="7B21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32235"/>
          <a:stretch>
            <a:fillRect/>
          </a:stretch>
        </p:blipFill>
        <p:spPr>
          <a:xfrm flipH="1">
            <a:off x="639696" y="-288966"/>
            <a:ext cx="2485792" cy="16171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438925">
            <a:off x="10035004" y="1413075"/>
            <a:ext cx="1522094" cy="4981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57470" y="3903527"/>
            <a:ext cx="3232725" cy="3103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39752" y="2706971"/>
            <a:ext cx="854841" cy="7992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00000">
            <a:off x="-805737" y="599536"/>
            <a:ext cx="2178893" cy="2217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619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39082">
            <a:off x="9118743" y="5760"/>
            <a:ext cx="835029" cy="550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177028" y="5541600"/>
            <a:ext cx="520225" cy="5370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1266595" y="5745697"/>
            <a:ext cx="670753" cy="7071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4008" y="284360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313302">
            <a:off x="10317774" y="-184897"/>
            <a:ext cx="624231" cy="1008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746" y="245422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Dấu hiệu chia hết cho 2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9" y="729651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65" y="869099"/>
            <a:ext cx="1295796" cy="72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1719" y="1853839"/>
            <a:ext cx="5281767" cy="23082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nhóm (5 phút) mỗi nhóm gồm 6 bạn.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Hết thời gian, đại diện 1 nhóm lên trình bày kết quả.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kết quả với nhóm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10458"/>
              </p:ext>
            </p:extLst>
          </p:nvPr>
        </p:nvGraphicFramePr>
        <p:xfrm>
          <a:off x="5797698" y="629970"/>
          <a:ext cx="613965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851"/>
                <a:gridCol w="1741714"/>
                <a:gridCol w="1611086"/>
              </a:tblGrid>
              <a:tr h="1074057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/>
                        <a:t>a. Thực hiện các phép tính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b. Quan hệ chia hết của số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c. Chữ số tận cùng của số</a:t>
                      </a:r>
                      <a:endParaRPr lang="en-US" sz="2400" dirty="0"/>
                    </a:p>
                  </a:txBody>
                  <a:tcPr/>
                </a:tc>
              </a:tr>
              <a:tr h="4298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10:2=?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10 với số 2 là?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10 là?</a:t>
                      </a:r>
                      <a:endParaRPr lang="en-US" sz="1800" dirty="0"/>
                    </a:p>
                  </a:txBody>
                  <a:tcPr/>
                </a:tc>
              </a:tr>
              <a:tr h="4298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22:2=?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22 với số 2 là?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22 là?</a:t>
                      </a:r>
                      <a:endParaRPr lang="en-US" sz="1800" dirty="0"/>
                    </a:p>
                  </a:txBody>
                  <a:tcPr/>
                </a:tc>
              </a:tr>
              <a:tr h="4298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54:2=?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54 với số 2 là?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54 là?</a:t>
                      </a:r>
                      <a:endParaRPr lang="en-US" sz="1800" dirty="0"/>
                    </a:p>
                  </a:txBody>
                  <a:tcPr/>
                </a:tc>
              </a:tr>
              <a:tr h="4298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76:2=?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76 với số 2 là?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76 là?</a:t>
                      </a:r>
                      <a:endParaRPr lang="en-US" sz="1800" dirty="0"/>
                    </a:p>
                  </a:txBody>
                  <a:tcPr/>
                </a:tc>
              </a:tr>
              <a:tr h="4298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/>
                        <a:t>98:2=?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98 với số 2 là?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/>
                        <a:t>98 là?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 r="12898" b="27291"/>
          <a:stretch>
            <a:fillRect/>
          </a:stretch>
        </p:blipFill>
        <p:spPr>
          <a:xfrm>
            <a:off x="10454172" y="6914289"/>
            <a:ext cx="1147800" cy="634140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2700000">
            <a:off x="257812" y="6221598"/>
            <a:ext cx="358655" cy="537007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203154" y="5705981"/>
            <a:ext cx="843592" cy="445502"/>
          </a:xfrm>
          <a:prstGeom prst="rect">
            <a:avLst/>
          </a:prstGeom>
        </p:spPr>
      </p:pic>
      <p:pic>
        <p:nvPicPr>
          <p:cNvPr id="24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2133" y="1011299"/>
            <a:ext cx="658796" cy="42466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15843" y="4336235"/>
            <a:ext cx="9878358" cy="3213712"/>
            <a:chOff x="1036840" y="963820"/>
            <a:chExt cx="10018149" cy="7113730"/>
          </a:xfrm>
        </p:grpSpPr>
        <p:sp>
          <p:nvSpPr>
            <p:cNvPr id="27" name="TextBox 26"/>
            <p:cNvSpPr txBox="1"/>
            <p:nvPr/>
          </p:nvSpPr>
          <p:spPr>
            <a:xfrm rot="10800000">
              <a:off x="5007429" y="963820"/>
              <a:ext cx="1863895" cy="1300857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vi-V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22:2=.........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36840" y="1071485"/>
              <a:ext cx="10018149" cy="7006065"/>
              <a:chOff x="1036840" y="1071485"/>
              <a:chExt cx="10018149" cy="700606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36840" y="1071485"/>
                <a:ext cx="10018149" cy="511240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359286" y="2009855"/>
                <a:ext cx="8129756" cy="343772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046746" y="1071485"/>
                <a:ext cx="1312540" cy="113406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9732543" y="1153327"/>
                <a:ext cx="1322445" cy="1052218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046740" y="5641873"/>
                <a:ext cx="1312546" cy="54201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9626004" y="5652784"/>
                <a:ext cx="1428984" cy="39949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141914" y="1196657"/>
                <a:ext cx="6041261" cy="6880893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a)10:2</a:t>
                </a:r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=......;..........;...........;..........;.............</a:t>
                </a: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</a:t>
                </a:r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....................................</a:t>
                </a: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c).................................................................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16832" y="5401855"/>
                <a:ext cx="2524387" cy="1300856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98</a:t>
                </a:r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:2=.........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6200000">
                <a:off x="125281" y="3184077"/>
                <a:ext cx="3394236" cy="466725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54:2=.....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5400000">
                <a:off x="8809253" y="3495359"/>
                <a:ext cx="3826303" cy="466725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76:2=.....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75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39082">
            <a:off x="10646330" y="651800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12898" b="27291"/>
          <a:stretch>
            <a:fillRect/>
          </a:stretch>
        </p:blipFill>
        <p:spPr>
          <a:xfrm>
            <a:off x="10454172" y="5723979"/>
            <a:ext cx="1147800" cy="91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177028" y="5541600"/>
            <a:ext cx="520225" cy="5370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01764" y="4790814"/>
            <a:ext cx="670753" cy="7071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133" y="214180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05585">
            <a:off x="11390130" y="-23726"/>
            <a:ext cx="524341" cy="88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746" y="245422"/>
            <a:ext cx="5934609" cy="584685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vi-VN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36840" y="1071489"/>
            <a:ext cx="10444220" cy="5572301"/>
            <a:chOff x="1036840" y="1071485"/>
            <a:chExt cx="10444220" cy="5112402"/>
          </a:xfrm>
        </p:grpSpPr>
        <p:sp>
          <p:nvSpPr>
            <p:cNvPr id="7231" name="TextBox 7230"/>
            <p:cNvSpPr txBox="1"/>
            <p:nvPr/>
          </p:nvSpPr>
          <p:spPr>
            <a:xfrm rot="10800000">
              <a:off x="5117460" y="1374235"/>
              <a:ext cx="1863895" cy="48002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vi-V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22:2=</a:t>
              </a:r>
              <a:r>
                <a:rPr lang="vi-V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0" y="1071485"/>
              <a:ext cx="10444220" cy="5112402"/>
              <a:chOff x="1036840" y="1071485"/>
              <a:chExt cx="10444220" cy="511240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036840" y="1071486"/>
                <a:ext cx="10444220" cy="511240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98057" y="1902260"/>
                <a:ext cx="7373257" cy="343773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046746" y="1071486"/>
                <a:ext cx="1551311" cy="83077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9971314" y="1071485"/>
                <a:ext cx="1509746" cy="83077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046740" y="5339991"/>
                <a:ext cx="1551317" cy="84389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971314" y="5339990"/>
                <a:ext cx="1509746" cy="843897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2598056" y="1919046"/>
                <a:ext cx="7373257" cy="4263843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a) 10:2=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22:2=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54:2=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76:2=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98:2=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  <a:p>
                <a:pPr algn="ctr"/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b)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Các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vi-VN" sz="40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10, 22, 54, 76, 98 </a:t>
                </a:r>
                <a:endParaRPr lang="vi-VN" sz="4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chia 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hết cho 2</a:t>
                </a:r>
              </a:p>
              <a:p>
                <a:pPr algn="ctr"/>
                <a:r>
                  <a:rPr lang="vi-VN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c) Chữ số tận cùng l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ần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lượt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vi-VN" sz="40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6</a:t>
                </a:r>
                <a:r>
                  <a:rPr lang="vi-VN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  <a:p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996756" y="5419007"/>
                <a:ext cx="2524387" cy="48002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98:2=</a:t>
                </a:r>
                <a:r>
                  <a:rPr lang="vi-V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16200000">
                <a:off x="874508" y="3106797"/>
                <a:ext cx="1899206" cy="523202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54:2=</a:t>
                </a:r>
                <a:r>
                  <a:rPr lang="vi-V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 rot="5400000">
                <a:off x="9805886" y="3630138"/>
                <a:ext cx="1833036" cy="523202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76:2=</a:t>
                </a:r>
                <a:r>
                  <a:rPr lang="vi-V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31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39082">
            <a:off x="9014892" y="378502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12898" b="27291"/>
          <a:stretch>
            <a:fillRect/>
          </a:stretch>
        </p:blipFill>
        <p:spPr>
          <a:xfrm>
            <a:off x="10454172" y="5723979"/>
            <a:ext cx="1147800" cy="9198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89966">
            <a:off x="9339607" y="5571570"/>
            <a:ext cx="703388" cy="4105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294815" y="4475438"/>
            <a:ext cx="1011259" cy="10438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0546806" y="4709841"/>
            <a:ext cx="962543" cy="10148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r="55716"/>
          <a:stretch>
            <a:fillRect/>
          </a:stretch>
        </p:blipFill>
        <p:spPr>
          <a:xfrm rot="-7262247">
            <a:off x="167518" y="262736"/>
            <a:ext cx="814017" cy="3709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3836" y="2887322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05585">
            <a:off x="9789026" y="-73466"/>
            <a:ext cx="524341" cy="88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4867" y="185971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D</a:t>
            </a:r>
            <a:r>
              <a:rPr lang="vi-VN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hiệu chia hết cho 2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8F9E44-4F0D-44EA-9798-90210F320053}"/>
              </a:ext>
            </a:extLst>
          </p:cNvPr>
          <p:cNvSpPr txBox="1"/>
          <p:nvPr/>
        </p:nvSpPr>
        <p:spPr>
          <a:xfrm>
            <a:off x="1016752" y="1703624"/>
            <a:ext cx="10738368" cy="1200278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marL="456924" indent="-456924">
              <a:buFont typeface="Wingdings" panose="05000000000000000000" pitchFamily="2" charset="2"/>
              <a:buChar char="Ø"/>
            </a:pP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0, 2, 4, 6, 8 thì chia hết cho 2 và chỉ những số đó mới chia hết cho 2.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892610"/>
            <a:ext cx="811019" cy="8110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8F9E44-4F0D-44EA-9798-90210F320053}"/>
              </a:ext>
            </a:extLst>
          </p:cNvPr>
          <p:cNvSpPr txBox="1"/>
          <p:nvPr/>
        </p:nvSpPr>
        <p:spPr>
          <a:xfrm>
            <a:off x="1016758" y="1005731"/>
            <a:ext cx="8897753" cy="584775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8" y="3643086"/>
            <a:ext cx="6629401" cy="285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0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97199" y="1"/>
            <a:ext cx="62992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914401"/>
            <a:ext cx="10668000" cy="1307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Số nào chia hết cho 2, không chia hết cho 2 trong các số sau: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9 497, 38 634, 276, 123, 9 180, 52 871 ?.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4372" y="2411163"/>
            <a:ext cx="226402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3313538"/>
            <a:ext cx="10668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Số không chia hết cho 2 là: 9 497, 123, 52871 vì chúng có chữ số tận cùng lần lượt là 7, 3,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231926" y="146420"/>
            <a:ext cx="723474" cy="746812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05585">
            <a:off x="11082242" y="160459"/>
            <a:ext cx="599582" cy="653205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64265" y="5991194"/>
            <a:ext cx="658796" cy="615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1163211" y="6093989"/>
            <a:ext cx="753013" cy="6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9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97199" y="1"/>
            <a:ext cx="62992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11200" y="1162050"/>
            <a:ext cx="49784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197600" y="1247775"/>
            <a:ext cx="5588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609601" y="3429000"/>
            <a:ext cx="507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97601" y="3429000"/>
            <a:ext cx="507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0" y="499765"/>
            <a:ext cx="37592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342573" y="5715481"/>
            <a:ext cx="737254" cy="761037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4008" y="284360"/>
            <a:ext cx="658796" cy="615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2" y="2862569"/>
            <a:ext cx="811019" cy="81101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39082">
            <a:off x="10783359" y="352020"/>
            <a:ext cx="1405373" cy="459941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1004773" y="2826612"/>
            <a:ext cx="962543" cy="1014840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89966">
            <a:off x="11057710" y="6045862"/>
            <a:ext cx="703388" cy="4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3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Số nguyên tố"/>
  <p:tag name="ISPRING_ULTRA_SCORM_COURSE_ID" val="C746AA8F-D28A-4D5E-969F-09C9A7F5647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nmf{27FD4453-683E-4465-B5CA-3A42BCCEAA2B}&quot;,&quot;D:\\TÀI LIỆU H THÁI\\TOÁN C2\\CHUYÊN ĐỀ KĨ THAO GIẢNG\\LỚP 6\\chuyên đề số nguyên t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Số nguyên t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5287DB-4AB2-4354-8624-101D409CB3E8}:3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48A743-64FF-41A1-A490-DD0F3601E0C9}:3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08B17A-31D8-422D-BE15-76546D6BB8A7}:3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B2E86F-F7DB-4E95-9CF2-D2C9089F84F9}:3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D69A80-81B5-46AB-99EC-33AC02B94E4B}:3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0F48CA-F0E0-4C7E-AE4F-E1D6F7D9E0B3}:3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08E33B-CB3E-4BD7-AC83-2DA5076EE314}:3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3CB3DF-5FFE-4018-874E-D156BF4D511C}: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D720AB-0535-4F7E-8EAD-0A645B35A1ED}:3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9F6901-F3C3-495D-8A74-0672AB5CBF1B}: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75C44B-C848-43F5-9A1B-B0DB468ACBBA}:3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C25CFD-DBE3-44BA-8E5E-5F2C7BE8F78D}:36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30000"/>
          </a:lnSpc>
          <a:defRPr sz="4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3879</TotalTime>
  <Words>984</Words>
  <Application>Microsoft Office PowerPoint</Application>
  <PresentationFormat>Custom</PresentationFormat>
  <Paragraphs>131</Paragraphs>
  <Slides>18</Slides>
  <Notes>10</Notes>
  <HiddenSlides>0</HiddenSlides>
  <MMClips>5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1_Office Theme</vt:lpstr>
      <vt:lpstr>Office 主题​​</vt:lpstr>
      <vt:lpstr>2_Office 主题​​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nguyên tố</dc:title>
  <dc:creator>Admin</dc:creator>
  <cp:lastModifiedBy>Admin-Pc</cp:lastModifiedBy>
  <cp:revision>689</cp:revision>
  <dcterms:created xsi:type="dcterms:W3CDTF">2019-11-25T13:50:56Z</dcterms:created>
  <dcterms:modified xsi:type="dcterms:W3CDTF">2024-11-27T16:08:25Z</dcterms:modified>
</cp:coreProperties>
</file>