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89" r:id="rId3"/>
    <p:sldMasterId id="2147483701" r:id="rId4"/>
  </p:sldMasterIdLst>
  <p:notesMasterIdLst>
    <p:notesMasterId r:id="rId35"/>
  </p:notesMasterIdLst>
  <p:sldIdLst>
    <p:sldId id="256" r:id="rId5"/>
    <p:sldId id="257" r:id="rId6"/>
    <p:sldId id="259" r:id="rId7"/>
    <p:sldId id="258" r:id="rId8"/>
    <p:sldId id="260" r:id="rId9"/>
    <p:sldId id="262" r:id="rId10"/>
    <p:sldId id="275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0" r:id="rId20"/>
    <p:sldId id="277" r:id="rId21"/>
    <p:sldId id="274" r:id="rId22"/>
    <p:sldId id="284" r:id="rId23"/>
    <p:sldId id="291" r:id="rId24"/>
    <p:sldId id="282" r:id="rId25"/>
    <p:sldId id="292" r:id="rId26"/>
    <p:sldId id="293" r:id="rId27"/>
    <p:sldId id="273" r:id="rId28"/>
    <p:sldId id="287" r:id="rId29"/>
    <p:sldId id="288" r:id="rId30"/>
    <p:sldId id="289" r:id="rId31"/>
    <p:sldId id="290" r:id="rId32"/>
    <p:sldId id="294" r:id="rId33"/>
    <p:sldId id="295" r:id="rId34"/>
  </p:sldIdLst>
  <p:sldSz cx="9144000" cy="5143500" type="screen16x9"/>
  <p:notesSz cx="6858000" cy="9144000"/>
  <p:embeddedFontLst>
    <p:embeddedFont>
      <p:font typeface="Odibee Sans" panose="020B0604020202020204" charset="0"/>
      <p:regular r:id="rId36"/>
    </p:embeddedFont>
    <p:embeddedFont>
      <p:font typeface="Nunito" panose="020B060402020202020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Bebas Neue" panose="020B0604020202020204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Yu Gothic UI Light" panose="020B0300000000000000" pitchFamily="34" charset="-128"/>
      <p:regular r:id="rId48"/>
    </p:embeddedFont>
    <p:embeddedFont>
      <p:font typeface="Aharoni" panose="020B0604020202020204" charset="-79"/>
      <p:bold r:id="rId49"/>
    </p:embeddedFont>
    <p:embeddedFont>
      <p:font typeface="Yu Gothic UI Semibold" panose="020B0700000000000000" pitchFamily="34" charset="-128"/>
      <p:bold r:id="rId50"/>
    </p:embeddedFont>
    <p:embeddedFont>
      <p:font typeface="Roboto Condensed Light" panose="020B0604020202020204" charset="0"/>
      <p:regular r:id="rId51"/>
      <p: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D60A7-8CC3-4B2A-A4DE-356CAEBC0FDD}">
  <a:tblStyle styleId="{320D60A7-8CC3-4B2A-A4DE-356CAEBC0F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dca4aed9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dca4aed9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dca4a8c5cd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dca4a8c5cd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daa80c8bc4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daa80c8bc4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dca4a8c5cd_0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dca4a8c5cd_0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dca4a8c5cd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dca4a8c5cd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dca4a8c5cd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dca4a8c5cd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dca4a8c5cd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dca4a8c5cd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daa80c8bc4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daa80c8bc4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daa80c8bc4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daa80c8bc4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dca4a8c5cd_0_1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dca4a8c5cd_0_1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daa80c8bc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0" name="Google Shape;2400;gdaa80c8bc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daa80c8bc4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daa80c8bc4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daa80c8bc4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2" name="Google Shape;2442;gdaa80c8bc4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daa80c8bc4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0" name="Google Shape;2350;gdaa80c8bc4_0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daa80c8bc4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daa80c8bc4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dca4a8c5cd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dca4a8c5cd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daa80c8bc4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daa80c8bc4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dca4a8c5cd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Google Shape;1852;gdca4a8c5cd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daa80c8bc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daa80c8bc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dca4a8c5cd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dca4a8c5cd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dca4a8c5cd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9" name="Google Shape;1899;gdca4a8c5cd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42" name="Google Shape;1042;p1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19"/>
          <p:cNvSpPr txBox="1">
            <a:spLocks noGrp="1"/>
          </p:cNvSpPr>
          <p:nvPr>
            <p:ph type="title"/>
          </p:nvPr>
        </p:nvSpPr>
        <p:spPr>
          <a:xfrm>
            <a:off x="1467253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6" name="Google Shape;1086;p19"/>
          <p:cNvSpPr txBox="1">
            <a:spLocks noGrp="1"/>
          </p:cNvSpPr>
          <p:nvPr>
            <p:ph type="subTitle" idx="1"/>
          </p:nvPr>
        </p:nvSpPr>
        <p:spPr>
          <a:xfrm>
            <a:off x="1467253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4809628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3"/>
          </p:nvPr>
        </p:nvSpPr>
        <p:spPr>
          <a:xfrm>
            <a:off x="4809628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4"/>
          </p:nvPr>
        </p:nvSpPr>
        <p:spPr>
          <a:xfrm>
            <a:off x="4809628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5"/>
          </p:nvPr>
        </p:nvSpPr>
        <p:spPr>
          <a:xfrm>
            <a:off x="4809628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6"/>
          </p:nvPr>
        </p:nvSpPr>
        <p:spPr>
          <a:xfrm>
            <a:off x="1467253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7"/>
          </p:nvPr>
        </p:nvSpPr>
        <p:spPr>
          <a:xfrm>
            <a:off x="1467253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/>
          <p:nvPr/>
        </p:nvSpPr>
        <p:spPr>
          <a:xfrm rot="5400000">
            <a:off x="8408150" y="3775400"/>
            <a:ext cx="1017600" cy="5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8252600" y="4104600"/>
            <a:ext cx="997800" cy="9978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2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3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73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481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2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87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9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72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9AC50FDF-17C2-479E-9EF4-64B1B6C106C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49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42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88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6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86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34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13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5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83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55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71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52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62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8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66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438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9" name="Google Shape;99;p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720000" y="229770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4005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720000" y="3139500"/>
            <a:ext cx="77040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3"/>
          <p:cNvGrpSpPr/>
          <p:nvPr/>
        </p:nvGrpSpPr>
        <p:grpSpPr>
          <a:xfrm>
            <a:off x="2394284" y="4479676"/>
            <a:ext cx="734152" cy="713412"/>
            <a:chOff x="5109838" y="3156700"/>
            <a:chExt cx="306625" cy="297975"/>
          </a:xfrm>
        </p:grpSpPr>
        <p:sp>
          <p:nvSpPr>
            <p:cNvPr id="146" name="Google Shape;146;p3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3"/>
          <p:cNvSpPr/>
          <p:nvPr/>
        </p:nvSpPr>
        <p:spPr>
          <a:xfrm>
            <a:off x="2860750" y="-152112"/>
            <a:ext cx="2199000" cy="1088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3"/>
          <p:cNvGrpSpPr/>
          <p:nvPr/>
        </p:nvGrpSpPr>
        <p:grpSpPr>
          <a:xfrm>
            <a:off x="2444445" y="-67517"/>
            <a:ext cx="665238" cy="918916"/>
            <a:chOff x="2673045" y="-67517"/>
            <a:chExt cx="665238" cy="918916"/>
          </a:xfrm>
        </p:grpSpPr>
        <p:sp>
          <p:nvSpPr>
            <p:cNvPr id="152" name="Google Shape;152;p3"/>
            <p:cNvSpPr/>
            <p:nvPr/>
          </p:nvSpPr>
          <p:spPr>
            <a:xfrm rot="-5400000">
              <a:off x="2594024" y="111691"/>
              <a:ext cx="823440" cy="655977"/>
            </a:xfrm>
            <a:custGeom>
              <a:avLst/>
              <a:gdLst/>
              <a:ahLst/>
              <a:cxnLst/>
              <a:rect l="l" t="t" r="r" b="b"/>
              <a:pathLst>
                <a:path w="25874" h="20612" extrusionOk="0">
                  <a:moveTo>
                    <a:pt x="20350" y="1"/>
                  </a:moveTo>
                  <a:cubicBezTo>
                    <a:pt x="19973" y="1"/>
                    <a:pt x="19591" y="105"/>
                    <a:pt x="19253" y="324"/>
                  </a:cubicBezTo>
                  <a:cubicBezTo>
                    <a:pt x="18301" y="931"/>
                    <a:pt x="18027" y="2205"/>
                    <a:pt x="18634" y="3145"/>
                  </a:cubicBezTo>
                  <a:cubicBezTo>
                    <a:pt x="21230" y="7170"/>
                    <a:pt x="20063" y="12551"/>
                    <a:pt x="16039" y="15135"/>
                  </a:cubicBezTo>
                  <a:cubicBezTo>
                    <a:pt x="14617" y="16053"/>
                    <a:pt x="13001" y="16524"/>
                    <a:pt x="11354" y="16524"/>
                  </a:cubicBezTo>
                  <a:cubicBezTo>
                    <a:pt x="10738" y="16524"/>
                    <a:pt x="10118" y="16458"/>
                    <a:pt x="9502" y="16326"/>
                  </a:cubicBezTo>
                  <a:cubicBezTo>
                    <a:pt x="7240" y="15837"/>
                    <a:pt x="5299" y="14492"/>
                    <a:pt x="4049" y="12539"/>
                  </a:cubicBezTo>
                  <a:cubicBezTo>
                    <a:pt x="3654" y="11932"/>
                    <a:pt x="2998" y="11601"/>
                    <a:pt x="2331" y="11601"/>
                  </a:cubicBezTo>
                  <a:cubicBezTo>
                    <a:pt x="1951" y="11601"/>
                    <a:pt x="1568" y="11708"/>
                    <a:pt x="1227" y="11932"/>
                  </a:cubicBezTo>
                  <a:cubicBezTo>
                    <a:pt x="275" y="12539"/>
                    <a:pt x="1" y="13801"/>
                    <a:pt x="608" y="14754"/>
                  </a:cubicBezTo>
                  <a:cubicBezTo>
                    <a:pt x="2454" y="17611"/>
                    <a:pt x="5299" y="19588"/>
                    <a:pt x="8633" y="20314"/>
                  </a:cubicBezTo>
                  <a:cubicBezTo>
                    <a:pt x="9538" y="20517"/>
                    <a:pt x="10455" y="20612"/>
                    <a:pt x="11371" y="20612"/>
                  </a:cubicBezTo>
                  <a:cubicBezTo>
                    <a:pt x="13788" y="20612"/>
                    <a:pt x="16158" y="19921"/>
                    <a:pt x="18241" y="18576"/>
                  </a:cubicBezTo>
                  <a:cubicBezTo>
                    <a:pt x="24159" y="14766"/>
                    <a:pt x="25873" y="6860"/>
                    <a:pt x="22075" y="943"/>
                  </a:cubicBezTo>
                  <a:cubicBezTo>
                    <a:pt x="21686" y="333"/>
                    <a:pt x="21024" y="1"/>
                    <a:pt x="20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-5400000">
              <a:off x="2588279" y="17249"/>
              <a:ext cx="834770" cy="665238"/>
            </a:xfrm>
            <a:custGeom>
              <a:avLst/>
              <a:gdLst/>
              <a:ahLst/>
              <a:cxnLst/>
              <a:rect l="l" t="t" r="r" b="b"/>
              <a:pathLst>
                <a:path w="26230" h="20903" extrusionOk="0">
                  <a:moveTo>
                    <a:pt x="20529" y="298"/>
                  </a:moveTo>
                  <a:cubicBezTo>
                    <a:pt x="20662" y="298"/>
                    <a:pt x="20797" y="312"/>
                    <a:pt x="20931" y="341"/>
                  </a:cubicBezTo>
                  <a:cubicBezTo>
                    <a:pt x="21419" y="448"/>
                    <a:pt x="21848" y="745"/>
                    <a:pt x="22122" y="1174"/>
                  </a:cubicBezTo>
                  <a:cubicBezTo>
                    <a:pt x="25884" y="7020"/>
                    <a:pt x="24182" y="14842"/>
                    <a:pt x="18336" y="18605"/>
                  </a:cubicBezTo>
                  <a:cubicBezTo>
                    <a:pt x="16300" y="19914"/>
                    <a:pt x="13942" y="20617"/>
                    <a:pt x="11537" y="20617"/>
                  </a:cubicBezTo>
                  <a:cubicBezTo>
                    <a:pt x="10644" y="20617"/>
                    <a:pt x="9727" y="20510"/>
                    <a:pt x="8846" y="20319"/>
                  </a:cubicBezTo>
                  <a:cubicBezTo>
                    <a:pt x="5548" y="19605"/>
                    <a:pt x="2727" y="17652"/>
                    <a:pt x="905" y="14819"/>
                  </a:cubicBezTo>
                  <a:cubicBezTo>
                    <a:pt x="345" y="13937"/>
                    <a:pt x="595" y="12759"/>
                    <a:pt x="1476" y="12199"/>
                  </a:cubicBezTo>
                  <a:cubicBezTo>
                    <a:pt x="1786" y="11997"/>
                    <a:pt x="2143" y="11902"/>
                    <a:pt x="2500" y="11902"/>
                  </a:cubicBezTo>
                  <a:cubicBezTo>
                    <a:pt x="2631" y="11902"/>
                    <a:pt x="2762" y="11913"/>
                    <a:pt x="2905" y="11949"/>
                  </a:cubicBezTo>
                  <a:cubicBezTo>
                    <a:pt x="3393" y="12056"/>
                    <a:pt x="3822" y="12342"/>
                    <a:pt x="4096" y="12771"/>
                  </a:cubicBezTo>
                  <a:cubicBezTo>
                    <a:pt x="5370" y="14747"/>
                    <a:pt x="7334" y="16116"/>
                    <a:pt x="9644" y="16616"/>
                  </a:cubicBezTo>
                  <a:cubicBezTo>
                    <a:pt x="10275" y="16754"/>
                    <a:pt x="10912" y="16822"/>
                    <a:pt x="11544" y="16822"/>
                  </a:cubicBezTo>
                  <a:cubicBezTo>
                    <a:pt x="13214" y="16822"/>
                    <a:pt x="14854" y="16347"/>
                    <a:pt x="16288" y="15414"/>
                  </a:cubicBezTo>
                  <a:cubicBezTo>
                    <a:pt x="20384" y="12783"/>
                    <a:pt x="21574" y="7318"/>
                    <a:pt x="18943" y="3222"/>
                  </a:cubicBezTo>
                  <a:cubicBezTo>
                    <a:pt x="18371" y="2341"/>
                    <a:pt x="18621" y="1162"/>
                    <a:pt x="19503" y="603"/>
                  </a:cubicBezTo>
                  <a:cubicBezTo>
                    <a:pt x="19816" y="402"/>
                    <a:pt x="20167" y="298"/>
                    <a:pt x="20529" y="298"/>
                  </a:cubicBezTo>
                  <a:close/>
                  <a:moveTo>
                    <a:pt x="20512" y="0"/>
                  </a:moveTo>
                  <a:cubicBezTo>
                    <a:pt x="20101" y="0"/>
                    <a:pt x="19700" y="121"/>
                    <a:pt x="19348" y="352"/>
                  </a:cubicBezTo>
                  <a:cubicBezTo>
                    <a:pt x="18324" y="1007"/>
                    <a:pt x="18038" y="2365"/>
                    <a:pt x="18693" y="3377"/>
                  </a:cubicBezTo>
                  <a:cubicBezTo>
                    <a:pt x="21229" y="7330"/>
                    <a:pt x="20086" y="12616"/>
                    <a:pt x="16133" y="15164"/>
                  </a:cubicBezTo>
                  <a:cubicBezTo>
                    <a:pt x="14738" y="16065"/>
                    <a:pt x="13148" y="16525"/>
                    <a:pt x="11527" y="16525"/>
                  </a:cubicBezTo>
                  <a:cubicBezTo>
                    <a:pt x="10920" y="16525"/>
                    <a:pt x="10310" y="16460"/>
                    <a:pt x="9704" y="16331"/>
                  </a:cubicBezTo>
                  <a:cubicBezTo>
                    <a:pt x="7477" y="15842"/>
                    <a:pt x="5572" y="14521"/>
                    <a:pt x="4346" y="12604"/>
                  </a:cubicBezTo>
                  <a:cubicBezTo>
                    <a:pt x="4024" y="12116"/>
                    <a:pt x="3536" y="11771"/>
                    <a:pt x="2965" y="11651"/>
                  </a:cubicBezTo>
                  <a:cubicBezTo>
                    <a:pt x="2807" y="11619"/>
                    <a:pt x="2649" y="11602"/>
                    <a:pt x="2491" y="11602"/>
                  </a:cubicBezTo>
                  <a:cubicBezTo>
                    <a:pt x="2078" y="11602"/>
                    <a:pt x="1672" y="11716"/>
                    <a:pt x="1310" y="11949"/>
                  </a:cubicBezTo>
                  <a:cubicBezTo>
                    <a:pt x="298" y="12604"/>
                    <a:pt x="0" y="13961"/>
                    <a:pt x="655" y="14973"/>
                  </a:cubicBezTo>
                  <a:cubicBezTo>
                    <a:pt x="2524" y="17878"/>
                    <a:pt x="5406" y="19879"/>
                    <a:pt x="8775" y="20605"/>
                  </a:cubicBezTo>
                  <a:cubicBezTo>
                    <a:pt x="9692" y="20807"/>
                    <a:pt x="10620" y="20903"/>
                    <a:pt x="11537" y="20903"/>
                  </a:cubicBezTo>
                  <a:cubicBezTo>
                    <a:pt x="14002" y="20903"/>
                    <a:pt x="16407" y="20200"/>
                    <a:pt x="18502" y="18843"/>
                  </a:cubicBezTo>
                  <a:cubicBezTo>
                    <a:pt x="24491" y="14997"/>
                    <a:pt x="26230" y="6996"/>
                    <a:pt x="22372" y="1007"/>
                  </a:cubicBezTo>
                  <a:cubicBezTo>
                    <a:pt x="22050" y="519"/>
                    <a:pt x="21562" y="174"/>
                    <a:pt x="20991" y="55"/>
                  </a:cubicBezTo>
                  <a:cubicBezTo>
                    <a:pt x="20831" y="18"/>
                    <a:pt x="20671" y="0"/>
                    <a:pt x="20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3"/>
          <p:cNvSpPr/>
          <p:nvPr/>
        </p:nvSpPr>
        <p:spPr>
          <a:xfrm>
            <a:off x="5622725" y="4349650"/>
            <a:ext cx="1125000" cy="97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3"/>
          <p:cNvGrpSpPr/>
          <p:nvPr/>
        </p:nvGrpSpPr>
        <p:grpSpPr>
          <a:xfrm>
            <a:off x="5059762" y="4251410"/>
            <a:ext cx="766800" cy="535549"/>
            <a:chOff x="5059762" y="4251410"/>
            <a:chExt cx="766800" cy="535549"/>
          </a:xfrm>
        </p:grpSpPr>
        <p:sp>
          <p:nvSpPr>
            <p:cNvPr id="156" name="Google Shape;156;p3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6732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5324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0836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782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999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43523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0983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title"/>
          </p:nvPr>
        </p:nvSpPr>
        <p:spPr>
          <a:xfrm>
            <a:off x="720000" y="2389150"/>
            <a:ext cx="77040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37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566" name="Google Shape;566;p1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11"/>
          <p:cNvSpPr txBox="1">
            <a:spLocks noGrp="1"/>
          </p:cNvSpPr>
          <p:nvPr>
            <p:ph type="title" hasCustomPrompt="1"/>
          </p:nvPr>
        </p:nvSpPr>
        <p:spPr>
          <a:xfrm>
            <a:off x="1347800" y="1081775"/>
            <a:ext cx="6576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0" name="Google Shape;610;p11"/>
          <p:cNvSpPr txBox="1">
            <a:spLocks noGrp="1"/>
          </p:cNvSpPr>
          <p:nvPr>
            <p:ph type="subTitle" idx="1"/>
          </p:nvPr>
        </p:nvSpPr>
        <p:spPr>
          <a:xfrm>
            <a:off x="1347800" y="304527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11" name="Google Shape;611;p11"/>
          <p:cNvGrpSpPr/>
          <p:nvPr/>
        </p:nvGrpSpPr>
        <p:grpSpPr>
          <a:xfrm>
            <a:off x="-45675" y="-2"/>
            <a:ext cx="9132750" cy="5143504"/>
            <a:chOff x="-45675" y="-2"/>
            <a:chExt cx="9132750" cy="5143504"/>
          </a:xfrm>
        </p:grpSpPr>
        <p:sp>
          <p:nvSpPr>
            <p:cNvPr id="612" name="Google Shape;612;p11"/>
            <p:cNvSpPr/>
            <p:nvPr/>
          </p:nvSpPr>
          <p:spPr>
            <a:xfrm>
              <a:off x="-45675" y="505225"/>
              <a:ext cx="1284000" cy="1284000"/>
            </a:xfrm>
            <a:prstGeom prst="donut">
              <a:avLst>
                <a:gd name="adj" fmla="val 2015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3" name="Google Shape;613;p11"/>
            <p:cNvGrpSpPr/>
            <p:nvPr/>
          </p:nvGrpSpPr>
          <p:grpSpPr>
            <a:xfrm rot="5400000">
              <a:off x="7859998" y="4216175"/>
              <a:ext cx="622472" cy="622472"/>
              <a:chOff x="4028163" y="2251525"/>
              <a:chExt cx="82475" cy="82475"/>
            </a:xfrm>
          </p:grpSpPr>
          <p:sp>
            <p:nvSpPr>
              <p:cNvPr id="614" name="Google Shape;614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6" name="Google Shape;616;p11"/>
            <p:cNvSpPr/>
            <p:nvPr/>
          </p:nvSpPr>
          <p:spPr>
            <a:xfrm rot="5400000">
              <a:off x="4395050" y="-529052"/>
              <a:ext cx="481500" cy="1539600"/>
            </a:xfrm>
            <a:prstGeom prst="rect">
              <a:avLst/>
            </a:pr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7" name="Google Shape;617;p11"/>
            <p:cNvGrpSpPr/>
            <p:nvPr/>
          </p:nvGrpSpPr>
          <p:grpSpPr>
            <a:xfrm>
              <a:off x="5166353" y="51552"/>
              <a:ext cx="820016" cy="572716"/>
              <a:chOff x="5059762" y="4251410"/>
              <a:chExt cx="766800" cy="535549"/>
            </a:xfrm>
          </p:grpSpPr>
          <p:sp>
            <p:nvSpPr>
              <p:cNvPr id="618" name="Google Shape;618;p1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1" name="Google Shape;621;p11"/>
            <p:cNvSpPr/>
            <p:nvPr/>
          </p:nvSpPr>
          <p:spPr>
            <a:xfrm rot="10800000">
              <a:off x="8280675" y="1032152"/>
              <a:ext cx="806400" cy="153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11"/>
            <p:cNvGrpSpPr/>
            <p:nvPr/>
          </p:nvGrpSpPr>
          <p:grpSpPr>
            <a:xfrm rot="10800000">
              <a:off x="7853355" y="570749"/>
              <a:ext cx="1141284" cy="1475358"/>
              <a:chOff x="194863" y="3229838"/>
              <a:chExt cx="1354800" cy="1751375"/>
            </a:xfrm>
          </p:grpSpPr>
          <p:sp>
            <p:nvSpPr>
              <p:cNvPr id="623" name="Google Shape;623;p11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1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" name="Google Shape;638;p11"/>
            <p:cNvSpPr/>
            <p:nvPr/>
          </p:nvSpPr>
          <p:spPr>
            <a:xfrm rot="5400000">
              <a:off x="1294375" y="3970502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 rot="6153160">
              <a:off x="504239" y="3696946"/>
              <a:ext cx="1004340" cy="1205837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7344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6323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0480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17" name="Google Shape;717;p1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" name="Google Shape;760;p14"/>
          <p:cNvSpPr txBox="1">
            <a:spLocks noGrp="1"/>
          </p:cNvSpPr>
          <p:nvPr>
            <p:ph type="title"/>
          </p:nvPr>
        </p:nvSpPr>
        <p:spPr>
          <a:xfrm>
            <a:off x="1755400" y="3091825"/>
            <a:ext cx="56334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61" name="Google Shape;761;p14"/>
          <p:cNvSpPr txBox="1">
            <a:spLocks noGrp="1"/>
          </p:cNvSpPr>
          <p:nvPr>
            <p:ph type="subTitle" idx="1"/>
          </p:nvPr>
        </p:nvSpPr>
        <p:spPr>
          <a:xfrm>
            <a:off x="1755400" y="1549775"/>
            <a:ext cx="56334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762" name="Google Shape;762;p14"/>
          <p:cNvGrpSpPr/>
          <p:nvPr/>
        </p:nvGrpSpPr>
        <p:grpSpPr>
          <a:xfrm>
            <a:off x="322709" y="0"/>
            <a:ext cx="8821291" cy="4995289"/>
            <a:chOff x="322709" y="0"/>
            <a:chExt cx="8821291" cy="4995289"/>
          </a:xfrm>
        </p:grpSpPr>
        <p:sp>
          <p:nvSpPr>
            <p:cNvPr id="763" name="Google Shape;763;p14"/>
            <p:cNvSpPr/>
            <p:nvPr/>
          </p:nvSpPr>
          <p:spPr>
            <a:xfrm>
              <a:off x="7241700" y="0"/>
              <a:ext cx="1902300" cy="112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4" name="Google Shape;764;p14"/>
            <p:cNvGrpSpPr/>
            <p:nvPr/>
          </p:nvGrpSpPr>
          <p:grpSpPr>
            <a:xfrm>
              <a:off x="8110871" y="749193"/>
              <a:ext cx="995101" cy="1327893"/>
              <a:chOff x="194863" y="3229838"/>
              <a:chExt cx="1354800" cy="1751375"/>
            </a:xfrm>
          </p:grpSpPr>
          <p:sp>
            <p:nvSpPr>
              <p:cNvPr id="765" name="Google Shape;765;p14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4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4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4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4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4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4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4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4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4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4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4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4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4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4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0" name="Google Shape;780;p14"/>
            <p:cNvGrpSpPr/>
            <p:nvPr/>
          </p:nvGrpSpPr>
          <p:grpSpPr>
            <a:xfrm rot="8304387">
              <a:off x="685886" y="3313813"/>
              <a:ext cx="1092492" cy="1509098"/>
              <a:chOff x="2673045" y="-67517"/>
              <a:chExt cx="665238" cy="918916"/>
            </a:xfrm>
          </p:grpSpPr>
          <p:sp>
            <p:nvSpPr>
              <p:cNvPr id="781" name="Google Shape;781;p14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4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14"/>
            <p:cNvGrpSpPr/>
            <p:nvPr/>
          </p:nvGrpSpPr>
          <p:grpSpPr>
            <a:xfrm>
              <a:off x="1034803" y="395463"/>
              <a:ext cx="730432" cy="730432"/>
              <a:chOff x="258700" y="2038025"/>
              <a:chExt cx="599846" cy="599846"/>
            </a:xfrm>
          </p:grpSpPr>
          <p:sp>
            <p:nvSpPr>
              <p:cNvPr id="784" name="Google Shape;784;p14"/>
              <p:cNvSpPr/>
              <p:nvPr/>
            </p:nvSpPr>
            <p:spPr>
              <a:xfrm>
                <a:off x="258700" y="2038025"/>
                <a:ext cx="477300" cy="477300"/>
              </a:xfrm>
              <a:prstGeom prst="rect">
                <a:avLst/>
              </a:prstGeom>
              <a:noFill/>
              <a:ln w="19050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4"/>
              <p:cNvSpPr/>
              <p:nvPr/>
            </p:nvSpPr>
            <p:spPr>
              <a:xfrm>
                <a:off x="381246" y="2160571"/>
                <a:ext cx="477300" cy="477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14"/>
            <p:cNvGrpSpPr/>
            <p:nvPr/>
          </p:nvGrpSpPr>
          <p:grpSpPr>
            <a:xfrm>
              <a:off x="7398692" y="4139204"/>
              <a:ext cx="961107" cy="671257"/>
              <a:chOff x="5059762" y="4251410"/>
              <a:chExt cx="766800" cy="535549"/>
            </a:xfrm>
          </p:grpSpPr>
          <p:sp>
            <p:nvSpPr>
              <p:cNvPr id="787" name="Google Shape;787;p1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70150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1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92" name="Google Shape;792;p1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15"/>
          <p:cNvSpPr txBox="1">
            <a:spLocks noGrp="1"/>
          </p:cNvSpPr>
          <p:nvPr>
            <p:ph type="subTitle" idx="1"/>
          </p:nvPr>
        </p:nvSpPr>
        <p:spPr>
          <a:xfrm>
            <a:off x="720000" y="1347866"/>
            <a:ext cx="27573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15"/>
          <p:cNvSpPr/>
          <p:nvPr/>
        </p:nvSpPr>
        <p:spPr>
          <a:xfrm rot="-5110726">
            <a:off x="7953197" y="82810"/>
            <a:ext cx="1004340" cy="1205830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8" name="Google Shape;838;p15"/>
          <p:cNvGrpSpPr/>
          <p:nvPr/>
        </p:nvGrpSpPr>
        <p:grpSpPr>
          <a:xfrm>
            <a:off x="8331073" y="4027801"/>
            <a:ext cx="889264" cy="895390"/>
            <a:chOff x="8178551" y="3950913"/>
            <a:chExt cx="965438" cy="972088"/>
          </a:xfrm>
        </p:grpSpPr>
        <p:sp>
          <p:nvSpPr>
            <p:cNvPr id="839" name="Google Shape;839;p15"/>
            <p:cNvSpPr/>
            <p:nvPr/>
          </p:nvSpPr>
          <p:spPr>
            <a:xfrm>
              <a:off x="8302789" y="4081200"/>
              <a:ext cx="841200" cy="84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8178551" y="3950913"/>
              <a:ext cx="841200" cy="84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1" name="Google Shape;841;p15"/>
            <p:cNvGrpSpPr/>
            <p:nvPr/>
          </p:nvGrpSpPr>
          <p:grpSpPr>
            <a:xfrm>
              <a:off x="8432695" y="4036997"/>
              <a:ext cx="411509" cy="596828"/>
              <a:chOff x="2041313" y="3869325"/>
              <a:chExt cx="195575" cy="283650"/>
            </a:xfrm>
          </p:grpSpPr>
          <p:sp>
            <p:nvSpPr>
              <p:cNvPr id="842" name="Google Shape;842;p15"/>
              <p:cNvSpPr/>
              <p:nvPr/>
            </p:nvSpPr>
            <p:spPr>
              <a:xfrm>
                <a:off x="2041313" y="3869325"/>
                <a:ext cx="195575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5" extrusionOk="0">
                    <a:moveTo>
                      <a:pt x="4273" y="1"/>
                    </a:moveTo>
                    <a:cubicBezTo>
                      <a:pt x="4202" y="1"/>
                      <a:pt x="4130" y="24"/>
                      <a:pt x="4072" y="71"/>
                    </a:cubicBezTo>
                    <a:lnTo>
                      <a:pt x="143" y="3309"/>
                    </a:lnTo>
                    <a:cubicBezTo>
                      <a:pt x="24" y="3416"/>
                      <a:pt x="0" y="3607"/>
                      <a:pt x="107" y="3726"/>
                    </a:cubicBezTo>
                    <a:cubicBezTo>
                      <a:pt x="167" y="3797"/>
                      <a:pt x="250" y="3845"/>
                      <a:pt x="334" y="3845"/>
                    </a:cubicBezTo>
                    <a:cubicBezTo>
                      <a:pt x="405" y="3845"/>
                      <a:pt x="465" y="3821"/>
                      <a:pt x="524" y="3773"/>
                    </a:cubicBezTo>
                    <a:lnTo>
                      <a:pt x="4251" y="702"/>
                    </a:lnTo>
                    <a:lnTo>
                      <a:pt x="7287" y="3750"/>
                    </a:lnTo>
                    <a:cubicBezTo>
                      <a:pt x="7346" y="3809"/>
                      <a:pt x="7421" y="3839"/>
                      <a:pt x="7495" y="3839"/>
                    </a:cubicBezTo>
                    <a:cubicBezTo>
                      <a:pt x="7570" y="3839"/>
                      <a:pt x="7644" y="3809"/>
                      <a:pt x="7704" y="3750"/>
                    </a:cubicBezTo>
                    <a:cubicBezTo>
                      <a:pt x="7823" y="3631"/>
                      <a:pt x="7823" y="3440"/>
                      <a:pt x="7704" y="3333"/>
                    </a:cubicBezTo>
                    <a:lnTo>
                      <a:pt x="4477" y="82"/>
                    </a:lnTo>
                    <a:cubicBezTo>
                      <a:pt x="4422" y="27"/>
                      <a:pt x="4348" y="1"/>
                      <a:pt x="42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5"/>
              <p:cNvSpPr/>
              <p:nvPr/>
            </p:nvSpPr>
            <p:spPr>
              <a:xfrm>
                <a:off x="2041313" y="3963125"/>
                <a:ext cx="195575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4" extrusionOk="0">
                    <a:moveTo>
                      <a:pt x="4267" y="0"/>
                    </a:moveTo>
                    <a:cubicBezTo>
                      <a:pt x="4198" y="0"/>
                      <a:pt x="4128" y="24"/>
                      <a:pt x="4072" y="69"/>
                    </a:cubicBezTo>
                    <a:lnTo>
                      <a:pt x="143" y="3307"/>
                    </a:lnTo>
                    <a:cubicBezTo>
                      <a:pt x="24" y="3415"/>
                      <a:pt x="0" y="3605"/>
                      <a:pt x="107" y="3736"/>
                    </a:cubicBezTo>
                    <a:cubicBezTo>
                      <a:pt x="167" y="3808"/>
                      <a:pt x="250" y="3843"/>
                      <a:pt x="334" y="3843"/>
                    </a:cubicBezTo>
                    <a:cubicBezTo>
                      <a:pt x="405" y="3843"/>
                      <a:pt x="465" y="3819"/>
                      <a:pt x="524" y="3772"/>
                    </a:cubicBezTo>
                    <a:lnTo>
                      <a:pt x="4251" y="700"/>
                    </a:lnTo>
                    <a:lnTo>
                      <a:pt x="7287" y="3748"/>
                    </a:lnTo>
                    <a:cubicBezTo>
                      <a:pt x="7346" y="3808"/>
                      <a:pt x="7421" y="3837"/>
                      <a:pt x="7495" y="3837"/>
                    </a:cubicBezTo>
                    <a:cubicBezTo>
                      <a:pt x="7570" y="3837"/>
                      <a:pt x="7644" y="3808"/>
                      <a:pt x="7704" y="3748"/>
                    </a:cubicBezTo>
                    <a:cubicBezTo>
                      <a:pt x="7823" y="3629"/>
                      <a:pt x="7823" y="3450"/>
                      <a:pt x="7704" y="3331"/>
                    </a:cubicBezTo>
                    <a:lnTo>
                      <a:pt x="4477" y="93"/>
                    </a:lnTo>
                    <a:cubicBezTo>
                      <a:pt x="4420" y="30"/>
                      <a:pt x="4344" y="0"/>
                      <a:pt x="4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5"/>
              <p:cNvSpPr/>
              <p:nvPr/>
            </p:nvSpPr>
            <p:spPr>
              <a:xfrm>
                <a:off x="2041313" y="4056875"/>
                <a:ext cx="195575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4" extrusionOk="0">
                    <a:moveTo>
                      <a:pt x="4267" y="1"/>
                    </a:moveTo>
                    <a:cubicBezTo>
                      <a:pt x="4198" y="1"/>
                      <a:pt x="4128" y="24"/>
                      <a:pt x="4072" y="69"/>
                    </a:cubicBezTo>
                    <a:lnTo>
                      <a:pt x="143" y="3308"/>
                    </a:lnTo>
                    <a:cubicBezTo>
                      <a:pt x="24" y="3415"/>
                      <a:pt x="0" y="3606"/>
                      <a:pt x="107" y="3737"/>
                    </a:cubicBezTo>
                    <a:cubicBezTo>
                      <a:pt x="167" y="3808"/>
                      <a:pt x="250" y="3844"/>
                      <a:pt x="334" y="3844"/>
                    </a:cubicBezTo>
                    <a:cubicBezTo>
                      <a:pt x="405" y="3844"/>
                      <a:pt x="465" y="3820"/>
                      <a:pt x="524" y="3772"/>
                    </a:cubicBezTo>
                    <a:lnTo>
                      <a:pt x="4251" y="700"/>
                    </a:lnTo>
                    <a:lnTo>
                      <a:pt x="7287" y="3748"/>
                    </a:lnTo>
                    <a:cubicBezTo>
                      <a:pt x="7346" y="3808"/>
                      <a:pt x="7421" y="3838"/>
                      <a:pt x="7495" y="3838"/>
                    </a:cubicBezTo>
                    <a:cubicBezTo>
                      <a:pt x="7570" y="3838"/>
                      <a:pt x="7644" y="3808"/>
                      <a:pt x="7704" y="3748"/>
                    </a:cubicBezTo>
                    <a:cubicBezTo>
                      <a:pt x="7823" y="3629"/>
                      <a:pt x="7823" y="3451"/>
                      <a:pt x="7704" y="3332"/>
                    </a:cubicBezTo>
                    <a:lnTo>
                      <a:pt x="4477" y="93"/>
                    </a:lnTo>
                    <a:cubicBezTo>
                      <a:pt x="4420" y="30"/>
                      <a:pt x="4344" y="1"/>
                      <a:pt x="42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4490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84678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1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03" name="Google Shape;903;p1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6" name="Google Shape;946;p17"/>
          <p:cNvSpPr txBox="1">
            <a:spLocks noGrp="1"/>
          </p:cNvSpPr>
          <p:nvPr>
            <p:ph type="subTitle" idx="1"/>
          </p:nvPr>
        </p:nvSpPr>
        <p:spPr>
          <a:xfrm>
            <a:off x="5620025" y="1877525"/>
            <a:ext cx="28041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48" name="Google Shape;948;p17"/>
          <p:cNvGrpSpPr/>
          <p:nvPr/>
        </p:nvGrpSpPr>
        <p:grpSpPr>
          <a:xfrm>
            <a:off x="71395" y="85553"/>
            <a:ext cx="8821000" cy="4954012"/>
            <a:chOff x="71395" y="85553"/>
            <a:chExt cx="8821000" cy="4954012"/>
          </a:xfrm>
        </p:grpSpPr>
        <p:grpSp>
          <p:nvGrpSpPr>
            <p:cNvPr id="949" name="Google Shape;949;p17"/>
            <p:cNvGrpSpPr/>
            <p:nvPr/>
          </p:nvGrpSpPr>
          <p:grpSpPr>
            <a:xfrm rot="5400000">
              <a:off x="244857" y="-87909"/>
              <a:ext cx="1185179" cy="1532103"/>
              <a:chOff x="194863" y="3229838"/>
              <a:chExt cx="1354800" cy="1751375"/>
            </a:xfrm>
          </p:grpSpPr>
          <p:sp>
            <p:nvSpPr>
              <p:cNvPr id="950" name="Google Shape;950;p17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7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7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7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7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7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7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7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7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7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7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7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7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7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7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5" name="Google Shape;965;p17"/>
            <p:cNvSpPr/>
            <p:nvPr/>
          </p:nvSpPr>
          <p:spPr>
            <a:xfrm>
              <a:off x="7831925" y="3766327"/>
              <a:ext cx="1060470" cy="1273238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6649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13408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42" name="Google Shape;1042;p1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19"/>
          <p:cNvSpPr txBox="1">
            <a:spLocks noGrp="1"/>
          </p:cNvSpPr>
          <p:nvPr>
            <p:ph type="title"/>
          </p:nvPr>
        </p:nvSpPr>
        <p:spPr>
          <a:xfrm>
            <a:off x="1467253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6" name="Google Shape;1086;p19"/>
          <p:cNvSpPr txBox="1">
            <a:spLocks noGrp="1"/>
          </p:cNvSpPr>
          <p:nvPr>
            <p:ph type="subTitle" idx="1"/>
          </p:nvPr>
        </p:nvSpPr>
        <p:spPr>
          <a:xfrm>
            <a:off x="1467253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4809628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3"/>
          </p:nvPr>
        </p:nvSpPr>
        <p:spPr>
          <a:xfrm>
            <a:off x="4809628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4"/>
          </p:nvPr>
        </p:nvSpPr>
        <p:spPr>
          <a:xfrm>
            <a:off x="4809628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5"/>
          </p:nvPr>
        </p:nvSpPr>
        <p:spPr>
          <a:xfrm>
            <a:off x="4809628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6"/>
          </p:nvPr>
        </p:nvSpPr>
        <p:spPr>
          <a:xfrm>
            <a:off x="1467253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7"/>
          </p:nvPr>
        </p:nvSpPr>
        <p:spPr>
          <a:xfrm>
            <a:off x="1467253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/>
          <p:nvPr/>
        </p:nvSpPr>
        <p:spPr>
          <a:xfrm rot="5400000">
            <a:off x="8408150" y="3775400"/>
            <a:ext cx="1017600" cy="5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8252600" y="4104600"/>
            <a:ext cx="997800" cy="9978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028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031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2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170" name="Google Shape;1170;p2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21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4" name="Google Shape;1214;p21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5" name="Google Shape;1215;p21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6" name="Google Shape;1216;p21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21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8" name="Google Shape;1218;p21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19" name="Google Shape;1219;p21"/>
          <p:cNvGrpSpPr/>
          <p:nvPr/>
        </p:nvGrpSpPr>
        <p:grpSpPr>
          <a:xfrm>
            <a:off x="0" y="540001"/>
            <a:ext cx="9143990" cy="4424726"/>
            <a:chOff x="0" y="540001"/>
            <a:chExt cx="9143990" cy="4424726"/>
          </a:xfrm>
        </p:grpSpPr>
        <p:grpSp>
          <p:nvGrpSpPr>
            <p:cNvPr id="1220" name="Google Shape;1220;p21"/>
            <p:cNvGrpSpPr/>
            <p:nvPr/>
          </p:nvGrpSpPr>
          <p:grpSpPr>
            <a:xfrm>
              <a:off x="7289388" y="540001"/>
              <a:ext cx="1854602" cy="510100"/>
              <a:chOff x="6532638" y="1585075"/>
              <a:chExt cx="619150" cy="170300"/>
            </a:xfrm>
          </p:grpSpPr>
          <p:sp>
            <p:nvSpPr>
              <p:cNvPr id="1221" name="Google Shape;1221;p21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rgbClr val="FF7D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1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1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1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1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1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1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1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1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1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1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1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1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1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7" name="Google Shape;1237;p21"/>
            <p:cNvGrpSpPr/>
            <p:nvPr/>
          </p:nvGrpSpPr>
          <p:grpSpPr>
            <a:xfrm>
              <a:off x="484364" y="708669"/>
              <a:ext cx="852387" cy="828311"/>
              <a:chOff x="5109838" y="3156700"/>
              <a:chExt cx="306625" cy="297975"/>
            </a:xfrm>
          </p:grpSpPr>
          <p:sp>
            <p:nvSpPr>
              <p:cNvPr id="1238" name="Google Shape;1238;p2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2" name="Google Shape;1242;p21"/>
            <p:cNvGrpSpPr/>
            <p:nvPr/>
          </p:nvGrpSpPr>
          <p:grpSpPr>
            <a:xfrm>
              <a:off x="7790511" y="3313259"/>
              <a:ext cx="852377" cy="845055"/>
              <a:chOff x="8199075" y="707526"/>
              <a:chExt cx="698498" cy="692498"/>
            </a:xfrm>
          </p:grpSpPr>
          <p:sp>
            <p:nvSpPr>
              <p:cNvPr id="1243" name="Google Shape;1243;p21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5" name="Google Shape;1245;p21"/>
            <p:cNvSpPr/>
            <p:nvPr/>
          </p:nvSpPr>
          <p:spPr>
            <a:xfrm rot="5400000">
              <a:off x="366600" y="3791727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6" name="Google Shape;1246;p21"/>
            <p:cNvGrpSpPr/>
            <p:nvPr/>
          </p:nvGrpSpPr>
          <p:grpSpPr>
            <a:xfrm rot="-5400000">
              <a:off x="728227" y="3713842"/>
              <a:ext cx="828297" cy="578500"/>
              <a:chOff x="5059762" y="4251410"/>
              <a:chExt cx="766800" cy="535549"/>
            </a:xfrm>
          </p:grpSpPr>
          <p:sp>
            <p:nvSpPr>
              <p:cNvPr id="1247" name="Google Shape;1247;p2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9899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1" name="Google Shape;1251;p2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252" name="Google Shape;1252;p2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22"/>
          <p:cNvSpPr txBox="1">
            <a:spLocks noGrp="1"/>
          </p:cNvSpPr>
          <p:nvPr>
            <p:ph type="ctrTitle"/>
          </p:nvPr>
        </p:nvSpPr>
        <p:spPr>
          <a:xfrm>
            <a:off x="2429950" y="5936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96" name="Google Shape;1296;p22"/>
          <p:cNvSpPr txBox="1">
            <a:spLocks noGrp="1"/>
          </p:cNvSpPr>
          <p:nvPr>
            <p:ph type="subTitle" idx="1"/>
          </p:nvPr>
        </p:nvSpPr>
        <p:spPr>
          <a:xfrm>
            <a:off x="2425075" y="1628350"/>
            <a:ext cx="4293900" cy="1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7" name="Google Shape;1297;p22"/>
          <p:cNvSpPr txBox="1"/>
          <p:nvPr/>
        </p:nvSpPr>
        <p:spPr>
          <a:xfrm>
            <a:off x="2176300" y="3987900"/>
            <a:ext cx="4791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CREDITS: 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8" name="Google Shape;1298;p22"/>
          <p:cNvSpPr/>
          <p:nvPr/>
        </p:nvSpPr>
        <p:spPr>
          <a:xfrm>
            <a:off x="8331600" y="1264450"/>
            <a:ext cx="812400" cy="19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9" name="Google Shape;1299;p22"/>
          <p:cNvGrpSpPr/>
          <p:nvPr/>
        </p:nvGrpSpPr>
        <p:grpSpPr>
          <a:xfrm rot="5400000">
            <a:off x="7613635" y="295644"/>
            <a:ext cx="1529363" cy="1531346"/>
            <a:chOff x="5623313" y="1574950"/>
            <a:chExt cx="720650" cy="721550"/>
          </a:xfrm>
        </p:grpSpPr>
        <p:sp>
          <p:nvSpPr>
            <p:cNvPr id="1300" name="Google Shape;1300;p2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" name="Google Shape;1311;p22"/>
          <p:cNvSpPr/>
          <p:nvPr/>
        </p:nvSpPr>
        <p:spPr>
          <a:xfrm>
            <a:off x="8046918" y="4024460"/>
            <a:ext cx="845459" cy="1015105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6237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3" name="Google Shape;1313;p2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14" name="Google Shape;1314;p2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8" name="Google Shape;1358;p23"/>
          <p:cNvSpPr txBox="1">
            <a:spLocks noGrp="1"/>
          </p:cNvSpPr>
          <p:nvPr>
            <p:ph type="subTitle" idx="1"/>
          </p:nvPr>
        </p:nvSpPr>
        <p:spPr>
          <a:xfrm>
            <a:off x="1229025" y="15955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9" name="Google Shape;1359;p23"/>
          <p:cNvSpPr txBox="1">
            <a:spLocks noGrp="1"/>
          </p:cNvSpPr>
          <p:nvPr>
            <p:ph type="subTitle" idx="2"/>
          </p:nvPr>
        </p:nvSpPr>
        <p:spPr>
          <a:xfrm>
            <a:off x="1229025" y="28913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0" name="Google Shape;1360;p23"/>
          <p:cNvSpPr txBox="1">
            <a:spLocks noGrp="1"/>
          </p:cNvSpPr>
          <p:nvPr>
            <p:ph type="subTitle" idx="3"/>
          </p:nvPr>
        </p:nvSpPr>
        <p:spPr>
          <a:xfrm>
            <a:off x="1229025" y="22095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23"/>
          <p:cNvSpPr txBox="1">
            <a:spLocks noGrp="1"/>
          </p:cNvSpPr>
          <p:nvPr>
            <p:ph type="subTitle" idx="4"/>
          </p:nvPr>
        </p:nvSpPr>
        <p:spPr>
          <a:xfrm>
            <a:off x="1229025" y="35053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62" name="Google Shape;1362;p23"/>
          <p:cNvGrpSpPr/>
          <p:nvPr/>
        </p:nvGrpSpPr>
        <p:grpSpPr>
          <a:xfrm>
            <a:off x="117287" y="100756"/>
            <a:ext cx="8722065" cy="4363753"/>
            <a:chOff x="117287" y="100756"/>
            <a:chExt cx="8722065" cy="4363753"/>
          </a:xfrm>
        </p:grpSpPr>
        <p:grpSp>
          <p:nvGrpSpPr>
            <p:cNvPr id="1363" name="Google Shape;1363;p23"/>
            <p:cNvGrpSpPr/>
            <p:nvPr/>
          </p:nvGrpSpPr>
          <p:grpSpPr>
            <a:xfrm>
              <a:off x="7867306" y="202825"/>
              <a:ext cx="972046" cy="1342812"/>
              <a:chOff x="2673045" y="-67517"/>
              <a:chExt cx="665238" cy="918916"/>
            </a:xfrm>
          </p:grpSpPr>
          <p:sp>
            <p:nvSpPr>
              <p:cNvPr id="1364" name="Google Shape;1364;p2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6" name="Google Shape;1366;p23"/>
            <p:cNvGrpSpPr/>
            <p:nvPr/>
          </p:nvGrpSpPr>
          <p:grpSpPr>
            <a:xfrm rot="-5400000">
              <a:off x="121212" y="3813335"/>
              <a:ext cx="766800" cy="535549"/>
              <a:chOff x="5059762" y="4251410"/>
              <a:chExt cx="766800" cy="535549"/>
            </a:xfrm>
          </p:grpSpPr>
          <p:sp>
            <p:nvSpPr>
              <p:cNvPr id="1367" name="Google Shape;1367;p23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3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3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0" name="Google Shape;1370;p23"/>
            <p:cNvGrpSpPr/>
            <p:nvPr/>
          </p:nvGrpSpPr>
          <p:grpSpPr>
            <a:xfrm rot="5400000">
              <a:off x="218632" y="-589"/>
              <a:ext cx="692438" cy="895128"/>
              <a:chOff x="194863" y="3229838"/>
              <a:chExt cx="1354800" cy="1751375"/>
            </a:xfrm>
          </p:grpSpPr>
          <p:sp>
            <p:nvSpPr>
              <p:cNvPr id="1371" name="Google Shape;1371;p23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3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3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3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3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3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3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3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3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3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3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3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3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3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3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5447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9026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132434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78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200237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2764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2" r:id="rId10"/>
    <p:sldLayoutId id="2147483664" r:id="rId11"/>
    <p:sldLayoutId id="2147483665" r:id="rId12"/>
    <p:sldLayoutId id="2147483666" r:id="rId13"/>
    <p:sldLayoutId id="2147483670" r:id="rId14"/>
    <p:sldLayoutId id="2147483671" r:id="rId15"/>
    <p:sldLayoutId id="2147483672" r:id="rId16"/>
    <p:sldLayoutId id="2147483673" r:id="rId17"/>
    <p:sldLayoutId id="214748367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AC50FDF-17C2-479E-9EF4-64B1B6C106C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4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5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5519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emf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YP8uUsEpLkprZ-wAlzi7adjdj7MDjRZefSIK_k1ufk/cop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31"/>
          <p:cNvGrpSpPr/>
          <p:nvPr/>
        </p:nvGrpSpPr>
        <p:grpSpPr>
          <a:xfrm>
            <a:off x="2306035" y="250175"/>
            <a:ext cx="6847065" cy="5610914"/>
            <a:chOff x="2306035" y="250175"/>
            <a:chExt cx="6847065" cy="5610914"/>
          </a:xfrm>
        </p:grpSpPr>
        <p:sp>
          <p:nvSpPr>
            <p:cNvPr id="1747" name="Google Shape;1747;p31"/>
            <p:cNvSpPr/>
            <p:nvPr/>
          </p:nvSpPr>
          <p:spPr>
            <a:xfrm>
              <a:off x="6662500" y="250175"/>
              <a:ext cx="2490600" cy="687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8" name="Google Shape;1748;p31"/>
            <p:cNvGrpSpPr/>
            <p:nvPr/>
          </p:nvGrpSpPr>
          <p:grpSpPr>
            <a:xfrm>
              <a:off x="8187916" y="2470164"/>
              <a:ext cx="607455" cy="581647"/>
              <a:chOff x="5109838" y="3156700"/>
              <a:chExt cx="306625" cy="297975"/>
            </a:xfrm>
          </p:grpSpPr>
          <p:sp>
            <p:nvSpPr>
              <p:cNvPr id="1749" name="Google Shape;1749;p3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3" name="Google Shape;1753;p31"/>
            <p:cNvGrpSpPr/>
            <p:nvPr/>
          </p:nvGrpSpPr>
          <p:grpSpPr>
            <a:xfrm rot="-3764586">
              <a:off x="2751016" y="4292132"/>
              <a:ext cx="943976" cy="1576678"/>
              <a:chOff x="2225863" y="2465300"/>
              <a:chExt cx="505700" cy="759600"/>
            </a:xfrm>
          </p:grpSpPr>
          <p:sp>
            <p:nvSpPr>
              <p:cNvPr id="1754" name="Google Shape;1754;p31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1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1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1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1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1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1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1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1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1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5" name="Google Shape;1765;p31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6TH GRADE</a:t>
            </a:r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EA30E4-2884-4A6D-A4F8-356FEEB5B73E}"/>
              </a:ext>
            </a:extLst>
          </p:cNvPr>
          <p:cNvSpPr txBox="1"/>
          <p:nvPr/>
        </p:nvSpPr>
        <p:spPr>
          <a:xfrm>
            <a:off x="1906411" y="1126673"/>
            <a:ext cx="5350423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CHÀO MỪNG CÁC EM ĐẾN VỚI TIẾT HỌC!</a:t>
            </a:r>
            <a:endParaRPr 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40"/>
          <p:cNvSpPr/>
          <p:nvPr/>
        </p:nvSpPr>
        <p:spPr>
          <a:xfrm>
            <a:off x="-50020" y="4684053"/>
            <a:ext cx="981600" cy="413700"/>
          </a:xfrm>
          <a:prstGeom prst="triangle">
            <a:avLst>
              <a:gd name="adj" fmla="val 270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40"/>
          <p:cNvSpPr/>
          <p:nvPr/>
        </p:nvSpPr>
        <p:spPr>
          <a:xfrm rot="412853">
            <a:off x="8306265" y="13753"/>
            <a:ext cx="536636" cy="7244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40"/>
          <p:cNvSpPr/>
          <p:nvPr/>
        </p:nvSpPr>
        <p:spPr>
          <a:xfrm rot="-5400000">
            <a:off x="8247617" y="2678402"/>
            <a:ext cx="721800" cy="551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40"/>
          <p:cNvSpPr/>
          <p:nvPr/>
        </p:nvSpPr>
        <p:spPr>
          <a:xfrm rot="1544477" flipH="1">
            <a:off x="8378035" y="4536941"/>
            <a:ext cx="475929" cy="70792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40"/>
          <p:cNvSpPr/>
          <p:nvPr/>
        </p:nvSpPr>
        <p:spPr>
          <a:xfrm>
            <a:off x="0" y="224500"/>
            <a:ext cx="1719600" cy="101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40"/>
          <p:cNvGrpSpPr/>
          <p:nvPr/>
        </p:nvGrpSpPr>
        <p:grpSpPr>
          <a:xfrm rot="5400000">
            <a:off x="180582" y="729861"/>
            <a:ext cx="692438" cy="895128"/>
            <a:chOff x="194863" y="3229838"/>
            <a:chExt cx="1354800" cy="1751375"/>
          </a:xfrm>
        </p:grpSpPr>
        <p:sp>
          <p:nvSpPr>
            <p:cNvPr id="1944" name="Google Shape;1944;p40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1786;p33">
            <a:extLst>
              <a:ext uri="{FF2B5EF4-FFF2-40B4-BE49-F238E27FC236}">
                <a16:creationId xmlns:a16="http://schemas.microsoft.com/office/drawing/2014/main" id="{0D2E78D7-FBAF-46FD-A674-899D0FE8F0DE}"/>
              </a:ext>
            </a:extLst>
          </p:cNvPr>
          <p:cNvSpPr txBox="1">
            <a:spLocks/>
          </p:cNvSpPr>
          <p:nvPr/>
        </p:nvSpPr>
        <p:spPr>
          <a:xfrm>
            <a:off x="1746587" y="112006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E136710-0585-4F86-AF9F-D964B5FDA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577" y="1530411"/>
            <a:ext cx="853591" cy="4568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BEC7420-9ADE-4118-B834-F1D56656C8B9}"/>
              </a:ext>
            </a:extLst>
          </p:cNvPr>
          <p:cNvSpPr txBox="1"/>
          <p:nvPr/>
        </p:nvSpPr>
        <p:spPr>
          <a:xfrm>
            <a:off x="411174" y="2373158"/>
            <a:ext cx="5623725" cy="196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56)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FF3A00-8ADE-469C-8339-C519360AACDE}"/>
              </a:ext>
            </a:extLst>
          </p:cNvPr>
          <p:cNvSpPr txBox="1"/>
          <p:nvPr/>
        </p:nvSpPr>
        <p:spPr>
          <a:xfrm>
            <a:off x="1445787" y="1396534"/>
            <a:ext cx="4285885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Quan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lúc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6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687DD78-F304-41FE-ADBA-D8B68E15E9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2926" y="1192189"/>
            <a:ext cx="2335050" cy="265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5" name="Google Shape;196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6834" y="3606167"/>
            <a:ext cx="1887166" cy="1537333"/>
          </a:xfrm>
          <a:prstGeom prst="octagon">
            <a:avLst>
              <a:gd name="adj" fmla="val 29289"/>
            </a:avLst>
          </a:prstGeom>
          <a:noFill/>
          <a:ln>
            <a:noFill/>
          </a:ln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1B1F2C8B-0747-402D-9F4E-4DAAC7DE4F87}"/>
              </a:ext>
            </a:extLst>
          </p:cNvPr>
          <p:cNvSpPr/>
          <p:nvPr/>
        </p:nvSpPr>
        <p:spPr>
          <a:xfrm>
            <a:off x="544749" y="1050588"/>
            <a:ext cx="7420684" cy="25555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075DD4-4A98-419F-929D-DC1909EB5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232" y="1096069"/>
            <a:ext cx="528335" cy="5354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F7A489-3FEB-46CC-978A-254AA809F8EF}"/>
              </a:ext>
            </a:extLst>
          </p:cNvPr>
          <p:cNvSpPr txBox="1"/>
          <p:nvPr/>
        </p:nvSpPr>
        <p:spPr>
          <a:xfrm>
            <a:off x="1178567" y="1181957"/>
            <a:ext cx="6595353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chung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tạo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thành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xy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gọi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9BFEC-6ED8-4EFF-A4D1-4E92AB3A0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909" y="2334828"/>
            <a:ext cx="5344668" cy="7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42"/>
          <p:cNvSpPr/>
          <p:nvPr/>
        </p:nvSpPr>
        <p:spPr>
          <a:xfrm>
            <a:off x="44285" y="2890094"/>
            <a:ext cx="1101622" cy="2253406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42"/>
          <p:cNvSpPr/>
          <p:nvPr/>
        </p:nvSpPr>
        <p:spPr>
          <a:xfrm>
            <a:off x="346660" y="4488118"/>
            <a:ext cx="334800" cy="32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0" name="Google Shape;1980;p42"/>
          <p:cNvGrpSpPr/>
          <p:nvPr/>
        </p:nvGrpSpPr>
        <p:grpSpPr>
          <a:xfrm>
            <a:off x="83044" y="267051"/>
            <a:ext cx="775731" cy="753817"/>
            <a:chOff x="5109838" y="3156700"/>
            <a:chExt cx="306625" cy="297975"/>
          </a:xfrm>
        </p:grpSpPr>
        <p:sp>
          <p:nvSpPr>
            <p:cNvPr id="1981" name="Google Shape;1981;p42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2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2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2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7CCF50F-B1CE-4D46-AEBE-BDA3168A64A5}"/>
              </a:ext>
            </a:extLst>
          </p:cNvPr>
          <p:cNvSpPr txBox="1"/>
          <p:nvPr/>
        </p:nvSpPr>
        <p:spPr>
          <a:xfrm>
            <a:off x="941566" y="328082"/>
            <a:ext cx="7772983" cy="115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*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Cách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1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thước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8B5552-F1FA-42DF-88B1-D334F999C8E4}"/>
              </a:ext>
            </a:extLst>
          </p:cNvPr>
          <p:cNvSpPr txBox="1"/>
          <p:nvPr/>
        </p:nvSpPr>
        <p:spPr>
          <a:xfrm>
            <a:off x="908933" y="2293845"/>
            <a:ext cx="7218424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3.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m, 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vừa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vẽ.Ta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On.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AE271-BD2D-4CBA-8E9E-041674170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432" y="4226244"/>
            <a:ext cx="3983736" cy="1920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92172D-1880-4CA1-B5EC-688863880442}"/>
              </a:ext>
            </a:extLst>
          </p:cNvPr>
          <p:cNvSpPr txBox="1"/>
          <p:nvPr/>
        </p:nvSpPr>
        <p:spPr>
          <a:xfrm>
            <a:off x="908933" y="1627973"/>
            <a:ext cx="6792734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2.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658ECB-24D1-4805-B004-2927B9984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588" y="4215638"/>
            <a:ext cx="192024" cy="192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3BEA4B-D2E2-415C-B3BB-22338DFE62DA}"/>
              </a:ext>
            </a:extLst>
          </p:cNvPr>
          <p:cNvSpPr txBox="1"/>
          <p:nvPr/>
        </p:nvSpPr>
        <p:spPr>
          <a:xfrm>
            <a:off x="3927094" y="4471992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O</a:t>
            </a:r>
            <a:endParaRPr lang="vi-VN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3CC60F-488E-4E40-9C41-9B365EA2D065}"/>
              </a:ext>
            </a:extLst>
          </p:cNvPr>
          <p:cNvSpPr txBox="1"/>
          <p:nvPr/>
        </p:nvSpPr>
        <p:spPr>
          <a:xfrm>
            <a:off x="2407843" y="3849985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m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9B9F4C-03B8-4C54-8B1A-0CA1475C69C5}"/>
              </a:ext>
            </a:extLst>
          </p:cNvPr>
          <p:cNvSpPr txBox="1"/>
          <p:nvPr/>
        </p:nvSpPr>
        <p:spPr>
          <a:xfrm>
            <a:off x="5639562" y="3849985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n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allAtOnce"/>
      <p:bldP spid="11" grpId="0"/>
      <p:bldP spid="15" grpId="0"/>
      <p:bldP spid="10" grpId="0"/>
      <p:bldP spid="1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43"/>
          <p:cNvSpPr/>
          <p:nvPr/>
        </p:nvSpPr>
        <p:spPr>
          <a:xfrm>
            <a:off x="547117" y="1811752"/>
            <a:ext cx="418500" cy="3807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2" name="Google Shape;1992;p43"/>
          <p:cNvSpPr/>
          <p:nvPr/>
        </p:nvSpPr>
        <p:spPr>
          <a:xfrm>
            <a:off x="509017" y="2388202"/>
            <a:ext cx="494700" cy="303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3" name="Google Shape;1993;p43"/>
          <p:cNvSpPr/>
          <p:nvPr/>
        </p:nvSpPr>
        <p:spPr>
          <a:xfrm>
            <a:off x="547117" y="2850829"/>
            <a:ext cx="418500" cy="404100"/>
          </a:xfrm>
          <a:prstGeom prst="pentagon">
            <a:avLst>
              <a:gd name="hf" fmla="val 105146"/>
              <a:gd name="vf" fmla="val 11055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4" name="Google Shape;1994;p43"/>
          <p:cNvSpPr/>
          <p:nvPr/>
        </p:nvSpPr>
        <p:spPr>
          <a:xfrm>
            <a:off x="547117" y="3397816"/>
            <a:ext cx="418500" cy="3627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5" name="Google Shape;1995;p43"/>
          <p:cNvSpPr/>
          <p:nvPr/>
        </p:nvSpPr>
        <p:spPr>
          <a:xfrm>
            <a:off x="547117" y="3893452"/>
            <a:ext cx="418500" cy="408000"/>
          </a:xfrm>
          <a:prstGeom prst="heptagon">
            <a:avLst>
              <a:gd name="hf" fmla="val 102572"/>
              <a:gd name="vf" fmla="val 10521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6" name="Google Shape;1996;p43"/>
          <p:cNvSpPr/>
          <p:nvPr/>
        </p:nvSpPr>
        <p:spPr>
          <a:xfrm>
            <a:off x="547117" y="4439299"/>
            <a:ext cx="418500" cy="380700"/>
          </a:xfrm>
          <a:prstGeom prst="octagon">
            <a:avLst>
              <a:gd name="adj" fmla="val 2928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grpSp>
        <p:nvGrpSpPr>
          <p:cNvPr id="1997" name="Google Shape;1997;p43"/>
          <p:cNvGrpSpPr/>
          <p:nvPr/>
        </p:nvGrpSpPr>
        <p:grpSpPr>
          <a:xfrm>
            <a:off x="-236362" y="323501"/>
            <a:ext cx="1854602" cy="510100"/>
            <a:chOff x="6532638" y="1585075"/>
            <a:chExt cx="619150" cy="170300"/>
          </a:xfrm>
        </p:grpSpPr>
        <p:sp>
          <p:nvSpPr>
            <p:cNvPr id="1998" name="Google Shape;1998;p43"/>
            <p:cNvSpPr/>
            <p:nvPr/>
          </p:nvSpPr>
          <p:spPr>
            <a:xfrm>
              <a:off x="6532638" y="1585075"/>
              <a:ext cx="619150" cy="170300"/>
            </a:xfrm>
            <a:custGeom>
              <a:avLst/>
              <a:gdLst/>
              <a:ahLst/>
              <a:cxnLst/>
              <a:rect l="l" t="t" r="r" b="b"/>
              <a:pathLst>
                <a:path w="24766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24766" y="6811"/>
                  </a:lnTo>
                  <a:lnTo>
                    <a:pt x="24766" y="1"/>
                  </a:lnTo>
                  <a:close/>
                </a:path>
              </a:pathLst>
            </a:cu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1999" name="Google Shape;1999;p43"/>
            <p:cNvSpPr/>
            <p:nvPr/>
          </p:nvSpPr>
          <p:spPr>
            <a:xfrm>
              <a:off x="655526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0" name="Google Shape;2000;p43"/>
            <p:cNvSpPr/>
            <p:nvPr/>
          </p:nvSpPr>
          <p:spPr>
            <a:xfrm>
              <a:off x="659573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1" name="Google Shape;2001;p43"/>
            <p:cNvSpPr/>
            <p:nvPr/>
          </p:nvSpPr>
          <p:spPr>
            <a:xfrm>
              <a:off x="663623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2" name="Google Shape;2002;p43"/>
            <p:cNvSpPr/>
            <p:nvPr/>
          </p:nvSpPr>
          <p:spPr>
            <a:xfrm>
              <a:off x="667671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3" name="Google Shape;2003;p43"/>
            <p:cNvSpPr/>
            <p:nvPr/>
          </p:nvSpPr>
          <p:spPr>
            <a:xfrm>
              <a:off x="671718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4" name="Google Shape;2004;p43"/>
            <p:cNvSpPr/>
            <p:nvPr/>
          </p:nvSpPr>
          <p:spPr>
            <a:xfrm>
              <a:off x="675766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5" name="Google Shape;2005;p43"/>
            <p:cNvSpPr/>
            <p:nvPr/>
          </p:nvSpPr>
          <p:spPr>
            <a:xfrm>
              <a:off x="679816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6" name="Google Shape;2006;p43"/>
            <p:cNvSpPr/>
            <p:nvPr/>
          </p:nvSpPr>
          <p:spPr>
            <a:xfrm>
              <a:off x="683863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7" name="Google Shape;2007;p43"/>
            <p:cNvSpPr/>
            <p:nvPr/>
          </p:nvSpPr>
          <p:spPr>
            <a:xfrm>
              <a:off x="687911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8" name="Google Shape;2008;p43"/>
            <p:cNvSpPr/>
            <p:nvPr/>
          </p:nvSpPr>
          <p:spPr>
            <a:xfrm>
              <a:off x="691958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9" name="Google Shape;2009;p43"/>
            <p:cNvSpPr/>
            <p:nvPr/>
          </p:nvSpPr>
          <p:spPr>
            <a:xfrm>
              <a:off x="696008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0" name="Google Shape;2010;p43"/>
            <p:cNvSpPr/>
            <p:nvPr/>
          </p:nvSpPr>
          <p:spPr>
            <a:xfrm>
              <a:off x="700056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1" name="Google Shape;2011;p43"/>
            <p:cNvSpPr/>
            <p:nvPr/>
          </p:nvSpPr>
          <p:spPr>
            <a:xfrm>
              <a:off x="704103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2" name="Google Shape;2012;p43"/>
            <p:cNvSpPr/>
            <p:nvPr/>
          </p:nvSpPr>
          <p:spPr>
            <a:xfrm>
              <a:off x="7081213" y="1585075"/>
              <a:ext cx="14625" cy="170300"/>
            </a:xfrm>
            <a:custGeom>
              <a:avLst/>
              <a:gdLst/>
              <a:ahLst/>
              <a:cxnLst/>
              <a:rect l="l" t="t" r="r" b="b"/>
              <a:pathLst>
                <a:path w="585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84" y="6811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3" name="Google Shape;2013;p43"/>
            <p:cNvSpPr/>
            <p:nvPr/>
          </p:nvSpPr>
          <p:spPr>
            <a:xfrm>
              <a:off x="7121713" y="1585075"/>
              <a:ext cx="14600" cy="170300"/>
            </a:xfrm>
            <a:custGeom>
              <a:avLst/>
              <a:gdLst/>
              <a:ahLst/>
              <a:cxnLst/>
              <a:rect l="l" t="t" r="r" b="b"/>
              <a:pathLst>
                <a:path w="584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84" y="6811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grpSp>
        <p:nvGrpSpPr>
          <p:cNvPr id="2014" name="Google Shape;2014;p43"/>
          <p:cNvGrpSpPr/>
          <p:nvPr/>
        </p:nvGrpSpPr>
        <p:grpSpPr>
          <a:xfrm rot="5400000">
            <a:off x="7211482" y="231305"/>
            <a:ext cx="1372910" cy="1374697"/>
            <a:chOff x="5623313" y="1574950"/>
            <a:chExt cx="720650" cy="721550"/>
          </a:xfrm>
        </p:grpSpPr>
        <p:sp>
          <p:nvSpPr>
            <p:cNvPr id="2015" name="Google Shape;2015;p43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6" name="Google Shape;2016;p43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7" name="Google Shape;2017;p43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8" name="Google Shape;2018;p43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9" name="Google Shape;2019;p43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0" name="Google Shape;2020;p43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1" name="Google Shape;2021;p43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2" name="Google Shape;2022;p43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3" name="Google Shape;2023;p43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4" name="Google Shape;2024;p43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5" name="Google Shape;2025;p43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6B577AF-D72E-4974-ADB7-EDD8649EB8BF}"/>
              </a:ext>
            </a:extLst>
          </p:cNvPr>
          <p:cNvSpPr/>
          <p:nvPr/>
        </p:nvSpPr>
        <p:spPr>
          <a:xfrm>
            <a:off x="1863294" y="29451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E2791D2-DC82-4420-B935-F4EEB4EBEA6C}"/>
              </a:ext>
            </a:extLst>
          </p:cNvPr>
          <p:cNvGrpSpPr/>
          <p:nvPr/>
        </p:nvGrpSpPr>
        <p:grpSpPr>
          <a:xfrm>
            <a:off x="2316421" y="1703814"/>
            <a:ext cx="4511158" cy="1545721"/>
            <a:chOff x="0" y="0"/>
            <a:chExt cx="2705100" cy="6953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665BE83-0324-454D-BEE5-A35AE19FEED2}"/>
                </a:ext>
              </a:extLst>
            </p:cNvPr>
            <p:cNvGrpSpPr/>
            <p:nvPr/>
          </p:nvGrpSpPr>
          <p:grpSpPr>
            <a:xfrm>
              <a:off x="0" y="0"/>
              <a:ext cx="2705100" cy="695325"/>
              <a:chOff x="-323850" y="438150"/>
              <a:chExt cx="2705100" cy="695325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CA27C35-865E-4FDC-B600-535646C37F13}"/>
                  </a:ext>
                </a:extLst>
              </p:cNvPr>
              <p:cNvCxnSpPr/>
              <p:nvPr/>
            </p:nvCxnSpPr>
            <p:spPr>
              <a:xfrm>
                <a:off x="-257175" y="752475"/>
                <a:ext cx="2438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 Box 568">
                <a:extLst>
                  <a:ext uri="{FF2B5EF4-FFF2-40B4-BE49-F238E27FC236}">
                    <a16:creationId xmlns:a16="http://schemas.microsoft.com/office/drawing/2014/main" id="{5D202510-E91F-4E62-8471-4FCC219318FE}"/>
                  </a:ext>
                </a:extLst>
              </p:cNvPr>
              <p:cNvSpPr txBox="1"/>
              <p:nvPr/>
            </p:nvSpPr>
            <p:spPr>
              <a:xfrm>
                <a:off x="-323850" y="438150"/>
                <a:ext cx="381000" cy="3619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y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0" name="Text Box 569">
                <a:extLst>
                  <a:ext uri="{FF2B5EF4-FFF2-40B4-BE49-F238E27FC236}">
                    <a16:creationId xmlns:a16="http://schemas.microsoft.com/office/drawing/2014/main" id="{EF5AA46F-B4B2-4AAA-83A5-40A557995E11}"/>
                  </a:ext>
                </a:extLst>
              </p:cNvPr>
              <p:cNvSpPr txBox="1"/>
              <p:nvPr/>
            </p:nvSpPr>
            <p:spPr>
              <a:xfrm>
                <a:off x="2000250" y="466725"/>
                <a:ext cx="381000" cy="3429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x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273F564-F20A-474D-97BE-60EBD5D17497}"/>
                  </a:ext>
                </a:extLst>
              </p:cNvPr>
              <p:cNvSpPr/>
              <p:nvPr/>
            </p:nvSpPr>
            <p:spPr>
              <a:xfrm>
                <a:off x="981075" y="72390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52" name="Text Box 571">
                <a:extLst>
                  <a:ext uri="{FF2B5EF4-FFF2-40B4-BE49-F238E27FC236}">
                    <a16:creationId xmlns:a16="http://schemas.microsoft.com/office/drawing/2014/main" id="{EE1A7DF3-38AC-4930-A08B-8C0F350E1DC5}"/>
                  </a:ext>
                </a:extLst>
              </p:cNvPr>
              <p:cNvSpPr txBox="1"/>
              <p:nvPr/>
            </p:nvSpPr>
            <p:spPr>
              <a:xfrm>
                <a:off x="171450" y="809625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BDAF9E4-DC65-4B3F-9D74-5B6254EB4A2E}"/>
                </a:ext>
              </a:extLst>
            </p:cNvPr>
            <p:cNvSpPr/>
            <p:nvPr/>
          </p:nvSpPr>
          <p:spPr>
            <a:xfrm>
              <a:off x="628650" y="285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5" name="Text Box 573">
              <a:extLst>
                <a:ext uri="{FF2B5EF4-FFF2-40B4-BE49-F238E27FC236}">
                  <a16:creationId xmlns:a16="http://schemas.microsoft.com/office/drawing/2014/main" id="{D38C5491-6566-48CB-B25D-0DF0C1930076}"/>
                </a:ext>
              </a:extLst>
            </p:cNvPr>
            <p:cNvSpPr txBox="1"/>
            <p:nvPr/>
          </p:nvSpPr>
          <p:spPr>
            <a:xfrm>
              <a:off x="198120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C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FE1B1BC-CED9-425E-9F2B-31614D6FC933}"/>
                </a:ext>
              </a:extLst>
            </p:cNvPr>
            <p:cNvSpPr/>
            <p:nvPr/>
          </p:nvSpPr>
          <p:spPr>
            <a:xfrm>
              <a:off x="2152650" y="287651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7" name="Text Box 575">
              <a:extLst>
                <a:ext uri="{FF2B5EF4-FFF2-40B4-BE49-F238E27FC236}">
                  <a16:creationId xmlns:a16="http://schemas.microsoft.com/office/drawing/2014/main" id="{EFFFD5FA-AED0-4A55-B594-675E6373EC9F}"/>
                </a:ext>
              </a:extLst>
            </p:cNvPr>
            <p:cNvSpPr txBox="1"/>
            <p:nvPr/>
          </p:nvSpPr>
          <p:spPr>
            <a:xfrm>
              <a:off x="116205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C0D54C9-5FF3-422D-93C0-840CCED85C36}"/>
              </a:ext>
            </a:extLst>
          </p:cNvPr>
          <p:cNvSpPr txBox="1"/>
          <p:nvPr/>
        </p:nvSpPr>
        <p:spPr>
          <a:xfrm>
            <a:off x="1685877" y="3630748"/>
            <a:ext cx="5949575" cy="103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  <a:p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AC</a:t>
            </a:r>
            <a:endParaRPr lang="en-US" sz="2400" b="1" dirty="0"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261A1F-7A25-4DA0-A97F-68BE524D9E99}"/>
              </a:ext>
            </a:extLst>
          </p:cNvPr>
          <p:cNvSpPr txBox="1"/>
          <p:nvPr/>
        </p:nvSpPr>
        <p:spPr>
          <a:xfrm>
            <a:off x="1100904" y="1018457"/>
            <a:ext cx="5949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Đọc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tên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b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ở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58.</a:t>
            </a:r>
            <a:endParaRPr lang="en-US" sz="2400" dirty="0">
              <a:latin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9CFC7F-6F7D-4C2F-83A6-55D2E81D8196}"/>
              </a:ext>
            </a:extLst>
          </p:cNvPr>
          <p:cNvSpPr txBox="1"/>
          <p:nvPr/>
        </p:nvSpPr>
        <p:spPr>
          <a:xfrm>
            <a:off x="3825404" y="3075904"/>
            <a:ext cx="4717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4" grpId="0"/>
      <p:bldP spid="56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154E845-90A4-4091-8460-A3B0A3F79840}"/>
              </a:ext>
            </a:extLst>
          </p:cNvPr>
          <p:cNvSpPr txBox="1"/>
          <p:nvPr/>
        </p:nvSpPr>
        <p:spPr>
          <a:xfrm>
            <a:off x="368301" y="1948868"/>
            <a:ext cx="5569604" cy="2032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+mn-lt"/>
                <a:ea typeface="Times New Roman" panose="02020603050405020304" pitchFamily="18" charset="0"/>
              </a:rPr>
              <a:t>tr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59)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498DA00-AFF2-4DC7-9A9C-A60B871DF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281" y="1187163"/>
            <a:ext cx="1053125" cy="5265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5623E8-600E-43E9-9648-7873EC358AD1}"/>
              </a:ext>
            </a:extLst>
          </p:cNvPr>
          <p:cNvSpPr txBox="1"/>
          <p:nvPr/>
        </p:nvSpPr>
        <p:spPr>
          <a:xfrm>
            <a:off x="1663565" y="1187163"/>
            <a:ext cx="4426085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Quan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lúc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F376D7-1E9F-40B7-8A0A-A2F1CD68E2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2196" y="1081719"/>
            <a:ext cx="2314069" cy="2448434"/>
          </a:xfrm>
          <a:prstGeom prst="rect">
            <a:avLst/>
          </a:prstGeom>
        </p:spPr>
      </p:pic>
      <p:sp>
        <p:nvSpPr>
          <p:cNvPr id="24" name="Google Shape;1783;p33">
            <a:extLst>
              <a:ext uri="{FF2B5EF4-FFF2-40B4-BE49-F238E27FC236}">
                <a16:creationId xmlns:a16="http://schemas.microsoft.com/office/drawing/2014/main" id="{E748F289-2DE8-437A-9901-A81D8B2400CF}"/>
              </a:ext>
            </a:extLst>
          </p:cNvPr>
          <p:cNvSpPr txBox="1">
            <a:spLocks/>
          </p:cNvSpPr>
          <p:nvPr/>
        </p:nvSpPr>
        <p:spPr>
          <a:xfrm>
            <a:off x="1421632" y="216833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III. HAI TIA TRÙNG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4617AA7-DF91-46DC-BFDA-F4B6219938E3}"/>
              </a:ext>
            </a:extLst>
          </p:cNvPr>
          <p:cNvGrpSpPr/>
          <p:nvPr/>
        </p:nvGrpSpPr>
        <p:grpSpPr>
          <a:xfrm>
            <a:off x="902418" y="3060030"/>
            <a:ext cx="6843233" cy="1420240"/>
            <a:chOff x="1113052" y="2682297"/>
            <a:chExt cx="9029566" cy="2603993"/>
          </a:xfrm>
        </p:grpSpPr>
        <p:grpSp>
          <p:nvGrpSpPr>
            <p:cNvPr id="28" name="Group 2">
              <a:extLst>
                <a:ext uri="{FF2B5EF4-FFF2-40B4-BE49-F238E27FC236}">
                  <a16:creationId xmlns:a16="http://schemas.microsoft.com/office/drawing/2014/main" id="{FE38ABE4-D6B3-44E6-9BB5-BDFA4D139A83}"/>
                </a:ext>
              </a:extLst>
            </p:cNvPr>
            <p:cNvGrpSpPr/>
            <p:nvPr/>
          </p:nvGrpSpPr>
          <p:grpSpPr>
            <a:xfrm>
              <a:off x="1113052" y="2682297"/>
              <a:ext cx="9029566" cy="2603993"/>
              <a:chOff x="-206803" y="160639"/>
              <a:chExt cx="289148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30" name="Freeform 3">
                <a:extLst>
                  <a:ext uri="{FF2B5EF4-FFF2-40B4-BE49-F238E27FC236}">
                    <a16:creationId xmlns:a16="http://schemas.microsoft.com/office/drawing/2014/main" id="{CAA7C4B8-846D-4AF0-AF08-A1361D652199}"/>
                  </a:ext>
                </a:extLst>
              </p:cNvPr>
              <p:cNvSpPr/>
              <p:nvPr/>
            </p:nvSpPr>
            <p:spPr>
              <a:xfrm>
                <a:off x="-206803" y="160639"/>
                <a:ext cx="289148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8F23287-86A0-447F-BAD2-173FFFA50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31" name="Freeform 3">
            <a:extLst>
              <a:ext uri="{FF2B5EF4-FFF2-40B4-BE49-F238E27FC236}">
                <a16:creationId xmlns:a16="http://schemas.microsoft.com/office/drawing/2014/main" id="{02AD1966-14AA-4EC0-AEF2-782F53D22FF2}"/>
              </a:ext>
            </a:extLst>
          </p:cNvPr>
          <p:cNvSpPr/>
          <p:nvPr/>
        </p:nvSpPr>
        <p:spPr>
          <a:xfrm>
            <a:off x="524987" y="464650"/>
            <a:ext cx="7987950" cy="21304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D80C024-0644-49DA-BC84-6524E8DAD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527" y="475407"/>
            <a:ext cx="683783" cy="679387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272894F5-F813-49E6-9C2F-16C184302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33" y="619116"/>
            <a:ext cx="71251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Ox. Tia Ox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551B6C-1249-429D-84A2-F3142230103C}"/>
              </a:ext>
            </a:extLst>
          </p:cNvPr>
          <p:cNvGrpSpPr/>
          <p:nvPr/>
        </p:nvGrpSpPr>
        <p:grpSpPr>
          <a:xfrm>
            <a:off x="2879588" y="1746448"/>
            <a:ext cx="3147305" cy="502672"/>
            <a:chOff x="-19050" y="85622"/>
            <a:chExt cx="2247900" cy="361958"/>
          </a:xfrm>
        </p:grpSpPr>
        <p:sp>
          <p:nvSpPr>
            <p:cNvPr id="35" name="Text Box 451">
              <a:extLst>
                <a:ext uri="{FF2B5EF4-FFF2-40B4-BE49-F238E27FC236}">
                  <a16:creationId xmlns:a16="http://schemas.microsoft.com/office/drawing/2014/main" id="{BFDA3F2C-CDCA-4A82-9970-35A83917918A}"/>
                </a:ext>
              </a:extLst>
            </p:cNvPr>
            <p:cNvSpPr txBox="1"/>
            <p:nvPr/>
          </p:nvSpPr>
          <p:spPr>
            <a:xfrm>
              <a:off x="-19050" y="8563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O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6" name="Text Box 452">
              <a:extLst>
                <a:ext uri="{FF2B5EF4-FFF2-40B4-BE49-F238E27FC236}">
                  <a16:creationId xmlns:a16="http://schemas.microsoft.com/office/drawing/2014/main" id="{EEC2D1B8-30AE-487A-A481-F297B6FF8AD9}"/>
                </a:ext>
              </a:extLst>
            </p:cNvPr>
            <p:cNvSpPr txBox="1"/>
            <p:nvPr/>
          </p:nvSpPr>
          <p:spPr>
            <a:xfrm>
              <a:off x="1847850" y="85725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x</a:t>
              </a:r>
              <a:endParaRPr lang="en-US" sz="200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0CCD4E8-6885-4AA7-A586-71EFFADF1B50}"/>
                </a:ext>
              </a:extLst>
            </p:cNvPr>
            <p:cNvSpPr/>
            <p:nvPr/>
          </p:nvSpPr>
          <p:spPr>
            <a:xfrm>
              <a:off x="114300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9632394-A0EF-476F-B0EB-5F63B98A58EB}"/>
                </a:ext>
              </a:extLst>
            </p:cNvPr>
            <p:cNvCxnSpPr/>
            <p:nvPr/>
          </p:nvCxnSpPr>
          <p:spPr>
            <a:xfrm>
              <a:off x="123825" y="419100"/>
              <a:ext cx="192405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 Box 454">
              <a:extLst>
                <a:ext uri="{FF2B5EF4-FFF2-40B4-BE49-F238E27FC236}">
                  <a16:creationId xmlns:a16="http://schemas.microsoft.com/office/drawing/2014/main" id="{84F6D89C-3805-48C2-8C7D-C79EE4B77534}"/>
                </a:ext>
              </a:extLst>
            </p:cNvPr>
            <p:cNvSpPr txBox="1"/>
            <p:nvPr/>
          </p:nvSpPr>
          <p:spPr>
            <a:xfrm>
              <a:off x="638175" y="85622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A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1AE155-3D78-43BF-A663-2720AD96F733}"/>
                </a:ext>
              </a:extLst>
            </p:cNvPr>
            <p:cNvSpPr/>
            <p:nvPr/>
          </p:nvSpPr>
          <p:spPr>
            <a:xfrm>
              <a:off x="771525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2">
            <a:extLst>
              <a:ext uri="{FF2B5EF4-FFF2-40B4-BE49-F238E27FC236}">
                <a16:creationId xmlns:a16="http://schemas.microsoft.com/office/drawing/2014/main" id="{9CE85F8B-F914-4239-AB15-DC57878D7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AE6E5C-DC17-427F-AE23-9005AA6F5D81}"/>
              </a:ext>
            </a:extLst>
          </p:cNvPr>
          <p:cNvSpPr txBox="1"/>
          <p:nvPr/>
        </p:nvSpPr>
        <p:spPr>
          <a:xfrm>
            <a:off x="1398349" y="3454310"/>
            <a:ext cx="772956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45"/>
          <p:cNvSpPr txBox="1">
            <a:spLocks noGrp="1"/>
          </p:cNvSpPr>
          <p:nvPr>
            <p:ph type="title"/>
          </p:nvPr>
        </p:nvSpPr>
        <p:spPr>
          <a:xfrm>
            <a:off x="2606687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+mn-lt"/>
                <a:ea typeface="Yu Gothic UI Light" panose="020B0300000000000000" pitchFamily="34" charset="-128"/>
              </a:rPr>
              <a:t>LUYỆN TẬP</a:t>
            </a:r>
            <a:endParaRPr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+mn-lt"/>
              <a:ea typeface="Yu Gothic UI Light" panose="020B0300000000000000" pitchFamily="34" charset="-128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49DD8193-6056-4F56-876E-ABFDD4C94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23" y="-14396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D19C9-1740-4E5E-81FC-AF091DDF4154}"/>
              </a:ext>
            </a:extLst>
          </p:cNvPr>
          <p:cNvGrpSpPr/>
          <p:nvPr/>
        </p:nvGrpSpPr>
        <p:grpSpPr>
          <a:xfrm>
            <a:off x="5359020" y="440610"/>
            <a:ext cx="3430959" cy="1863525"/>
            <a:chOff x="0" y="0"/>
            <a:chExt cx="2552700" cy="156464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21E1E5-48B0-4B4D-967F-062957F8CC55}"/>
                </a:ext>
              </a:extLst>
            </p:cNvPr>
            <p:cNvCxnSpPr/>
            <p:nvPr/>
          </p:nvCxnSpPr>
          <p:spPr>
            <a:xfrm>
              <a:off x="238125" y="1181100"/>
              <a:ext cx="2124075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 Box 458">
              <a:extLst>
                <a:ext uri="{FF2B5EF4-FFF2-40B4-BE49-F238E27FC236}">
                  <a16:creationId xmlns:a16="http://schemas.microsoft.com/office/drawing/2014/main" id="{536B3634-80FD-482F-BB49-DFC8BD083074}"/>
                </a:ext>
              </a:extLst>
            </p:cNvPr>
            <p:cNvSpPr txBox="1"/>
            <p:nvPr/>
          </p:nvSpPr>
          <p:spPr>
            <a:xfrm>
              <a:off x="1752600" y="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459">
              <a:extLst>
                <a:ext uri="{FF2B5EF4-FFF2-40B4-BE49-F238E27FC236}">
                  <a16:creationId xmlns:a16="http://schemas.microsoft.com/office/drawing/2014/main" id="{A8EF8105-96A6-4C44-85A7-97D72AF9261C}"/>
                </a:ext>
              </a:extLst>
            </p:cNvPr>
            <p:cNvSpPr txBox="1"/>
            <p:nvPr/>
          </p:nvSpPr>
          <p:spPr>
            <a:xfrm>
              <a:off x="2171700" y="1104900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31F58F-1AEB-42B1-9403-F2A167F9C2CC}"/>
                </a:ext>
              </a:extLst>
            </p:cNvPr>
            <p:cNvSpPr/>
            <p:nvPr/>
          </p:nvSpPr>
          <p:spPr>
            <a:xfrm>
              <a:off x="1600200" y="1162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Text Box 496">
              <a:extLst>
                <a:ext uri="{FF2B5EF4-FFF2-40B4-BE49-F238E27FC236}">
                  <a16:creationId xmlns:a16="http://schemas.microsoft.com/office/drawing/2014/main" id="{D7E1FBCC-EC02-484D-9433-6D4D4CE2CEE4}"/>
                </a:ext>
              </a:extLst>
            </p:cNvPr>
            <p:cNvSpPr txBox="1"/>
            <p:nvPr/>
          </p:nvSpPr>
          <p:spPr>
            <a:xfrm flipH="1">
              <a:off x="1476375" y="1209675"/>
              <a:ext cx="314325" cy="35496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Text Box 502">
              <a:extLst>
                <a:ext uri="{FF2B5EF4-FFF2-40B4-BE49-F238E27FC236}">
                  <a16:creationId xmlns:a16="http://schemas.microsoft.com/office/drawing/2014/main" id="{0F04F435-71C5-4BA8-A171-381DDEE603FB}"/>
                </a:ext>
              </a:extLst>
            </p:cNvPr>
            <p:cNvSpPr txBox="1"/>
            <p:nvPr/>
          </p:nvSpPr>
          <p:spPr>
            <a:xfrm>
              <a:off x="0" y="113347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Text Box 506">
              <a:extLst>
                <a:ext uri="{FF2B5EF4-FFF2-40B4-BE49-F238E27FC236}">
                  <a16:creationId xmlns:a16="http://schemas.microsoft.com/office/drawing/2014/main" id="{D3E4C29D-F334-4A68-9E89-33889E626C8D}"/>
                </a:ext>
              </a:extLst>
            </p:cNvPr>
            <p:cNvSpPr txBox="1"/>
            <p:nvPr/>
          </p:nvSpPr>
          <p:spPr>
            <a:xfrm>
              <a:off x="971550" y="33337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A5155E0-45F2-479E-9020-25EA4C65F90A}"/>
                </a:ext>
              </a:extLst>
            </p:cNvPr>
            <p:cNvCxnSpPr/>
            <p:nvPr/>
          </p:nvCxnSpPr>
          <p:spPr>
            <a:xfrm flipV="1">
              <a:off x="238125" y="295275"/>
              <a:ext cx="1743075" cy="88582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DB6F31F-3465-4D52-92EB-189D2CAFDA89}"/>
                </a:ext>
              </a:extLst>
            </p:cNvPr>
            <p:cNvSpPr/>
            <p:nvPr/>
          </p:nvSpPr>
          <p:spPr>
            <a:xfrm>
              <a:off x="1190625" y="666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7">
            <a:extLst>
              <a:ext uri="{FF2B5EF4-FFF2-40B4-BE49-F238E27FC236}">
                <a16:creationId xmlns:a16="http://schemas.microsoft.com/office/drawing/2014/main" id="{99E4630C-AF81-40C0-BFC0-D6091CC95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811" y="3090235"/>
            <a:ext cx="7100085" cy="165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Tia OB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CC050E-E979-45DF-8F49-868F7A48EC88}"/>
              </a:ext>
            </a:extLst>
          </p:cNvPr>
          <p:cNvSpPr/>
          <p:nvPr/>
        </p:nvSpPr>
        <p:spPr>
          <a:xfrm>
            <a:off x="817123" y="18256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4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866107-3E54-4BB7-AE18-C1F209CD872A}"/>
              </a:ext>
            </a:extLst>
          </p:cNvPr>
          <p:cNvSpPr txBox="1"/>
          <p:nvPr/>
        </p:nvSpPr>
        <p:spPr>
          <a:xfrm>
            <a:off x="614519" y="846525"/>
            <a:ext cx="4954364" cy="190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Tia OA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OB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alt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093B7D-9846-4151-A8A2-A88DBCF05D86}"/>
              </a:ext>
            </a:extLst>
          </p:cNvPr>
          <p:cNvSpPr txBox="1"/>
          <p:nvPr/>
        </p:nvSpPr>
        <p:spPr>
          <a:xfrm>
            <a:off x="3574672" y="221448"/>
            <a:ext cx="5301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61.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98791-2F07-4BCE-9081-09758CAB88E2}"/>
              </a:ext>
            </a:extLst>
          </p:cNvPr>
          <p:cNvSpPr txBox="1"/>
          <p:nvPr/>
        </p:nvSpPr>
        <p:spPr>
          <a:xfrm>
            <a:off x="6556441" y="2212356"/>
            <a:ext cx="1465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Hình</a:t>
            </a:r>
            <a:r>
              <a:rPr lang="en-US" sz="2000" i="1" dirty="0">
                <a:solidFill>
                  <a:srgbClr val="002060"/>
                </a:solidFill>
              </a:rPr>
              <a:t> 61</a:t>
            </a:r>
            <a:endParaRPr lang="vi-VN" sz="2000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04B60-DDAA-48F2-A293-4AC32D284DEC}"/>
              </a:ext>
            </a:extLst>
          </p:cNvPr>
          <p:cNvSpPr txBox="1"/>
          <p:nvPr/>
        </p:nvSpPr>
        <p:spPr>
          <a:xfrm>
            <a:off x="38100" y="2779411"/>
            <a:ext cx="135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8" grpId="0" animBg="1"/>
      <p:bldP spid="30" grpId="0" build="p"/>
      <p:bldP spid="31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7" name="Google Shape;2147;p49"/>
          <p:cNvGrpSpPr/>
          <p:nvPr/>
        </p:nvGrpSpPr>
        <p:grpSpPr>
          <a:xfrm>
            <a:off x="91313" y="2571738"/>
            <a:ext cx="761100" cy="959394"/>
            <a:chOff x="194863" y="3229838"/>
            <a:chExt cx="761100" cy="959394"/>
          </a:xfrm>
        </p:grpSpPr>
        <p:sp>
          <p:nvSpPr>
            <p:cNvPr id="2148" name="Google Shape;2148;p49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9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9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9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9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9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D7C175D-AC28-4042-BE4B-CFEB9AE4BD12}"/>
              </a:ext>
            </a:extLst>
          </p:cNvPr>
          <p:cNvSpPr txBox="1"/>
          <p:nvPr/>
        </p:nvSpPr>
        <p:spPr>
          <a:xfrm>
            <a:off x="986000" y="3670086"/>
            <a:ext cx="7141999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chung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gốc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O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là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OA, Ox, OB, Oy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E33C9B-84B3-4D02-83C1-8FF12F7796F1}"/>
              </a:ext>
            </a:extLst>
          </p:cNvPr>
          <p:cNvSpPr txBox="1"/>
          <p:nvPr/>
        </p:nvSpPr>
        <p:spPr>
          <a:xfrm>
            <a:off x="258713" y="242016"/>
            <a:ext cx="7778503" cy="61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1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Hãy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đọc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tên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gốc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O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GB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62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3A2C0-255C-4774-BCA5-E3EBEB040F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0580" y="1089469"/>
            <a:ext cx="3652838" cy="1649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DF08E35-8BC5-4D09-B1BC-F4FA8FE18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734" y="1351640"/>
            <a:ext cx="3211031" cy="14728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F2403E9-B1C1-4351-8E6B-D6118E76AA95}"/>
              </a:ext>
            </a:extLst>
          </p:cNvPr>
          <p:cNvSpPr txBox="1"/>
          <p:nvPr/>
        </p:nvSpPr>
        <p:spPr>
          <a:xfrm>
            <a:off x="867007" y="227603"/>
            <a:ext cx="6490723" cy="1636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2: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Quan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63.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sau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nào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đúng,phát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nào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sai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?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8BE88-C4B2-4A6B-9025-59E0802352AF}"/>
              </a:ext>
            </a:extLst>
          </p:cNvPr>
          <p:cNvSpPr txBox="1"/>
          <p:nvPr/>
        </p:nvSpPr>
        <p:spPr>
          <a:xfrm>
            <a:off x="867007" y="1821885"/>
            <a:ext cx="49911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BC.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F61DC-066B-4D0C-B6D9-42CAB379FD63}"/>
              </a:ext>
            </a:extLst>
          </p:cNvPr>
          <p:cNvSpPr txBox="1"/>
          <p:nvPr/>
        </p:nvSpPr>
        <p:spPr>
          <a:xfrm>
            <a:off x="867007" y="2727016"/>
            <a:ext cx="49911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D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BC.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D18EC-F371-485E-B79C-59AEE041735F}"/>
              </a:ext>
            </a:extLst>
          </p:cNvPr>
          <p:cNvSpPr txBox="1"/>
          <p:nvPr/>
        </p:nvSpPr>
        <p:spPr>
          <a:xfrm>
            <a:off x="4292600" y="1845872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1090D8-F729-4359-AA5D-283C816D5453}"/>
              </a:ext>
            </a:extLst>
          </p:cNvPr>
          <p:cNvSpPr txBox="1"/>
          <p:nvPr/>
        </p:nvSpPr>
        <p:spPr>
          <a:xfrm>
            <a:off x="4292600" y="2785107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8" grpId="0"/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78;p39">
            <a:extLst>
              <a:ext uri="{FF2B5EF4-FFF2-40B4-BE49-F238E27FC236}">
                <a16:creationId xmlns:a16="http://schemas.microsoft.com/office/drawing/2014/main" id="{A7A2ED6B-AE53-4E68-AA5A-C80D25862213}"/>
              </a:ext>
            </a:extLst>
          </p:cNvPr>
          <p:cNvSpPr txBox="1">
            <a:spLocks/>
          </p:cNvSpPr>
          <p:nvPr/>
        </p:nvSpPr>
        <p:spPr>
          <a:xfrm>
            <a:off x="2400300" y="175098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>
                <a:highlight>
                  <a:srgbClr val="00FF00"/>
                </a:highlight>
              </a:rPr>
              <a:t>KHỞI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E9659-F33A-40F5-B94B-0E709A5E54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55" y="1203798"/>
            <a:ext cx="8528512" cy="326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p62"/>
          <p:cNvSpPr/>
          <p:nvPr/>
        </p:nvSpPr>
        <p:spPr>
          <a:xfrm>
            <a:off x="6579650" y="3811051"/>
            <a:ext cx="2670600" cy="989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4ACABA-70C2-4F26-8EC0-4E1B1989DA7B}"/>
              </a:ext>
            </a:extLst>
          </p:cNvPr>
          <p:cNvSpPr txBox="1"/>
          <p:nvPr/>
        </p:nvSpPr>
        <p:spPr>
          <a:xfrm>
            <a:off x="616529" y="343349"/>
            <a:ext cx="7131638" cy="1320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3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: Quan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63.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đúng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D25A6-DDF1-46B8-BB2D-DC87E3D0177E}"/>
              </a:ext>
            </a:extLst>
          </p:cNvPr>
          <p:cNvSpPr txBox="1"/>
          <p:nvPr/>
        </p:nvSpPr>
        <p:spPr>
          <a:xfrm>
            <a:off x="642840" y="1754317"/>
            <a:ext cx="4673600" cy="1997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BC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DA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d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C26005-F677-4842-8E65-A1918EA89F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6440" y="1663646"/>
            <a:ext cx="3211031" cy="1472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1E1544-3471-4EE5-963E-0F39FACE4CD4}"/>
              </a:ext>
            </a:extLst>
          </p:cNvPr>
          <p:cNvSpPr txBox="1"/>
          <p:nvPr/>
        </p:nvSpPr>
        <p:spPr>
          <a:xfrm>
            <a:off x="4292600" y="179823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C38F8-3315-4554-805A-50F9805BCFD0}"/>
              </a:ext>
            </a:extLst>
          </p:cNvPr>
          <p:cNvSpPr txBox="1"/>
          <p:nvPr/>
        </p:nvSpPr>
        <p:spPr>
          <a:xfrm>
            <a:off x="4406900" y="233583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B55EF-932F-4313-B2CD-4A823A19D1AE}"/>
              </a:ext>
            </a:extLst>
          </p:cNvPr>
          <p:cNvSpPr txBox="1"/>
          <p:nvPr/>
        </p:nvSpPr>
        <p:spPr>
          <a:xfrm>
            <a:off x="4182348" y="2774978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3A841-2D17-4B93-B7C8-1C096184C194}"/>
              </a:ext>
            </a:extLst>
          </p:cNvPr>
          <p:cNvSpPr txBox="1"/>
          <p:nvPr/>
        </p:nvSpPr>
        <p:spPr>
          <a:xfrm>
            <a:off x="4292600" y="336599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build="p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E3284A1-8E92-445C-8531-F562B35FA73D}"/>
              </a:ext>
            </a:extLst>
          </p:cNvPr>
          <p:cNvSpPr txBox="1"/>
          <p:nvPr/>
        </p:nvSpPr>
        <p:spPr>
          <a:xfrm>
            <a:off x="1567506" y="112201"/>
            <a:ext cx="464982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4. 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Quan </a:t>
            </a:r>
            <a:r>
              <a:rPr kumimoji="0" lang="en-GB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sát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64: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28EE666-D86B-4B06-91F2-DB8080FE15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1406" y="560685"/>
            <a:ext cx="3892415" cy="1603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5089A5-5881-4EBC-B8E8-097B9E0B5FAA}"/>
              </a:ext>
            </a:extLst>
          </p:cNvPr>
          <p:cNvSpPr txBox="1"/>
          <p:nvPr/>
        </p:nvSpPr>
        <p:spPr>
          <a:xfrm>
            <a:off x="2272895" y="2248021"/>
            <a:ext cx="5078150" cy="83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83306-1AE2-4F4C-AFED-1836D8DEE4CE}"/>
              </a:ext>
            </a:extLst>
          </p:cNvPr>
          <p:cNvSpPr txBox="1"/>
          <p:nvPr/>
        </p:nvSpPr>
        <p:spPr>
          <a:xfrm>
            <a:off x="2218538" y="3291282"/>
            <a:ext cx="507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9110-C472-464A-B6E2-4BC567269952}"/>
              </a:ext>
            </a:extLst>
          </p:cNvPr>
          <p:cNvSpPr txBox="1"/>
          <p:nvPr/>
        </p:nvSpPr>
        <p:spPr>
          <a:xfrm>
            <a:off x="2272895" y="4180161"/>
            <a:ext cx="5023794" cy="83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24A5EF-5FEE-4E8A-A460-159E024C665C}"/>
              </a:ext>
            </a:extLst>
          </p:cNvPr>
          <p:cNvSpPr txBox="1"/>
          <p:nvPr/>
        </p:nvSpPr>
        <p:spPr>
          <a:xfrm>
            <a:off x="774700" y="1552152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571F2-BF84-4B3C-AFBF-5807AD1F12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2006" y="0"/>
            <a:ext cx="3892415" cy="1603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EF641E-92B1-484B-BEFA-77668C2195E3}"/>
              </a:ext>
            </a:extLst>
          </p:cNvPr>
          <p:cNvSpPr txBox="1"/>
          <p:nvPr/>
        </p:nvSpPr>
        <p:spPr>
          <a:xfrm>
            <a:off x="2153303" y="1834196"/>
            <a:ext cx="4649820" cy="330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AB,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BA, By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AB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4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725590-1FED-480C-9F8A-D9BBA6332680}"/>
              </a:ext>
            </a:extLst>
          </p:cNvPr>
          <p:cNvSpPr txBox="1"/>
          <p:nvPr/>
        </p:nvSpPr>
        <p:spPr>
          <a:xfrm>
            <a:off x="2222500" y="19177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80092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0"/>
            <a:ext cx="3996104" cy="87043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600" b="1" kern="1200" dirty="0" err="1">
                <a:solidFill>
                  <a:prstClr val="white"/>
                </a:solidFill>
                <a:latin typeface="Arial" panose="020B0604020202020204"/>
              </a:rPr>
              <a:t>Luyện</a:t>
            </a:r>
            <a:r>
              <a:rPr lang="en-US" sz="3600" b="1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600" b="1" kern="1200" dirty="0" err="1">
                <a:solidFill>
                  <a:prstClr val="white"/>
                </a:solidFill>
                <a:latin typeface="Arial" panose="020B0604020202020204"/>
              </a:rPr>
              <a:t>tập</a:t>
            </a:r>
            <a:endParaRPr lang="vi-VN" sz="36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515712" y="543292"/>
            <a:ext cx="8112578" cy="422995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1762296" y="912647"/>
            <a:ext cx="5857875" cy="1400175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 defTabSz="685800">
              <a:buClrTx/>
            </a:pP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Trò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chơi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trắc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nghiệm</a:t>
            </a:r>
            <a:endParaRPr lang="en-US" sz="4500" b="1" kern="1200" dirty="0">
              <a:ln w="6600">
                <a:solidFill>
                  <a:srgbClr val="BD582C"/>
                </a:solidFill>
                <a:prstDash val="solid"/>
              </a:ln>
              <a:solidFill>
                <a:srgbClr val="BD582C">
                  <a:lumMod val="20000"/>
                  <a:lumOff val="80000"/>
                </a:srgbClr>
              </a:solidFill>
              <a:effectLst>
                <a:glow rad="63500">
                  <a:srgbClr val="865640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ea typeface="+mn-ea"/>
              <a:cs typeface="+mn-cs"/>
            </a:endParaRPr>
          </a:p>
        </p:txBody>
      </p:sp>
      <p:pic>
        <p:nvPicPr>
          <p:cNvPr id="10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04" y="2155111"/>
            <a:ext cx="4419772" cy="297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19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6262342" y="242794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090309" y="359746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5809658" y="25933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694947" y="475766"/>
            <a:ext cx="5534653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783">
              <a:lnSpc>
                <a:spcPct val="150000"/>
              </a:lnSpc>
              <a:buClrTx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1: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000" dirty="0"/>
              <a:t>Cho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nhau</a:t>
            </a:r>
            <a:r>
              <a:rPr lang="en-GB" sz="2000" dirty="0"/>
              <a:t> EM </a:t>
            </a:r>
            <a:r>
              <a:rPr lang="en-GB" sz="2000" dirty="0" err="1"/>
              <a:t>và</a:t>
            </a:r>
            <a:r>
              <a:rPr lang="en-GB" sz="2000" dirty="0"/>
              <a:t> EN, I </a:t>
            </a:r>
            <a:r>
              <a:rPr lang="en-GB" sz="2000" dirty="0" err="1"/>
              <a:t>là</a:t>
            </a:r>
            <a:r>
              <a:rPr lang="en-GB" sz="2000" dirty="0"/>
              <a:t> </a:t>
            </a:r>
            <a:r>
              <a:rPr lang="en-GB" sz="2000" dirty="0" err="1"/>
              <a:t>một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thuộc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EM.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I, E, N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nào</a:t>
            </a:r>
            <a:r>
              <a:rPr lang="en-GB" sz="2000" dirty="0"/>
              <a:t> </a:t>
            </a:r>
            <a:r>
              <a:rPr lang="en-GB" sz="2000" dirty="0" err="1"/>
              <a:t>nằm</a:t>
            </a:r>
            <a:r>
              <a:rPr lang="en-GB" sz="2000" dirty="0"/>
              <a:t> </a:t>
            </a:r>
            <a:r>
              <a:rPr lang="en-GB" sz="2000" dirty="0" err="1"/>
              <a:t>giữa</a:t>
            </a:r>
            <a:r>
              <a:rPr lang="en-GB" sz="2000" dirty="0"/>
              <a:t>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còn</a:t>
            </a:r>
            <a:r>
              <a:rPr lang="en-GB" sz="2000" dirty="0"/>
              <a:t> </a:t>
            </a:r>
            <a:r>
              <a:rPr lang="en-GB" sz="2000" dirty="0" err="1"/>
              <a:t>lại</a:t>
            </a:r>
            <a:r>
              <a:rPr lang="en-GB" sz="2000" dirty="0"/>
              <a:t>?</a:t>
            </a:r>
            <a:endParaRPr lang="en-US" sz="2000" dirty="0"/>
          </a:p>
          <a:p>
            <a:pPr algn="just" defTabSz="685783">
              <a:lnSpc>
                <a:spcPct val="150000"/>
              </a:lnSpc>
              <a:buClrTx/>
            </a:pP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74165" y="350750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0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26" y="-210390"/>
            <a:ext cx="7544560" cy="24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1" y="350938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809658" y="25577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936524" y="275438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Tx/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2: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Kể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tên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tia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vẽ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sau</a:t>
            </a:r>
            <a:endParaRPr lang="en-US" sz="2000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6262342" y="247527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8C58AF-AF8D-41D3-B5BD-6B131DD48C6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1327" y="519264"/>
            <a:ext cx="21240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75505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K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357759" y="2464196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B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770409" y="3580261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1349933" y="529634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3: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r>
              <a:rPr lang="en-US" sz="2000" dirty="0">
                <a:ea typeface="+mn-ea"/>
              </a:rPr>
              <a:t>: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0" y="2475270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M, K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6357759" y="3432623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M , K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616AFE-4CDC-4298-AB54-BE6E6BA0894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6592" y="977557"/>
            <a:ext cx="3851224" cy="3714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A783D0-2957-46A8-B914-C2EBBB00CB7F}"/>
              </a:ext>
            </a:extLst>
          </p:cNvPr>
          <p:cNvSpPr txBox="1"/>
          <p:nvPr/>
        </p:nvSpPr>
        <p:spPr>
          <a:xfrm>
            <a:off x="2289019" y="1454021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dirty="0" err="1">
                <a:ea typeface="+mn-ea"/>
              </a:rPr>
              <a:t>Chọn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các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điểm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thuộc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tia</a:t>
            </a:r>
            <a:r>
              <a:rPr lang="en-US" sz="2000" dirty="0">
                <a:ea typeface="+mn-ea"/>
              </a:rPr>
              <a:t> Bt.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357758" y="2464196"/>
            <a:ext cx="2711188" cy="60421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</a:p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8">
              <a:lnSpc>
                <a:spcPct val="115000"/>
              </a:lnSpc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5770408" y="3593419"/>
            <a:ext cx="374187" cy="3686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032501" y="254777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1203382" y="449787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4: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6313895" y="3497205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  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vi-VN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35651" y="2464196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D67F7F-CEF0-4D84-850F-7EEEB49BE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3229" y="973408"/>
            <a:ext cx="3486150" cy="6953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A5C9105-5713-41DE-B0CB-AEBDDD82822A}"/>
              </a:ext>
            </a:extLst>
          </p:cNvPr>
          <p:cNvSpPr txBox="1"/>
          <p:nvPr/>
        </p:nvSpPr>
        <p:spPr>
          <a:xfrm>
            <a:off x="2164621" y="1605672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1B98BE-E240-470D-BD3B-15C7D93958EC}"/>
              </a:ext>
            </a:extLst>
          </p:cNvPr>
          <p:cNvSpPr txBox="1"/>
          <p:nvPr/>
        </p:nvSpPr>
        <p:spPr>
          <a:xfrm>
            <a:off x="1930400" y="241300"/>
            <a:ext cx="528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90D9A-0C48-4669-8241-5722BA67552C}"/>
              </a:ext>
            </a:extLst>
          </p:cNvPr>
          <p:cNvSpPr txBox="1"/>
          <p:nvPr/>
        </p:nvSpPr>
        <p:spPr>
          <a:xfrm>
            <a:off x="127000" y="1294862"/>
            <a:ext cx="8890000" cy="255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CÓ THỂ EM CHƯA BIẾT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tìm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ví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dụ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liên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quan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ảnh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thực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tiễn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Góc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89;p33">
            <a:extLst>
              <a:ext uri="{FF2B5EF4-FFF2-40B4-BE49-F238E27FC236}">
                <a16:creationId xmlns:a16="http://schemas.microsoft.com/office/drawing/2014/main" id="{E5BD67E2-23DF-4516-B731-BFEE096C2C91}"/>
              </a:ext>
            </a:extLst>
          </p:cNvPr>
          <p:cNvSpPr txBox="1">
            <a:spLocks/>
          </p:cNvSpPr>
          <p:nvPr/>
        </p:nvSpPr>
        <p:spPr>
          <a:xfrm>
            <a:off x="428016" y="2004901"/>
            <a:ext cx="7723762" cy="11336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n-lt"/>
              </a:rPr>
              <a:t>Tiết</a:t>
            </a:r>
            <a:r>
              <a:rPr lang="en-US" sz="72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n-lt"/>
              </a:rPr>
              <a:t> 109; 110;111</a:t>
            </a:r>
          </a:p>
          <a:p>
            <a:pPr algn="ctr"/>
            <a:r>
              <a:rPr lang="en-US" sz="72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n-lt"/>
              </a:rPr>
              <a:t>BÀI </a:t>
            </a:r>
            <a:r>
              <a:rPr lang="en-US" sz="72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n-lt"/>
              </a:rPr>
              <a:t>4: TIA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33C9-7137-4599-8B69-BECC5386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640850"/>
            <a:ext cx="6743700" cy="1861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HẸN GẶP LẠI CÁC EM Ở TIẾT HỌC SAU!</a:t>
            </a:r>
            <a:endParaRPr lang="vi-VN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441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33"/>
          <p:cNvSpPr txBox="1">
            <a:spLocks noGrp="1"/>
          </p:cNvSpPr>
          <p:nvPr>
            <p:ph type="title" idx="3"/>
          </p:nvPr>
        </p:nvSpPr>
        <p:spPr>
          <a:xfrm>
            <a:off x="3695630" y="1702846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 .TIA 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3" name="Google Shape;1783;p33"/>
          <p:cNvSpPr txBox="1">
            <a:spLocks noGrp="1"/>
          </p:cNvSpPr>
          <p:nvPr>
            <p:ph type="title" idx="6"/>
          </p:nvPr>
        </p:nvSpPr>
        <p:spPr>
          <a:xfrm>
            <a:off x="1642553" y="3527780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III. HAI TIA TRÙNG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6" name="Google Shape;1786;p33"/>
          <p:cNvSpPr txBox="1">
            <a:spLocks noGrp="1"/>
          </p:cNvSpPr>
          <p:nvPr>
            <p:ph type="title" idx="9"/>
          </p:nvPr>
        </p:nvSpPr>
        <p:spPr>
          <a:xfrm>
            <a:off x="2200071" y="2471113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grpSp>
        <p:nvGrpSpPr>
          <p:cNvPr id="1790" name="Google Shape;1790;p33"/>
          <p:cNvGrpSpPr/>
          <p:nvPr/>
        </p:nvGrpSpPr>
        <p:grpSpPr>
          <a:xfrm>
            <a:off x="8055800" y="2804826"/>
            <a:ext cx="1125000" cy="1978699"/>
            <a:chOff x="8055800" y="2804826"/>
            <a:chExt cx="1125000" cy="1978699"/>
          </a:xfrm>
        </p:grpSpPr>
        <p:sp>
          <p:nvSpPr>
            <p:cNvPr id="1791" name="Google Shape;1791;p33"/>
            <p:cNvSpPr/>
            <p:nvPr/>
          </p:nvSpPr>
          <p:spPr>
            <a:xfrm>
              <a:off x="8055800" y="3809425"/>
              <a:ext cx="1125000" cy="97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2" name="Google Shape;1792;p33"/>
            <p:cNvGrpSpPr/>
            <p:nvPr/>
          </p:nvGrpSpPr>
          <p:grpSpPr>
            <a:xfrm rot="709435">
              <a:off x="8223201" y="2876970"/>
              <a:ext cx="821708" cy="1135053"/>
              <a:chOff x="2673045" y="-67517"/>
              <a:chExt cx="665238" cy="918916"/>
            </a:xfrm>
          </p:grpSpPr>
          <p:sp>
            <p:nvSpPr>
              <p:cNvPr id="1793" name="Google Shape;1793;p3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1297;p40">
            <a:extLst>
              <a:ext uri="{FF2B5EF4-FFF2-40B4-BE49-F238E27FC236}">
                <a16:creationId xmlns:a16="http://schemas.microsoft.com/office/drawing/2014/main" id="{A142E096-462C-40D5-9A99-7BB67E764CCE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2488833" y="531893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NỘI DUNG</a:t>
            </a:r>
            <a:endParaRPr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43" name="Google Shape;2031;p44" title="Gráfico">
            <a:hlinkClick r:id="rId3"/>
            <a:extLst>
              <a:ext uri="{FF2B5EF4-FFF2-40B4-BE49-F238E27FC236}">
                <a16:creationId xmlns:a16="http://schemas.microsoft.com/office/drawing/2014/main" id="{6E35C786-7CAB-4487-9E83-76B3B44CABC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2411" y="-40438"/>
            <a:ext cx="2688895" cy="1361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2014;p43">
            <a:extLst>
              <a:ext uri="{FF2B5EF4-FFF2-40B4-BE49-F238E27FC236}">
                <a16:creationId xmlns:a16="http://schemas.microsoft.com/office/drawing/2014/main" id="{36C7AE8B-DA81-45A6-B6D9-85B9F849C12D}"/>
              </a:ext>
            </a:extLst>
          </p:cNvPr>
          <p:cNvGrpSpPr/>
          <p:nvPr/>
        </p:nvGrpSpPr>
        <p:grpSpPr>
          <a:xfrm rot="5400000">
            <a:off x="78545" y="16667"/>
            <a:ext cx="1372910" cy="1374697"/>
            <a:chOff x="5623313" y="1574950"/>
            <a:chExt cx="720650" cy="721550"/>
          </a:xfrm>
        </p:grpSpPr>
        <p:sp>
          <p:nvSpPr>
            <p:cNvPr id="46" name="Google Shape;2015;p43">
              <a:extLst>
                <a:ext uri="{FF2B5EF4-FFF2-40B4-BE49-F238E27FC236}">
                  <a16:creationId xmlns:a16="http://schemas.microsoft.com/office/drawing/2014/main" id="{24B6DC48-FCAD-4F22-B497-4DC77F4EA6E1}"/>
                </a:ext>
              </a:extLst>
            </p:cNvPr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16;p43">
              <a:extLst>
                <a:ext uri="{FF2B5EF4-FFF2-40B4-BE49-F238E27FC236}">
                  <a16:creationId xmlns:a16="http://schemas.microsoft.com/office/drawing/2014/main" id="{9E7B469D-C9BB-4789-A23E-BA2D26ABC4AE}"/>
                </a:ext>
              </a:extLst>
            </p:cNvPr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17;p43">
              <a:extLst>
                <a:ext uri="{FF2B5EF4-FFF2-40B4-BE49-F238E27FC236}">
                  <a16:creationId xmlns:a16="http://schemas.microsoft.com/office/drawing/2014/main" id="{57BCD79B-F8EA-4F6B-9DD0-7CBCB071C9B2}"/>
                </a:ext>
              </a:extLst>
            </p:cNvPr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18;p43">
              <a:extLst>
                <a:ext uri="{FF2B5EF4-FFF2-40B4-BE49-F238E27FC236}">
                  <a16:creationId xmlns:a16="http://schemas.microsoft.com/office/drawing/2014/main" id="{8CDF5521-39B6-44B4-858A-26A2F9592A02}"/>
                </a:ext>
              </a:extLst>
            </p:cNvPr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19;p43">
              <a:extLst>
                <a:ext uri="{FF2B5EF4-FFF2-40B4-BE49-F238E27FC236}">
                  <a16:creationId xmlns:a16="http://schemas.microsoft.com/office/drawing/2014/main" id="{68559AE3-6828-4B31-AFCA-E126AB6A7539}"/>
                </a:ext>
              </a:extLst>
            </p:cNvPr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20;p43">
              <a:extLst>
                <a:ext uri="{FF2B5EF4-FFF2-40B4-BE49-F238E27FC236}">
                  <a16:creationId xmlns:a16="http://schemas.microsoft.com/office/drawing/2014/main" id="{0B89C5D7-F3C4-4A99-B3B6-ED888CAB8229}"/>
                </a:ext>
              </a:extLst>
            </p:cNvPr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21;p43">
              <a:extLst>
                <a:ext uri="{FF2B5EF4-FFF2-40B4-BE49-F238E27FC236}">
                  <a16:creationId xmlns:a16="http://schemas.microsoft.com/office/drawing/2014/main" id="{2D7CDAD0-EA0D-4B44-8234-B5C1984F4CDA}"/>
                </a:ext>
              </a:extLst>
            </p:cNvPr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22;p43">
              <a:extLst>
                <a:ext uri="{FF2B5EF4-FFF2-40B4-BE49-F238E27FC236}">
                  <a16:creationId xmlns:a16="http://schemas.microsoft.com/office/drawing/2014/main" id="{D2B6C5D6-2253-4C6A-BDED-B6294D6636FB}"/>
                </a:ext>
              </a:extLst>
            </p:cNvPr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23;p43">
              <a:extLst>
                <a:ext uri="{FF2B5EF4-FFF2-40B4-BE49-F238E27FC236}">
                  <a16:creationId xmlns:a16="http://schemas.microsoft.com/office/drawing/2014/main" id="{BBCCED4D-F86B-4AB9-B028-065365DC4B59}"/>
                </a:ext>
              </a:extLst>
            </p:cNvPr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24;p43">
              <a:extLst>
                <a:ext uri="{FF2B5EF4-FFF2-40B4-BE49-F238E27FC236}">
                  <a16:creationId xmlns:a16="http://schemas.microsoft.com/office/drawing/2014/main" id="{33937319-F121-4C29-9072-36CB4A1F5A4C}"/>
                </a:ext>
              </a:extLst>
            </p:cNvPr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25;p43">
              <a:extLst>
                <a:ext uri="{FF2B5EF4-FFF2-40B4-BE49-F238E27FC236}">
                  <a16:creationId xmlns:a16="http://schemas.microsoft.com/office/drawing/2014/main" id="{8D431834-735E-4719-96C1-FC13ECE4BC9F}"/>
                </a:ext>
              </a:extLst>
            </p:cNvPr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980;p42">
            <a:extLst>
              <a:ext uri="{FF2B5EF4-FFF2-40B4-BE49-F238E27FC236}">
                <a16:creationId xmlns:a16="http://schemas.microsoft.com/office/drawing/2014/main" id="{DD3A98CF-F98A-4FD9-BA25-27143DDF7FC3}"/>
              </a:ext>
            </a:extLst>
          </p:cNvPr>
          <p:cNvGrpSpPr/>
          <p:nvPr/>
        </p:nvGrpSpPr>
        <p:grpSpPr>
          <a:xfrm>
            <a:off x="206216" y="4172516"/>
            <a:ext cx="775731" cy="753817"/>
            <a:chOff x="5109838" y="3156700"/>
            <a:chExt cx="306625" cy="297975"/>
          </a:xfrm>
        </p:grpSpPr>
        <p:sp>
          <p:nvSpPr>
            <p:cNvPr id="58" name="Google Shape;1981;p42">
              <a:extLst>
                <a:ext uri="{FF2B5EF4-FFF2-40B4-BE49-F238E27FC236}">
                  <a16:creationId xmlns:a16="http://schemas.microsoft.com/office/drawing/2014/main" id="{15958975-EC0C-4FD1-904B-6508BB0A986F}"/>
                </a:ext>
              </a:extLst>
            </p:cNvPr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82;p42">
              <a:extLst>
                <a:ext uri="{FF2B5EF4-FFF2-40B4-BE49-F238E27FC236}">
                  <a16:creationId xmlns:a16="http://schemas.microsoft.com/office/drawing/2014/main" id="{B3793BA2-C781-450C-8E97-986E67329193}"/>
                </a:ext>
              </a:extLst>
            </p:cNvPr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83;p42">
              <a:extLst>
                <a:ext uri="{FF2B5EF4-FFF2-40B4-BE49-F238E27FC236}">
                  <a16:creationId xmlns:a16="http://schemas.microsoft.com/office/drawing/2014/main" id="{7A6322BD-B110-4815-A56F-30C430CE364B}"/>
                </a:ext>
              </a:extLst>
            </p:cNvPr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84;p42">
              <a:extLst>
                <a:ext uri="{FF2B5EF4-FFF2-40B4-BE49-F238E27FC236}">
                  <a16:creationId xmlns:a16="http://schemas.microsoft.com/office/drawing/2014/main" id="{417A6E23-2D56-496A-8755-B3340CF6BEC8}"/>
                </a:ext>
              </a:extLst>
            </p:cNvPr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0" grpId="0"/>
      <p:bldP spid="1783" grpId="0"/>
      <p:bldP spid="17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35"/>
          <p:cNvGrpSpPr/>
          <p:nvPr/>
        </p:nvGrpSpPr>
        <p:grpSpPr>
          <a:xfrm>
            <a:off x="7741295" y="358147"/>
            <a:ext cx="411509" cy="596828"/>
            <a:chOff x="2041313" y="3869325"/>
            <a:chExt cx="195575" cy="283650"/>
          </a:xfrm>
        </p:grpSpPr>
        <p:sp>
          <p:nvSpPr>
            <p:cNvPr id="1813" name="Google Shape;1813;p35"/>
            <p:cNvSpPr/>
            <p:nvPr/>
          </p:nvSpPr>
          <p:spPr>
            <a:xfrm>
              <a:off x="2041313" y="3869325"/>
              <a:ext cx="195575" cy="96125"/>
            </a:xfrm>
            <a:custGeom>
              <a:avLst/>
              <a:gdLst/>
              <a:ahLst/>
              <a:cxnLst/>
              <a:rect l="l" t="t" r="r" b="b"/>
              <a:pathLst>
                <a:path w="7823" h="3845" extrusionOk="0">
                  <a:moveTo>
                    <a:pt x="4273" y="1"/>
                  </a:moveTo>
                  <a:cubicBezTo>
                    <a:pt x="4202" y="1"/>
                    <a:pt x="4130" y="24"/>
                    <a:pt x="4072" y="71"/>
                  </a:cubicBezTo>
                  <a:lnTo>
                    <a:pt x="143" y="3309"/>
                  </a:lnTo>
                  <a:cubicBezTo>
                    <a:pt x="24" y="3416"/>
                    <a:pt x="0" y="3607"/>
                    <a:pt x="107" y="3726"/>
                  </a:cubicBezTo>
                  <a:cubicBezTo>
                    <a:pt x="167" y="3797"/>
                    <a:pt x="250" y="3845"/>
                    <a:pt x="334" y="3845"/>
                  </a:cubicBezTo>
                  <a:cubicBezTo>
                    <a:pt x="405" y="3845"/>
                    <a:pt x="465" y="3821"/>
                    <a:pt x="524" y="3773"/>
                  </a:cubicBezTo>
                  <a:lnTo>
                    <a:pt x="4251" y="702"/>
                  </a:lnTo>
                  <a:lnTo>
                    <a:pt x="7287" y="3750"/>
                  </a:lnTo>
                  <a:cubicBezTo>
                    <a:pt x="7346" y="3809"/>
                    <a:pt x="7421" y="3839"/>
                    <a:pt x="7495" y="3839"/>
                  </a:cubicBezTo>
                  <a:cubicBezTo>
                    <a:pt x="7570" y="3839"/>
                    <a:pt x="7644" y="3809"/>
                    <a:pt x="7704" y="3750"/>
                  </a:cubicBezTo>
                  <a:cubicBezTo>
                    <a:pt x="7823" y="3631"/>
                    <a:pt x="7823" y="3440"/>
                    <a:pt x="7704" y="3333"/>
                  </a:cubicBezTo>
                  <a:lnTo>
                    <a:pt x="4477" y="82"/>
                  </a:lnTo>
                  <a:cubicBezTo>
                    <a:pt x="4422" y="27"/>
                    <a:pt x="4348" y="1"/>
                    <a:pt x="4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2041313" y="3963125"/>
              <a:ext cx="195575" cy="96100"/>
            </a:xfrm>
            <a:custGeom>
              <a:avLst/>
              <a:gdLst/>
              <a:ahLst/>
              <a:cxnLst/>
              <a:rect l="l" t="t" r="r" b="b"/>
              <a:pathLst>
                <a:path w="7823" h="3844" extrusionOk="0">
                  <a:moveTo>
                    <a:pt x="4267" y="0"/>
                  </a:moveTo>
                  <a:cubicBezTo>
                    <a:pt x="4198" y="0"/>
                    <a:pt x="4128" y="24"/>
                    <a:pt x="4072" y="69"/>
                  </a:cubicBezTo>
                  <a:lnTo>
                    <a:pt x="143" y="3307"/>
                  </a:lnTo>
                  <a:cubicBezTo>
                    <a:pt x="24" y="3415"/>
                    <a:pt x="0" y="3605"/>
                    <a:pt x="107" y="3736"/>
                  </a:cubicBezTo>
                  <a:cubicBezTo>
                    <a:pt x="167" y="3808"/>
                    <a:pt x="250" y="3843"/>
                    <a:pt x="334" y="3843"/>
                  </a:cubicBezTo>
                  <a:cubicBezTo>
                    <a:pt x="405" y="3843"/>
                    <a:pt x="465" y="3819"/>
                    <a:pt x="524" y="3772"/>
                  </a:cubicBezTo>
                  <a:lnTo>
                    <a:pt x="4251" y="700"/>
                  </a:lnTo>
                  <a:lnTo>
                    <a:pt x="7287" y="3748"/>
                  </a:lnTo>
                  <a:cubicBezTo>
                    <a:pt x="7346" y="3808"/>
                    <a:pt x="7421" y="3837"/>
                    <a:pt x="7495" y="3837"/>
                  </a:cubicBezTo>
                  <a:cubicBezTo>
                    <a:pt x="7570" y="3837"/>
                    <a:pt x="7644" y="3808"/>
                    <a:pt x="7704" y="3748"/>
                  </a:cubicBezTo>
                  <a:cubicBezTo>
                    <a:pt x="7823" y="3629"/>
                    <a:pt x="7823" y="3450"/>
                    <a:pt x="7704" y="3331"/>
                  </a:cubicBezTo>
                  <a:lnTo>
                    <a:pt x="4477" y="93"/>
                  </a:lnTo>
                  <a:cubicBezTo>
                    <a:pt x="4420" y="30"/>
                    <a:pt x="4344" y="0"/>
                    <a:pt x="4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2041313" y="4056875"/>
              <a:ext cx="195575" cy="96100"/>
            </a:xfrm>
            <a:custGeom>
              <a:avLst/>
              <a:gdLst/>
              <a:ahLst/>
              <a:cxnLst/>
              <a:rect l="l" t="t" r="r" b="b"/>
              <a:pathLst>
                <a:path w="7823" h="3844" extrusionOk="0">
                  <a:moveTo>
                    <a:pt x="4267" y="1"/>
                  </a:moveTo>
                  <a:cubicBezTo>
                    <a:pt x="4198" y="1"/>
                    <a:pt x="4128" y="24"/>
                    <a:pt x="4072" y="69"/>
                  </a:cubicBezTo>
                  <a:lnTo>
                    <a:pt x="143" y="3308"/>
                  </a:lnTo>
                  <a:cubicBezTo>
                    <a:pt x="24" y="3415"/>
                    <a:pt x="0" y="3606"/>
                    <a:pt x="107" y="3737"/>
                  </a:cubicBezTo>
                  <a:cubicBezTo>
                    <a:pt x="167" y="3808"/>
                    <a:pt x="250" y="3844"/>
                    <a:pt x="334" y="3844"/>
                  </a:cubicBezTo>
                  <a:cubicBezTo>
                    <a:pt x="405" y="3844"/>
                    <a:pt x="465" y="3820"/>
                    <a:pt x="524" y="3772"/>
                  </a:cubicBezTo>
                  <a:lnTo>
                    <a:pt x="4251" y="700"/>
                  </a:lnTo>
                  <a:lnTo>
                    <a:pt x="7287" y="3748"/>
                  </a:lnTo>
                  <a:cubicBezTo>
                    <a:pt x="7346" y="3808"/>
                    <a:pt x="7421" y="3838"/>
                    <a:pt x="7495" y="3838"/>
                  </a:cubicBezTo>
                  <a:cubicBezTo>
                    <a:pt x="7570" y="3838"/>
                    <a:pt x="7644" y="3808"/>
                    <a:pt x="7704" y="3748"/>
                  </a:cubicBezTo>
                  <a:cubicBezTo>
                    <a:pt x="7823" y="3629"/>
                    <a:pt x="7823" y="3451"/>
                    <a:pt x="7704" y="3332"/>
                  </a:cubicBezTo>
                  <a:lnTo>
                    <a:pt x="4477" y="93"/>
                  </a:lnTo>
                  <a:cubicBezTo>
                    <a:pt x="4420" y="30"/>
                    <a:pt x="4344" y="1"/>
                    <a:pt x="4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6" name="Google Shape;1816;p35"/>
          <p:cNvGrpSpPr/>
          <p:nvPr/>
        </p:nvGrpSpPr>
        <p:grpSpPr>
          <a:xfrm>
            <a:off x="7654634" y="422089"/>
            <a:ext cx="734152" cy="713412"/>
            <a:chOff x="5109838" y="3156700"/>
            <a:chExt cx="306625" cy="297975"/>
          </a:xfrm>
        </p:grpSpPr>
        <p:sp>
          <p:nvSpPr>
            <p:cNvPr id="1817" name="Google Shape;1817;p3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41414AC-083B-46F2-967F-81B25E132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643" y="1012204"/>
            <a:ext cx="925995" cy="417350"/>
          </a:xfrm>
          <a:prstGeom prst="rect">
            <a:avLst/>
          </a:prstGeom>
        </p:spPr>
      </p:pic>
      <p:sp>
        <p:nvSpPr>
          <p:cNvPr id="29" name="Google Shape;1780;p33">
            <a:extLst>
              <a:ext uri="{FF2B5EF4-FFF2-40B4-BE49-F238E27FC236}">
                <a16:creationId xmlns:a16="http://schemas.microsoft.com/office/drawing/2014/main" id="{7D9B4EE5-4E0D-4942-9FC1-34278F1D0566}"/>
              </a:ext>
            </a:extLst>
          </p:cNvPr>
          <p:cNvSpPr txBox="1">
            <a:spLocks/>
          </p:cNvSpPr>
          <p:nvPr/>
        </p:nvSpPr>
        <p:spPr>
          <a:xfrm>
            <a:off x="1083053" y="298465"/>
            <a:ext cx="2336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l"/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 .TIA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2A52BE-FF4E-4281-9DC2-54FEC3295657}"/>
              </a:ext>
            </a:extLst>
          </p:cNvPr>
          <p:cNvSpPr txBox="1"/>
          <p:nvPr/>
        </p:nvSpPr>
        <p:spPr>
          <a:xfrm>
            <a:off x="1467638" y="987192"/>
            <a:ext cx="437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E56D9E-0BEC-44AC-BA59-4CABEC8EC1DE}"/>
              </a:ext>
            </a:extLst>
          </p:cNvPr>
          <p:cNvSpPr txBox="1"/>
          <p:nvPr/>
        </p:nvSpPr>
        <p:spPr>
          <a:xfrm>
            <a:off x="445571" y="1668126"/>
            <a:ext cx="611095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/>
              <a:t>Bước</a:t>
            </a:r>
            <a:r>
              <a:rPr lang="en-US" sz="2400" b="1" u="sng" dirty="0"/>
              <a:t> 1</a:t>
            </a:r>
            <a:r>
              <a:rPr lang="en-US" sz="2400" dirty="0"/>
              <a:t>: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64AC49-A0F1-44F6-935A-98E401CEF9BF}"/>
              </a:ext>
            </a:extLst>
          </p:cNvPr>
          <p:cNvSpPr txBox="1"/>
          <p:nvPr/>
        </p:nvSpPr>
        <p:spPr>
          <a:xfrm>
            <a:off x="445571" y="2348576"/>
            <a:ext cx="8737599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/>
              <a:t>Bước</a:t>
            </a:r>
            <a:r>
              <a:rPr lang="en-US" sz="2400" b="1" u="sng" dirty="0"/>
              <a:t> 2: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O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endParaRPr lang="en-US" sz="2400" dirty="0"/>
          </a:p>
          <a:p>
            <a:pPr algn="just">
              <a:lnSpc>
                <a:spcPct val="13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O chia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nửa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Ox </a:t>
            </a:r>
            <a:r>
              <a:rPr lang="en-US" sz="2400" dirty="0" err="1"/>
              <a:t>và</a:t>
            </a:r>
            <a:r>
              <a:rPr lang="en-US" sz="2400" dirty="0"/>
              <a:t> Oy.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21575-EF71-4C67-89E3-D31D776D455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8061" y="4126859"/>
            <a:ext cx="3678460" cy="7181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1387B7C-1AEB-4E4E-9FB6-D50DAAC50994}"/>
              </a:ext>
            </a:extLst>
          </p:cNvPr>
          <p:cNvSpPr/>
          <p:nvPr/>
        </p:nvSpPr>
        <p:spPr>
          <a:xfrm>
            <a:off x="4572000" y="459740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B2373-9070-4C0F-8153-902CE4BB0796}"/>
              </a:ext>
            </a:extLst>
          </p:cNvPr>
          <p:cNvSpPr txBox="1"/>
          <p:nvPr/>
        </p:nvSpPr>
        <p:spPr>
          <a:xfrm>
            <a:off x="4434840" y="4117983"/>
            <a:ext cx="87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/>
      <p:bldP spid="31" grpId="0"/>
      <p:bldP spid="25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24A9218C-F38A-41E4-9D67-82AA6765E0E6}"/>
              </a:ext>
            </a:extLst>
          </p:cNvPr>
          <p:cNvSpPr/>
          <p:nvPr/>
        </p:nvSpPr>
        <p:spPr>
          <a:xfrm>
            <a:off x="1053457" y="969682"/>
            <a:ext cx="7212779" cy="1305476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FB407-8149-4A85-A4EE-17FAD20C3BAC}"/>
              </a:ext>
            </a:extLst>
          </p:cNvPr>
          <p:cNvSpPr txBox="1"/>
          <p:nvPr/>
        </p:nvSpPr>
        <p:spPr>
          <a:xfrm>
            <a:off x="1581792" y="1015924"/>
            <a:ext cx="6684444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chia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điếm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FAC40-39AE-43DA-8603-ABDFEAA99384}"/>
              </a:ext>
            </a:extLst>
          </p:cNvPr>
          <p:cNvSpPr txBox="1"/>
          <p:nvPr/>
        </p:nvSpPr>
        <p:spPr>
          <a:xfrm>
            <a:off x="1053457" y="222267"/>
            <a:ext cx="4863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Khái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niệm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24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604205-57CB-44E4-A071-F5CB4F005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457" y="990993"/>
            <a:ext cx="528335" cy="535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665BD1-7340-499C-AC10-B79F873E6D08}"/>
              </a:ext>
            </a:extLst>
          </p:cNvPr>
          <p:cNvSpPr txBox="1"/>
          <p:nvPr/>
        </p:nvSpPr>
        <p:spPr>
          <a:xfrm>
            <a:off x="870171" y="2333534"/>
            <a:ext cx="7676930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53).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Tia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x.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D31824-6616-46B1-A1FC-A0885376C566}"/>
              </a:ext>
            </a:extLst>
          </p:cNvPr>
          <p:cNvGrpSpPr/>
          <p:nvPr/>
        </p:nvGrpSpPr>
        <p:grpSpPr>
          <a:xfrm>
            <a:off x="2872928" y="3748266"/>
            <a:ext cx="3398144" cy="958458"/>
            <a:chOff x="15495" y="46723"/>
            <a:chExt cx="2061783" cy="5888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9C727DA-E547-4025-B71C-A83B777B729E}"/>
                </a:ext>
              </a:extLst>
            </p:cNvPr>
            <p:cNvGrpSpPr/>
            <p:nvPr/>
          </p:nvGrpSpPr>
          <p:grpSpPr>
            <a:xfrm>
              <a:off x="15495" y="46723"/>
              <a:ext cx="2061783" cy="588832"/>
              <a:chOff x="-108330" y="18148"/>
              <a:chExt cx="2061783" cy="588832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164A662-4212-483E-B0AF-45A119111BCF}"/>
                  </a:ext>
                </a:extLst>
              </p:cNvPr>
              <p:cNvCxnSpPr/>
              <p:nvPr/>
            </p:nvCxnSpPr>
            <p:spPr>
              <a:xfrm>
                <a:off x="0" y="352425"/>
                <a:ext cx="1676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 Box 528">
                <a:extLst>
                  <a:ext uri="{FF2B5EF4-FFF2-40B4-BE49-F238E27FC236}">
                    <a16:creationId xmlns:a16="http://schemas.microsoft.com/office/drawing/2014/main" id="{DB197452-DDA0-480A-890F-6DED69778CDB}"/>
                  </a:ext>
                </a:extLst>
              </p:cNvPr>
              <p:cNvSpPr txBox="1"/>
              <p:nvPr/>
            </p:nvSpPr>
            <p:spPr>
              <a:xfrm>
                <a:off x="1485900" y="66675"/>
                <a:ext cx="467553" cy="540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7" name="Text Box 530">
                <a:extLst>
                  <a:ext uri="{FF2B5EF4-FFF2-40B4-BE49-F238E27FC236}">
                    <a16:creationId xmlns:a16="http://schemas.microsoft.com/office/drawing/2014/main" id="{3130381B-CC68-421D-9DD4-E96EB70C1BF2}"/>
                  </a:ext>
                </a:extLst>
              </p:cNvPr>
              <p:cNvSpPr txBox="1"/>
              <p:nvPr/>
            </p:nvSpPr>
            <p:spPr>
              <a:xfrm>
                <a:off x="-108330" y="18148"/>
                <a:ext cx="528165" cy="540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B4A6406-2A1B-4624-8B09-23E7A26FBDFB}"/>
                </a:ext>
              </a:extLst>
            </p:cNvPr>
            <p:cNvSpPr/>
            <p:nvPr/>
          </p:nvSpPr>
          <p:spPr>
            <a:xfrm>
              <a:off x="95250" y="361950"/>
              <a:ext cx="45719" cy="4571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FB1F3C5-167F-4B79-907D-646AE32B534C}"/>
              </a:ext>
            </a:extLst>
          </p:cNvPr>
          <p:cNvSpPr txBox="1"/>
          <p:nvPr/>
        </p:nvSpPr>
        <p:spPr>
          <a:xfrm>
            <a:off x="3904002" y="4610165"/>
            <a:ext cx="4863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53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50"/>
          <p:cNvSpPr/>
          <p:nvPr/>
        </p:nvSpPr>
        <p:spPr>
          <a:xfrm>
            <a:off x="1941600" y="3736700"/>
            <a:ext cx="829200" cy="717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50"/>
          <p:cNvSpPr/>
          <p:nvPr/>
        </p:nvSpPr>
        <p:spPr>
          <a:xfrm>
            <a:off x="3030775" y="3736700"/>
            <a:ext cx="829200" cy="717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50"/>
          <p:cNvSpPr/>
          <p:nvPr/>
        </p:nvSpPr>
        <p:spPr>
          <a:xfrm>
            <a:off x="5284500" y="3642650"/>
            <a:ext cx="905400" cy="905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50"/>
          <p:cNvSpPr/>
          <p:nvPr/>
        </p:nvSpPr>
        <p:spPr>
          <a:xfrm>
            <a:off x="6532550" y="3760700"/>
            <a:ext cx="669300" cy="66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1" name="Google Shape;2171;p50"/>
          <p:cNvGrpSpPr/>
          <p:nvPr/>
        </p:nvGrpSpPr>
        <p:grpSpPr>
          <a:xfrm>
            <a:off x="42539" y="0"/>
            <a:ext cx="696589" cy="676889"/>
            <a:chOff x="5109838" y="3156700"/>
            <a:chExt cx="306625" cy="297975"/>
          </a:xfrm>
        </p:grpSpPr>
        <p:sp>
          <p:nvSpPr>
            <p:cNvPr id="2172" name="Google Shape;2172;p50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0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0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0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D707DCE-DE58-46AC-A409-0DD046EC0D0E}"/>
              </a:ext>
            </a:extLst>
          </p:cNvPr>
          <p:cNvGrpSpPr/>
          <p:nvPr/>
        </p:nvGrpSpPr>
        <p:grpSpPr>
          <a:xfrm>
            <a:off x="752778" y="992850"/>
            <a:ext cx="7757574" cy="1754117"/>
            <a:chOff x="1113052" y="2682297"/>
            <a:chExt cx="10540006" cy="2603993"/>
          </a:xfrm>
        </p:grpSpPr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id="{A41F2251-498B-49EA-8385-0D9D1E648757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41" name="Freeform 3">
                <a:extLst>
                  <a:ext uri="{FF2B5EF4-FFF2-40B4-BE49-F238E27FC236}">
                    <a16:creationId xmlns:a16="http://schemas.microsoft.com/office/drawing/2014/main" id="{CD442D08-8EA3-4B6D-BC0F-B66BCEDC1546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E932AE7-DE83-4D1B-BDF5-5A7459DB2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A41DCF3-5A05-4740-A38F-F163309BECCF}"/>
              </a:ext>
            </a:extLst>
          </p:cNvPr>
          <p:cNvSpPr txBox="1"/>
          <p:nvPr/>
        </p:nvSpPr>
        <p:spPr>
          <a:xfrm>
            <a:off x="752779" y="1641018"/>
            <a:ext cx="7757573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đựợc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OA;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AO.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952D74-7328-4A3C-8A54-7723C8C31A49}"/>
              </a:ext>
            </a:extLst>
          </p:cNvPr>
          <p:cNvGrpSpPr/>
          <p:nvPr/>
        </p:nvGrpSpPr>
        <p:grpSpPr>
          <a:xfrm>
            <a:off x="2437874" y="1061262"/>
            <a:ext cx="3835828" cy="569519"/>
            <a:chOff x="0" y="0"/>
            <a:chExt cx="1800225" cy="4311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2D31FE5-3552-489B-9B5D-AD2285742E5D}"/>
                </a:ext>
              </a:extLst>
            </p:cNvPr>
            <p:cNvGrpSpPr/>
            <p:nvPr/>
          </p:nvGrpSpPr>
          <p:grpSpPr>
            <a:xfrm>
              <a:off x="0" y="0"/>
              <a:ext cx="1800225" cy="381000"/>
              <a:chOff x="-123825" y="-28575"/>
              <a:chExt cx="1800225" cy="381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BECC9C1-A33F-457E-A077-5309FA913C2B}"/>
                  </a:ext>
                </a:extLst>
              </p:cNvPr>
              <p:cNvCxnSpPr/>
              <p:nvPr/>
            </p:nvCxnSpPr>
            <p:spPr>
              <a:xfrm>
                <a:off x="0" y="352425"/>
                <a:ext cx="1676400" cy="0"/>
              </a:xfrm>
              <a:prstGeom prst="line">
                <a:avLst/>
              </a:prstGeom>
              <a:ln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8" name="Text Box 537">
                <a:extLst>
                  <a:ext uri="{FF2B5EF4-FFF2-40B4-BE49-F238E27FC236}">
                    <a16:creationId xmlns:a16="http://schemas.microsoft.com/office/drawing/2014/main" id="{160DA67D-23DE-44C9-BCB3-E6E7AAD035F9}"/>
                  </a:ext>
                </a:extLst>
              </p:cNvPr>
              <p:cNvSpPr txBox="1"/>
              <p:nvPr/>
            </p:nvSpPr>
            <p:spPr>
              <a:xfrm>
                <a:off x="685800" y="-11461"/>
                <a:ext cx="381000" cy="3429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0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endParaRPr lang="en-US" sz="20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49" name="Text Box 538">
                <a:extLst>
                  <a:ext uri="{FF2B5EF4-FFF2-40B4-BE49-F238E27FC236}">
                    <a16:creationId xmlns:a16="http://schemas.microsoft.com/office/drawing/2014/main" id="{7FDA1A90-9EAE-49B3-89F6-3D91EB9A5772}"/>
                  </a:ext>
                </a:extLst>
              </p:cNvPr>
              <p:cNvSpPr txBox="1"/>
              <p:nvPr/>
            </p:nvSpPr>
            <p:spPr>
              <a:xfrm>
                <a:off x="-123825" y="-28575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O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F723316-F41F-4AEC-B91D-07453D03B456}"/>
                </a:ext>
              </a:extLst>
            </p:cNvPr>
            <p:cNvSpPr/>
            <p:nvPr/>
          </p:nvSpPr>
          <p:spPr>
            <a:xfrm>
              <a:off x="95250" y="361950"/>
              <a:ext cx="42914" cy="6922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0DD27E13-E0BB-453C-B66A-2D3F847632DD}"/>
              </a:ext>
            </a:extLst>
          </p:cNvPr>
          <p:cNvSpPr txBox="1"/>
          <p:nvPr/>
        </p:nvSpPr>
        <p:spPr>
          <a:xfrm>
            <a:off x="1123545" y="2678057"/>
            <a:ext cx="4591455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 IA, </a:t>
            </a:r>
            <a:r>
              <a:rPr lang="en-US" sz="2800" b="1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ID, </a:t>
            </a:r>
            <a:r>
              <a:rPr lang="en-US" sz="2800" b="1" dirty="0" err="1">
                <a:solidFill>
                  <a:schemeClr val="bg2"/>
                </a:solidFill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a typeface="Yu Gothic UI Light" panose="020B0300000000000000" pitchFamily="34" charset="-128"/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IC, </a:t>
            </a:r>
            <a:r>
              <a:rPr lang="en-US" sz="2800" b="1" dirty="0" err="1">
                <a:solidFill>
                  <a:schemeClr val="bg2"/>
                </a:solidFill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a typeface="Yu Gothic UI Light" panose="020B0300000000000000" pitchFamily="34" charset="-128"/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IB.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705F568-4436-4A31-9DEE-E3FA8CC7336A}"/>
              </a:ext>
            </a:extLst>
          </p:cNvPr>
          <p:cNvSpPr/>
          <p:nvPr/>
        </p:nvSpPr>
        <p:spPr>
          <a:xfrm>
            <a:off x="877866" y="184481"/>
            <a:ext cx="2604636" cy="51591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8F0EEB8-AD79-457E-A74B-29F33AFA9174}"/>
              </a:ext>
            </a:extLst>
          </p:cNvPr>
          <p:cNvSpPr txBox="1"/>
          <p:nvPr/>
        </p:nvSpPr>
        <p:spPr>
          <a:xfrm>
            <a:off x="877866" y="714765"/>
            <a:ext cx="6438200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Hãy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đọc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viết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tên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các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ở </a:t>
            </a:r>
            <a:r>
              <a:rPr lang="en-US" sz="2800" dirty="0" err="1">
                <a:solidFill>
                  <a:schemeClr val="bg2"/>
                </a:solidFill>
                <a:latin typeface="+mn-lt"/>
                <a:ea typeface="Yu Gothic UI Light" panose="020B0300000000000000" pitchFamily="34" charset="-128"/>
              </a:rPr>
              <a:t>Hì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nh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55.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D8C4C-9427-4656-A3DB-7EC3F5503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982" y="1325125"/>
            <a:ext cx="3172968" cy="3316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B9E1CF-8C23-4444-910C-CCA8F6B17E7B}"/>
              </a:ext>
            </a:extLst>
          </p:cNvPr>
          <p:cNvSpPr txBox="1"/>
          <p:nvPr/>
        </p:nvSpPr>
        <p:spPr>
          <a:xfrm>
            <a:off x="6184900" y="4508500"/>
            <a:ext cx="199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2060"/>
                </a:solidFill>
              </a:rPr>
              <a:t>Hình</a:t>
            </a:r>
            <a:r>
              <a:rPr lang="en-US" sz="2400" i="1" dirty="0">
                <a:solidFill>
                  <a:srgbClr val="002060"/>
                </a:solidFill>
              </a:rPr>
              <a:t> 55</a:t>
            </a:r>
            <a:endParaRPr lang="vi-VN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6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B939EA77-9064-4B70-A3D5-AEC30BBCE648}"/>
              </a:ext>
            </a:extLst>
          </p:cNvPr>
          <p:cNvSpPr txBox="1"/>
          <p:nvPr/>
        </p:nvSpPr>
        <p:spPr>
          <a:xfrm>
            <a:off x="1005972" y="891152"/>
            <a:ext cx="4747096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AB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B74B8A-FAEB-4AA2-B7D2-E569EA20C3C5}"/>
              </a:ext>
            </a:extLst>
          </p:cNvPr>
          <p:cNvGrpSpPr/>
          <p:nvPr/>
        </p:nvGrpSpPr>
        <p:grpSpPr>
          <a:xfrm>
            <a:off x="330196" y="3048275"/>
            <a:ext cx="2181228" cy="1744900"/>
            <a:chOff x="171450" y="-132846"/>
            <a:chExt cx="1438275" cy="78054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84D5F52-32D3-45AD-ABD5-9C02AE95201B}"/>
                </a:ext>
              </a:extLst>
            </p:cNvPr>
            <p:cNvCxnSpPr/>
            <p:nvPr/>
          </p:nvCxnSpPr>
          <p:spPr>
            <a:xfrm>
              <a:off x="285750" y="190500"/>
              <a:ext cx="1323975" cy="4572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542">
              <a:extLst>
                <a:ext uri="{FF2B5EF4-FFF2-40B4-BE49-F238E27FC236}">
                  <a16:creationId xmlns:a16="http://schemas.microsoft.com/office/drawing/2014/main" id="{EA90C455-4EA2-4525-BF8E-95978E7DCC73}"/>
                </a:ext>
              </a:extLst>
            </p:cNvPr>
            <p:cNvSpPr txBox="1"/>
            <p:nvPr/>
          </p:nvSpPr>
          <p:spPr>
            <a:xfrm>
              <a:off x="171450" y="-132846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A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CD025-65A4-4333-ACF6-FFAA9AACAA06}"/>
                </a:ext>
              </a:extLst>
            </p:cNvPr>
            <p:cNvSpPr/>
            <p:nvPr/>
          </p:nvSpPr>
          <p:spPr>
            <a:xfrm>
              <a:off x="285750" y="171450"/>
              <a:ext cx="60294" cy="40904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825B64D-147B-4E17-B59A-FA17C7978CE6}"/>
                </a:ext>
              </a:extLst>
            </p:cNvPr>
            <p:cNvSpPr/>
            <p:nvPr/>
          </p:nvSpPr>
          <p:spPr>
            <a:xfrm>
              <a:off x="1066800" y="447675"/>
              <a:ext cx="60294" cy="40904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39" name="Text Box 546">
              <a:extLst>
                <a:ext uri="{FF2B5EF4-FFF2-40B4-BE49-F238E27FC236}">
                  <a16:creationId xmlns:a16="http://schemas.microsoft.com/office/drawing/2014/main" id="{E844DE92-FEE9-47A8-9D15-D582C137F67E}"/>
                </a:ext>
              </a:extLst>
            </p:cNvPr>
            <p:cNvSpPr txBox="1"/>
            <p:nvPr/>
          </p:nvSpPr>
          <p:spPr>
            <a:xfrm>
              <a:off x="1114425" y="219075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DD68C34-A86B-4533-8B3D-D32A22043DDC}"/>
              </a:ext>
            </a:extLst>
          </p:cNvPr>
          <p:cNvSpPr txBox="1"/>
          <p:nvPr/>
        </p:nvSpPr>
        <p:spPr>
          <a:xfrm>
            <a:off x="1061874" y="1644091"/>
            <a:ext cx="4747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BA</a:t>
            </a:r>
            <a:endParaRPr lang="en-US" sz="2800" dirty="0">
              <a:latin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F130160-EFD1-4EA8-9B6F-25C87A693EEC}"/>
              </a:ext>
            </a:extLst>
          </p:cNvPr>
          <p:cNvGrpSpPr/>
          <p:nvPr/>
        </p:nvGrpSpPr>
        <p:grpSpPr>
          <a:xfrm>
            <a:off x="5337482" y="3089136"/>
            <a:ext cx="2496766" cy="1468690"/>
            <a:chOff x="-228600" y="-132846"/>
            <a:chExt cx="1724025" cy="6752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0CCB834-07F8-4D96-B4C0-84E3F83CC466}"/>
                </a:ext>
              </a:extLst>
            </p:cNvPr>
            <p:cNvCxnSpPr/>
            <p:nvPr/>
          </p:nvCxnSpPr>
          <p:spPr>
            <a:xfrm>
              <a:off x="-228600" y="9525"/>
              <a:ext cx="1323975" cy="4572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 Box 550">
              <a:extLst>
                <a:ext uri="{FF2B5EF4-FFF2-40B4-BE49-F238E27FC236}">
                  <a16:creationId xmlns:a16="http://schemas.microsoft.com/office/drawing/2014/main" id="{E8DD429C-B2FA-45DB-9E45-0A87F6A37790}"/>
                </a:ext>
              </a:extLst>
            </p:cNvPr>
            <p:cNvSpPr txBox="1"/>
            <p:nvPr/>
          </p:nvSpPr>
          <p:spPr>
            <a:xfrm>
              <a:off x="171450" y="-132846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A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4B3E15D-194A-4F21-A118-32E570B13235}"/>
                </a:ext>
              </a:extLst>
            </p:cNvPr>
            <p:cNvSpPr/>
            <p:nvPr/>
          </p:nvSpPr>
          <p:spPr>
            <a:xfrm>
              <a:off x="285750" y="171450"/>
              <a:ext cx="63140" cy="4204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EECB1B1-2850-4221-A04F-B87CFBD42C28}"/>
                </a:ext>
              </a:extLst>
            </p:cNvPr>
            <p:cNvSpPr/>
            <p:nvPr/>
          </p:nvSpPr>
          <p:spPr>
            <a:xfrm>
              <a:off x="1066800" y="447675"/>
              <a:ext cx="63140" cy="4204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47" name="Text Box 553">
              <a:extLst>
                <a:ext uri="{FF2B5EF4-FFF2-40B4-BE49-F238E27FC236}">
                  <a16:creationId xmlns:a16="http://schemas.microsoft.com/office/drawing/2014/main" id="{CB2880E6-636B-4F50-8A0A-3B4FC6E39009}"/>
                </a:ext>
              </a:extLst>
            </p:cNvPr>
            <p:cNvSpPr txBox="1"/>
            <p:nvPr/>
          </p:nvSpPr>
          <p:spPr>
            <a:xfrm>
              <a:off x="1114425" y="219075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4CBD9F5-7D71-42C5-84EE-1907A1189EC9}"/>
              </a:ext>
            </a:extLst>
          </p:cNvPr>
          <p:cNvSpPr/>
          <p:nvPr/>
        </p:nvSpPr>
        <p:spPr>
          <a:xfrm>
            <a:off x="1231899" y="226545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274A33-A5CB-4E66-887A-6EC5D31EFE64}"/>
              </a:ext>
            </a:extLst>
          </p:cNvPr>
          <p:cNvSpPr txBox="1"/>
          <p:nvPr/>
        </p:nvSpPr>
        <p:spPr>
          <a:xfrm>
            <a:off x="3976951" y="132285"/>
            <a:ext cx="4747096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B.</a:t>
            </a:r>
          </a:p>
        </p:txBody>
      </p:sp>
      <p:sp>
        <p:nvSpPr>
          <p:cNvPr id="18" name="Text Box 550">
            <a:extLst>
              <a:ext uri="{FF2B5EF4-FFF2-40B4-BE49-F238E27FC236}">
                <a16:creationId xmlns:a16="http://schemas.microsoft.com/office/drawing/2014/main" id="{3C9359FB-90E0-4B82-B3C1-1054386AFC0D}"/>
              </a:ext>
            </a:extLst>
          </p:cNvPr>
          <p:cNvSpPr txBox="1"/>
          <p:nvPr/>
        </p:nvSpPr>
        <p:spPr>
          <a:xfrm>
            <a:off x="3835662" y="607757"/>
            <a:ext cx="551771" cy="703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04E951-947D-4292-94AA-B73BEE0051F5}"/>
              </a:ext>
            </a:extLst>
          </p:cNvPr>
          <p:cNvSpPr/>
          <p:nvPr/>
        </p:nvSpPr>
        <p:spPr>
          <a:xfrm>
            <a:off x="4001194" y="1269594"/>
            <a:ext cx="91441" cy="91440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789C49-DAE1-493E-89EA-C30B334029F8}"/>
              </a:ext>
            </a:extLst>
          </p:cNvPr>
          <p:cNvSpPr/>
          <p:nvPr/>
        </p:nvSpPr>
        <p:spPr>
          <a:xfrm>
            <a:off x="5132325" y="1870377"/>
            <a:ext cx="91441" cy="91440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/>
          </a:p>
        </p:txBody>
      </p:sp>
      <p:sp>
        <p:nvSpPr>
          <p:cNvPr id="21" name="Text Box 553">
            <a:extLst>
              <a:ext uri="{FF2B5EF4-FFF2-40B4-BE49-F238E27FC236}">
                <a16:creationId xmlns:a16="http://schemas.microsoft.com/office/drawing/2014/main" id="{A0961C4D-5277-403E-9911-F46C7C06ACC7}"/>
              </a:ext>
            </a:extLst>
          </p:cNvPr>
          <p:cNvSpPr txBox="1"/>
          <p:nvPr/>
        </p:nvSpPr>
        <p:spPr>
          <a:xfrm>
            <a:off x="5201297" y="1373177"/>
            <a:ext cx="551771" cy="703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</a:t>
            </a:r>
            <a:endParaRPr lang="en-US" sz="240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4889A7-03C7-468A-8953-986AFD7C5732}"/>
              </a:ext>
            </a:extLst>
          </p:cNvPr>
          <p:cNvSpPr txBox="1"/>
          <p:nvPr/>
        </p:nvSpPr>
        <p:spPr>
          <a:xfrm>
            <a:off x="4001194" y="2062863"/>
            <a:ext cx="95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solidFill>
                  <a:srgbClr val="FF0000"/>
                </a:solidFill>
              </a:rPr>
              <a:t>Giải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C5434-A4ED-4181-9415-45C3AE549CB2}"/>
              </a:ext>
            </a:extLst>
          </p:cNvPr>
          <p:cNvSpPr txBox="1"/>
          <p:nvPr/>
        </p:nvSpPr>
        <p:spPr>
          <a:xfrm>
            <a:off x="177800" y="2681113"/>
            <a:ext cx="10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585BC-CDB0-4C6C-9240-783C612D42AE}"/>
              </a:ext>
            </a:extLst>
          </p:cNvPr>
          <p:cNvSpPr txBox="1"/>
          <p:nvPr/>
        </p:nvSpPr>
        <p:spPr>
          <a:xfrm>
            <a:off x="4432847" y="2647514"/>
            <a:ext cx="10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b)</a:t>
            </a:r>
            <a:endParaRPr lang="vi-VN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6B9C14-9257-43CB-8711-590405F35D4F}"/>
              </a:ext>
            </a:extLst>
          </p:cNvPr>
          <p:cNvCxnSpPr/>
          <p:nvPr/>
        </p:nvCxnSpPr>
        <p:spPr>
          <a:xfrm flipH="1">
            <a:off x="4323933" y="2548495"/>
            <a:ext cx="0" cy="257299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/>
      <p:bldP spid="48" grpId="0" animBg="1"/>
      <p:bldP spid="49" grpId="0"/>
      <p:bldP spid="18" grpId="0"/>
      <p:bldP spid="19" grpId="0" animBg="1"/>
      <p:bldP spid="20" grpId="0" animBg="1"/>
      <p:bldP spid="21" grpId="0"/>
      <p:bldP spid="2" grpId="0"/>
      <p:bldP spid="3" grpId="0"/>
      <p:bldP spid="24" grpId="0"/>
    </p:bldLst>
  </p:timing>
</p:sld>
</file>

<file path=ppt/theme/theme1.xml><?xml version="1.0" encoding="utf-8"?>
<a:theme xmlns:a="http://schemas.openxmlformats.org/drawingml/2006/main" name="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1167</Words>
  <Application>Microsoft Office PowerPoint</Application>
  <PresentationFormat>On-screen Show (16:9)</PresentationFormat>
  <Paragraphs>182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Odibee Sans</vt:lpstr>
      <vt:lpstr>Nunito</vt:lpstr>
      <vt:lpstr>Calibri Light</vt:lpstr>
      <vt:lpstr>Bebas Neue</vt:lpstr>
      <vt:lpstr>Times New Roman</vt:lpstr>
      <vt:lpstr>Calibri</vt:lpstr>
      <vt:lpstr>Arial</vt:lpstr>
      <vt:lpstr>Yu Gothic UI Light</vt:lpstr>
      <vt:lpstr>Aharoni</vt:lpstr>
      <vt:lpstr>Yu Gothic UI Semibold</vt:lpstr>
      <vt:lpstr>Roboto Condensed Light</vt:lpstr>
      <vt:lpstr>Mathematics Subject for Middle School - 6th Grade: Geometry and Spatial Sense by Slidesgo</vt:lpstr>
      <vt:lpstr>Retrospect</vt:lpstr>
      <vt:lpstr>Office Theme</vt:lpstr>
      <vt:lpstr>1_Mathematics Subject for Middle School - 6th Grade: Geometry and Spatial Sense by Slidesgo</vt:lpstr>
      <vt:lpstr>PowerPoint Presentation</vt:lpstr>
      <vt:lpstr>PowerPoint Presentation</vt:lpstr>
      <vt:lpstr>PowerPoint Presentation</vt:lpstr>
      <vt:lpstr>I .TIA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 Ở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SUBJECT FOR MIDDLE SCHOOL</dc:title>
  <dc:creator>LaptopAZ.vn</dc:creator>
  <cp:lastModifiedBy>Admin</cp:lastModifiedBy>
  <cp:revision>27</cp:revision>
  <dcterms:modified xsi:type="dcterms:W3CDTF">2025-03-31T03:14:44Z</dcterms:modified>
</cp:coreProperties>
</file>