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Raleway" panose="020B0604020202020204" charset="0"/>
      <p:regular r:id="rId41"/>
      <p:bold r:id="rId42"/>
      <p:italic r:id="rId43"/>
      <p:boldItalic r:id="rId44"/>
    </p:embeddedFont>
    <p:embeddedFont>
      <p:font typeface="Raleway Black" panose="020B0604020202020204" charset="0"/>
      <p:bold r:id="rId45"/>
      <p:boldItalic r:id="rId46"/>
    </p:embeddedFont>
    <p:embeddedFont>
      <p:font typeface="Raleway Medium" panose="020B0604020202020204" charset="0"/>
      <p:regular r:id="rId47"/>
      <p:bold r:id="rId48"/>
      <p:italic r:id="rId49"/>
      <p:boldItalic r:id="rId50"/>
    </p:embeddedFont>
    <p:embeddedFont>
      <p:font typeface="Raleway SemiBold" panose="020B0604020202020204" charset="0"/>
      <p:regular r:id="rId51"/>
      <p:bold r:id="rId52"/>
      <p:italic r:id="rId53"/>
      <p:boldItalic r:id="rId54"/>
    </p:embeddedFont>
    <p:embeddedFont>
      <p:font typeface="Roboto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520995"/>
            <a:ext cx="5245285" cy="26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1491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Symbol</vt:lpstr>
      <vt:lpstr>Raleway SemiBold</vt:lpstr>
      <vt:lpstr>Roboto</vt:lpstr>
      <vt:lpstr>Raleway Black</vt:lpstr>
      <vt:lpstr>Cambria Math</vt:lpstr>
      <vt:lpstr>Bad Script</vt:lpstr>
      <vt:lpstr>Raleway</vt:lpstr>
      <vt:lpstr>Arial</vt:lpstr>
      <vt:lpstr>Times New Roman</vt:lpstr>
      <vt:lpstr>Calibri</vt:lpstr>
      <vt:lpstr>Raleway Medium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Administrator</cp:lastModifiedBy>
  <cp:revision>16</cp:revision>
  <dcterms:modified xsi:type="dcterms:W3CDTF">2023-01-10T03:53:52Z</dcterms:modified>
</cp:coreProperties>
</file>