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</p:embeddedFont>
    <p:embeddedFont>
      <p:font typeface="Patrick Hand" panose="020B0604020202020204" charset="0"/>
      <p:regular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36993376-DE4D-4319-A045-48FA172C4598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114CFDAC-4B32-4D05-B0E2-D64C4058DD95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0C4E8D26-85EA-49D6-997F-696B4FB878CF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3B54E112-7771-4DC2-9686-1ADFBC03D62F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87E5203B-547D-4A25-953B-871C5454F2AB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79760623-4864-476F-877D-04762BBF3A39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8C1AF9E6-387A-4D99-B4B0-0FB9A1D4611A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6F343CFE-2C10-4D50-9A7A-ED3E701FE030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39DEF5EF-560A-417E-9087-46D8A1BC0D70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137CBF80-544F-4FE2-B71C-420674369621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F75BE677-903F-45DA-A568-27E34FAC70CB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06C9EDB-E35E-4B6B-9B27-82224DB95EBC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1.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kì</a:t>
            </a:r>
            <a:r>
              <a:rPr lang="en-US" sz="1600" dirty="0"/>
              <a:t> I,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khen</a:t>
            </a:r>
            <a:r>
              <a:rPr lang="en-US" sz="1600" dirty="0"/>
              <a:t>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 </a:t>
            </a:r>
            <a:r>
              <a:rPr lang="en-US" sz="1600" dirty="0" err="1"/>
              <a:t>Lớp</a:t>
            </a:r>
            <a:r>
              <a:rPr lang="en-US" sz="1600" dirty="0"/>
              <a:t> 6A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xứng</a:t>
            </a:r>
            <a:r>
              <a:rPr lang="en-US" sz="1600" dirty="0"/>
              <a:t>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bầu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 </a:t>
            </a:r>
            <a:r>
              <a:rPr lang="en-US" sz="1600" dirty="0" err="1"/>
              <a:t>mẫu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r>
              <a:rPr lang="en-US" sz="1600" u="sng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 </a:t>
            </a:r>
            <a:r>
              <a:rPr lang="en-US" sz="1600" dirty="0" err="1"/>
              <a:t>phiếu</a:t>
            </a:r>
            <a:r>
              <a:rPr lang="en-US" sz="1600" dirty="0"/>
              <a:t>,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ô “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  </a:t>
            </a:r>
            <a:r>
              <a:rPr lang="en-US" sz="1600" dirty="0" err="1"/>
              <a:t>hoặc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Thị</a:t>
                      </a:r>
                      <a:r>
                        <a:rPr lang="en-US" sz="1600" baseline="0" dirty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Vũ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Phạm</a:t>
                      </a:r>
                      <a:r>
                        <a:rPr lang="en-US" sz="1600" baseline="0" dirty="0"/>
                        <a:t> Thu </a:t>
                      </a:r>
                      <a:r>
                        <a:rPr lang="en-US" sz="1600" baseline="0" dirty="0" err="1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Bùi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Bình</a:t>
                      </a:r>
                      <a:r>
                        <a:rPr lang="en-US" sz="1600" baseline="0" dirty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496976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2.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24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.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tuần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dirty="0" err="1"/>
              <a:t>bảng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tượng thống 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những thành viên có mặt tại câu lạc bộ trong một tuần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đủ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+mn-lt"/>
              </a:rPr>
              <a:t>c) </a:t>
            </a:r>
            <a:r>
              <a:rPr lang="en-US" sz="1600" dirty="0" err="1">
                <a:latin typeface="+mn-lt"/>
              </a:rPr>
              <a:t>Tính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tổng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người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vắng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mặt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câu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tuần</a:t>
            </a:r>
            <a:r>
              <a:rPr lang="en-US" sz="1600" dirty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tư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sáu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/>
              <a:t>Do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Ni – </a:t>
            </a:r>
            <a:r>
              <a:rPr lang="en-US" sz="1800" dirty="0" err="1"/>
              <a:t>nô</a:t>
            </a:r>
            <a:r>
              <a:rPr lang="en-US" sz="1800" dirty="0"/>
              <a:t> (EL Nino), </a:t>
            </a:r>
            <a:r>
              <a:rPr lang="en-US" sz="1800" dirty="0" err="1"/>
              <a:t>mùa</a:t>
            </a:r>
            <a:r>
              <a:rPr lang="en-US" sz="1800" dirty="0"/>
              <a:t> </a:t>
            </a:r>
            <a:r>
              <a:rPr lang="en-US" sz="1800" dirty="0" err="1"/>
              <a:t>mưa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muộn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song </a:t>
            </a:r>
            <a:r>
              <a:rPr lang="en-US" sz="1800" dirty="0" err="1"/>
              <a:t>Mê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xuống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90 </a:t>
            </a:r>
            <a:r>
              <a:rPr lang="en-US" sz="1800" dirty="0" err="1"/>
              <a:t>năm</a:t>
            </a:r>
            <a:r>
              <a:rPr lang="en-US" sz="1800" dirty="0"/>
              <a:t> qua.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/>
              <a:t>héc</a:t>
            </a:r>
            <a:r>
              <a:rPr lang="en-US" sz="1800" dirty="0"/>
              <a:t> - ta </a:t>
            </a:r>
            <a:r>
              <a:rPr lang="en-US" sz="1800" dirty="0" err="1"/>
              <a:t>lúa</a:t>
            </a:r>
            <a:r>
              <a:rPr lang="en-US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17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do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diện tích lúa bị hại của các tỉnh là: 118 000 ha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18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a)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d)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nhóm</a:t>
            </a:r>
            <a:r>
              <a:rPr lang="en-GB" sz="2000" dirty="0"/>
              <a:t> 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bài</a:t>
            </a:r>
            <a:r>
              <a:rPr lang="en-GB" sz="2000" dirty="0"/>
              <a:t> 6, </a:t>
            </a:r>
            <a:r>
              <a:rPr lang="en-GB" sz="2000" dirty="0" err="1"/>
              <a:t>bài</a:t>
            </a:r>
            <a:r>
              <a:rPr lang="en-GB" sz="2000" dirty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theo</a:t>
            </a:r>
            <a:r>
              <a:rPr lang="en-GB" sz="2000" dirty="0"/>
              <a:t> </a:t>
            </a:r>
            <a:r>
              <a:rPr lang="en-GB" sz="2000" dirty="0" err="1"/>
              <a:t>tổ</a:t>
            </a:r>
            <a:r>
              <a:rPr lang="en-GB" sz="2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+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r>
              <a:rPr lang="en-US" sz="2000" b="1" dirty="0">
                <a:solidFill>
                  <a:srgbClr val="C00000"/>
                </a:solidFill>
              </a:rPr>
              <a:t> 1 + 3: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+ </a:t>
            </a:r>
            <a:r>
              <a:rPr lang="en-US" sz="2000" b="1" dirty="0" err="1">
                <a:solidFill>
                  <a:srgbClr val="7030A0"/>
                </a:solidFill>
              </a:rPr>
              <a:t>Nhóm</a:t>
            </a:r>
            <a:r>
              <a:rPr lang="en-US" sz="2000" b="1" dirty="0">
                <a:solidFill>
                  <a:srgbClr val="7030A0"/>
                </a:solidFill>
              </a:rPr>
              <a:t> 2 + 4: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10 </a:t>
            </a:r>
            <a:r>
              <a:rPr lang="en-GB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/>
              <a:t>.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1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2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3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4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5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6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Tìm 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Em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diễn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liệu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chúng</a:t>
            </a:r>
            <a:r>
              <a:rPr lang="en-US" sz="2000" b="1" dirty="0">
                <a:solidFill>
                  <a:srgbClr val="002060"/>
                </a:solidFill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Mô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hình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nghiệm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S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mặt</a:t>
              </a:r>
              <a:r>
                <a:rPr lang="en-US" sz="2000" dirty="0">
                  <a:solidFill>
                    <a:srgbClr val="002060"/>
                  </a:solidFill>
                </a:rPr>
                <a:t> S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tung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đồng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tung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rgbClr val="002060"/>
                </a:solidFill>
              </a:rPr>
              <a:t>Nêu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công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thức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xác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nghiệm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hiện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màu</a:t>
            </a:r>
            <a:r>
              <a:rPr lang="en-US" sz="1800" b="1" dirty="0">
                <a:solidFill>
                  <a:srgbClr val="002060"/>
                </a:solidFill>
              </a:rPr>
              <a:t> A </a:t>
            </a:r>
            <a:r>
              <a:rPr lang="en-US" sz="1800" b="1" dirty="0" err="1">
                <a:solidFill>
                  <a:srgbClr val="002060"/>
                </a:solidFill>
              </a:rPr>
              <a:t>khi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lấy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bóng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nhiều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lần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bằng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màu</a:t>
              </a:r>
              <a:r>
                <a:rPr lang="en-US" sz="2000" dirty="0">
                  <a:solidFill>
                    <a:srgbClr val="002060"/>
                  </a:solidFill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lấy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bóng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màu</a:t>
              </a:r>
              <a:r>
                <a:rPr lang="en-US" sz="2000" b="1" dirty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lấy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1521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Raleway</vt:lpstr>
      <vt:lpstr>Arial</vt:lpstr>
      <vt:lpstr>Times New Roman</vt:lpstr>
      <vt:lpstr>Calibri</vt:lpstr>
      <vt:lpstr>Patrick Hand</vt:lpstr>
      <vt:lpstr>Wingdings</vt:lpstr>
      <vt:lpstr>Poppins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Administrator</cp:lastModifiedBy>
  <cp:revision>56</cp:revision>
  <dcterms:modified xsi:type="dcterms:W3CDTF">2023-02-21T08:05:21Z</dcterms:modified>
</cp:coreProperties>
</file>