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63" d="100"/>
          <a:sy n="63" d="100"/>
        </p:scale>
        <p:origin x="548" y="32"/>
      </p:cViewPr>
      <p:guideLst>
        <p:guide orient="horz" pos="2115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slide" Target="slide38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microsoft.com/office/2007/relationships/hdphoto" Target="../media/hdphoto4.wdp"/><Relationship Id="rId14" Type="http://schemas.openxmlformats.org/officeDocument/2006/relationships/image" Target="../media/image51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8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4021064" y="1632827"/>
            <a:ext cx="414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Tiết</a:t>
            </a:r>
            <a:r>
              <a:rPr lang="en-US" altLang="zh-CN" sz="4000" b="1" dirty="0" smtClean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86 </a:t>
            </a:r>
            <a:r>
              <a:rPr lang="en-US" altLang="zh-CN" sz="4000" b="1" dirty="0" err="1" smtClean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đến</a:t>
            </a:r>
            <a:r>
              <a:rPr lang="en-US" altLang="zh-CN" sz="4000" b="1" dirty="0" smtClean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 89</a:t>
            </a:r>
            <a:endParaRPr lang="en-US" altLang="zh-CN" sz="4000" b="1" dirty="0">
              <a:solidFill>
                <a:srgbClr val="00B0F0"/>
              </a:solidFill>
              <a:latin typeface="+mj-lt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106" y="79167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2838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175</cp:revision>
  <dcterms:created xsi:type="dcterms:W3CDTF">2017-05-23T12:09:32Z</dcterms:created>
  <dcterms:modified xsi:type="dcterms:W3CDTF">2025-02-21T02:06:11Z</dcterms:modified>
</cp:coreProperties>
</file>