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63" d="100"/>
          <a:sy n="63" d="100"/>
        </p:scale>
        <p:origin x="644" y="6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2025/1/13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bao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662315"/>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613468530"/>
              </p:ext>
            </p:extLst>
          </p:nvPr>
        </p:nvGraphicFramePr>
        <p:xfrm>
          <a:off x="242519" y="4872524"/>
          <a:ext cx="11633596" cy="1528339"/>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smtClean="0"/>
                        <a:t>Số</a:t>
                      </a:r>
                      <a:r>
                        <a:rPr lang="en-US" b="1" baseline="0" dirty="0" smtClean="0"/>
                        <a:t> </a:t>
                      </a:r>
                      <a:r>
                        <a:rPr lang="en-US" b="1" baseline="0" dirty="0" err="1" smtClean="0"/>
                        <a:t>lượng</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1121</TotalTime>
  <Words>2695</Words>
  <Application>Microsoft Office PowerPoint</Application>
  <PresentationFormat>Widescreen</PresentationFormat>
  <Paragraphs>321</Paragraphs>
  <Slides>30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微软雅黑</vt:lpstr>
      <vt:lpstr>宋体</vt:lpstr>
      <vt:lpstr>Arial</vt:lpstr>
      <vt:lpstr>Calibri</vt:lpstr>
      <vt:lpstr>Cambria Math</vt:lpstr>
      <vt:lpstr>等线</vt:lpstr>
      <vt:lpstr>Times New Roman</vt:lpstr>
      <vt:lpstr>幼圆</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Admin</cp:lastModifiedBy>
  <cp:revision>122</cp:revision>
  <dcterms:created xsi:type="dcterms:W3CDTF">2017-07-02T01:46:00Z</dcterms:created>
  <dcterms:modified xsi:type="dcterms:W3CDTF">2025-01-13T03:11:54Z</dcterms:modified>
</cp:coreProperties>
</file>