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43"/>
  </p:notesMasterIdLst>
  <p:sldIdLst>
    <p:sldId id="256" r:id="rId2"/>
    <p:sldId id="291" r:id="rId3"/>
    <p:sldId id="327" r:id="rId4"/>
    <p:sldId id="354" r:id="rId5"/>
    <p:sldId id="355" r:id="rId6"/>
    <p:sldId id="359" r:id="rId7"/>
    <p:sldId id="341" r:id="rId8"/>
    <p:sldId id="344" r:id="rId9"/>
    <p:sldId id="360" r:id="rId10"/>
    <p:sldId id="304" r:id="rId11"/>
    <p:sldId id="311" r:id="rId12"/>
    <p:sldId id="361" r:id="rId13"/>
    <p:sldId id="363" r:id="rId14"/>
    <p:sldId id="310" r:id="rId15"/>
    <p:sldId id="345" r:id="rId16"/>
    <p:sldId id="347" r:id="rId17"/>
    <p:sldId id="349" r:id="rId18"/>
    <p:sldId id="351" r:id="rId19"/>
    <p:sldId id="352" r:id="rId20"/>
    <p:sldId id="353" r:id="rId21"/>
    <p:sldId id="362" r:id="rId22"/>
    <p:sldId id="319" r:id="rId23"/>
    <p:sldId id="364" r:id="rId24"/>
    <p:sldId id="365" r:id="rId25"/>
    <p:sldId id="366" r:id="rId26"/>
    <p:sldId id="290"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24" r:id="rId41"/>
    <p:sldId id="325" r:id="rId42"/>
  </p:sldIdLst>
  <p:sldSz cx="9144000" cy="5143500" type="screen16x9"/>
  <p:notesSz cx="6858000" cy="9144000"/>
  <p:embeddedFontLst>
    <p:embeddedFont>
      <p:font typeface="Palanquin Dark" charset="0"/>
      <p:regular r:id="rId44"/>
      <p:bold r:id="rId45"/>
    </p:embeddedFont>
    <p:embeddedFont>
      <p:font typeface="Calibri" pitchFamily="34" charset="0"/>
      <p:regular r:id="rId46"/>
      <p:bold r:id="rId47"/>
      <p:italic r:id="rId48"/>
      <p:boldItalic r:id="rId49"/>
    </p:embeddedFont>
    <p:embeddedFont>
      <p:font typeface="Poppins" charset="0"/>
      <p:regular r:id="rId50"/>
      <p:bold r:id="rId51"/>
      <p:italic r:id="rId52"/>
      <p:boldItalic r:id="rId53"/>
    </p:embeddedFont>
    <p:embeddedFont>
      <p:font typeface="Poppins Black" charset="0"/>
      <p:bold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3F9C8"/>
    <a:srgbClr val="F5FDF7"/>
    <a:srgbClr val="E6FBEB"/>
    <a:srgbClr val="F4FEF5"/>
    <a:srgbClr val="FFFFE5"/>
    <a:srgbClr val="FFFFEF"/>
    <a:srgbClr val="FFF9F3"/>
    <a:srgbClr val="FFF5EB"/>
    <a:srgbClr val="F7C9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529561D-BBBC-4A7E-9D6E-CDB78E129980}">
  <a:tblStyle styleId="{2529561D-BBBC-4A7E-9D6E-CDB78E1299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77" autoAdjust="0"/>
    <p:restoredTop sz="94343" autoAdjust="0"/>
  </p:normalViewPr>
  <p:slideViewPr>
    <p:cSldViewPr snapToGrid="0">
      <p:cViewPr>
        <p:scale>
          <a:sx n="66" d="100"/>
          <a:sy n="66" d="100"/>
        </p:scale>
        <p:origin x="-1086" y="-52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345997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e615db37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e615db37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1e6acc215e8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1e6acc215e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9622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e615db37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e615db37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3935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1e6acc215e8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1e6acc215e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5955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1e69d1f79c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5" name="Google Shape;925;g1e69d1f79c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720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1e6acc215e8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1e6acc215e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3910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Google Shape;1980;g1e6acc215e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1" name="Google Shape;1981;g1e6acc215e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671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4"/>
        <p:cNvGrpSpPr/>
        <p:nvPr/>
      </p:nvGrpSpPr>
      <p:grpSpPr>
        <a:xfrm>
          <a:off x="0" y="0"/>
          <a:ext cx="0" cy="0"/>
          <a:chOff x="0" y="0"/>
          <a:chExt cx="0" cy="0"/>
        </a:xfrm>
      </p:grpSpPr>
      <p:sp>
        <p:nvSpPr>
          <p:cNvPr id="1905" name="Google Shape;1905;g1e69d1f79ca_0_8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6" name="Google Shape;1906;g1e69d1f79ca_0_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8201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g1e69d1f79ca_0_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5" name="Google Shape;1725;g1e69d1f79ca_0_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3710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7"/>
        <p:cNvGrpSpPr/>
        <p:nvPr/>
      </p:nvGrpSpPr>
      <p:grpSpPr>
        <a:xfrm>
          <a:off x="0" y="0"/>
          <a:ext cx="0" cy="0"/>
          <a:chOff x="0" y="0"/>
          <a:chExt cx="0" cy="0"/>
        </a:xfrm>
      </p:grpSpPr>
      <p:sp>
        <p:nvSpPr>
          <p:cNvPr id="2698" name="Google Shape;2698;g1e6acc215e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9" name="Google Shape;2699;g1e6acc215e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9763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4193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no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936175" y="662150"/>
            <a:ext cx="4494600" cy="2382000"/>
          </a:xfrm>
          <a:prstGeom prst="rect">
            <a:avLst/>
          </a:prstGeom>
        </p:spPr>
        <p:txBody>
          <a:bodyPr spcFirstLastPara="1" wrap="square" lIns="91425" tIns="91425" rIns="91425" bIns="91425" anchor="b" anchorCtr="0">
            <a:noAutofit/>
          </a:bodyPr>
          <a:lstStyle>
            <a:lvl1pPr lvl="0" algn="r">
              <a:spcBef>
                <a:spcPts val="0"/>
              </a:spcBef>
              <a:spcAft>
                <a:spcPts val="0"/>
              </a:spcAft>
              <a:buSzPts val="5000"/>
              <a:buNone/>
              <a:defRPr sz="5000">
                <a:latin typeface="Arial" panose="020B0604020202020204" pitchFamily="34" charset="0"/>
                <a:cs typeface="Arial" panose="020B0604020202020204" pitchFamily="34" charset="0"/>
              </a:defRPr>
            </a:lvl1pPr>
            <a:lvl2pPr lvl="1" algn="l">
              <a:spcBef>
                <a:spcPts val="0"/>
              </a:spcBef>
              <a:spcAft>
                <a:spcPts val="0"/>
              </a:spcAft>
              <a:buSzPts val="5200"/>
              <a:buNone/>
              <a:defRPr sz="5200"/>
            </a:lvl2pPr>
            <a:lvl3pPr lvl="2" algn="l">
              <a:spcBef>
                <a:spcPts val="0"/>
              </a:spcBef>
              <a:spcAft>
                <a:spcPts val="0"/>
              </a:spcAft>
              <a:buSzPts val="5200"/>
              <a:buNone/>
              <a:defRPr sz="5200"/>
            </a:lvl3pPr>
            <a:lvl4pPr lvl="3" algn="l">
              <a:spcBef>
                <a:spcPts val="0"/>
              </a:spcBef>
              <a:spcAft>
                <a:spcPts val="0"/>
              </a:spcAft>
              <a:buSzPts val="5200"/>
              <a:buNone/>
              <a:defRPr sz="5200"/>
            </a:lvl4pPr>
            <a:lvl5pPr lvl="4" algn="l">
              <a:spcBef>
                <a:spcPts val="0"/>
              </a:spcBef>
              <a:spcAft>
                <a:spcPts val="0"/>
              </a:spcAft>
              <a:buSzPts val="5200"/>
              <a:buNone/>
              <a:defRPr sz="5200"/>
            </a:lvl5pPr>
            <a:lvl6pPr lvl="5" algn="l">
              <a:spcBef>
                <a:spcPts val="0"/>
              </a:spcBef>
              <a:spcAft>
                <a:spcPts val="0"/>
              </a:spcAft>
              <a:buSzPts val="5200"/>
              <a:buNone/>
              <a:defRPr sz="5200"/>
            </a:lvl6pPr>
            <a:lvl7pPr lvl="6" algn="l">
              <a:spcBef>
                <a:spcPts val="0"/>
              </a:spcBef>
              <a:spcAft>
                <a:spcPts val="0"/>
              </a:spcAft>
              <a:buSzPts val="5200"/>
              <a:buNone/>
              <a:defRPr sz="5200"/>
            </a:lvl7pPr>
            <a:lvl8pPr lvl="7" algn="l">
              <a:spcBef>
                <a:spcPts val="0"/>
              </a:spcBef>
              <a:spcAft>
                <a:spcPts val="0"/>
              </a:spcAft>
              <a:buSzPts val="5200"/>
              <a:buNone/>
              <a:defRPr sz="5200"/>
            </a:lvl8pPr>
            <a:lvl9pPr lvl="8" algn="l">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468575" y="3032950"/>
            <a:ext cx="2962200" cy="6861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sz="1600">
                <a:latin typeface="Arial" panose="020B0604020202020204" pitchFamily="34" charset="0"/>
                <a:cs typeface="Arial" panose="020B0604020202020204" pitchFamily="34" charset="0"/>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
        <p:nvSpPr>
          <p:cNvPr id="11" name="Google Shape;11;p2"/>
          <p:cNvSpPr/>
          <p:nvPr/>
        </p:nvSpPr>
        <p:spPr>
          <a:xfrm>
            <a:off x="7947403" y="-1974831"/>
            <a:ext cx="4039742" cy="2967540"/>
          </a:xfrm>
          <a:custGeom>
            <a:avLst/>
            <a:gdLst/>
            <a:ahLst/>
            <a:cxnLst/>
            <a:rect l="l" t="t" r="r" b="b"/>
            <a:pathLst>
              <a:path w="151443" h="111248" extrusionOk="0">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61"/>
        <p:cNvGrpSpPr/>
        <p:nvPr/>
      </p:nvGrpSpPr>
      <p:grpSpPr>
        <a:xfrm>
          <a:off x="0" y="0"/>
          <a:ext cx="0" cy="0"/>
          <a:chOff x="0" y="0"/>
          <a:chExt cx="0" cy="0"/>
        </a:xfrm>
      </p:grpSpPr>
      <p:sp>
        <p:nvSpPr>
          <p:cNvPr id="62" name="Google Shape;62;p13"/>
          <p:cNvSpPr/>
          <p:nvPr/>
        </p:nvSpPr>
        <p:spPr>
          <a:xfrm>
            <a:off x="720000" y="727800"/>
            <a:ext cx="5778000" cy="272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200"/>
              <a:buFont typeface="Palanquin Dark"/>
              <a:buNone/>
              <a:defRPr b="1">
                <a:latin typeface="Arial" panose="020B0604020202020204" pitchFamily="34" charset="0"/>
                <a:ea typeface="Arial" panose="020B0604020202020204" pitchFamily="34" charset="0"/>
                <a:cs typeface="Arial" panose="020B0604020202020204" pitchFamily="34" charset="0"/>
                <a:sym typeface="Palanquin Dark"/>
              </a:defRPr>
            </a:lvl1pPr>
            <a:lvl2pPr lvl="1" algn="l" rtl="0">
              <a:spcBef>
                <a:spcPts val="0"/>
              </a:spcBef>
              <a:spcAft>
                <a:spcPts val="0"/>
              </a:spcAft>
              <a:buSzPts val="3200"/>
              <a:buFont typeface="Palanquin Dark"/>
              <a:buNone/>
              <a:defRPr>
                <a:latin typeface="Palanquin Dark"/>
                <a:ea typeface="Palanquin Dark"/>
                <a:cs typeface="Palanquin Dark"/>
                <a:sym typeface="Palanquin Dark"/>
              </a:defRPr>
            </a:lvl2pPr>
            <a:lvl3pPr lvl="2" algn="l" rtl="0">
              <a:spcBef>
                <a:spcPts val="0"/>
              </a:spcBef>
              <a:spcAft>
                <a:spcPts val="0"/>
              </a:spcAft>
              <a:buSzPts val="3200"/>
              <a:buFont typeface="Palanquin Dark"/>
              <a:buNone/>
              <a:defRPr>
                <a:latin typeface="Palanquin Dark"/>
                <a:ea typeface="Palanquin Dark"/>
                <a:cs typeface="Palanquin Dark"/>
                <a:sym typeface="Palanquin Dark"/>
              </a:defRPr>
            </a:lvl3pPr>
            <a:lvl4pPr lvl="3" algn="l" rtl="0">
              <a:spcBef>
                <a:spcPts val="0"/>
              </a:spcBef>
              <a:spcAft>
                <a:spcPts val="0"/>
              </a:spcAft>
              <a:buSzPts val="3200"/>
              <a:buFont typeface="Palanquin Dark"/>
              <a:buNone/>
              <a:defRPr>
                <a:latin typeface="Palanquin Dark"/>
                <a:ea typeface="Palanquin Dark"/>
                <a:cs typeface="Palanquin Dark"/>
                <a:sym typeface="Palanquin Dark"/>
              </a:defRPr>
            </a:lvl4pPr>
            <a:lvl5pPr lvl="4" algn="l" rtl="0">
              <a:spcBef>
                <a:spcPts val="0"/>
              </a:spcBef>
              <a:spcAft>
                <a:spcPts val="0"/>
              </a:spcAft>
              <a:buSzPts val="3200"/>
              <a:buFont typeface="Palanquin Dark"/>
              <a:buNone/>
              <a:defRPr>
                <a:latin typeface="Palanquin Dark"/>
                <a:ea typeface="Palanquin Dark"/>
                <a:cs typeface="Palanquin Dark"/>
                <a:sym typeface="Palanquin Dark"/>
              </a:defRPr>
            </a:lvl5pPr>
            <a:lvl6pPr lvl="5" algn="l" rtl="0">
              <a:spcBef>
                <a:spcPts val="0"/>
              </a:spcBef>
              <a:spcAft>
                <a:spcPts val="0"/>
              </a:spcAft>
              <a:buSzPts val="3200"/>
              <a:buFont typeface="Palanquin Dark"/>
              <a:buNone/>
              <a:defRPr>
                <a:latin typeface="Palanquin Dark"/>
                <a:ea typeface="Palanquin Dark"/>
                <a:cs typeface="Palanquin Dark"/>
                <a:sym typeface="Palanquin Dark"/>
              </a:defRPr>
            </a:lvl6pPr>
            <a:lvl7pPr lvl="6" algn="l" rtl="0">
              <a:spcBef>
                <a:spcPts val="0"/>
              </a:spcBef>
              <a:spcAft>
                <a:spcPts val="0"/>
              </a:spcAft>
              <a:buSzPts val="3200"/>
              <a:buFont typeface="Palanquin Dark"/>
              <a:buNone/>
              <a:defRPr>
                <a:latin typeface="Palanquin Dark"/>
                <a:ea typeface="Palanquin Dark"/>
                <a:cs typeface="Palanquin Dark"/>
                <a:sym typeface="Palanquin Dark"/>
              </a:defRPr>
            </a:lvl7pPr>
            <a:lvl8pPr lvl="7" algn="l" rtl="0">
              <a:spcBef>
                <a:spcPts val="0"/>
              </a:spcBef>
              <a:spcAft>
                <a:spcPts val="0"/>
              </a:spcAft>
              <a:buSzPts val="3200"/>
              <a:buFont typeface="Palanquin Dark"/>
              <a:buNone/>
              <a:defRPr>
                <a:latin typeface="Palanquin Dark"/>
                <a:ea typeface="Palanquin Dark"/>
                <a:cs typeface="Palanquin Dark"/>
                <a:sym typeface="Palanquin Dark"/>
              </a:defRPr>
            </a:lvl8pPr>
            <a:lvl9pPr lvl="8" algn="l" rtl="0">
              <a:spcBef>
                <a:spcPts val="0"/>
              </a:spcBef>
              <a:spcAft>
                <a:spcPts val="0"/>
              </a:spcAft>
              <a:buSzPts val="3200"/>
              <a:buFont typeface="Palanquin Dark"/>
              <a:buNone/>
              <a:defRPr>
                <a:latin typeface="Palanquin Dark"/>
                <a:ea typeface="Palanquin Dark"/>
                <a:cs typeface="Palanquin Dark"/>
                <a:sym typeface="Palanquin Dark"/>
              </a:defRPr>
            </a:lvl9pPr>
          </a:lstStyle>
          <a:p>
            <a:endParaRPr/>
          </a:p>
        </p:txBody>
      </p:sp>
      <p:grpSp>
        <p:nvGrpSpPr>
          <p:cNvPr id="64" name="Google Shape;64;p13"/>
          <p:cNvGrpSpPr/>
          <p:nvPr/>
        </p:nvGrpSpPr>
        <p:grpSpPr>
          <a:xfrm>
            <a:off x="-2329162" y="-2117922"/>
            <a:ext cx="13857246" cy="9365219"/>
            <a:chOff x="-2329162" y="-2117922"/>
            <a:chExt cx="13857246" cy="9365219"/>
          </a:xfrm>
        </p:grpSpPr>
        <p:sp>
          <p:nvSpPr>
            <p:cNvPr id="65" name="Google Shape;65;p13"/>
            <p:cNvSpPr/>
            <p:nvPr/>
          </p:nvSpPr>
          <p:spPr>
            <a:xfrm rot="5779024">
              <a:off x="7811280" y="-1430840"/>
              <a:ext cx="4039660" cy="2967480"/>
            </a:xfrm>
            <a:custGeom>
              <a:avLst/>
              <a:gdLst/>
              <a:ahLst/>
              <a:cxnLst/>
              <a:rect l="l" t="t" r="r" b="b"/>
              <a:pathLst>
                <a:path w="151443" h="111248" extrusionOk="0">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rot="4073489">
              <a:off x="-2214151" y="3333524"/>
              <a:ext cx="4039961" cy="2967701"/>
            </a:xfrm>
            <a:custGeom>
              <a:avLst/>
              <a:gdLst/>
              <a:ahLst/>
              <a:cxnLst/>
              <a:rect l="l" t="t" r="r" b="b"/>
              <a:pathLst>
                <a:path w="151443" h="111248" extrusionOk="0">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CUSTOM_3_1">
    <p:spTree>
      <p:nvGrpSpPr>
        <p:cNvPr id="1" name="Shape 67"/>
        <p:cNvGrpSpPr/>
        <p:nvPr/>
      </p:nvGrpSpPr>
      <p:grpSpPr>
        <a:xfrm>
          <a:off x="0" y="0"/>
          <a:ext cx="0" cy="0"/>
          <a:chOff x="0" y="0"/>
          <a:chExt cx="0" cy="0"/>
        </a:xfrm>
      </p:grpSpPr>
      <p:sp>
        <p:nvSpPr>
          <p:cNvPr id="68" name="Google Shape;68;p14"/>
          <p:cNvSpPr/>
          <p:nvPr/>
        </p:nvSpPr>
        <p:spPr>
          <a:xfrm>
            <a:off x="720000" y="727800"/>
            <a:ext cx="5778000" cy="272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200"/>
              <a:buNone/>
              <a:defRPr>
                <a:latin typeface="Arial" panose="020B0604020202020204" pitchFamily="34" charset="0"/>
                <a:cs typeface="Arial" panose="020B0604020202020204" pitchFamily="34" charset="0"/>
              </a:defRPr>
            </a:lvl1pPr>
            <a:lvl2pPr lvl="1" algn="l" rtl="0">
              <a:spcBef>
                <a:spcPts val="0"/>
              </a:spcBef>
              <a:spcAft>
                <a:spcPts val="0"/>
              </a:spcAft>
              <a:buSzPts val="3200"/>
              <a:buFont typeface="Poppins"/>
              <a:buNone/>
              <a:defRPr>
                <a:latin typeface="Poppins"/>
                <a:ea typeface="Poppins"/>
                <a:cs typeface="Poppins"/>
                <a:sym typeface="Poppins"/>
              </a:defRPr>
            </a:lvl2pPr>
            <a:lvl3pPr lvl="2" algn="l" rtl="0">
              <a:spcBef>
                <a:spcPts val="0"/>
              </a:spcBef>
              <a:spcAft>
                <a:spcPts val="0"/>
              </a:spcAft>
              <a:buSzPts val="3200"/>
              <a:buFont typeface="Poppins"/>
              <a:buNone/>
              <a:defRPr>
                <a:latin typeface="Poppins"/>
                <a:ea typeface="Poppins"/>
                <a:cs typeface="Poppins"/>
                <a:sym typeface="Poppins"/>
              </a:defRPr>
            </a:lvl3pPr>
            <a:lvl4pPr lvl="3" algn="l" rtl="0">
              <a:spcBef>
                <a:spcPts val="0"/>
              </a:spcBef>
              <a:spcAft>
                <a:spcPts val="0"/>
              </a:spcAft>
              <a:buSzPts val="3200"/>
              <a:buFont typeface="Poppins"/>
              <a:buNone/>
              <a:defRPr>
                <a:latin typeface="Poppins"/>
                <a:ea typeface="Poppins"/>
                <a:cs typeface="Poppins"/>
                <a:sym typeface="Poppins"/>
              </a:defRPr>
            </a:lvl4pPr>
            <a:lvl5pPr lvl="4" algn="l" rtl="0">
              <a:spcBef>
                <a:spcPts val="0"/>
              </a:spcBef>
              <a:spcAft>
                <a:spcPts val="0"/>
              </a:spcAft>
              <a:buSzPts val="3200"/>
              <a:buFont typeface="Poppins"/>
              <a:buNone/>
              <a:defRPr>
                <a:latin typeface="Poppins"/>
                <a:ea typeface="Poppins"/>
                <a:cs typeface="Poppins"/>
                <a:sym typeface="Poppins"/>
              </a:defRPr>
            </a:lvl5pPr>
            <a:lvl6pPr lvl="5" algn="l" rtl="0">
              <a:spcBef>
                <a:spcPts val="0"/>
              </a:spcBef>
              <a:spcAft>
                <a:spcPts val="0"/>
              </a:spcAft>
              <a:buSzPts val="3200"/>
              <a:buFont typeface="Poppins"/>
              <a:buNone/>
              <a:defRPr>
                <a:latin typeface="Poppins"/>
                <a:ea typeface="Poppins"/>
                <a:cs typeface="Poppins"/>
                <a:sym typeface="Poppins"/>
              </a:defRPr>
            </a:lvl6pPr>
            <a:lvl7pPr lvl="6" algn="l" rtl="0">
              <a:spcBef>
                <a:spcPts val="0"/>
              </a:spcBef>
              <a:spcAft>
                <a:spcPts val="0"/>
              </a:spcAft>
              <a:buSzPts val="3200"/>
              <a:buFont typeface="Poppins"/>
              <a:buNone/>
              <a:defRPr>
                <a:latin typeface="Poppins"/>
                <a:ea typeface="Poppins"/>
                <a:cs typeface="Poppins"/>
                <a:sym typeface="Poppins"/>
              </a:defRPr>
            </a:lvl7pPr>
            <a:lvl8pPr lvl="7" algn="l" rtl="0">
              <a:spcBef>
                <a:spcPts val="0"/>
              </a:spcBef>
              <a:spcAft>
                <a:spcPts val="0"/>
              </a:spcAft>
              <a:buSzPts val="3200"/>
              <a:buFont typeface="Poppins"/>
              <a:buNone/>
              <a:defRPr>
                <a:latin typeface="Poppins"/>
                <a:ea typeface="Poppins"/>
                <a:cs typeface="Poppins"/>
                <a:sym typeface="Poppins"/>
              </a:defRPr>
            </a:lvl8pPr>
            <a:lvl9pPr lvl="8" algn="l" rtl="0">
              <a:spcBef>
                <a:spcPts val="0"/>
              </a:spcBef>
              <a:spcAft>
                <a:spcPts val="0"/>
              </a:spcAft>
              <a:buSzPts val="3200"/>
              <a:buFont typeface="Poppins"/>
              <a:buNone/>
              <a:defRPr>
                <a:latin typeface="Poppins"/>
                <a:ea typeface="Poppins"/>
                <a:cs typeface="Poppins"/>
                <a:sym typeface="Poppins"/>
              </a:defRPr>
            </a:lvl9pPr>
          </a:lstStyle>
          <a:p>
            <a:endParaRPr/>
          </a:p>
        </p:txBody>
      </p:sp>
      <p:grpSp>
        <p:nvGrpSpPr>
          <p:cNvPr id="70" name="Google Shape;70;p14"/>
          <p:cNvGrpSpPr/>
          <p:nvPr/>
        </p:nvGrpSpPr>
        <p:grpSpPr>
          <a:xfrm>
            <a:off x="-2938880" y="-466402"/>
            <a:ext cx="14756839" cy="7578150"/>
            <a:chOff x="-2938880" y="-466402"/>
            <a:chExt cx="14756839" cy="7578150"/>
          </a:xfrm>
        </p:grpSpPr>
        <p:sp>
          <p:nvSpPr>
            <p:cNvPr id="71" name="Google Shape;71;p14"/>
            <p:cNvSpPr/>
            <p:nvPr/>
          </p:nvSpPr>
          <p:spPr>
            <a:xfrm rot="5779024">
              <a:off x="8101155" y="3457185"/>
              <a:ext cx="4039660" cy="2967480"/>
            </a:xfrm>
            <a:custGeom>
              <a:avLst/>
              <a:gdLst/>
              <a:ahLst/>
              <a:cxnLst/>
              <a:rect l="l" t="t" r="r" b="b"/>
              <a:pathLst>
                <a:path w="151443" h="111248" extrusionOk="0">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rot="6705273">
              <a:off x="-2832018" y="475863"/>
              <a:ext cx="4040115" cy="2967815"/>
            </a:xfrm>
            <a:custGeom>
              <a:avLst/>
              <a:gdLst/>
              <a:ahLst/>
              <a:cxnLst/>
              <a:rect l="l" t="t" r="r" b="b"/>
              <a:pathLst>
                <a:path w="151443" h="111248" extrusionOk="0">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422013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rot="1398703">
            <a:off x="1587171" y="641380"/>
            <a:ext cx="5337561" cy="3771648"/>
          </a:xfrm>
          <a:custGeom>
            <a:avLst/>
            <a:gdLst/>
            <a:ahLst/>
            <a:cxnLst/>
            <a:rect l="l" t="t" r="r" b="b"/>
            <a:pathLst>
              <a:path w="151443" h="111248" extrusionOk="0">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2552700" y="2131350"/>
            <a:ext cx="4242900" cy="841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4000"/>
              <a:buNone/>
              <a:defRPr sz="4000">
                <a:latin typeface="Arial" panose="020B0604020202020204" pitchFamily="34" charset="0"/>
                <a:cs typeface="Arial" panose="020B0604020202020204" pitchFamily="34" charset="0"/>
              </a:defRPr>
            </a:lvl1pPr>
            <a:lvl2pPr lvl="1">
              <a:lnSpc>
                <a:spcPct val="100000"/>
              </a:lnSpc>
              <a:spcBef>
                <a:spcPts val="0"/>
              </a:spcBef>
              <a:spcAft>
                <a:spcPts val="0"/>
              </a:spcAft>
              <a:buSzPts val="3600"/>
              <a:buNone/>
              <a:defRPr sz="3600"/>
            </a:lvl2pPr>
            <a:lvl3pPr lvl="2">
              <a:lnSpc>
                <a:spcPct val="100000"/>
              </a:lnSpc>
              <a:spcBef>
                <a:spcPts val="0"/>
              </a:spcBef>
              <a:spcAft>
                <a:spcPts val="0"/>
              </a:spcAft>
              <a:buSzPts val="3600"/>
              <a:buNone/>
              <a:defRPr sz="3600"/>
            </a:lvl3pPr>
            <a:lvl4pPr lvl="3">
              <a:lnSpc>
                <a:spcPct val="100000"/>
              </a:lnSpc>
              <a:spcBef>
                <a:spcPts val="0"/>
              </a:spcBef>
              <a:spcAft>
                <a:spcPts val="0"/>
              </a:spcAft>
              <a:buSzPts val="3600"/>
              <a:buNone/>
              <a:defRPr sz="3600"/>
            </a:lvl4pPr>
            <a:lvl5pPr lvl="4">
              <a:lnSpc>
                <a:spcPct val="100000"/>
              </a:lnSpc>
              <a:spcBef>
                <a:spcPts val="0"/>
              </a:spcBef>
              <a:spcAft>
                <a:spcPts val="0"/>
              </a:spcAft>
              <a:buSzPts val="3600"/>
              <a:buNone/>
              <a:defRPr sz="3600"/>
            </a:lvl5pPr>
            <a:lvl6pPr lvl="5">
              <a:lnSpc>
                <a:spcPct val="100000"/>
              </a:lnSpc>
              <a:spcBef>
                <a:spcPts val="0"/>
              </a:spcBef>
              <a:spcAft>
                <a:spcPts val="0"/>
              </a:spcAft>
              <a:buSzPts val="3600"/>
              <a:buNone/>
              <a:defRPr sz="3600"/>
            </a:lvl6pPr>
            <a:lvl7pPr lvl="6">
              <a:lnSpc>
                <a:spcPct val="100000"/>
              </a:lnSpc>
              <a:spcBef>
                <a:spcPts val="0"/>
              </a:spcBef>
              <a:spcAft>
                <a:spcPts val="0"/>
              </a:spcAft>
              <a:buSzPts val="3600"/>
              <a:buNone/>
              <a:defRPr sz="3600"/>
            </a:lvl7pPr>
            <a:lvl8pPr lvl="7">
              <a:lnSpc>
                <a:spcPct val="100000"/>
              </a:lnSpc>
              <a:spcBef>
                <a:spcPts val="0"/>
              </a:spcBef>
              <a:spcAft>
                <a:spcPts val="0"/>
              </a:spcAft>
              <a:buSzPts val="3600"/>
              <a:buNone/>
              <a:defRPr sz="3600"/>
            </a:lvl8pPr>
            <a:lvl9pPr lvl="8">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2552700" y="1383425"/>
            <a:ext cx="923400" cy="69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4800"/>
              <a:buNone/>
              <a:defRPr sz="4800">
                <a:solidFill>
                  <a:schemeClr val="lt2"/>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SzPts val="12000"/>
              <a:buNone/>
              <a:defRPr sz="12000"/>
            </a:lvl2pPr>
            <a:lvl3pPr lvl="2" rtl="0">
              <a:lnSpc>
                <a:spcPct val="100000"/>
              </a:lnSpc>
              <a:spcBef>
                <a:spcPts val="0"/>
              </a:spcBef>
              <a:spcAft>
                <a:spcPts val="0"/>
              </a:spcAft>
              <a:buSzPts val="12000"/>
              <a:buNone/>
              <a:defRPr sz="12000"/>
            </a:lvl3pPr>
            <a:lvl4pPr lvl="3" rtl="0">
              <a:lnSpc>
                <a:spcPct val="100000"/>
              </a:lnSpc>
              <a:spcBef>
                <a:spcPts val="0"/>
              </a:spcBef>
              <a:spcAft>
                <a:spcPts val="0"/>
              </a:spcAft>
              <a:buSzPts val="12000"/>
              <a:buNone/>
              <a:defRPr sz="12000"/>
            </a:lvl4pPr>
            <a:lvl5pPr lvl="4" rtl="0">
              <a:lnSpc>
                <a:spcPct val="100000"/>
              </a:lnSpc>
              <a:spcBef>
                <a:spcPts val="0"/>
              </a:spcBef>
              <a:spcAft>
                <a:spcPts val="0"/>
              </a:spcAft>
              <a:buSzPts val="12000"/>
              <a:buNone/>
              <a:defRPr sz="12000"/>
            </a:lvl5pPr>
            <a:lvl6pPr lvl="5" rtl="0">
              <a:lnSpc>
                <a:spcPct val="100000"/>
              </a:lnSpc>
              <a:spcBef>
                <a:spcPts val="0"/>
              </a:spcBef>
              <a:spcAft>
                <a:spcPts val="0"/>
              </a:spcAft>
              <a:buSzPts val="12000"/>
              <a:buNone/>
              <a:defRPr sz="12000"/>
            </a:lvl6pPr>
            <a:lvl7pPr lvl="6" rtl="0">
              <a:lnSpc>
                <a:spcPct val="100000"/>
              </a:lnSpc>
              <a:spcBef>
                <a:spcPts val="0"/>
              </a:spcBef>
              <a:spcAft>
                <a:spcPts val="0"/>
              </a:spcAft>
              <a:buSzPts val="12000"/>
              <a:buNone/>
              <a:defRPr sz="12000"/>
            </a:lvl7pPr>
            <a:lvl8pPr lvl="7" rtl="0">
              <a:lnSpc>
                <a:spcPct val="100000"/>
              </a:lnSpc>
              <a:spcBef>
                <a:spcPts val="0"/>
              </a:spcBef>
              <a:spcAft>
                <a:spcPts val="0"/>
              </a:spcAft>
              <a:buSzPts val="12000"/>
              <a:buNone/>
              <a:defRPr sz="12000"/>
            </a:lvl8pPr>
            <a:lvl9pPr lvl="8" rtl="0">
              <a:lnSpc>
                <a:spcPct val="100000"/>
              </a:lnSpc>
              <a:spcBef>
                <a:spcPts val="0"/>
              </a:spcBef>
              <a:spcAft>
                <a:spcPts val="0"/>
              </a:spcAft>
              <a:buSzPts val="12000"/>
              <a:buNone/>
              <a:defRPr sz="12000"/>
            </a:lvl9pPr>
          </a:lstStyle>
          <a:p>
            <a:r>
              <a:t>xx%</a:t>
            </a:r>
          </a:p>
        </p:txBody>
      </p:sp>
      <p:sp>
        <p:nvSpPr>
          <p:cNvPr id="16" name="Google Shape;16;p3"/>
          <p:cNvSpPr txBox="1">
            <a:spLocks noGrp="1"/>
          </p:cNvSpPr>
          <p:nvPr>
            <p:ph type="subTitle" idx="1"/>
          </p:nvPr>
        </p:nvSpPr>
        <p:spPr>
          <a:xfrm>
            <a:off x="2552700" y="2957291"/>
            <a:ext cx="2935800" cy="762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sz="1600">
                <a:latin typeface="Arial" panose="020B0604020202020204" pitchFamily="34" charset="0"/>
                <a:cs typeface="Arial" panose="020B0604020202020204" pitchFamily="34" charset="0"/>
              </a:defRPr>
            </a:lvl1pPr>
            <a:lvl2pPr lvl="1">
              <a:lnSpc>
                <a:spcPct val="100000"/>
              </a:lnSpc>
              <a:spcBef>
                <a:spcPts val="1600"/>
              </a:spcBef>
              <a:spcAft>
                <a:spcPts val="0"/>
              </a:spcAft>
              <a:buNone/>
              <a:defRPr/>
            </a:lvl2pPr>
            <a:lvl3pPr lvl="2">
              <a:lnSpc>
                <a:spcPct val="100000"/>
              </a:lnSpc>
              <a:spcBef>
                <a:spcPts val="1600"/>
              </a:spcBef>
              <a:spcAft>
                <a:spcPts val="0"/>
              </a:spcAft>
              <a:buNone/>
              <a:defRPr/>
            </a:lvl3pPr>
            <a:lvl4pPr lvl="3">
              <a:lnSpc>
                <a:spcPct val="100000"/>
              </a:lnSpc>
              <a:spcBef>
                <a:spcPts val="1600"/>
              </a:spcBef>
              <a:spcAft>
                <a:spcPts val="0"/>
              </a:spcAft>
              <a:buNone/>
              <a:defRPr/>
            </a:lvl4pPr>
            <a:lvl5pPr lvl="4">
              <a:lnSpc>
                <a:spcPct val="100000"/>
              </a:lnSpc>
              <a:spcBef>
                <a:spcPts val="1600"/>
              </a:spcBef>
              <a:spcAft>
                <a:spcPts val="0"/>
              </a:spcAft>
              <a:buNone/>
              <a:defRPr/>
            </a:lvl5pPr>
            <a:lvl6pPr lvl="5">
              <a:lnSpc>
                <a:spcPct val="100000"/>
              </a:lnSpc>
              <a:spcBef>
                <a:spcPts val="1600"/>
              </a:spcBef>
              <a:spcAft>
                <a:spcPts val="0"/>
              </a:spcAft>
              <a:buNone/>
              <a:defRPr/>
            </a:lvl6pPr>
            <a:lvl7pPr lvl="6">
              <a:lnSpc>
                <a:spcPct val="100000"/>
              </a:lnSpc>
              <a:spcBef>
                <a:spcPts val="1600"/>
              </a:spcBef>
              <a:spcAft>
                <a:spcPts val="0"/>
              </a:spcAft>
              <a:buNone/>
              <a:defRPr/>
            </a:lvl7pPr>
            <a:lvl8pPr lvl="7">
              <a:lnSpc>
                <a:spcPct val="100000"/>
              </a:lnSpc>
              <a:spcBef>
                <a:spcPts val="1600"/>
              </a:spcBef>
              <a:spcAft>
                <a:spcPts val="0"/>
              </a:spcAft>
              <a:buNone/>
              <a:defRPr/>
            </a:lvl8pPr>
            <a:lvl9pPr lvl="8">
              <a:lnSpc>
                <a:spcPct val="100000"/>
              </a:lnSpc>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720000" y="727800"/>
            <a:ext cx="5778000" cy="272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200"/>
              <a:buNone/>
              <a:defRPr>
                <a:latin typeface="Arial" panose="020B0604020202020204" pitchFamily="34" charset="0"/>
                <a:cs typeface="Arial" panose="020B0604020202020204" pitchFamily="34" charset="0"/>
              </a:defRPr>
            </a:lvl1pPr>
            <a:lvl2pPr lvl="1" algn="l" rtl="0">
              <a:spcBef>
                <a:spcPts val="0"/>
              </a:spcBef>
              <a:spcAft>
                <a:spcPts val="0"/>
              </a:spcAft>
              <a:buSzPts val="3200"/>
              <a:buFont typeface="Poppins"/>
              <a:buNone/>
              <a:defRPr>
                <a:latin typeface="Poppins"/>
                <a:ea typeface="Poppins"/>
                <a:cs typeface="Poppins"/>
                <a:sym typeface="Poppins"/>
              </a:defRPr>
            </a:lvl2pPr>
            <a:lvl3pPr lvl="2" algn="l" rtl="0">
              <a:spcBef>
                <a:spcPts val="0"/>
              </a:spcBef>
              <a:spcAft>
                <a:spcPts val="0"/>
              </a:spcAft>
              <a:buSzPts val="3200"/>
              <a:buFont typeface="Poppins"/>
              <a:buNone/>
              <a:defRPr>
                <a:latin typeface="Poppins"/>
                <a:ea typeface="Poppins"/>
                <a:cs typeface="Poppins"/>
                <a:sym typeface="Poppins"/>
              </a:defRPr>
            </a:lvl3pPr>
            <a:lvl4pPr lvl="3" algn="l" rtl="0">
              <a:spcBef>
                <a:spcPts val="0"/>
              </a:spcBef>
              <a:spcAft>
                <a:spcPts val="0"/>
              </a:spcAft>
              <a:buSzPts val="3200"/>
              <a:buFont typeface="Poppins"/>
              <a:buNone/>
              <a:defRPr>
                <a:latin typeface="Poppins"/>
                <a:ea typeface="Poppins"/>
                <a:cs typeface="Poppins"/>
                <a:sym typeface="Poppins"/>
              </a:defRPr>
            </a:lvl4pPr>
            <a:lvl5pPr lvl="4" algn="l" rtl="0">
              <a:spcBef>
                <a:spcPts val="0"/>
              </a:spcBef>
              <a:spcAft>
                <a:spcPts val="0"/>
              </a:spcAft>
              <a:buSzPts val="3200"/>
              <a:buFont typeface="Poppins"/>
              <a:buNone/>
              <a:defRPr>
                <a:latin typeface="Poppins"/>
                <a:ea typeface="Poppins"/>
                <a:cs typeface="Poppins"/>
                <a:sym typeface="Poppins"/>
              </a:defRPr>
            </a:lvl5pPr>
            <a:lvl6pPr lvl="5" algn="l" rtl="0">
              <a:spcBef>
                <a:spcPts val="0"/>
              </a:spcBef>
              <a:spcAft>
                <a:spcPts val="0"/>
              </a:spcAft>
              <a:buSzPts val="3200"/>
              <a:buFont typeface="Poppins"/>
              <a:buNone/>
              <a:defRPr>
                <a:latin typeface="Poppins"/>
                <a:ea typeface="Poppins"/>
                <a:cs typeface="Poppins"/>
                <a:sym typeface="Poppins"/>
              </a:defRPr>
            </a:lvl6pPr>
            <a:lvl7pPr lvl="6" algn="l" rtl="0">
              <a:spcBef>
                <a:spcPts val="0"/>
              </a:spcBef>
              <a:spcAft>
                <a:spcPts val="0"/>
              </a:spcAft>
              <a:buSzPts val="3200"/>
              <a:buFont typeface="Poppins"/>
              <a:buNone/>
              <a:defRPr>
                <a:latin typeface="Poppins"/>
                <a:ea typeface="Poppins"/>
                <a:cs typeface="Poppins"/>
                <a:sym typeface="Poppins"/>
              </a:defRPr>
            </a:lvl7pPr>
            <a:lvl8pPr lvl="7" algn="l" rtl="0">
              <a:spcBef>
                <a:spcPts val="0"/>
              </a:spcBef>
              <a:spcAft>
                <a:spcPts val="0"/>
              </a:spcAft>
              <a:buSzPts val="3200"/>
              <a:buFont typeface="Poppins"/>
              <a:buNone/>
              <a:defRPr>
                <a:latin typeface="Poppins"/>
                <a:ea typeface="Poppins"/>
                <a:cs typeface="Poppins"/>
                <a:sym typeface="Poppins"/>
              </a:defRPr>
            </a:lvl8pPr>
            <a:lvl9pPr lvl="8" algn="l" rtl="0">
              <a:spcBef>
                <a:spcPts val="0"/>
              </a:spcBef>
              <a:spcAft>
                <a:spcPts val="0"/>
              </a:spcAft>
              <a:buSzPts val="3200"/>
              <a:buFont typeface="Poppins"/>
              <a:buNone/>
              <a:defRPr>
                <a:latin typeface="Poppins"/>
                <a:ea typeface="Poppins"/>
                <a:cs typeface="Poppins"/>
                <a:sym typeface="Poppins"/>
              </a:defRPr>
            </a:lvl9pPr>
          </a:lstStyle>
          <a:p>
            <a:endParaRPr/>
          </a:p>
        </p:txBody>
      </p:sp>
      <p:sp>
        <p:nvSpPr>
          <p:cNvPr id="35" name="Google Shape;35;p6"/>
          <p:cNvSpPr/>
          <p:nvPr/>
        </p:nvSpPr>
        <p:spPr>
          <a:xfrm rot="-7770059">
            <a:off x="7450550" y="-1397771"/>
            <a:ext cx="4039685" cy="2967498"/>
          </a:xfrm>
          <a:custGeom>
            <a:avLst/>
            <a:gdLst/>
            <a:ahLst/>
            <a:cxnLst/>
            <a:rect l="l" t="t" r="r" b="b"/>
            <a:pathLst>
              <a:path w="151443" h="111248" extrusionOk="0">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a:spLocks noGrp="1"/>
          </p:cNvSpPr>
          <p:nvPr>
            <p:ph type="subTitle" idx="1"/>
          </p:nvPr>
        </p:nvSpPr>
        <p:spPr>
          <a:xfrm>
            <a:off x="720000" y="2678421"/>
            <a:ext cx="3261300" cy="101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atin typeface="Arial" panose="020B0604020202020204" pitchFamily="34" charset="0"/>
                <a:cs typeface="Arial" panose="020B0604020202020204" pitchFamily="34" charset="0"/>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38" name="Google Shape;38;p7"/>
          <p:cNvSpPr txBox="1">
            <a:spLocks noGrp="1"/>
          </p:cNvSpPr>
          <p:nvPr>
            <p:ph type="title"/>
          </p:nvPr>
        </p:nvSpPr>
        <p:spPr>
          <a:xfrm>
            <a:off x="720000" y="1490700"/>
            <a:ext cx="3261300" cy="1108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200"/>
              <a:buNone/>
              <a:defRPr>
                <a:latin typeface="Arial" panose="020B0604020202020204" pitchFamily="34" charset="0"/>
                <a:cs typeface="Arial" panose="020B0604020202020204" pitchFamily="34" charset="0"/>
              </a:defRPr>
            </a:lvl1pPr>
            <a:lvl2pPr lvl="1" algn="l" rtl="0">
              <a:spcBef>
                <a:spcPts val="0"/>
              </a:spcBef>
              <a:spcAft>
                <a:spcPts val="0"/>
              </a:spcAft>
              <a:buSzPts val="3200"/>
              <a:buFont typeface="Poppins"/>
              <a:buNone/>
              <a:defRPr>
                <a:latin typeface="Poppins"/>
                <a:ea typeface="Poppins"/>
                <a:cs typeface="Poppins"/>
                <a:sym typeface="Poppins"/>
              </a:defRPr>
            </a:lvl2pPr>
            <a:lvl3pPr lvl="2" algn="l" rtl="0">
              <a:spcBef>
                <a:spcPts val="0"/>
              </a:spcBef>
              <a:spcAft>
                <a:spcPts val="0"/>
              </a:spcAft>
              <a:buSzPts val="3200"/>
              <a:buFont typeface="Poppins"/>
              <a:buNone/>
              <a:defRPr>
                <a:latin typeface="Poppins"/>
                <a:ea typeface="Poppins"/>
                <a:cs typeface="Poppins"/>
                <a:sym typeface="Poppins"/>
              </a:defRPr>
            </a:lvl3pPr>
            <a:lvl4pPr lvl="3" algn="l" rtl="0">
              <a:spcBef>
                <a:spcPts val="0"/>
              </a:spcBef>
              <a:spcAft>
                <a:spcPts val="0"/>
              </a:spcAft>
              <a:buSzPts val="3200"/>
              <a:buFont typeface="Poppins"/>
              <a:buNone/>
              <a:defRPr>
                <a:latin typeface="Poppins"/>
                <a:ea typeface="Poppins"/>
                <a:cs typeface="Poppins"/>
                <a:sym typeface="Poppins"/>
              </a:defRPr>
            </a:lvl4pPr>
            <a:lvl5pPr lvl="4" algn="l" rtl="0">
              <a:spcBef>
                <a:spcPts val="0"/>
              </a:spcBef>
              <a:spcAft>
                <a:spcPts val="0"/>
              </a:spcAft>
              <a:buSzPts val="3200"/>
              <a:buFont typeface="Poppins"/>
              <a:buNone/>
              <a:defRPr>
                <a:latin typeface="Poppins"/>
                <a:ea typeface="Poppins"/>
                <a:cs typeface="Poppins"/>
                <a:sym typeface="Poppins"/>
              </a:defRPr>
            </a:lvl5pPr>
            <a:lvl6pPr lvl="5" algn="l" rtl="0">
              <a:spcBef>
                <a:spcPts val="0"/>
              </a:spcBef>
              <a:spcAft>
                <a:spcPts val="0"/>
              </a:spcAft>
              <a:buSzPts val="3200"/>
              <a:buFont typeface="Poppins"/>
              <a:buNone/>
              <a:defRPr>
                <a:latin typeface="Poppins"/>
                <a:ea typeface="Poppins"/>
                <a:cs typeface="Poppins"/>
                <a:sym typeface="Poppins"/>
              </a:defRPr>
            </a:lvl6pPr>
            <a:lvl7pPr lvl="6" algn="l" rtl="0">
              <a:spcBef>
                <a:spcPts val="0"/>
              </a:spcBef>
              <a:spcAft>
                <a:spcPts val="0"/>
              </a:spcAft>
              <a:buSzPts val="3200"/>
              <a:buFont typeface="Poppins"/>
              <a:buNone/>
              <a:defRPr>
                <a:latin typeface="Poppins"/>
                <a:ea typeface="Poppins"/>
                <a:cs typeface="Poppins"/>
                <a:sym typeface="Poppins"/>
              </a:defRPr>
            </a:lvl7pPr>
            <a:lvl8pPr lvl="7" algn="l" rtl="0">
              <a:spcBef>
                <a:spcPts val="0"/>
              </a:spcBef>
              <a:spcAft>
                <a:spcPts val="0"/>
              </a:spcAft>
              <a:buSzPts val="3200"/>
              <a:buFont typeface="Poppins"/>
              <a:buNone/>
              <a:defRPr>
                <a:latin typeface="Poppins"/>
                <a:ea typeface="Poppins"/>
                <a:cs typeface="Poppins"/>
                <a:sym typeface="Poppins"/>
              </a:defRPr>
            </a:lvl8pPr>
            <a:lvl9pPr lvl="8" algn="l" rtl="0">
              <a:spcBef>
                <a:spcPts val="0"/>
              </a:spcBef>
              <a:spcAft>
                <a:spcPts val="0"/>
              </a:spcAft>
              <a:buSzPts val="3200"/>
              <a:buFont typeface="Poppins"/>
              <a:buNone/>
              <a:defRPr>
                <a:latin typeface="Poppins"/>
                <a:ea typeface="Poppins"/>
                <a:cs typeface="Poppins"/>
                <a:sym typeface="Poppins"/>
              </a:defRPr>
            </a:lvl9pPr>
          </a:lstStyle>
          <a:p>
            <a:endParaRPr/>
          </a:p>
        </p:txBody>
      </p:sp>
      <p:grpSp>
        <p:nvGrpSpPr>
          <p:cNvPr id="39" name="Google Shape;39;p7"/>
          <p:cNvGrpSpPr/>
          <p:nvPr/>
        </p:nvGrpSpPr>
        <p:grpSpPr>
          <a:xfrm>
            <a:off x="-1355539" y="-1959518"/>
            <a:ext cx="12700928" cy="10498023"/>
            <a:chOff x="-1355539" y="-1959518"/>
            <a:chExt cx="12700928" cy="10498023"/>
          </a:xfrm>
        </p:grpSpPr>
        <p:sp>
          <p:nvSpPr>
            <p:cNvPr id="40" name="Google Shape;40;p7"/>
            <p:cNvSpPr/>
            <p:nvPr/>
          </p:nvSpPr>
          <p:spPr>
            <a:xfrm rot="-1099162">
              <a:off x="5134470" y="3563817"/>
              <a:ext cx="5697542" cy="4185338"/>
            </a:xfrm>
            <a:custGeom>
              <a:avLst/>
              <a:gdLst/>
              <a:ahLst/>
              <a:cxnLst/>
              <a:rect l="l" t="t" r="r" b="b"/>
              <a:pathLst>
                <a:path w="151443" h="111248" extrusionOk="0">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rot="-10443068">
              <a:off x="-1212618" y="-1758140"/>
              <a:ext cx="4040298" cy="2967949"/>
            </a:xfrm>
            <a:custGeom>
              <a:avLst/>
              <a:gdLst/>
              <a:ahLst/>
              <a:cxnLst/>
              <a:rect l="l" t="t" r="r" b="b"/>
              <a:pathLst>
                <a:path w="151443" h="111248" extrusionOk="0">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p:nvPr/>
        </p:nvSpPr>
        <p:spPr>
          <a:xfrm>
            <a:off x="355183" y="-402025"/>
            <a:ext cx="7001967" cy="5143551"/>
          </a:xfrm>
          <a:custGeom>
            <a:avLst/>
            <a:gdLst/>
            <a:ahLst/>
            <a:cxnLst/>
            <a:rect l="l" t="t" r="r" b="b"/>
            <a:pathLst>
              <a:path w="151443" h="111248" extrusionOk="0">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subTitle" idx="1"/>
          </p:nvPr>
        </p:nvSpPr>
        <p:spPr>
          <a:xfrm>
            <a:off x="1508700" y="2466428"/>
            <a:ext cx="3866100" cy="102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sz="1600">
                <a:latin typeface="Arial" panose="020B0604020202020204" pitchFamily="34" charset="0"/>
                <a:cs typeface="Arial" panose="020B0604020202020204" pitchFamily="34" charset="0"/>
              </a:defRPr>
            </a:lvl1pPr>
            <a:lvl2pPr lvl="1">
              <a:spcBef>
                <a:spcPts val="1600"/>
              </a:spcBef>
              <a:spcAft>
                <a:spcPts val="0"/>
              </a:spcAft>
              <a:buNone/>
              <a:defRPr sz="1600"/>
            </a:lvl2pPr>
            <a:lvl3pPr lvl="2">
              <a:spcBef>
                <a:spcPts val="1600"/>
              </a:spcBef>
              <a:spcAft>
                <a:spcPts val="0"/>
              </a:spcAft>
              <a:buNone/>
              <a:defRPr sz="1600"/>
            </a:lvl3pPr>
            <a:lvl4pPr lvl="3">
              <a:spcBef>
                <a:spcPts val="1600"/>
              </a:spcBef>
              <a:spcAft>
                <a:spcPts val="0"/>
              </a:spcAft>
              <a:buNone/>
              <a:defRPr sz="1600"/>
            </a:lvl4pPr>
            <a:lvl5pPr lvl="4">
              <a:spcBef>
                <a:spcPts val="1600"/>
              </a:spcBef>
              <a:spcAft>
                <a:spcPts val="0"/>
              </a:spcAft>
              <a:buNone/>
              <a:defRPr sz="1600"/>
            </a:lvl5pPr>
            <a:lvl6pPr lvl="5">
              <a:spcBef>
                <a:spcPts val="1600"/>
              </a:spcBef>
              <a:spcAft>
                <a:spcPts val="0"/>
              </a:spcAft>
              <a:buNone/>
              <a:defRPr sz="1600"/>
            </a:lvl6pPr>
            <a:lvl7pPr lvl="6">
              <a:spcBef>
                <a:spcPts val="1600"/>
              </a:spcBef>
              <a:spcAft>
                <a:spcPts val="0"/>
              </a:spcAft>
              <a:buNone/>
              <a:defRPr sz="1600"/>
            </a:lvl7pPr>
            <a:lvl8pPr lvl="7">
              <a:spcBef>
                <a:spcPts val="1600"/>
              </a:spcBef>
              <a:spcAft>
                <a:spcPts val="0"/>
              </a:spcAft>
              <a:buNone/>
              <a:defRPr sz="1600"/>
            </a:lvl8pPr>
            <a:lvl9pPr lvl="8">
              <a:spcBef>
                <a:spcPts val="1600"/>
              </a:spcBef>
              <a:spcAft>
                <a:spcPts val="1600"/>
              </a:spcAft>
              <a:buNone/>
              <a:defRPr sz="1600"/>
            </a:lvl9pPr>
          </a:lstStyle>
          <a:p>
            <a:endParaRPr/>
          </a:p>
        </p:txBody>
      </p:sp>
      <p:sp>
        <p:nvSpPr>
          <p:cNvPr id="45" name="Google Shape;45;p8"/>
          <p:cNvSpPr txBox="1">
            <a:spLocks noGrp="1"/>
          </p:cNvSpPr>
          <p:nvPr>
            <p:ph type="title"/>
          </p:nvPr>
        </p:nvSpPr>
        <p:spPr>
          <a:xfrm>
            <a:off x="1508700" y="1668250"/>
            <a:ext cx="3866100" cy="7251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Arial" panose="020B0604020202020204" pitchFamily="34" charset="0"/>
                <a:cs typeface="Arial" panose="020B0604020202020204" pitchFamily="34" charset="0"/>
              </a:defRPr>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txBox="1">
            <a:spLocks noGrp="1"/>
          </p:cNvSpPr>
          <p:nvPr>
            <p:ph type="subTitle" idx="1"/>
          </p:nvPr>
        </p:nvSpPr>
        <p:spPr>
          <a:xfrm flipH="1">
            <a:off x="5169810" y="2548727"/>
            <a:ext cx="3261300" cy="1224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600">
                <a:latin typeface="Arial" panose="020B0604020202020204" pitchFamily="34" charset="0"/>
                <a:cs typeface="Arial" panose="020B0604020202020204" pitchFamily="34" charset="0"/>
              </a:defRPr>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48" name="Google Shape;48;p9"/>
          <p:cNvSpPr txBox="1">
            <a:spLocks noGrp="1"/>
          </p:cNvSpPr>
          <p:nvPr>
            <p:ph type="title"/>
          </p:nvPr>
        </p:nvSpPr>
        <p:spPr>
          <a:xfrm flipH="1">
            <a:off x="5169810" y="1360990"/>
            <a:ext cx="3261300" cy="1108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200"/>
              <a:buNone/>
              <a:defRPr>
                <a:latin typeface="Arial" panose="020B0604020202020204" pitchFamily="34" charset="0"/>
                <a:cs typeface="Arial" panose="020B0604020202020204" pitchFamily="34" charset="0"/>
              </a:defRPr>
            </a:lvl1pPr>
            <a:lvl2pPr lvl="1" algn="r" rtl="0">
              <a:spcBef>
                <a:spcPts val="0"/>
              </a:spcBef>
              <a:spcAft>
                <a:spcPts val="0"/>
              </a:spcAft>
              <a:buSzPts val="3200"/>
              <a:buFont typeface="Poppins"/>
              <a:buNone/>
              <a:defRPr>
                <a:latin typeface="Poppins"/>
                <a:ea typeface="Poppins"/>
                <a:cs typeface="Poppins"/>
                <a:sym typeface="Poppins"/>
              </a:defRPr>
            </a:lvl2pPr>
            <a:lvl3pPr lvl="2" algn="r" rtl="0">
              <a:spcBef>
                <a:spcPts val="0"/>
              </a:spcBef>
              <a:spcAft>
                <a:spcPts val="0"/>
              </a:spcAft>
              <a:buSzPts val="3200"/>
              <a:buFont typeface="Poppins"/>
              <a:buNone/>
              <a:defRPr>
                <a:latin typeface="Poppins"/>
                <a:ea typeface="Poppins"/>
                <a:cs typeface="Poppins"/>
                <a:sym typeface="Poppins"/>
              </a:defRPr>
            </a:lvl3pPr>
            <a:lvl4pPr lvl="3" algn="r" rtl="0">
              <a:spcBef>
                <a:spcPts val="0"/>
              </a:spcBef>
              <a:spcAft>
                <a:spcPts val="0"/>
              </a:spcAft>
              <a:buSzPts val="3200"/>
              <a:buFont typeface="Poppins"/>
              <a:buNone/>
              <a:defRPr>
                <a:latin typeface="Poppins"/>
                <a:ea typeface="Poppins"/>
                <a:cs typeface="Poppins"/>
                <a:sym typeface="Poppins"/>
              </a:defRPr>
            </a:lvl4pPr>
            <a:lvl5pPr lvl="4" algn="r" rtl="0">
              <a:spcBef>
                <a:spcPts val="0"/>
              </a:spcBef>
              <a:spcAft>
                <a:spcPts val="0"/>
              </a:spcAft>
              <a:buSzPts val="3200"/>
              <a:buFont typeface="Poppins"/>
              <a:buNone/>
              <a:defRPr>
                <a:latin typeface="Poppins"/>
                <a:ea typeface="Poppins"/>
                <a:cs typeface="Poppins"/>
                <a:sym typeface="Poppins"/>
              </a:defRPr>
            </a:lvl5pPr>
            <a:lvl6pPr lvl="5" algn="r" rtl="0">
              <a:spcBef>
                <a:spcPts val="0"/>
              </a:spcBef>
              <a:spcAft>
                <a:spcPts val="0"/>
              </a:spcAft>
              <a:buSzPts val="3200"/>
              <a:buFont typeface="Poppins"/>
              <a:buNone/>
              <a:defRPr>
                <a:latin typeface="Poppins"/>
                <a:ea typeface="Poppins"/>
                <a:cs typeface="Poppins"/>
                <a:sym typeface="Poppins"/>
              </a:defRPr>
            </a:lvl6pPr>
            <a:lvl7pPr lvl="6" algn="r" rtl="0">
              <a:spcBef>
                <a:spcPts val="0"/>
              </a:spcBef>
              <a:spcAft>
                <a:spcPts val="0"/>
              </a:spcAft>
              <a:buSzPts val="3200"/>
              <a:buFont typeface="Poppins"/>
              <a:buNone/>
              <a:defRPr>
                <a:latin typeface="Poppins"/>
                <a:ea typeface="Poppins"/>
                <a:cs typeface="Poppins"/>
                <a:sym typeface="Poppins"/>
              </a:defRPr>
            </a:lvl7pPr>
            <a:lvl8pPr lvl="7" algn="r" rtl="0">
              <a:spcBef>
                <a:spcPts val="0"/>
              </a:spcBef>
              <a:spcAft>
                <a:spcPts val="0"/>
              </a:spcAft>
              <a:buSzPts val="3200"/>
              <a:buFont typeface="Poppins"/>
              <a:buNone/>
              <a:defRPr>
                <a:latin typeface="Poppins"/>
                <a:ea typeface="Poppins"/>
                <a:cs typeface="Poppins"/>
                <a:sym typeface="Poppins"/>
              </a:defRPr>
            </a:lvl8pPr>
            <a:lvl9pPr lvl="8" algn="r" rtl="0">
              <a:spcBef>
                <a:spcPts val="0"/>
              </a:spcBef>
              <a:spcAft>
                <a:spcPts val="0"/>
              </a:spcAft>
              <a:buSzPts val="3200"/>
              <a:buFont typeface="Poppins"/>
              <a:buNone/>
              <a:defRPr>
                <a:latin typeface="Poppins"/>
                <a:ea typeface="Poppins"/>
                <a:cs typeface="Poppins"/>
                <a:sym typeface="Poppins"/>
              </a:defRPr>
            </a:lvl9pPr>
          </a:lstStyle>
          <a:p>
            <a:endParaRPr/>
          </a:p>
        </p:txBody>
      </p:sp>
      <p:grpSp>
        <p:nvGrpSpPr>
          <p:cNvPr id="49" name="Google Shape;49;p9"/>
          <p:cNvGrpSpPr/>
          <p:nvPr/>
        </p:nvGrpSpPr>
        <p:grpSpPr>
          <a:xfrm>
            <a:off x="-2098739" y="-2054044"/>
            <a:ext cx="13500989" cy="9856129"/>
            <a:chOff x="-2098739" y="-2054044"/>
            <a:chExt cx="13500989" cy="9856129"/>
          </a:xfrm>
        </p:grpSpPr>
        <p:sp>
          <p:nvSpPr>
            <p:cNvPr id="50" name="Google Shape;50;p9"/>
            <p:cNvSpPr/>
            <p:nvPr/>
          </p:nvSpPr>
          <p:spPr>
            <a:xfrm rot="1956016" flipH="1">
              <a:off x="-1420073" y="2411499"/>
              <a:ext cx="5697651" cy="4185418"/>
            </a:xfrm>
            <a:custGeom>
              <a:avLst/>
              <a:gdLst/>
              <a:ahLst/>
              <a:cxnLst/>
              <a:rect l="l" t="t" r="r" b="b"/>
              <a:pathLst>
                <a:path w="151443" h="111248" extrusionOk="0">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8978585" flipH="1">
              <a:off x="6889116" y="-1236583"/>
              <a:ext cx="4040147" cy="2967838"/>
            </a:xfrm>
            <a:custGeom>
              <a:avLst/>
              <a:gdLst/>
              <a:ahLst/>
              <a:cxnLst/>
              <a:rect l="l" t="t" r="r" b="b"/>
              <a:pathLst>
                <a:path w="151443" h="111248" extrusionOk="0">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p:nvPr/>
        </p:nvSpPr>
        <p:spPr>
          <a:xfrm flipH="1">
            <a:off x="4037600" y="727800"/>
            <a:ext cx="4374000" cy="272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4" name="Google Shape;54;p10"/>
          <p:cNvSpPr txBox="1">
            <a:spLocks noGrp="1"/>
          </p:cNvSpPr>
          <p:nvPr>
            <p:ph type="title"/>
          </p:nvPr>
        </p:nvSpPr>
        <p:spPr>
          <a:xfrm flipH="1">
            <a:off x="3448700" y="387600"/>
            <a:ext cx="4962900" cy="1836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200"/>
              <a:buNone/>
              <a:defRPr>
                <a:latin typeface="Arial" panose="020B0604020202020204" pitchFamily="34" charset="0"/>
                <a:cs typeface="Arial" panose="020B0604020202020204" pitchFamily="34" charset="0"/>
              </a:defRPr>
            </a:lvl1pPr>
            <a:lvl2pPr lvl="1" algn="l" rtl="0">
              <a:spcBef>
                <a:spcPts val="0"/>
              </a:spcBef>
              <a:spcAft>
                <a:spcPts val="0"/>
              </a:spcAft>
              <a:buSzPts val="3200"/>
              <a:buFont typeface="Poppins"/>
              <a:buNone/>
              <a:defRPr>
                <a:latin typeface="Poppins"/>
                <a:ea typeface="Poppins"/>
                <a:cs typeface="Poppins"/>
                <a:sym typeface="Poppins"/>
              </a:defRPr>
            </a:lvl2pPr>
            <a:lvl3pPr lvl="2" algn="l" rtl="0">
              <a:spcBef>
                <a:spcPts val="0"/>
              </a:spcBef>
              <a:spcAft>
                <a:spcPts val="0"/>
              </a:spcAft>
              <a:buSzPts val="3200"/>
              <a:buFont typeface="Poppins"/>
              <a:buNone/>
              <a:defRPr>
                <a:latin typeface="Poppins"/>
                <a:ea typeface="Poppins"/>
                <a:cs typeface="Poppins"/>
                <a:sym typeface="Poppins"/>
              </a:defRPr>
            </a:lvl3pPr>
            <a:lvl4pPr lvl="3" algn="l" rtl="0">
              <a:spcBef>
                <a:spcPts val="0"/>
              </a:spcBef>
              <a:spcAft>
                <a:spcPts val="0"/>
              </a:spcAft>
              <a:buSzPts val="3200"/>
              <a:buFont typeface="Poppins"/>
              <a:buNone/>
              <a:defRPr>
                <a:latin typeface="Poppins"/>
                <a:ea typeface="Poppins"/>
                <a:cs typeface="Poppins"/>
                <a:sym typeface="Poppins"/>
              </a:defRPr>
            </a:lvl4pPr>
            <a:lvl5pPr lvl="4" algn="l" rtl="0">
              <a:spcBef>
                <a:spcPts val="0"/>
              </a:spcBef>
              <a:spcAft>
                <a:spcPts val="0"/>
              </a:spcAft>
              <a:buSzPts val="3200"/>
              <a:buFont typeface="Poppins"/>
              <a:buNone/>
              <a:defRPr>
                <a:latin typeface="Poppins"/>
                <a:ea typeface="Poppins"/>
                <a:cs typeface="Poppins"/>
                <a:sym typeface="Poppins"/>
              </a:defRPr>
            </a:lvl5pPr>
            <a:lvl6pPr lvl="5" algn="l" rtl="0">
              <a:spcBef>
                <a:spcPts val="0"/>
              </a:spcBef>
              <a:spcAft>
                <a:spcPts val="0"/>
              </a:spcAft>
              <a:buSzPts val="3200"/>
              <a:buFont typeface="Poppins"/>
              <a:buNone/>
              <a:defRPr>
                <a:latin typeface="Poppins"/>
                <a:ea typeface="Poppins"/>
                <a:cs typeface="Poppins"/>
                <a:sym typeface="Poppins"/>
              </a:defRPr>
            </a:lvl6pPr>
            <a:lvl7pPr lvl="6" algn="l" rtl="0">
              <a:spcBef>
                <a:spcPts val="0"/>
              </a:spcBef>
              <a:spcAft>
                <a:spcPts val="0"/>
              </a:spcAft>
              <a:buSzPts val="3200"/>
              <a:buFont typeface="Poppins"/>
              <a:buNone/>
              <a:defRPr>
                <a:latin typeface="Poppins"/>
                <a:ea typeface="Poppins"/>
                <a:cs typeface="Poppins"/>
                <a:sym typeface="Poppins"/>
              </a:defRPr>
            </a:lvl7pPr>
            <a:lvl8pPr lvl="7" algn="l" rtl="0">
              <a:spcBef>
                <a:spcPts val="0"/>
              </a:spcBef>
              <a:spcAft>
                <a:spcPts val="0"/>
              </a:spcAft>
              <a:buSzPts val="3200"/>
              <a:buFont typeface="Poppins"/>
              <a:buNone/>
              <a:defRPr>
                <a:latin typeface="Poppins"/>
                <a:ea typeface="Poppins"/>
                <a:cs typeface="Poppins"/>
                <a:sym typeface="Poppins"/>
              </a:defRPr>
            </a:lvl8pPr>
            <a:lvl9pPr lvl="8" algn="l" rtl="0">
              <a:spcBef>
                <a:spcPts val="0"/>
              </a:spcBef>
              <a:spcAft>
                <a:spcPts val="0"/>
              </a:spcAft>
              <a:buSzPts val="3200"/>
              <a:buFont typeface="Poppins"/>
              <a:buNone/>
              <a:defRPr>
                <a:latin typeface="Poppins"/>
                <a:ea typeface="Poppins"/>
                <a:cs typeface="Poppins"/>
                <a:sym typeface="Poppins"/>
              </a:defRPr>
            </a:lvl9pPr>
          </a:lstStyle>
          <a:p>
            <a:endParaRPr/>
          </a:p>
        </p:txBody>
      </p:sp>
      <p:sp>
        <p:nvSpPr>
          <p:cNvPr id="55" name="Google Shape;55;p10"/>
          <p:cNvSpPr/>
          <p:nvPr/>
        </p:nvSpPr>
        <p:spPr>
          <a:xfrm rot="-2467215" flipH="1">
            <a:off x="6908727" y="3120633"/>
            <a:ext cx="4039721" cy="2967525"/>
          </a:xfrm>
          <a:custGeom>
            <a:avLst/>
            <a:gdLst/>
            <a:ahLst/>
            <a:cxnLst/>
            <a:rect l="l" t="t" r="r" b="b"/>
            <a:pathLst>
              <a:path w="151443" h="111248" extrusionOk="0">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txBox="1">
            <a:spLocks noGrp="1"/>
          </p:cNvSpPr>
          <p:nvPr>
            <p:ph type="title" hasCustomPrompt="1"/>
          </p:nvPr>
        </p:nvSpPr>
        <p:spPr>
          <a:xfrm>
            <a:off x="4754222" y="1653880"/>
            <a:ext cx="3677100" cy="1107300"/>
          </a:xfrm>
          <a:prstGeom prst="rect">
            <a:avLst/>
          </a:prstGeom>
        </p:spPr>
        <p:txBody>
          <a:bodyPr spcFirstLastPara="1" wrap="square" lIns="91425" tIns="91425" rIns="91425" bIns="91425" anchor="ctr" anchorCtr="0">
            <a:noAutofit/>
          </a:bodyPr>
          <a:lstStyle>
            <a:lvl1pPr lvl="0" algn="r">
              <a:spcBef>
                <a:spcPts val="0"/>
              </a:spcBef>
              <a:spcAft>
                <a:spcPts val="0"/>
              </a:spcAft>
              <a:buSzPts val="6000"/>
              <a:buNone/>
              <a:defRPr sz="6000">
                <a:latin typeface="Arial" panose="020B0604020202020204" pitchFamily="34" charset="0"/>
                <a:cs typeface="Arial" panose="020B0604020202020204" pitchFamily="34" charset="0"/>
              </a:defRPr>
            </a:lvl1pPr>
            <a:lvl2pPr lvl="1" algn="r">
              <a:spcBef>
                <a:spcPts val="0"/>
              </a:spcBef>
              <a:spcAft>
                <a:spcPts val="0"/>
              </a:spcAft>
              <a:buSzPts val="12000"/>
              <a:buNone/>
              <a:defRPr sz="12000"/>
            </a:lvl2pPr>
            <a:lvl3pPr lvl="2" algn="r">
              <a:spcBef>
                <a:spcPts val="0"/>
              </a:spcBef>
              <a:spcAft>
                <a:spcPts val="0"/>
              </a:spcAft>
              <a:buSzPts val="12000"/>
              <a:buNone/>
              <a:defRPr sz="12000"/>
            </a:lvl3pPr>
            <a:lvl4pPr lvl="3" algn="r">
              <a:spcBef>
                <a:spcPts val="0"/>
              </a:spcBef>
              <a:spcAft>
                <a:spcPts val="0"/>
              </a:spcAft>
              <a:buSzPts val="12000"/>
              <a:buNone/>
              <a:defRPr sz="12000"/>
            </a:lvl4pPr>
            <a:lvl5pPr lvl="4" algn="r">
              <a:spcBef>
                <a:spcPts val="0"/>
              </a:spcBef>
              <a:spcAft>
                <a:spcPts val="0"/>
              </a:spcAft>
              <a:buSzPts val="12000"/>
              <a:buNone/>
              <a:defRPr sz="12000"/>
            </a:lvl5pPr>
            <a:lvl6pPr lvl="5" algn="r">
              <a:spcBef>
                <a:spcPts val="0"/>
              </a:spcBef>
              <a:spcAft>
                <a:spcPts val="0"/>
              </a:spcAft>
              <a:buSzPts val="12000"/>
              <a:buNone/>
              <a:defRPr sz="12000"/>
            </a:lvl6pPr>
            <a:lvl7pPr lvl="6" algn="r">
              <a:spcBef>
                <a:spcPts val="0"/>
              </a:spcBef>
              <a:spcAft>
                <a:spcPts val="0"/>
              </a:spcAft>
              <a:buSzPts val="12000"/>
              <a:buNone/>
              <a:defRPr sz="12000"/>
            </a:lvl7pPr>
            <a:lvl8pPr lvl="7" algn="r">
              <a:spcBef>
                <a:spcPts val="0"/>
              </a:spcBef>
              <a:spcAft>
                <a:spcPts val="0"/>
              </a:spcAft>
              <a:buSzPts val="12000"/>
              <a:buNone/>
              <a:defRPr sz="12000"/>
            </a:lvl8pPr>
            <a:lvl9pPr lvl="8" algn="r">
              <a:spcBef>
                <a:spcPts val="0"/>
              </a:spcBef>
              <a:spcAft>
                <a:spcPts val="0"/>
              </a:spcAft>
              <a:buSzPts val="12000"/>
              <a:buNone/>
              <a:defRPr sz="12000"/>
            </a:lvl9pPr>
          </a:lstStyle>
          <a:p>
            <a:r>
              <a:t>xx%</a:t>
            </a:r>
          </a:p>
        </p:txBody>
      </p:sp>
      <p:sp>
        <p:nvSpPr>
          <p:cNvPr id="58" name="Google Shape;58;p11"/>
          <p:cNvSpPr txBox="1">
            <a:spLocks noGrp="1"/>
          </p:cNvSpPr>
          <p:nvPr>
            <p:ph type="subTitle" idx="1"/>
          </p:nvPr>
        </p:nvSpPr>
        <p:spPr>
          <a:xfrm flipH="1">
            <a:off x="4754222" y="2701195"/>
            <a:ext cx="3677100" cy="65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600">
                <a:latin typeface="Arial" panose="020B0604020202020204" pitchFamily="34" charset="0"/>
                <a:cs typeface="Arial" panose="020B0604020202020204" pitchFamily="34" charset="0"/>
              </a:defRPr>
            </a:lvl1pPr>
            <a:lvl2pPr lvl="1" algn="r" rtl="0">
              <a:lnSpc>
                <a:spcPct val="100000"/>
              </a:lnSpc>
              <a:spcBef>
                <a:spcPts val="1600"/>
              </a:spcBef>
              <a:spcAft>
                <a:spcPts val="0"/>
              </a:spcAft>
              <a:buNone/>
              <a:defRPr sz="1600"/>
            </a:lvl2pPr>
            <a:lvl3pPr lvl="2" algn="r" rtl="0">
              <a:lnSpc>
                <a:spcPct val="100000"/>
              </a:lnSpc>
              <a:spcBef>
                <a:spcPts val="1600"/>
              </a:spcBef>
              <a:spcAft>
                <a:spcPts val="0"/>
              </a:spcAft>
              <a:buNone/>
              <a:defRPr sz="1600"/>
            </a:lvl3pPr>
            <a:lvl4pPr lvl="3" algn="r" rtl="0">
              <a:lnSpc>
                <a:spcPct val="100000"/>
              </a:lnSpc>
              <a:spcBef>
                <a:spcPts val="1600"/>
              </a:spcBef>
              <a:spcAft>
                <a:spcPts val="0"/>
              </a:spcAft>
              <a:buNone/>
              <a:defRPr sz="1600"/>
            </a:lvl4pPr>
            <a:lvl5pPr lvl="4" algn="r" rtl="0">
              <a:lnSpc>
                <a:spcPct val="100000"/>
              </a:lnSpc>
              <a:spcBef>
                <a:spcPts val="1600"/>
              </a:spcBef>
              <a:spcAft>
                <a:spcPts val="0"/>
              </a:spcAft>
              <a:buNone/>
              <a:defRPr sz="1600"/>
            </a:lvl5pPr>
            <a:lvl6pPr lvl="5" algn="r" rtl="0">
              <a:lnSpc>
                <a:spcPct val="100000"/>
              </a:lnSpc>
              <a:spcBef>
                <a:spcPts val="1600"/>
              </a:spcBef>
              <a:spcAft>
                <a:spcPts val="0"/>
              </a:spcAft>
              <a:buNone/>
              <a:defRPr sz="1600"/>
            </a:lvl6pPr>
            <a:lvl7pPr lvl="6" algn="r" rtl="0">
              <a:lnSpc>
                <a:spcPct val="100000"/>
              </a:lnSpc>
              <a:spcBef>
                <a:spcPts val="1600"/>
              </a:spcBef>
              <a:spcAft>
                <a:spcPts val="0"/>
              </a:spcAft>
              <a:buNone/>
              <a:defRPr sz="1600"/>
            </a:lvl7pPr>
            <a:lvl8pPr lvl="7" algn="r" rtl="0">
              <a:lnSpc>
                <a:spcPct val="100000"/>
              </a:lnSpc>
              <a:spcBef>
                <a:spcPts val="1600"/>
              </a:spcBef>
              <a:spcAft>
                <a:spcPts val="0"/>
              </a:spcAft>
              <a:buNone/>
              <a:defRPr sz="1600"/>
            </a:lvl8pPr>
            <a:lvl9pPr lvl="8" algn="r" rtl="0">
              <a:lnSpc>
                <a:spcPct val="100000"/>
              </a:lnSpc>
              <a:spcBef>
                <a:spcPts val="1600"/>
              </a:spcBef>
              <a:spcAft>
                <a:spcPts val="1600"/>
              </a:spcAft>
              <a:buNone/>
              <a:defRPr sz="1600"/>
            </a:lvl9pPr>
          </a:lstStyle>
          <a:p>
            <a:endParaRPr/>
          </a:p>
        </p:txBody>
      </p:sp>
      <p:sp>
        <p:nvSpPr>
          <p:cNvPr id="59" name="Google Shape;59;p11"/>
          <p:cNvSpPr/>
          <p:nvPr/>
        </p:nvSpPr>
        <p:spPr>
          <a:xfrm>
            <a:off x="6169150" y="3675629"/>
            <a:ext cx="4039742" cy="2967540"/>
          </a:xfrm>
          <a:custGeom>
            <a:avLst/>
            <a:gdLst/>
            <a:ahLst/>
            <a:cxnLst/>
            <a:rect l="l" t="t" r="r" b="b"/>
            <a:pathLst>
              <a:path w="151443" h="111248" extrusionOk="0">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90930"/>
            <a:ext cx="7704000" cy="612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1pPr>
            <a:lvl2pPr lvl="1"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2pPr>
            <a:lvl3pPr lvl="2"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3pPr>
            <a:lvl4pPr lvl="3"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4pPr>
            <a:lvl5pPr lvl="4"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5pPr>
            <a:lvl6pPr lvl="5"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6pPr>
            <a:lvl7pPr lvl="6"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7pPr>
            <a:lvl8pPr lvl="7"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8pPr>
            <a:lvl9pPr lvl="8"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00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58" Type="http://schemas.openxmlformats.org/officeDocument/2006/relationships/image" Target="../media/image3.png"/><Relationship Id="rId57" Type="http://schemas.openxmlformats.org/officeDocument/2006/relationships/image" Target="../media/image15.png"/><Relationship Id="rId56" Type="http://schemas.openxmlformats.org/officeDocument/2006/relationships/image" Target="NUL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80"/>
        <p:cNvGrpSpPr/>
        <p:nvPr/>
      </p:nvGrpSpPr>
      <p:grpSpPr>
        <a:xfrm>
          <a:off x="0" y="0"/>
          <a:ext cx="0" cy="0"/>
          <a:chOff x="0" y="0"/>
          <a:chExt cx="0" cy="0"/>
        </a:xfrm>
      </p:grpSpPr>
      <p:sp>
        <p:nvSpPr>
          <p:cNvPr id="81" name="Google Shape;81;p17"/>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p:cNvGrpSpPr/>
          <p:nvPr/>
        </p:nvGrpSpPr>
        <p:grpSpPr>
          <a:xfrm>
            <a:off x="-539540" y="459757"/>
            <a:ext cx="5837254" cy="4342838"/>
            <a:chOff x="-539540" y="971361"/>
            <a:chExt cx="5149602" cy="3831234"/>
          </a:xfrm>
        </p:grpSpPr>
        <p:sp>
          <p:nvSpPr>
            <p:cNvPr id="84" name="Google Shape;84;p17"/>
            <p:cNvSpPr/>
            <p:nvPr/>
          </p:nvSpPr>
          <p:spPr>
            <a:xfrm rot="-2240934" flipH="1">
              <a:off x="-539540" y="971361"/>
              <a:ext cx="4039656" cy="2967477"/>
            </a:xfrm>
            <a:custGeom>
              <a:avLst/>
              <a:gdLst/>
              <a:ahLst/>
              <a:cxnLst/>
              <a:rect l="l" t="t" r="r" b="b"/>
              <a:pathLst>
                <a:path w="151443" h="111248" extrusionOk="0">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7"/>
            <p:cNvSpPr/>
            <p:nvPr/>
          </p:nvSpPr>
          <p:spPr>
            <a:xfrm flipH="1">
              <a:off x="297168" y="4550756"/>
              <a:ext cx="4312894" cy="251839"/>
            </a:xfrm>
            <a:custGeom>
              <a:avLst/>
              <a:gdLst/>
              <a:ahLst/>
              <a:cxnLst/>
              <a:rect l="l" t="t" r="r" b="b"/>
              <a:pathLst>
                <a:path w="161683" h="9441" extrusionOk="0">
                  <a:moveTo>
                    <a:pt x="80825" y="1"/>
                  </a:moveTo>
                  <a:cubicBezTo>
                    <a:pt x="36193" y="1"/>
                    <a:pt x="1" y="2136"/>
                    <a:pt x="1" y="4738"/>
                  </a:cubicBezTo>
                  <a:cubicBezTo>
                    <a:pt x="1" y="7339"/>
                    <a:pt x="36193" y="9441"/>
                    <a:pt x="80859" y="9441"/>
                  </a:cubicBezTo>
                  <a:cubicBezTo>
                    <a:pt x="125490" y="9441"/>
                    <a:pt x="161683" y="7339"/>
                    <a:pt x="161683" y="4738"/>
                  </a:cubicBezTo>
                  <a:cubicBezTo>
                    <a:pt x="161683" y="2136"/>
                    <a:pt x="125490" y="1"/>
                    <a:pt x="80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17"/>
            <p:cNvGrpSpPr/>
            <p:nvPr/>
          </p:nvGrpSpPr>
          <p:grpSpPr>
            <a:xfrm flipH="1">
              <a:off x="297155" y="1855875"/>
              <a:ext cx="3688925" cy="2838646"/>
              <a:chOff x="946975" y="932450"/>
              <a:chExt cx="1304475" cy="1003800"/>
            </a:xfrm>
          </p:grpSpPr>
          <p:sp>
            <p:nvSpPr>
              <p:cNvPr id="90" name="Google Shape;90;p17"/>
              <p:cNvSpPr/>
              <p:nvPr/>
            </p:nvSpPr>
            <p:spPr>
              <a:xfrm>
                <a:off x="1024500" y="1659900"/>
                <a:ext cx="119325" cy="74950"/>
              </a:xfrm>
              <a:custGeom>
                <a:avLst/>
                <a:gdLst/>
                <a:ahLst/>
                <a:cxnLst/>
                <a:rect l="l" t="t" r="r" b="b"/>
                <a:pathLst>
                  <a:path w="4773" h="2998" extrusionOk="0">
                    <a:moveTo>
                      <a:pt x="4773" y="0"/>
                    </a:moveTo>
                    <a:lnTo>
                      <a:pt x="4773" y="0"/>
                    </a:lnTo>
                    <a:cubicBezTo>
                      <a:pt x="2986" y="307"/>
                      <a:pt x="2144" y="1149"/>
                      <a:pt x="1736" y="1864"/>
                    </a:cubicBezTo>
                    <a:cubicBezTo>
                      <a:pt x="1429" y="613"/>
                      <a:pt x="0" y="256"/>
                      <a:pt x="0" y="256"/>
                    </a:cubicBezTo>
                    <a:lnTo>
                      <a:pt x="0" y="256"/>
                    </a:lnTo>
                    <a:cubicBezTo>
                      <a:pt x="38" y="1966"/>
                      <a:pt x="906" y="2604"/>
                      <a:pt x="1404" y="2833"/>
                    </a:cubicBezTo>
                    <a:cubicBezTo>
                      <a:pt x="1391" y="2923"/>
                      <a:pt x="1391" y="2986"/>
                      <a:pt x="1391" y="2986"/>
                    </a:cubicBezTo>
                    <a:cubicBezTo>
                      <a:pt x="1492" y="2994"/>
                      <a:pt x="1590" y="2997"/>
                      <a:pt x="1686" y="2997"/>
                    </a:cubicBezTo>
                    <a:cubicBezTo>
                      <a:pt x="4498" y="2997"/>
                      <a:pt x="4773" y="1"/>
                      <a:pt x="47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7"/>
              <p:cNvSpPr/>
              <p:nvPr/>
            </p:nvSpPr>
            <p:spPr>
              <a:xfrm>
                <a:off x="946975" y="1720275"/>
                <a:ext cx="264800" cy="215975"/>
              </a:xfrm>
              <a:custGeom>
                <a:avLst/>
                <a:gdLst/>
                <a:ahLst/>
                <a:cxnLst/>
                <a:rect l="l" t="t" r="r" b="b"/>
                <a:pathLst>
                  <a:path w="10592" h="8639" extrusionOk="0">
                    <a:moveTo>
                      <a:pt x="3366" y="0"/>
                    </a:moveTo>
                    <a:cubicBezTo>
                      <a:pt x="2751" y="0"/>
                      <a:pt x="2020" y="172"/>
                      <a:pt x="1264" y="725"/>
                    </a:cubicBezTo>
                    <a:cubicBezTo>
                      <a:pt x="64" y="1605"/>
                      <a:pt x="0" y="3404"/>
                      <a:pt x="511" y="5050"/>
                    </a:cubicBezTo>
                    <a:cubicBezTo>
                      <a:pt x="945" y="6467"/>
                      <a:pt x="1799" y="7756"/>
                      <a:pt x="2731" y="8241"/>
                    </a:cubicBezTo>
                    <a:cubicBezTo>
                      <a:pt x="3309" y="8544"/>
                      <a:pt x="3788" y="8638"/>
                      <a:pt x="4162" y="8638"/>
                    </a:cubicBezTo>
                    <a:cubicBezTo>
                      <a:pt x="4778" y="8638"/>
                      <a:pt x="5105" y="8381"/>
                      <a:pt x="5105" y="8381"/>
                    </a:cubicBezTo>
                    <a:cubicBezTo>
                      <a:pt x="5105" y="8381"/>
                      <a:pt x="5271" y="8624"/>
                      <a:pt x="5785" y="8624"/>
                    </a:cubicBezTo>
                    <a:cubicBezTo>
                      <a:pt x="6137" y="8624"/>
                      <a:pt x="6652" y="8510"/>
                      <a:pt x="7389" y="8126"/>
                    </a:cubicBezTo>
                    <a:cubicBezTo>
                      <a:pt x="9137" y="7220"/>
                      <a:pt x="10592" y="2128"/>
                      <a:pt x="8741" y="674"/>
                    </a:cubicBezTo>
                    <a:cubicBezTo>
                      <a:pt x="8665" y="610"/>
                      <a:pt x="8588" y="559"/>
                      <a:pt x="8512" y="520"/>
                    </a:cubicBezTo>
                    <a:cubicBezTo>
                      <a:pt x="7920" y="187"/>
                      <a:pt x="7321" y="78"/>
                      <a:pt x="6793" y="78"/>
                    </a:cubicBezTo>
                    <a:cubicBezTo>
                      <a:pt x="5807" y="78"/>
                      <a:pt x="5066" y="457"/>
                      <a:pt x="5066" y="457"/>
                    </a:cubicBezTo>
                    <a:cubicBezTo>
                      <a:pt x="5066" y="457"/>
                      <a:pt x="4370" y="0"/>
                      <a:pt x="3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7"/>
              <p:cNvSpPr/>
              <p:nvPr/>
            </p:nvSpPr>
            <p:spPr>
              <a:xfrm>
                <a:off x="946975" y="1720275"/>
                <a:ext cx="223650" cy="170900"/>
              </a:xfrm>
              <a:custGeom>
                <a:avLst/>
                <a:gdLst/>
                <a:ahLst/>
                <a:cxnLst/>
                <a:rect l="l" t="t" r="r" b="b"/>
                <a:pathLst>
                  <a:path w="8946" h="6836" extrusionOk="0">
                    <a:moveTo>
                      <a:pt x="3366" y="0"/>
                    </a:moveTo>
                    <a:cubicBezTo>
                      <a:pt x="2751" y="0"/>
                      <a:pt x="2020" y="172"/>
                      <a:pt x="1264" y="725"/>
                    </a:cubicBezTo>
                    <a:cubicBezTo>
                      <a:pt x="64" y="1605"/>
                      <a:pt x="0" y="3404"/>
                      <a:pt x="498" y="5050"/>
                    </a:cubicBezTo>
                    <a:cubicBezTo>
                      <a:pt x="906" y="5676"/>
                      <a:pt x="1391" y="6173"/>
                      <a:pt x="1902" y="6441"/>
                    </a:cubicBezTo>
                    <a:cubicBezTo>
                      <a:pt x="2472" y="6741"/>
                      <a:pt x="2947" y="6835"/>
                      <a:pt x="3319" y="6835"/>
                    </a:cubicBezTo>
                    <a:cubicBezTo>
                      <a:pt x="3944" y="6835"/>
                      <a:pt x="4275" y="6569"/>
                      <a:pt x="4275" y="6569"/>
                    </a:cubicBezTo>
                    <a:cubicBezTo>
                      <a:pt x="4275" y="6569"/>
                      <a:pt x="4437" y="6812"/>
                      <a:pt x="4947" y="6812"/>
                    </a:cubicBezTo>
                    <a:cubicBezTo>
                      <a:pt x="5297" y="6812"/>
                      <a:pt x="5810" y="6698"/>
                      <a:pt x="6546" y="6314"/>
                    </a:cubicBezTo>
                    <a:cubicBezTo>
                      <a:pt x="7823" y="5650"/>
                      <a:pt x="8945" y="2754"/>
                      <a:pt x="8741" y="674"/>
                    </a:cubicBezTo>
                    <a:cubicBezTo>
                      <a:pt x="8665" y="610"/>
                      <a:pt x="8588" y="571"/>
                      <a:pt x="8512" y="520"/>
                    </a:cubicBezTo>
                    <a:cubicBezTo>
                      <a:pt x="7915" y="187"/>
                      <a:pt x="7316" y="78"/>
                      <a:pt x="6788" y="78"/>
                    </a:cubicBezTo>
                    <a:cubicBezTo>
                      <a:pt x="5802" y="78"/>
                      <a:pt x="5066" y="457"/>
                      <a:pt x="5066" y="457"/>
                    </a:cubicBezTo>
                    <a:cubicBezTo>
                      <a:pt x="5066" y="457"/>
                      <a:pt x="4370" y="0"/>
                      <a:pt x="3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p:nvPr/>
            </p:nvSpPr>
            <p:spPr>
              <a:xfrm>
                <a:off x="1279075" y="1787925"/>
                <a:ext cx="48500" cy="13325"/>
              </a:xfrm>
              <a:custGeom>
                <a:avLst/>
                <a:gdLst/>
                <a:ahLst/>
                <a:cxnLst/>
                <a:rect l="l" t="t" r="r" b="b"/>
                <a:pathLst>
                  <a:path w="1940" h="533" extrusionOk="0">
                    <a:moveTo>
                      <a:pt x="1282" y="1"/>
                    </a:moveTo>
                    <a:cubicBezTo>
                      <a:pt x="908" y="1"/>
                      <a:pt x="444" y="108"/>
                      <a:pt x="0" y="316"/>
                    </a:cubicBezTo>
                    <a:lnTo>
                      <a:pt x="0" y="532"/>
                    </a:lnTo>
                    <a:cubicBezTo>
                      <a:pt x="391" y="234"/>
                      <a:pt x="763" y="145"/>
                      <a:pt x="1068" y="145"/>
                    </a:cubicBezTo>
                    <a:cubicBezTo>
                      <a:pt x="1520" y="145"/>
                      <a:pt x="1825" y="341"/>
                      <a:pt x="1825" y="341"/>
                    </a:cubicBezTo>
                    <a:lnTo>
                      <a:pt x="1940" y="201"/>
                    </a:lnTo>
                    <a:cubicBezTo>
                      <a:pt x="1811" y="66"/>
                      <a:pt x="1574" y="1"/>
                      <a:pt x="1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a:off x="1112225" y="1792925"/>
                <a:ext cx="208650" cy="143275"/>
              </a:xfrm>
              <a:custGeom>
                <a:avLst/>
                <a:gdLst/>
                <a:ahLst/>
                <a:cxnLst/>
                <a:rect l="l" t="t" r="r" b="b"/>
                <a:pathLst>
                  <a:path w="8346" h="5731" extrusionOk="0">
                    <a:moveTo>
                      <a:pt x="6980" y="1"/>
                    </a:moveTo>
                    <a:lnTo>
                      <a:pt x="0" y="2476"/>
                    </a:lnTo>
                    <a:cubicBezTo>
                      <a:pt x="0" y="2476"/>
                      <a:pt x="434" y="4684"/>
                      <a:pt x="1391" y="5245"/>
                    </a:cubicBezTo>
                    <a:cubicBezTo>
                      <a:pt x="1417" y="5258"/>
                      <a:pt x="1442" y="5271"/>
                      <a:pt x="1468" y="5284"/>
                    </a:cubicBezTo>
                    <a:cubicBezTo>
                      <a:pt x="1863" y="5501"/>
                      <a:pt x="2387" y="5628"/>
                      <a:pt x="2935" y="5679"/>
                    </a:cubicBezTo>
                    <a:cubicBezTo>
                      <a:pt x="3253" y="5716"/>
                      <a:pt x="3579" y="5731"/>
                      <a:pt x="3895" y="5731"/>
                    </a:cubicBezTo>
                    <a:cubicBezTo>
                      <a:pt x="4353" y="5731"/>
                      <a:pt x="4788" y="5699"/>
                      <a:pt x="5143" y="5654"/>
                    </a:cubicBezTo>
                    <a:cubicBezTo>
                      <a:pt x="6751" y="5475"/>
                      <a:pt x="8346" y="3012"/>
                      <a:pt x="7031" y="116"/>
                    </a:cubicBezTo>
                    <a:cubicBezTo>
                      <a:pt x="7019" y="77"/>
                      <a:pt x="6993" y="39"/>
                      <a:pt x="6980" y="13"/>
                    </a:cubicBezTo>
                    <a:cubicBezTo>
                      <a:pt x="6980" y="1"/>
                      <a:pt x="6980" y="1"/>
                      <a:pt x="6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a:off x="1112225" y="1792925"/>
                <a:ext cx="201650" cy="136575"/>
              </a:xfrm>
              <a:custGeom>
                <a:avLst/>
                <a:gdLst/>
                <a:ahLst/>
                <a:cxnLst/>
                <a:rect l="l" t="t" r="r" b="b"/>
                <a:pathLst>
                  <a:path w="8066" h="5463" extrusionOk="0">
                    <a:moveTo>
                      <a:pt x="6980" y="1"/>
                    </a:moveTo>
                    <a:lnTo>
                      <a:pt x="0" y="2489"/>
                    </a:lnTo>
                    <a:cubicBezTo>
                      <a:pt x="0" y="2489"/>
                      <a:pt x="2126" y="5462"/>
                      <a:pt x="4676" y="5462"/>
                    </a:cubicBezTo>
                    <a:cubicBezTo>
                      <a:pt x="4687" y="5462"/>
                      <a:pt x="4698" y="5462"/>
                      <a:pt x="4709" y="5462"/>
                    </a:cubicBezTo>
                    <a:cubicBezTo>
                      <a:pt x="7261" y="5424"/>
                      <a:pt x="8065" y="2234"/>
                      <a:pt x="6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a:off x="1112225" y="1795800"/>
                <a:ext cx="208650" cy="140400"/>
              </a:xfrm>
              <a:custGeom>
                <a:avLst/>
                <a:gdLst/>
                <a:ahLst/>
                <a:cxnLst/>
                <a:rect l="l" t="t" r="r" b="b"/>
                <a:pathLst>
                  <a:path w="8346" h="5616" extrusionOk="0">
                    <a:moveTo>
                      <a:pt x="7031" y="1"/>
                    </a:moveTo>
                    <a:cubicBezTo>
                      <a:pt x="7453" y="958"/>
                      <a:pt x="8103" y="3829"/>
                      <a:pt x="5998" y="5130"/>
                    </a:cubicBezTo>
                    <a:cubicBezTo>
                      <a:pt x="5496" y="5442"/>
                      <a:pt x="4994" y="5572"/>
                      <a:pt x="4506" y="5572"/>
                    </a:cubicBezTo>
                    <a:cubicBezTo>
                      <a:pt x="2079" y="5572"/>
                      <a:pt x="0" y="2361"/>
                      <a:pt x="0" y="2361"/>
                    </a:cubicBezTo>
                    <a:lnTo>
                      <a:pt x="0" y="2361"/>
                    </a:lnTo>
                    <a:cubicBezTo>
                      <a:pt x="0" y="2361"/>
                      <a:pt x="434" y="4569"/>
                      <a:pt x="1391" y="5130"/>
                    </a:cubicBezTo>
                    <a:cubicBezTo>
                      <a:pt x="1417" y="5143"/>
                      <a:pt x="1442" y="5156"/>
                      <a:pt x="1468" y="5169"/>
                    </a:cubicBezTo>
                    <a:cubicBezTo>
                      <a:pt x="1812" y="5347"/>
                      <a:pt x="2348" y="5488"/>
                      <a:pt x="2935" y="5564"/>
                    </a:cubicBezTo>
                    <a:cubicBezTo>
                      <a:pt x="3253" y="5601"/>
                      <a:pt x="3579" y="5616"/>
                      <a:pt x="3895" y="5616"/>
                    </a:cubicBezTo>
                    <a:cubicBezTo>
                      <a:pt x="4353" y="5616"/>
                      <a:pt x="4788" y="5584"/>
                      <a:pt x="5143" y="5539"/>
                    </a:cubicBezTo>
                    <a:cubicBezTo>
                      <a:pt x="6751" y="5360"/>
                      <a:pt x="8346" y="2897"/>
                      <a:pt x="7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p:nvPr/>
            </p:nvSpPr>
            <p:spPr>
              <a:xfrm>
                <a:off x="1199950" y="1816950"/>
                <a:ext cx="37675" cy="23025"/>
              </a:xfrm>
              <a:custGeom>
                <a:avLst/>
                <a:gdLst/>
                <a:ahLst/>
                <a:cxnLst/>
                <a:rect l="l" t="t" r="r" b="b"/>
                <a:pathLst>
                  <a:path w="1507" h="921" extrusionOk="0">
                    <a:moveTo>
                      <a:pt x="1245" y="0"/>
                    </a:moveTo>
                    <a:cubicBezTo>
                      <a:pt x="1092" y="0"/>
                      <a:pt x="953" y="67"/>
                      <a:pt x="804" y="99"/>
                    </a:cubicBezTo>
                    <a:cubicBezTo>
                      <a:pt x="741" y="112"/>
                      <a:pt x="677" y="124"/>
                      <a:pt x="626" y="150"/>
                    </a:cubicBezTo>
                    <a:cubicBezTo>
                      <a:pt x="460" y="214"/>
                      <a:pt x="307" y="303"/>
                      <a:pt x="166" y="380"/>
                    </a:cubicBezTo>
                    <a:cubicBezTo>
                      <a:pt x="128" y="405"/>
                      <a:pt x="77" y="431"/>
                      <a:pt x="52" y="469"/>
                    </a:cubicBezTo>
                    <a:cubicBezTo>
                      <a:pt x="0" y="545"/>
                      <a:pt x="13" y="648"/>
                      <a:pt x="64" y="724"/>
                    </a:cubicBezTo>
                    <a:cubicBezTo>
                      <a:pt x="128" y="788"/>
                      <a:pt x="205" y="826"/>
                      <a:pt x="294" y="864"/>
                    </a:cubicBezTo>
                    <a:cubicBezTo>
                      <a:pt x="403" y="902"/>
                      <a:pt x="519" y="921"/>
                      <a:pt x="636" y="921"/>
                    </a:cubicBezTo>
                    <a:cubicBezTo>
                      <a:pt x="872" y="921"/>
                      <a:pt x="1110" y="844"/>
                      <a:pt x="1289" y="699"/>
                    </a:cubicBezTo>
                    <a:cubicBezTo>
                      <a:pt x="1353" y="648"/>
                      <a:pt x="1404" y="596"/>
                      <a:pt x="1442" y="533"/>
                    </a:cubicBezTo>
                    <a:cubicBezTo>
                      <a:pt x="1493" y="431"/>
                      <a:pt x="1506" y="316"/>
                      <a:pt x="1506" y="214"/>
                    </a:cubicBezTo>
                    <a:cubicBezTo>
                      <a:pt x="1506" y="163"/>
                      <a:pt x="1506" y="112"/>
                      <a:pt x="1481" y="73"/>
                    </a:cubicBezTo>
                    <a:cubicBezTo>
                      <a:pt x="1442" y="35"/>
                      <a:pt x="1391" y="9"/>
                      <a:pt x="1340" y="9"/>
                    </a:cubicBezTo>
                    <a:cubicBezTo>
                      <a:pt x="1308" y="3"/>
                      <a:pt x="1276" y="0"/>
                      <a:pt x="1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p:nvPr/>
            </p:nvSpPr>
            <p:spPr>
              <a:xfrm>
                <a:off x="1211125" y="1820825"/>
                <a:ext cx="10850" cy="9775"/>
              </a:xfrm>
              <a:custGeom>
                <a:avLst/>
                <a:gdLst/>
                <a:ahLst/>
                <a:cxnLst/>
                <a:rect l="l" t="t" r="r" b="b"/>
                <a:pathLst>
                  <a:path w="434" h="391" extrusionOk="0">
                    <a:moveTo>
                      <a:pt x="301" y="1"/>
                    </a:moveTo>
                    <a:cubicBezTo>
                      <a:pt x="210" y="1"/>
                      <a:pt x="100" y="57"/>
                      <a:pt x="64" y="122"/>
                    </a:cubicBezTo>
                    <a:cubicBezTo>
                      <a:pt x="0" y="225"/>
                      <a:pt x="13" y="390"/>
                      <a:pt x="166" y="390"/>
                    </a:cubicBezTo>
                    <a:cubicBezTo>
                      <a:pt x="217" y="378"/>
                      <a:pt x="268" y="365"/>
                      <a:pt x="306" y="327"/>
                    </a:cubicBezTo>
                    <a:cubicBezTo>
                      <a:pt x="357" y="288"/>
                      <a:pt x="408" y="237"/>
                      <a:pt x="421" y="174"/>
                    </a:cubicBezTo>
                    <a:cubicBezTo>
                      <a:pt x="434" y="161"/>
                      <a:pt x="434" y="135"/>
                      <a:pt x="434" y="122"/>
                    </a:cubicBezTo>
                    <a:cubicBezTo>
                      <a:pt x="428" y="34"/>
                      <a:pt x="370"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a:off x="1444000" y="1563875"/>
                <a:ext cx="200375" cy="195900"/>
              </a:xfrm>
              <a:custGeom>
                <a:avLst/>
                <a:gdLst/>
                <a:ahLst/>
                <a:cxnLst/>
                <a:rect l="l" t="t" r="r" b="b"/>
                <a:pathLst>
                  <a:path w="8015" h="7836" fill="none" extrusionOk="0">
                    <a:moveTo>
                      <a:pt x="8014" y="1"/>
                    </a:moveTo>
                    <a:cubicBezTo>
                      <a:pt x="8014" y="1"/>
                      <a:pt x="7478" y="1302"/>
                      <a:pt x="4952" y="2157"/>
                    </a:cubicBezTo>
                    <a:cubicBezTo>
                      <a:pt x="2425" y="3012"/>
                      <a:pt x="0" y="5666"/>
                      <a:pt x="3420" y="7836"/>
                    </a:cubicBezTo>
                  </a:path>
                </a:pathLst>
              </a:custGeom>
              <a:noFill/>
              <a:ln w="7975" cap="flat" cmpd="sng">
                <a:solidFill>
                  <a:schemeClr val="dk1"/>
                </a:solidFill>
                <a:prstDash val="solid"/>
                <a:miter lim="127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p:nvPr/>
            </p:nvSpPr>
            <p:spPr>
              <a:xfrm>
                <a:off x="1429950" y="1584600"/>
                <a:ext cx="224950" cy="216650"/>
              </a:xfrm>
              <a:custGeom>
                <a:avLst/>
                <a:gdLst/>
                <a:ahLst/>
                <a:cxnLst/>
                <a:rect l="l" t="t" r="r" b="b"/>
                <a:pathLst>
                  <a:path w="8998" h="8666" fill="none" extrusionOk="0">
                    <a:moveTo>
                      <a:pt x="8997" y="1"/>
                    </a:moveTo>
                    <a:cubicBezTo>
                      <a:pt x="8997" y="1"/>
                      <a:pt x="7504" y="1417"/>
                      <a:pt x="4084" y="2910"/>
                    </a:cubicBezTo>
                    <a:cubicBezTo>
                      <a:pt x="652" y="4391"/>
                      <a:pt x="1" y="8232"/>
                      <a:pt x="4084" y="8665"/>
                    </a:cubicBezTo>
                  </a:path>
                </a:pathLst>
              </a:custGeom>
              <a:noFill/>
              <a:ln w="7975" cap="flat" cmpd="sng">
                <a:solidFill>
                  <a:schemeClr val="dk1"/>
                </a:solidFill>
                <a:prstDash val="solid"/>
                <a:miter lim="127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a:off x="1857125" y="1054075"/>
                <a:ext cx="394325" cy="398500"/>
              </a:xfrm>
              <a:custGeom>
                <a:avLst/>
                <a:gdLst/>
                <a:ahLst/>
                <a:cxnLst/>
                <a:rect l="l" t="t" r="r" b="b"/>
                <a:pathLst>
                  <a:path w="15773" h="15940" fill="none" extrusionOk="0">
                    <a:moveTo>
                      <a:pt x="12289" y="15939"/>
                    </a:moveTo>
                    <a:cubicBezTo>
                      <a:pt x="12289" y="15939"/>
                      <a:pt x="15773" y="12264"/>
                      <a:pt x="10936" y="7670"/>
                    </a:cubicBezTo>
                    <a:cubicBezTo>
                      <a:pt x="6100" y="3076"/>
                      <a:pt x="4173" y="460"/>
                      <a:pt x="0" y="1"/>
                    </a:cubicBezTo>
                  </a:path>
                </a:pathLst>
              </a:custGeom>
              <a:noFill/>
              <a:ln w="7975" cap="flat" cmpd="sng">
                <a:solidFill>
                  <a:schemeClr val="accent2"/>
                </a:solidFill>
                <a:prstDash val="solid"/>
                <a:miter lim="127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p:nvPr/>
            </p:nvSpPr>
            <p:spPr>
              <a:xfrm>
                <a:off x="1833825" y="1005600"/>
                <a:ext cx="368500" cy="452700"/>
              </a:xfrm>
              <a:custGeom>
                <a:avLst/>
                <a:gdLst/>
                <a:ahLst/>
                <a:cxnLst/>
                <a:rect l="l" t="t" r="r" b="b"/>
                <a:pathLst>
                  <a:path w="14740" h="18108" fill="none" extrusionOk="0">
                    <a:moveTo>
                      <a:pt x="11958" y="18108"/>
                    </a:moveTo>
                    <a:cubicBezTo>
                      <a:pt x="11958" y="18108"/>
                      <a:pt x="14740" y="15773"/>
                      <a:pt x="14102" y="12238"/>
                    </a:cubicBezTo>
                    <a:cubicBezTo>
                      <a:pt x="13476" y="8716"/>
                      <a:pt x="5169" y="0"/>
                      <a:pt x="1" y="1225"/>
                    </a:cubicBezTo>
                  </a:path>
                </a:pathLst>
              </a:custGeom>
              <a:noFill/>
              <a:ln w="15950" cap="flat" cmpd="sng">
                <a:solidFill>
                  <a:schemeClr val="dk1"/>
                </a:solidFill>
                <a:prstDash val="solid"/>
                <a:miter lim="127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p:nvPr/>
            </p:nvSpPr>
            <p:spPr>
              <a:xfrm>
                <a:off x="1984725" y="1346575"/>
                <a:ext cx="232600" cy="183975"/>
              </a:xfrm>
              <a:custGeom>
                <a:avLst/>
                <a:gdLst/>
                <a:ahLst/>
                <a:cxnLst/>
                <a:rect l="l" t="t" r="r" b="b"/>
                <a:pathLst>
                  <a:path w="9304" h="7359" extrusionOk="0">
                    <a:moveTo>
                      <a:pt x="2904" y="1"/>
                    </a:moveTo>
                    <a:cubicBezTo>
                      <a:pt x="2738" y="1"/>
                      <a:pt x="2567" y="65"/>
                      <a:pt x="2438" y="194"/>
                    </a:cubicBezTo>
                    <a:lnTo>
                      <a:pt x="281" y="2210"/>
                    </a:lnTo>
                    <a:cubicBezTo>
                      <a:pt x="14" y="2478"/>
                      <a:pt x="1" y="2899"/>
                      <a:pt x="256" y="3167"/>
                    </a:cubicBezTo>
                    <a:lnTo>
                      <a:pt x="3982" y="7136"/>
                    </a:lnTo>
                    <a:cubicBezTo>
                      <a:pt x="4110" y="7276"/>
                      <a:pt x="4288" y="7353"/>
                      <a:pt x="4467" y="7353"/>
                    </a:cubicBezTo>
                    <a:cubicBezTo>
                      <a:pt x="4522" y="7357"/>
                      <a:pt x="4734" y="7358"/>
                      <a:pt x="4997" y="7358"/>
                    </a:cubicBezTo>
                    <a:cubicBezTo>
                      <a:pt x="5525" y="7358"/>
                      <a:pt x="6262" y="7353"/>
                      <a:pt x="6381" y="7353"/>
                    </a:cubicBezTo>
                    <a:cubicBezTo>
                      <a:pt x="6395" y="7354"/>
                      <a:pt x="6409" y="7354"/>
                      <a:pt x="6423" y="7354"/>
                    </a:cubicBezTo>
                    <a:cubicBezTo>
                      <a:pt x="6577" y="7354"/>
                      <a:pt x="6737" y="7291"/>
                      <a:pt x="6866" y="7174"/>
                    </a:cubicBezTo>
                    <a:lnTo>
                      <a:pt x="9023" y="5145"/>
                    </a:lnTo>
                    <a:cubicBezTo>
                      <a:pt x="9291" y="4890"/>
                      <a:pt x="9303" y="4456"/>
                      <a:pt x="9048" y="4188"/>
                    </a:cubicBezTo>
                    <a:lnTo>
                      <a:pt x="5309" y="219"/>
                    </a:lnTo>
                    <a:cubicBezTo>
                      <a:pt x="5182" y="79"/>
                      <a:pt x="5016" y="15"/>
                      <a:pt x="4837" y="3"/>
                    </a:cubicBezTo>
                    <a:lnTo>
                      <a:pt x="2948" y="3"/>
                    </a:lnTo>
                    <a:cubicBezTo>
                      <a:pt x="2934" y="1"/>
                      <a:pt x="2919" y="1"/>
                      <a:pt x="2904"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p:nvPr/>
            </p:nvSpPr>
            <p:spPr>
              <a:xfrm>
                <a:off x="1984725" y="1346575"/>
                <a:ext cx="232600" cy="183975"/>
              </a:xfrm>
              <a:custGeom>
                <a:avLst/>
                <a:gdLst/>
                <a:ahLst/>
                <a:cxnLst/>
                <a:rect l="l" t="t" r="r" b="b"/>
                <a:pathLst>
                  <a:path w="9304" h="7359" extrusionOk="0">
                    <a:moveTo>
                      <a:pt x="2904" y="1"/>
                    </a:moveTo>
                    <a:cubicBezTo>
                      <a:pt x="2738" y="1"/>
                      <a:pt x="2567" y="65"/>
                      <a:pt x="2438" y="194"/>
                    </a:cubicBezTo>
                    <a:lnTo>
                      <a:pt x="281" y="2210"/>
                    </a:lnTo>
                    <a:cubicBezTo>
                      <a:pt x="14" y="2478"/>
                      <a:pt x="1" y="2899"/>
                      <a:pt x="256" y="3167"/>
                    </a:cubicBezTo>
                    <a:lnTo>
                      <a:pt x="3982" y="7136"/>
                    </a:lnTo>
                    <a:cubicBezTo>
                      <a:pt x="4110" y="7276"/>
                      <a:pt x="4288" y="7353"/>
                      <a:pt x="4467" y="7353"/>
                    </a:cubicBezTo>
                    <a:cubicBezTo>
                      <a:pt x="4522" y="7357"/>
                      <a:pt x="4734" y="7358"/>
                      <a:pt x="4997" y="7358"/>
                    </a:cubicBezTo>
                    <a:cubicBezTo>
                      <a:pt x="5525" y="7358"/>
                      <a:pt x="6262" y="7353"/>
                      <a:pt x="6381" y="7353"/>
                    </a:cubicBezTo>
                    <a:cubicBezTo>
                      <a:pt x="6395" y="7354"/>
                      <a:pt x="6409" y="7354"/>
                      <a:pt x="6423" y="7354"/>
                    </a:cubicBezTo>
                    <a:cubicBezTo>
                      <a:pt x="6577" y="7354"/>
                      <a:pt x="6737" y="7291"/>
                      <a:pt x="6866" y="7174"/>
                    </a:cubicBezTo>
                    <a:lnTo>
                      <a:pt x="9023" y="5145"/>
                    </a:lnTo>
                    <a:cubicBezTo>
                      <a:pt x="9291" y="4890"/>
                      <a:pt x="9303" y="4456"/>
                      <a:pt x="9048" y="4188"/>
                    </a:cubicBezTo>
                    <a:lnTo>
                      <a:pt x="5309" y="219"/>
                    </a:lnTo>
                    <a:cubicBezTo>
                      <a:pt x="5182" y="79"/>
                      <a:pt x="5016" y="15"/>
                      <a:pt x="4837" y="3"/>
                    </a:cubicBezTo>
                    <a:lnTo>
                      <a:pt x="2948" y="3"/>
                    </a:lnTo>
                    <a:cubicBezTo>
                      <a:pt x="2934" y="1"/>
                      <a:pt x="2919" y="1"/>
                      <a:pt x="2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p:nvPr/>
            </p:nvSpPr>
            <p:spPr>
              <a:xfrm>
                <a:off x="2032575" y="1346825"/>
                <a:ext cx="184750" cy="183700"/>
              </a:xfrm>
              <a:custGeom>
                <a:avLst/>
                <a:gdLst/>
                <a:ahLst/>
                <a:cxnLst/>
                <a:rect l="l" t="t" r="r" b="b"/>
                <a:pathLst>
                  <a:path w="7390" h="7348" extrusionOk="0">
                    <a:moveTo>
                      <a:pt x="2911" y="0"/>
                    </a:moveTo>
                    <a:cubicBezTo>
                      <a:pt x="2745" y="0"/>
                      <a:pt x="2580" y="61"/>
                      <a:pt x="2451" y="184"/>
                    </a:cubicBezTo>
                    <a:lnTo>
                      <a:pt x="294" y="2213"/>
                    </a:lnTo>
                    <a:cubicBezTo>
                      <a:pt x="14" y="2468"/>
                      <a:pt x="1" y="2889"/>
                      <a:pt x="256" y="3170"/>
                    </a:cubicBezTo>
                    <a:lnTo>
                      <a:pt x="3995" y="7138"/>
                    </a:lnTo>
                    <a:cubicBezTo>
                      <a:pt x="4127" y="7277"/>
                      <a:pt x="4304" y="7348"/>
                      <a:pt x="4483" y="7348"/>
                    </a:cubicBezTo>
                    <a:cubicBezTo>
                      <a:pt x="4649" y="7348"/>
                      <a:pt x="4817" y="7287"/>
                      <a:pt x="4952" y="7164"/>
                    </a:cubicBezTo>
                    <a:lnTo>
                      <a:pt x="7109" y="5135"/>
                    </a:lnTo>
                    <a:cubicBezTo>
                      <a:pt x="7377" y="4880"/>
                      <a:pt x="7389" y="4459"/>
                      <a:pt x="7134" y="4178"/>
                    </a:cubicBezTo>
                    <a:lnTo>
                      <a:pt x="3408" y="209"/>
                    </a:lnTo>
                    <a:cubicBezTo>
                      <a:pt x="3269" y="71"/>
                      <a:pt x="3089" y="0"/>
                      <a:pt x="2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1976425" y="1484500"/>
                <a:ext cx="124450" cy="115825"/>
              </a:xfrm>
              <a:custGeom>
                <a:avLst/>
                <a:gdLst/>
                <a:ahLst/>
                <a:cxnLst/>
                <a:rect l="l" t="t" r="r" b="b"/>
                <a:pathLst>
                  <a:path w="4978" h="4633" extrusionOk="0">
                    <a:moveTo>
                      <a:pt x="3417" y="1"/>
                    </a:moveTo>
                    <a:cubicBezTo>
                      <a:pt x="3262" y="1"/>
                      <a:pt x="3166" y="24"/>
                      <a:pt x="3166" y="24"/>
                    </a:cubicBezTo>
                    <a:lnTo>
                      <a:pt x="205" y="3150"/>
                    </a:lnTo>
                    <a:cubicBezTo>
                      <a:pt x="1" y="3367"/>
                      <a:pt x="192" y="3775"/>
                      <a:pt x="728" y="4209"/>
                    </a:cubicBezTo>
                    <a:cubicBezTo>
                      <a:pt x="1108" y="4527"/>
                      <a:pt x="1440" y="4633"/>
                      <a:pt x="1677" y="4633"/>
                    </a:cubicBezTo>
                    <a:cubicBezTo>
                      <a:pt x="1831" y="4633"/>
                      <a:pt x="1944" y="4588"/>
                      <a:pt x="2004" y="4528"/>
                    </a:cubicBezTo>
                    <a:lnTo>
                      <a:pt x="4978" y="1351"/>
                    </a:lnTo>
                    <a:cubicBezTo>
                      <a:pt x="4978" y="1351"/>
                      <a:pt x="4978" y="853"/>
                      <a:pt x="4505" y="419"/>
                    </a:cubicBezTo>
                    <a:cubicBezTo>
                      <a:pt x="4104" y="66"/>
                      <a:pt x="3678" y="1"/>
                      <a:pt x="3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1976425" y="1560550"/>
                <a:ext cx="60150" cy="39775"/>
              </a:xfrm>
              <a:custGeom>
                <a:avLst/>
                <a:gdLst/>
                <a:ahLst/>
                <a:cxnLst/>
                <a:rect l="l" t="t" r="r" b="b"/>
                <a:pathLst>
                  <a:path w="2406" h="1591" extrusionOk="0">
                    <a:moveTo>
                      <a:pt x="491" y="1"/>
                    </a:moveTo>
                    <a:cubicBezTo>
                      <a:pt x="373" y="1"/>
                      <a:pt x="274" y="33"/>
                      <a:pt x="205" y="108"/>
                    </a:cubicBezTo>
                    <a:cubicBezTo>
                      <a:pt x="1" y="325"/>
                      <a:pt x="192" y="733"/>
                      <a:pt x="728" y="1167"/>
                    </a:cubicBezTo>
                    <a:cubicBezTo>
                      <a:pt x="1108" y="1485"/>
                      <a:pt x="1440" y="1591"/>
                      <a:pt x="1677" y="1591"/>
                    </a:cubicBezTo>
                    <a:cubicBezTo>
                      <a:pt x="1831" y="1591"/>
                      <a:pt x="1944" y="1546"/>
                      <a:pt x="2004" y="1486"/>
                    </a:cubicBezTo>
                    <a:cubicBezTo>
                      <a:pt x="2406" y="1052"/>
                      <a:pt x="1157" y="1"/>
                      <a:pt x="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1765250" y="1759750"/>
                <a:ext cx="102425" cy="82650"/>
              </a:xfrm>
              <a:custGeom>
                <a:avLst/>
                <a:gdLst/>
                <a:ahLst/>
                <a:cxnLst/>
                <a:rect l="l" t="t" r="r" b="b"/>
                <a:pathLst>
                  <a:path w="4097" h="3306" extrusionOk="0">
                    <a:moveTo>
                      <a:pt x="1468" y="1"/>
                    </a:moveTo>
                    <a:cubicBezTo>
                      <a:pt x="664" y="1"/>
                      <a:pt x="0" y="664"/>
                      <a:pt x="0" y="1481"/>
                    </a:cubicBezTo>
                    <a:lnTo>
                      <a:pt x="0" y="3306"/>
                    </a:lnTo>
                    <a:lnTo>
                      <a:pt x="4097" y="3306"/>
                    </a:lnTo>
                    <a:lnTo>
                      <a:pt x="4097" y="1481"/>
                    </a:lnTo>
                    <a:cubicBezTo>
                      <a:pt x="4097" y="664"/>
                      <a:pt x="3433" y="1"/>
                      <a:pt x="2629"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1765250" y="1759750"/>
                <a:ext cx="102425" cy="82650"/>
              </a:xfrm>
              <a:custGeom>
                <a:avLst/>
                <a:gdLst/>
                <a:ahLst/>
                <a:cxnLst/>
                <a:rect l="l" t="t" r="r" b="b"/>
                <a:pathLst>
                  <a:path w="4097" h="3306" extrusionOk="0">
                    <a:moveTo>
                      <a:pt x="1468" y="1"/>
                    </a:moveTo>
                    <a:cubicBezTo>
                      <a:pt x="664" y="1"/>
                      <a:pt x="0" y="664"/>
                      <a:pt x="0" y="1481"/>
                    </a:cubicBezTo>
                    <a:lnTo>
                      <a:pt x="0" y="3306"/>
                    </a:lnTo>
                    <a:lnTo>
                      <a:pt x="4097" y="3306"/>
                    </a:lnTo>
                    <a:lnTo>
                      <a:pt x="4097" y="1481"/>
                    </a:lnTo>
                    <a:cubicBezTo>
                      <a:pt x="4097" y="664"/>
                      <a:pt x="3433" y="1"/>
                      <a:pt x="2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p:nvPr/>
            </p:nvSpPr>
            <p:spPr>
              <a:xfrm>
                <a:off x="1785025" y="1759750"/>
                <a:ext cx="82650" cy="82650"/>
              </a:xfrm>
              <a:custGeom>
                <a:avLst/>
                <a:gdLst/>
                <a:ahLst/>
                <a:cxnLst/>
                <a:rect l="l" t="t" r="r" b="b"/>
                <a:pathLst>
                  <a:path w="3306" h="3306" extrusionOk="0">
                    <a:moveTo>
                      <a:pt x="1481" y="1"/>
                    </a:moveTo>
                    <a:cubicBezTo>
                      <a:pt x="664" y="1"/>
                      <a:pt x="1" y="664"/>
                      <a:pt x="1" y="1481"/>
                    </a:cubicBezTo>
                    <a:lnTo>
                      <a:pt x="1" y="3306"/>
                    </a:lnTo>
                    <a:lnTo>
                      <a:pt x="3306" y="3306"/>
                    </a:lnTo>
                    <a:lnTo>
                      <a:pt x="3306" y="1481"/>
                    </a:lnTo>
                    <a:cubicBezTo>
                      <a:pt x="3306" y="664"/>
                      <a:pt x="2642" y="1"/>
                      <a:pt x="18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a:off x="1799075" y="1569075"/>
                <a:ext cx="223600" cy="228475"/>
              </a:xfrm>
              <a:custGeom>
                <a:avLst/>
                <a:gdLst/>
                <a:ahLst/>
                <a:cxnLst/>
                <a:rect l="l" t="t" r="r" b="b"/>
                <a:pathLst>
                  <a:path w="8944" h="9139" extrusionOk="0">
                    <a:moveTo>
                      <a:pt x="7572" y="1"/>
                    </a:moveTo>
                    <a:cubicBezTo>
                      <a:pt x="7524" y="1"/>
                      <a:pt x="7479" y="7"/>
                      <a:pt x="7440" y="22"/>
                    </a:cubicBezTo>
                    <a:lnTo>
                      <a:pt x="7286" y="188"/>
                    </a:lnTo>
                    <a:lnTo>
                      <a:pt x="230" y="7691"/>
                    </a:lnTo>
                    <a:cubicBezTo>
                      <a:pt x="77" y="7857"/>
                      <a:pt x="0" y="8061"/>
                      <a:pt x="0" y="8278"/>
                    </a:cubicBezTo>
                    <a:cubicBezTo>
                      <a:pt x="0" y="8508"/>
                      <a:pt x="89" y="8738"/>
                      <a:pt x="268" y="8904"/>
                    </a:cubicBezTo>
                    <a:cubicBezTo>
                      <a:pt x="432" y="9062"/>
                      <a:pt x="643" y="9139"/>
                      <a:pt x="853" y="9139"/>
                    </a:cubicBezTo>
                    <a:cubicBezTo>
                      <a:pt x="1083" y="9139"/>
                      <a:pt x="1313" y="9046"/>
                      <a:pt x="1480" y="8865"/>
                    </a:cubicBezTo>
                    <a:lnTo>
                      <a:pt x="8690" y="1196"/>
                    </a:lnTo>
                    <a:lnTo>
                      <a:pt x="8792" y="1094"/>
                    </a:lnTo>
                    <a:cubicBezTo>
                      <a:pt x="8943" y="722"/>
                      <a:pt x="8067" y="1"/>
                      <a:pt x="7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a:off x="1805125" y="1759750"/>
                <a:ext cx="102425" cy="82650"/>
              </a:xfrm>
              <a:custGeom>
                <a:avLst/>
                <a:gdLst/>
                <a:ahLst/>
                <a:cxnLst/>
                <a:rect l="l" t="t" r="r" b="b"/>
                <a:pathLst>
                  <a:path w="4097" h="3306" extrusionOk="0">
                    <a:moveTo>
                      <a:pt x="1481" y="1"/>
                    </a:moveTo>
                    <a:cubicBezTo>
                      <a:pt x="664" y="1"/>
                      <a:pt x="0" y="664"/>
                      <a:pt x="0" y="1481"/>
                    </a:cubicBezTo>
                    <a:lnTo>
                      <a:pt x="0" y="3306"/>
                    </a:lnTo>
                    <a:lnTo>
                      <a:pt x="4097" y="3306"/>
                    </a:lnTo>
                    <a:lnTo>
                      <a:pt x="4097" y="1481"/>
                    </a:lnTo>
                    <a:cubicBezTo>
                      <a:pt x="4097" y="664"/>
                      <a:pt x="3433" y="1"/>
                      <a:pt x="2629"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a:off x="1805125" y="1759750"/>
                <a:ext cx="102425" cy="82650"/>
              </a:xfrm>
              <a:custGeom>
                <a:avLst/>
                <a:gdLst/>
                <a:ahLst/>
                <a:cxnLst/>
                <a:rect l="l" t="t" r="r" b="b"/>
                <a:pathLst>
                  <a:path w="4097" h="3306" extrusionOk="0">
                    <a:moveTo>
                      <a:pt x="1481" y="1"/>
                    </a:moveTo>
                    <a:cubicBezTo>
                      <a:pt x="664" y="1"/>
                      <a:pt x="0" y="664"/>
                      <a:pt x="0" y="1481"/>
                    </a:cubicBezTo>
                    <a:lnTo>
                      <a:pt x="0" y="3306"/>
                    </a:lnTo>
                    <a:lnTo>
                      <a:pt x="4097" y="3306"/>
                    </a:lnTo>
                    <a:lnTo>
                      <a:pt x="4097" y="1481"/>
                    </a:lnTo>
                    <a:cubicBezTo>
                      <a:pt x="4097" y="664"/>
                      <a:pt x="3433" y="1"/>
                      <a:pt x="2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1825225" y="1759750"/>
                <a:ext cx="82325" cy="82650"/>
              </a:xfrm>
              <a:custGeom>
                <a:avLst/>
                <a:gdLst/>
                <a:ahLst/>
                <a:cxnLst/>
                <a:rect l="l" t="t" r="r" b="b"/>
                <a:pathLst>
                  <a:path w="3293" h="3306" extrusionOk="0">
                    <a:moveTo>
                      <a:pt x="1468" y="1"/>
                    </a:moveTo>
                    <a:cubicBezTo>
                      <a:pt x="651" y="1"/>
                      <a:pt x="0" y="664"/>
                      <a:pt x="0" y="1481"/>
                    </a:cubicBezTo>
                    <a:lnTo>
                      <a:pt x="0" y="3306"/>
                    </a:lnTo>
                    <a:lnTo>
                      <a:pt x="3293" y="3306"/>
                    </a:lnTo>
                    <a:lnTo>
                      <a:pt x="3293" y="1481"/>
                    </a:lnTo>
                    <a:cubicBezTo>
                      <a:pt x="3293" y="664"/>
                      <a:pt x="2629" y="1"/>
                      <a:pt x="1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p:nvPr/>
            </p:nvSpPr>
            <p:spPr>
              <a:xfrm>
                <a:off x="1733975" y="1805375"/>
                <a:ext cx="205800" cy="114225"/>
              </a:xfrm>
              <a:custGeom>
                <a:avLst/>
                <a:gdLst/>
                <a:ahLst/>
                <a:cxnLst/>
                <a:rect l="l" t="t" r="r" b="b"/>
                <a:pathLst>
                  <a:path w="8232" h="4569" extrusionOk="0">
                    <a:moveTo>
                      <a:pt x="473" y="0"/>
                    </a:moveTo>
                    <a:cubicBezTo>
                      <a:pt x="218" y="0"/>
                      <a:pt x="1" y="205"/>
                      <a:pt x="1" y="472"/>
                    </a:cubicBezTo>
                    <a:lnTo>
                      <a:pt x="1" y="4569"/>
                    </a:lnTo>
                    <a:lnTo>
                      <a:pt x="8231" y="4569"/>
                    </a:lnTo>
                    <a:lnTo>
                      <a:pt x="8231" y="472"/>
                    </a:lnTo>
                    <a:cubicBezTo>
                      <a:pt x="8231" y="205"/>
                      <a:pt x="8027" y="0"/>
                      <a:pt x="7759"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1733975" y="1805375"/>
                <a:ext cx="205800" cy="114225"/>
              </a:xfrm>
              <a:custGeom>
                <a:avLst/>
                <a:gdLst/>
                <a:ahLst/>
                <a:cxnLst/>
                <a:rect l="l" t="t" r="r" b="b"/>
                <a:pathLst>
                  <a:path w="8232" h="4569" extrusionOk="0">
                    <a:moveTo>
                      <a:pt x="473" y="0"/>
                    </a:moveTo>
                    <a:cubicBezTo>
                      <a:pt x="218" y="0"/>
                      <a:pt x="1" y="205"/>
                      <a:pt x="1" y="472"/>
                    </a:cubicBezTo>
                    <a:lnTo>
                      <a:pt x="1" y="4569"/>
                    </a:lnTo>
                    <a:lnTo>
                      <a:pt x="8231" y="4569"/>
                    </a:lnTo>
                    <a:lnTo>
                      <a:pt x="8231" y="472"/>
                    </a:lnTo>
                    <a:cubicBezTo>
                      <a:pt x="8231" y="205"/>
                      <a:pt x="8027" y="0"/>
                      <a:pt x="7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a:off x="1733975" y="1805375"/>
                <a:ext cx="134025" cy="114225"/>
              </a:xfrm>
              <a:custGeom>
                <a:avLst/>
                <a:gdLst/>
                <a:ahLst/>
                <a:cxnLst/>
                <a:rect l="l" t="t" r="r" b="b"/>
                <a:pathLst>
                  <a:path w="5361" h="4569" extrusionOk="0">
                    <a:moveTo>
                      <a:pt x="473" y="0"/>
                    </a:moveTo>
                    <a:cubicBezTo>
                      <a:pt x="218" y="0"/>
                      <a:pt x="1" y="205"/>
                      <a:pt x="1" y="472"/>
                    </a:cubicBezTo>
                    <a:lnTo>
                      <a:pt x="1" y="4569"/>
                    </a:lnTo>
                    <a:lnTo>
                      <a:pt x="5360" y="4569"/>
                    </a:lnTo>
                    <a:lnTo>
                      <a:pt x="5360" y="472"/>
                    </a:lnTo>
                    <a:cubicBezTo>
                      <a:pt x="5360" y="205"/>
                      <a:pt x="5156" y="0"/>
                      <a:pt x="4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a:off x="1481650" y="1684475"/>
                <a:ext cx="204825" cy="164950"/>
              </a:xfrm>
              <a:custGeom>
                <a:avLst/>
                <a:gdLst/>
                <a:ahLst/>
                <a:cxnLst/>
                <a:rect l="l" t="t" r="r" b="b"/>
                <a:pathLst>
                  <a:path w="8193" h="6598" extrusionOk="0">
                    <a:moveTo>
                      <a:pt x="2948" y="0"/>
                    </a:moveTo>
                    <a:cubicBezTo>
                      <a:pt x="1327" y="0"/>
                      <a:pt x="0" y="1314"/>
                      <a:pt x="0" y="2948"/>
                    </a:cubicBezTo>
                    <a:lnTo>
                      <a:pt x="0" y="6597"/>
                    </a:lnTo>
                    <a:lnTo>
                      <a:pt x="8193" y="6597"/>
                    </a:lnTo>
                    <a:lnTo>
                      <a:pt x="8193" y="2948"/>
                    </a:lnTo>
                    <a:cubicBezTo>
                      <a:pt x="8193" y="1314"/>
                      <a:pt x="6878" y="0"/>
                      <a:pt x="5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1521525" y="1684475"/>
                <a:ext cx="164950" cy="164950"/>
              </a:xfrm>
              <a:custGeom>
                <a:avLst/>
                <a:gdLst/>
                <a:ahLst/>
                <a:cxnLst/>
                <a:rect l="l" t="t" r="r" b="b"/>
                <a:pathLst>
                  <a:path w="6598" h="6598" extrusionOk="0">
                    <a:moveTo>
                      <a:pt x="2948" y="0"/>
                    </a:moveTo>
                    <a:cubicBezTo>
                      <a:pt x="1327" y="0"/>
                      <a:pt x="0" y="1314"/>
                      <a:pt x="0" y="2948"/>
                    </a:cubicBezTo>
                    <a:lnTo>
                      <a:pt x="0" y="6597"/>
                    </a:lnTo>
                    <a:lnTo>
                      <a:pt x="6598" y="6597"/>
                    </a:lnTo>
                    <a:lnTo>
                      <a:pt x="6598" y="2948"/>
                    </a:lnTo>
                    <a:cubicBezTo>
                      <a:pt x="6598" y="1314"/>
                      <a:pt x="5283" y="0"/>
                      <a:pt x="3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1619775" y="1392250"/>
                <a:ext cx="278525" cy="245650"/>
              </a:xfrm>
              <a:custGeom>
                <a:avLst/>
                <a:gdLst/>
                <a:ahLst/>
                <a:cxnLst/>
                <a:rect l="l" t="t" r="r" b="b"/>
                <a:pathLst>
                  <a:path w="11141" h="9826" extrusionOk="0">
                    <a:moveTo>
                      <a:pt x="5845" y="0"/>
                    </a:moveTo>
                    <a:cubicBezTo>
                      <a:pt x="5730" y="0"/>
                      <a:pt x="5615" y="51"/>
                      <a:pt x="5526" y="141"/>
                    </a:cubicBezTo>
                    <a:lnTo>
                      <a:pt x="128" y="5870"/>
                    </a:lnTo>
                    <a:cubicBezTo>
                      <a:pt x="39" y="5972"/>
                      <a:pt x="1" y="6100"/>
                      <a:pt x="13" y="6227"/>
                    </a:cubicBezTo>
                    <a:cubicBezTo>
                      <a:pt x="26" y="6330"/>
                      <a:pt x="64" y="6432"/>
                      <a:pt x="154" y="6521"/>
                    </a:cubicBezTo>
                    <a:lnTo>
                      <a:pt x="3548" y="9711"/>
                    </a:lnTo>
                    <a:cubicBezTo>
                      <a:pt x="3625" y="9788"/>
                      <a:pt x="3739" y="9826"/>
                      <a:pt x="3854" y="9826"/>
                    </a:cubicBezTo>
                    <a:lnTo>
                      <a:pt x="5245" y="9826"/>
                    </a:lnTo>
                    <a:cubicBezTo>
                      <a:pt x="5373" y="9826"/>
                      <a:pt x="5488" y="9788"/>
                      <a:pt x="5590" y="9686"/>
                    </a:cubicBezTo>
                    <a:lnTo>
                      <a:pt x="8844" y="6227"/>
                    </a:lnTo>
                    <a:lnTo>
                      <a:pt x="10056" y="4939"/>
                    </a:lnTo>
                    <a:lnTo>
                      <a:pt x="10975" y="3956"/>
                    </a:lnTo>
                    <a:cubicBezTo>
                      <a:pt x="11141" y="3777"/>
                      <a:pt x="11141" y="3484"/>
                      <a:pt x="10949" y="3305"/>
                    </a:cubicBezTo>
                    <a:lnTo>
                      <a:pt x="10056" y="2463"/>
                    </a:lnTo>
                    <a:lnTo>
                      <a:pt x="7568" y="115"/>
                    </a:lnTo>
                    <a:cubicBezTo>
                      <a:pt x="7478" y="39"/>
                      <a:pt x="7363" y="0"/>
                      <a:pt x="7249"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a:off x="1619775" y="1392250"/>
                <a:ext cx="278525" cy="245650"/>
              </a:xfrm>
              <a:custGeom>
                <a:avLst/>
                <a:gdLst/>
                <a:ahLst/>
                <a:cxnLst/>
                <a:rect l="l" t="t" r="r" b="b"/>
                <a:pathLst>
                  <a:path w="11141" h="9826" extrusionOk="0">
                    <a:moveTo>
                      <a:pt x="5845" y="0"/>
                    </a:moveTo>
                    <a:cubicBezTo>
                      <a:pt x="5730" y="0"/>
                      <a:pt x="5615" y="51"/>
                      <a:pt x="5526" y="141"/>
                    </a:cubicBezTo>
                    <a:lnTo>
                      <a:pt x="128" y="5870"/>
                    </a:lnTo>
                    <a:cubicBezTo>
                      <a:pt x="39" y="5972"/>
                      <a:pt x="1" y="6100"/>
                      <a:pt x="13" y="6227"/>
                    </a:cubicBezTo>
                    <a:cubicBezTo>
                      <a:pt x="26" y="6330"/>
                      <a:pt x="64" y="6432"/>
                      <a:pt x="154" y="6521"/>
                    </a:cubicBezTo>
                    <a:lnTo>
                      <a:pt x="3548" y="9711"/>
                    </a:lnTo>
                    <a:cubicBezTo>
                      <a:pt x="3625" y="9788"/>
                      <a:pt x="3739" y="9826"/>
                      <a:pt x="3854" y="9826"/>
                    </a:cubicBezTo>
                    <a:lnTo>
                      <a:pt x="5245" y="9826"/>
                    </a:lnTo>
                    <a:cubicBezTo>
                      <a:pt x="5373" y="9826"/>
                      <a:pt x="5488" y="9788"/>
                      <a:pt x="5590" y="9686"/>
                    </a:cubicBezTo>
                    <a:lnTo>
                      <a:pt x="8844" y="6227"/>
                    </a:lnTo>
                    <a:lnTo>
                      <a:pt x="10056" y="4939"/>
                    </a:lnTo>
                    <a:lnTo>
                      <a:pt x="10975" y="3956"/>
                    </a:lnTo>
                    <a:cubicBezTo>
                      <a:pt x="11141" y="3777"/>
                      <a:pt x="11141" y="3484"/>
                      <a:pt x="10949" y="3305"/>
                    </a:cubicBezTo>
                    <a:lnTo>
                      <a:pt x="10056" y="2463"/>
                    </a:lnTo>
                    <a:lnTo>
                      <a:pt x="7568" y="115"/>
                    </a:lnTo>
                    <a:cubicBezTo>
                      <a:pt x="7478" y="39"/>
                      <a:pt x="7363" y="0"/>
                      <a:pt x="7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7"/>
              <p:cNvSpPr/>
              <p:nvPr/>
            </p:nvSpPr>
            <p:spPr>
              <a:xfrm>
                <a:off x="1620100" y="1392250"/>
                <a:ext cx="251075" cy="155700"/>
              </a:xfrm>
              <a:custGeom>
                <a:avLst/>
                <a:gdLst/>
                <a:ahLst/>
                <a:cxnLst/>
                <a:rect l="l" t="t" r="r" b="b"/>
                <a:pathLst>
                  <a:path w="10043" h="6228" extrusionOk="0">
                    <a:moveTo>
                      <a:pt x="5832" y="0"/>
                    </a:moveTo>
                    <a:cubicBezTo>
                      <a:pt x="5717" y="0"/>
                      <a:pt x="5602" y="51"/>
                      <a:pt x="5513" y="141"/>
                    </a:cubicBezTo>
                    <a:lnTo>
                      <a:pt x="115" y="5870"/>
                    </a:lnTo>
                    <a:cubicBezTo>
                      <a:pt x="0" y="6011"/>
                      <a:pt x="102" y="6227"/>
                      <a:pt x="281" y="6227"/>
                    </a:cubicBezTo>
                    <a:lnTo>
                      <a:pt x="8831" y="6227"/>
                    </a:lnTo>
                    <a:lnTo>
                      <a:pt x="10043" y="4939"/>
                    </a:lnTo>
                    <a:lnTo>
                      <a:pt x="10043" y="2463"/>
                    </a:lnTo>
                    <a:lnTo>
                      <a:pt x="7555" y="115"/>
                    </a:lnTo>
                    <a:cubicBezTo>
                      <a:pt x="7465" y="39"/>
                      <a:pt x="7350" y="0"/>
                      <a:pt x="7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1670175" y="1311525"/>
                <a:ext cx="393050" cy="242175"/>
              </a:xfrm>
              <a:custGeom>
                <a:avLst/>
                <a:gdLst/>
                <a:ahLst/>
                <a:cxnLst/>
                <a:rect l="l" t="t" r="r" b="b"/>
                <a:pathLst>
                  <a:path w="15722" h="9687" extrusionOk="0">
                    <a:moveTo>
                      <a:pt x="10490" y="1"/>
                    </a:moveTo>
                    <a:cubicBezTo>
                      <a:pt x="9648" y="1"/>
                      <a:pt x="8806" y="320"/>
                      <a:pt x="8180" y="996"/>
                    </a:cubicBezTo>
                    <a:lnTo>
                      <a:pt x="1" y="9686"/>
                    </a:lnTo>
                    <a:lnTo>
                      <a:pt x="10452" y="9686"/>
                    </a:lnTo>
                    <a:lnTo>
                      <a:pt x="14586" y="5284"/>
                    </a:lnTo>
                    <a:cubicBezTo>
                      <a:pt x="15645" y="4161"/>
                      <a:pt x="15722" y="2425"/>
                      <a:pt x="14765" y="1213"/>
                    </a:cubicBezTo>
                    <a:cubicBezTo>
                      <a:pt x="14152" y="409"/>
                      <a:pt x="13234" y="14"/>
                      <a:pt x="12302" y="1"/>
                    </a:cubicBezTo>
                    <a:cubicBezTo>
                      <a:pt x="12098" y="1"/>
                      <a:pt x="11491" y="7"/>
                      <a:pt x="11022" y="7"/>
                    </a:cubicBezTo>
                    <a:cubicBezTo>
                      <a:pt x="10788" y="7"/>
                      <a:pt x="10588" y="5"/>
                      <a:pt x="10490"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1670175" y="1311525"/>
                <a:ext cx="393050" cy="242175"/>
              </a:xfrm>
              <a:custGeom>
                <a:avLst/>
                <a:gdLst/>
                <a:ahLst/>
                <a:cxnLst/>
                <a:rect l="l" t="t" r="r" b="b"/>
                <a:pathLst>
                  <a:path w="15722" h="9687" extrusionOk="0">
                    <a:moveTo>
                      <a:pt x="10490" y="1"/>
                    </a:moveTo>
                    <a:cubicBezTo>
                      <a:pt x="9648" y="1"/>
                      <a:pt x="8806" y="320"/>
                      <a:pt x="8180" y="996"/>
                    </a:cubicBezTo>
                    <a:lnTo>
                      <a:pt x="1" y="9686"/>
                    </a:lnTo>
                    <a:lnTo>
                      <a:pt x="10452" y="9686"/>
                    </a:lnTo>
                    <a:lnTo>
                      <a:pt x="14586" y="5284"/>
                    </a:lnTo>
                    <a:cubicBezTo>
                      <a:pt x="15645" y="4161"/>
                      <a:pt x="15722" y="2425"/>
                      <a:pt x="14765" y="1213"/>
                    </a:cubicBezTo>
                    <a:cubicBezTo>
                      <a:pt x="14152" y="409"/>
                      <a:pt x="13234" y="14"/>
                      <a:pt x="12302" y="1"/>
                    </a:cubicBezTo>
                    <a:cubicBezTo>
                      <a:pt x="12098" y="1"/>
                      <a:pt x="11491" y="7"/>
                      <a:pt x="11022" y="7"/>
                    </a:cubicBezTo>
                    <a:cubicBezTo>
                      <a:pt x="10788" y="7"/>
                      <a:pt x="10588" y="5"/>
                      <a:pt x="10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1716125" y="1311650"/>
                <a:ext cx="347100" cy="242050"/>
              </a:xfrm>
              <a:custGeom>
                <a:avLst/>
                <a:gdLst/>
                <a:ahLst/>
                <a:cxnLst/>
                <a:rect l="l" t="t" r="r" b="b"/>
                <a:pathLst>
                  <a:path w="13884" h="9682" extrusionOk="0">
                    <a:moveTo>
                      <a:pt x="10463" y="1"/>
                    </a:moveTo>
                    <a:cubicBezTo>
                      <a:pt x="9634" y="1"/>
                      <a:pt x="8801" y="328"/>
                      <a:pt x="8180" y="991"/>
                    </a:cubicBezTo>
                    <a:lnTo>
                      <a:pt x="0" y="9681"/>
                    </a:lnTo>
                    <a:lnTo>
                      <a:pt x="8614" y="9681"/>
                    </a:lnTo>
                    <a:lnTo>
                      <a:pt x="12748" y="5279"/>
                    </a:lnTo>
                    <a:cubicBezTo>
                      <a:pt x="13807" y="4156"/>
                      <a:pt x="13884" y="2420"/>
                      <a:pt x="12927" y="1208"/>
                    </a:cubicBezTo>
                    <a:cubicBezTo>
                      <a:pt x="12308" y="407"/>
                      <a:pt x="11387" y="1"/>
                      <a:pt x="10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1624550" y="1368950"/>
                <a:ext cx="384450" cy="338200"/>
              </a:xfrm>
              <a:custGeom>
                <a:avLst/>
                <a:gdLst/>
                <a:ahLst/>
                <a:cxnLst/>
                <a:rect l="l" t="t" r="r" b="b"/>
                <a:pathLst>
                  <a:path w="15378" h="13528" extrusionOk="0">
                    <a:moveTo>
                      <a:pt x="8091" y="1"/>
                    </a:moveTo>
                    <a:cubicBezTo>
                      <a:pt x="7925" y="14"/>
                      <a:pt x="7759" y="77"/>
                      <a:pt x="7645" y="205"/>
                    </a:cubicBezTo>
                    <a:lnTo>
                      <a:pt x="231" y="8078"/>
                    </a:lnTo>
                    <a:cubicBezTo>
                      <a:pt x="1" y="8333"/>
                      <a:pt x="14" y="8742"/>
                      <a:pt x="269" y="8972"/>
                    </a:cubicBezTo>
                    <a:lnTo>
                      <a:pt x="4927" y="13361"/>
                    </a:lnTo>
                    <a:cubicBezTo>
                      <a:pt x="5041" y="13476"/>
                      <a:pt x="5195" y="13527"/>
                      <a:pt x="5360" y="13527"/>
                    </a:cubicBezTo>
                    <a:lnTo>
                      <a:pt x="7275" y="13527"/>
                    </a:lnTo>
                    <a:cubicBezTo>
                      <a:pt x="7440" y="13527"/>
                      <a:pt x="7606" y="13463"/>
                      <a:pt x="7734" y="13336"/>
                    </a:cubicBezTo>
                    <a:lnTo>
                      <a:pt x="15135" y="5450"/>
                    </a:lnTo>
                    <a:cubicBezTo>
                      <a:pt x="15378" y="5194"/>
                      <a:pt x="15365" y="4799"/>
                      <a:pt x="15110" y="4556"/>
                    </a:cubicBezTo>
                    <a:lnTo>
                      <a:pt x="10452" y="179"/>
                    </a:lnTo>
                    <a:cubicBezTo>
                      <a:pt x="10324" y="65"/>
                      <a:pt x="10171" y="14"/>
                      <a:pt x="100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1672425" y="1369075"/>
                <a:ext cx="336575" cy="338275"/>
              </a:xfrm>
              <a:custGeom>
                <a:avLst/>
                <a:gdLst/>
                <a:ahLst/>
                <a:cxnLst/>
                <a:rect l="l" t="t" r="r" b="b"/>
                <a:pathLst>
                  <a:path w="13463" h="13531" extrusionOk="0">
                    <a:moveTo>
                      <a:pt x="8104" y="0"/>
                    </a:moveTo>
                    <a:cubicBezTo>
                      <a:pt x="7937" y="0"/>
                      <a:pt x="7770" y="67"/>
                      <a:pt x="7644" y="200"/>
                    </a:cubicBezTo>
                    <a:lnTo>
                      <a:pt x="230" y="8073"/>
                    </a:lnTo>
                    <a:cubicBezTo>
                      <a:pt x="0" y="8328"/>
                      <a:pt x="13" y="8737"/>
                      <a:pt x="268" y="8967"/>
                    </a:cubicBezTo>
                    <a:lnTo>
                      <a:pt x="4926" y="13356"/>
                    </a:lnTo>
                    <a:cubicBezTo>
                      <a:pt x="5048" y="13473"/>
                      <a:pt x="5204" y="13530"/>
                      <a:pt x="5358" y="13530"/>
                    </a:cubicBezTo>
                    <a:cubicBezTo>
                      <a:pt x="5526" y="13530"/>
                      <a:pt x="5693" y="13463"/>
                      <a:pt x="5819" y="13331"/>
                    </a:cubicBezTo>
                    <a:lnTo>
                      <a:pt x="13220" y="5445"/>
                    </a:lnTo>
                    <a:cubicBezTo>
                      <a:pt x="13463" y="5189"/>
                      <a:pt x="13450" y="4794"/>
                      <a:pt x="13195" y="4551"/>
                    </a:cubicBezTo>
                    <a:lnTo>
                      <a:pt x="8537" y="174"/>
                    </a:lnTo>
                    <a:cubicBezTo>
                      <a:pt x="8414" y="58"/>
                      <a:pt x="8259" y="0"/>
                      <a:pt x="8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1519275" y="1594175"/>
                <a:ext cx="273750" cy="221900"/>
              </a:xfrm>
              <a:custGeom>
                <a:avLst/>
                <a:gdLst/>
                <a:ahLst/>
                <a:cxnLst/>
                <a:rect l="l" t="t" r="r" b="b"/>
                <a:pathLst>
                  <a:path w="10950" h="8876" extrusionOk="0">
                    <a:moveTo>
                      <a:pt x="4518" y="1"/>
                    </a:moveTo>
                    <a:lnTo>
                      <a:pt x="1137" y="3587"/>
                    </a:lnTo>
                    <a:cubicBezTo>
                      <a:pt x="77" y="4722"/>
                      <a:pt x="1" y="6445"/>
                      <a:pt x="945" y="7670"/>
                    </a:cubicBezTo>
                    <a:cubicBezTo>
                      <a:pt x="1570" y="8474"/>
                      <a:pt x="2489" y="8869"/>
                      <a:pt x="3421" y="8869"/>
                    </a:cubicBezTo>
                    <a:cubicBezTo>
                      <a:pt x="3616" y="8869"/>
                      <a:pt x="4169" y="8875"/>
                      <a:pt x="4634" y="8875"/>
                    </a:cubicBezTo>
                    <a:cubicBezTo>
                      <a:pt x="4866" y="8875"/>
                      <a:pt x="5075" y="8874"/>
                      <a:pt x="5207" y="8869"/>
                    </a:cubicBezTo>
                    <a:lnTo>
                      <a:pt x="5424" y="8869"/>
                    </a:lnTo>
                    <a:cubicBezTo>
                      <a:pt x="5603" y="8869"/>
                      <a:pt x="5769" y="8844"/>
                      <a:pt x="5935" y="8806"/>
                    </a:cubicBezTo>
                    <a:cubicBezTo>
                      <a:pt x="5973" y="8793"/>
                      <a:pt x="6011" y="8793"/>
                      <a:pt x="6037" y="8780"/>
                    </a:cubicBezTo>
                    <a:cubicBezTo>
                      <a:pt x="6598" y="8640"/>
                      <a:pt x="7121" y="8346"/>
                      <a:pt x="7542" y="7887"/>
                    </a:cubicBezTo>
                    <a:lnTo>
                      <a:pt x="10950" y="4276"/>
                    </a:lnTo>
                    <a:lnTo>
                      <a:pt x="10924" y="4276"/>
                    </a:lnTo>
                    <a:lnTo>
                      <a:pt x="6356" y="1"/>
                    </a:ln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1519275" y="1594175"/>
                <a:ext cx="273750" cy="221900"/>
              </a:xfrm>
              <a:custGeom>
                <a:avLst/>
                <a:gdLst/>
                <a:ahLst/>
                <a:cxnLst/>
                <a:rect l="l" t="t" r="r" b="b"/>
                <a:pathLst>
                  <a:path w="10950" h="8876" extrusionOk="0">
                    <a:moveTo>
                      <a:pt x="4518" y="1"/>
                    </a:moveTo>
                    <a:lnTo>
                      <a:pt x="1137" y="3587"/>
                    </a:lnTo>
                    <a:cubicBezTo>
                      <a:pt x="77" y="4722"/>
                      <a:pt x="1" y="6445"/>
                      <a:pt x="945" y="7670"/>
                    </a:cubicBezTo>
                    <a:cubicBezTo>
                      <a:pt x="1570" y="8474"/>
                      <a:pt x="2489" y="8869"/>
                      <a:pt x="3421" y="8869"/>
                    </a:cubicBezTo>
                    <a:cubicBezTo>
                      <a:pt x="3616" y="8869"/>
                      <a:pt x="4169" y="8875"/>
                      <a:pt x="4634" y="8875"/>
                    </a:cubicBezTo>
                    <a:cubicBezTo>
                      <a:pt x="4866" y="8875"/>
                      <a:pt x="5075" y="8874"/>
                      <a:pt x="5207" y="8869"/>
                    </a:cubicBezTo>
                    <a:lnTo>
                      <a:pt x="5424" y="8869"/>
                    </a:lnTo>
                    <a:cubicBezTo>
                      <a:pt x="5603" y="8869"/>
                      <a:pt x="5769" y="8844"/>
                      <a:pt x="5935" y="8806"/>
                    </a:cubicBezTo>
                    <a:cubicBezTo>
                      <a:pt x="5973" y="8793"/>
                      <a:pt x="6011" y="8793"/>
                      <a:pt x="6037" y="8780"/>
                    </a:cubicBezTo>
                    <a:cubicBezTo>
                      <a:pt x="6598" y="8640"/>
                      <a:pt x="7121" y="8346"/>
                      <a:pt x="7542" y="7887"/>
                    </a:cubicBezTo>
                    <a:lnTo>
                      <a:pt x="10950" y="4276"/>
                    </a:lnTo>
                    <a:lnTo>
                      <a:pt x="10924" y="4276"/>
                    </a:lnTo>
                    <a:lnTo>
                      <a:pt x="63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1565225" y="1594175"/>
                <a:ext cx="227800" cy="221750"/>
              </a:xfrm>
              <a:custGeom>
                <a:avLst/>
                <a:gdLst/>
                <a:ahLst/>
                <a:cxnLst/>
                <a:rect l="l" t="t" r="r" b="b"/>
                <a:pathLst>
                  <a:path w="9112" h="8870" extrusionOk="0">
                    <a:moveTo>
                      <a:pt x="4518" y="1"/>
                    </a:moveTo>
                    <a:lnTo>
                      <a:pt x="1136" y="3587"/>
                    </a:lnTo>
                    <a:cubicBezTo>
                      <a:pt x="77" y="4722"/>
                      <a:pt x="0" y="6445"/>
                      <a:pt x="945" y="7670"/>
                    </a:cubicBezTo>
                    <a:cubicBezTo>
                      <a:pt x="1557" y="8461"/>
                      <a:pt x="2463" y="8857"/>
                      <a:pt x="3369" y="8869"/>
                    </a:cubicBezTo>
                    <a:lnTo>
                      <a:pt x="3586" y="8869"/>
                    </a:lnTo>
                    <a:cubicBezTo>
                      <a:pt x="3765" y="8869"/>
                      <a:pt x="3931" y="8844"/>
                      <a:pt x="4097" y="8806"/>
                    </a:cubicBezTo>
                    <a:cubicBezTo>
                      <a:pt x="4135" y="8793"/>
                      <a:pt x="4173" y="8793"/>
                      <a:pt x="4199" y="8780"/>
                    </a:cubicBezTo>
                    <a:cubicBezTo>
                      <a:pt x="4760" y="8640"/>
                      <a:pt x="5283" y="8346"/>
                      <a:pt x="5704" y="7887"/>
                    </a:cubicBezTo>
                    <a:lnTo>
                      <a:pt x="9112" y="4276"/>
                    </a:lnTo>
                    <a:lnTo>
                      <a:pt x="9086" y="4276"/>
                    </a:lnTo>
                    <a:lnTo>
                      <a:pt x="45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a:off x="1623275" y="957725"/>
                <a:ext cx="543950" cy="504400"/>
              </a:xfrm>
              <a:custGeom>
                <a:avLst/>
                <a:gdLst/>
                <a:ahLst/>
                <a:cxnLst/>
                <a:rect l="l" t="t" r="r" b="b"/>
                <a:pathLst>
                  <a:path w="21758" h="20176" extrusionOk="0">
                    <a:moveTo>
                      <a:pt x="5280" y="1"/>
                    </a:moveTo>
                    <a:cubicBezTo>
                      <a:pt x="5264" y="1"/>
                      <a:pt x="5248" y="1"/>
                      <a:pt x="5233" y="1"/>
                    </a:cubicBezTo>
                    <a:lnTo>
                      <a:pt x="3421" y="1"/>
                    </a:lnTo>
                    <a:cubicBezTo>
                      <a:pt x="2489" y="1"/>
                      <a:pt x="1570" y="410"/>
                      <a:pt x="945" y="1201"/>
                    </a:cubicBezTo>
                    <a:cubicBezTo>
                      <a:pt x="1" y="2426"/>
                      <a:pt x="77" y="4148"/>
                      <a:pt x="1137" y="5284"/>
                    </a:cubicBezTo>
                    <a:lnTo>
                      <a:pt x="14216" y="19193"/>
                    </a:lnTo>
                    <a:cubicBezTo>
                      <a:pt x="14829" y="19844"/>
                      <a:pt x="15658" y="20176"/>
                      <a:pt x="16488" y="20176"/>
                    </a:cubicBezTo>
                    <a:lnTo>
                      <a:pt x="18338" y="20176"/>
                    </a:lnTo>
                    <a:cubicBezTo>
                      <a:pt x="19257" y="20176"/>
                      <a:pt x="20176" y="19768"/>
                      <a:pt x="20801" y="18964"/>
                    </a:cubicBezTo>
                    <a:cubicBezTo>
                      <a:pt x="21758" y="17751"/>
                      <a:pt x="21681" y="16016"/>
                      <a:pt x="20622" y="14893"/>
                    </a:cubicBezTo>
                    <a:lnTo>
                      <a:pt x="7542" y="984"/>
                    </a:lnTo>
                    <a:cubicBezTo>
                      <a:pt x="6929" y="333"/>
                      <a:pt x="6106" y="1"/>
                      <a:pt x="5280"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p:nvPr/>
            </p:nvSpPr>
            <p:spPr>
              <a:xfrm>
                <a:off x="1623275" y="957725"/>
                <a:ext cx="543950" cy="504400"/>
              </a:xfrm>
              <a:custGeom>
                <a:avLst/>
                <a:gdLst/>
                <a:ahLst/>
                <a:cxnLst/>
                <a:rect l="l" t="t" r="r" b="b"/>
                <a:pathLst>
                  <a:path w="21758" h="20176" extrusionOk="0">
                    <a:moveTo>
                      <a:pt x="5280" y="1"/>
                    </a:moveTo>
                    <a:cubicBezTo>
                      <a:pt x="5264" y="1"/>
                      <a:pt x="5248" y="1"/>
                      <a:pt x="5233" y="1"/>
                    </a:cubicBezTo>
                    <a:lnTo>
                      <a:pt x="3421" y="1"/>
                    </a:lnTo>
                    <a:cubicBezTo>
                      <a:pt x="2489" y="1"/>
                      <a:pt x="1570" y="410"/>
                      <a:pt x="945" y="1201"/>
                    </a:cubicBezTo>
                    <a:cubicBezTo>
                      <a:pt x="1" y="2426"/>
                      <a:pt x="77" y="4148"/>
                      <a:pt x="1137" y="5284"/>
                    </a:cubicBezTo>
                    <a:lnTo>
                      <a:pt x="14216" y="19193"/>
                    </a:lnTo>
                    <a:cubicBezTo>
                      <a:pt x="14829" y="19844"/>
                      <a:pt x="15658" y="20176"/>
                      <a:pt x="16488" y="20176"/>
                    </a:cubicBezTo>
                    <a:lnTo>
                      <a:pt x="18338" y="20176"/>
                    </a:lnTo>
                    <a:cubicBezTo>
                      <a:pt x="19257" y="20176"/>
                      <a:pt x="20176" y="19768"/>
                      <a:pt x="20801" y="18964"/>
                    </a:cubicBezTo>
                    <a:cubicBezTo>
                      <a:pt x="21758" y="17751"/>
                      <a:pt x="21681" y="16016"/>
                      <a:pt x="20622" y="14893"/>
                    </a:cubicBezTo>
                    <a:lnTo>
                      <a:pt x="7542" y="984"/>
                    </a:lnTo>
                    <a:cubicBezTo>
                      <a:pt x="6929" y="333"/>
                      <a:pt x="6106" y="1"/>
                      <a:pt x="5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7"/>
              <p:cNvSpPr/>
              <p:nvPr/>
            </p:nvSpPr>
            <p:spPr>
              <a:xfrm>
                <a:off x="1669225" y="957550"/>
                <a:ext cx="498000" cy="504550"/>
              </a:xfrm>
              <a:custGeom>
                <a:avLst/>
                <a:gdLst/>
                <a:ahLst/>
                <a:cxnLst/>
                <a:rect l="l" t="t" r="r" b="b"/>
                <a:pathLst>
                  <a:path w="19920" h="20182" extrusionOk="0">
                    <a:moveTo>
                      <a:pt x="3420" y="0"/>
                    </a:moveTo>
                    <a:cubicBezTo>
                      <a:pt x="2494" y="0"/>
                      <a:pt x="1570" y="407"/>
                      <a:pt x="945" y="1208"/>
                    </a:cubicBezTo>
                    <a:cubicBezTo>
                      <a:pt x="0" y="2433"/>
                      <a:pt x="77" y="4155"/>
                      <a:pt x="1136" y="5291"/>
                    </a:cubicBezTo>
                    <a:lnTo>
                      <a:pt x="14216" y="19200"/>
                    </a:lnTo>
                    <a:cubicBezTo>
                      <a:pt x="14837" y="19857"/>
                      <a:pt x="15669" y="20181"/>
                      <a:pt x="16499" y="20181"/>
                    </a:cubicBezTo>
                    <a:cubicBezTo>
                      <a:pt x="17425" y="20181"/>
                      <a:pt x="18350" y="19778"/>
                      <a:pt x="18976" y="18983"/>
                    </a:cubicBezTo>
                    <a:cubicBezTo>
                      <a:pt x="19920" y="17758"/>
                      <a:pt x="19843" y="16023"/>
                      <a:pt x="18784" y="14900"/>
                    </a:cubicBezTo>
                    <a:lnTo>
                      <a:pt x="5704" y="991"/>
                    </a:lnTo>
                    <a:cubicBezTo>
                      <a:pt x="5083" y="327"/>
                      <a:pt x="4251" y="0"/>
                      <a:pt x="3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7"/>
              <p:cNvSpPr/>
              <p:nvPr/>
            </p:nvSpPr>
            <p:spPr>
              <a:xfrm>
                <a:off x="1558200" y="1684475"/>
                <a:ext cx="204850" cy="164950"/>
              </a:xfrm>
              <a:custGeom>
                <a:avLst/>
                <a:gdLst/>
                <a:ahLst/>
                <a:cxnLst/>
                <a:rect l="l" t="t" r="r" b="b"/>
                <a:pathLst>
                  <a:path w="8194" h="6598" extrusionOk="0">
                    <a:moveTo>
                      <a:pt x="2936" y="0"/>
                    </a:moveTo>
                    <a:cubicBezTo>
                      <a:pt x="1315" y="0"/>
                      <a:pt x="1" y="1314"/>
                      <a:pt x="1" y="2948"/>
                    </a:cubicBezTo>
                    <a:lnTo>
                      <a:pt x="1" y="6597"/>
                    </a:lnTo>
                    <a:lnTo>
                      <a:pt x="8193" y="6597"/>
                    </a:lnTo>
                    <a:lnTo>
                      <a:pt x="8193" y="2948"/>
                    </a:lnTo>
                    <a:cubicBezTo>
                      <a:pt x="8193" y="1314"/>
                      <a:pt x="6866" y="0"/>
                      <a:pt x="5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7"/>
              <p:cNvSpPr/>
              <p:nvPr/>
            </p:nvSpPr>
            <p:spPr>
              <a:xfrm>
                <a:off x="1598075" y="1684475"/>
                <a:ext cx="164975" cy="164950"/>
              </a:xfrm>
              <a:custGeom>
                <a:avLst/>
                <a:gdLst/>
                <a:ahLst/>
                <a:cxnLst/>
                <a:rect l="l" t="t" r="r" b="b"/>
                <a:pathLst>
                  <a:path w="6599" h="6598" extrusionOk="0">
                    <a:moveTo>
                      <a:pt x="2936" y="0"/>
                    </a:moveTo>
                    <a:cubicBezTo>
                      <a:pt x="1315" y="0"/>
                      <a:pt x="1" y="1314"/>
                      <a:pt x="1" y="2948"/>
                    </a:cubicBezTo>
                    <a:lnTo>
                      <a:pt x="1" y="6597"/>
                    </a:lnTo>
                    <a:lnTo>
                      <a:pt x="6598" y="6597"/>
                    </a:lnTo>
                    <a:lnTo>
                      <a:pt x="6598" y="2948"/>
                    </a:lnTo>
                    <a:cubicBezTo>
                      <a:pt x="6598" y="1314"/>
                      <a:pt x="5271" y="0"/>
                      <a:pt x="3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7"/>
              <p:cNvSpPr/>
              <p:nvPr/>
            </p:nvSpPr>
            <p:spPr>
              <a:xfrm>
                <a:off x="1391675" y="1829625"/>
                <a:ext cx="457175" cy="90625"/>
              </a:xfrm>
              <a:custGeom>
                <a:avLst/>
                <a:gdLst/>
                <a:ahLst/>
                <a:cxnLst/>
                <a:rect l="l" t="t" r="r" b="b"/>
                <a:pathLst>
                  <a:path w="18287" h="3625" extrusionOk="0">
                    <a:moveTo>
                      <a:pt x="473" y="0"/>
                    </a:moveTo>
                    <a:cubicBezTo>
                      <a:pt x="218" y="0"/>
                      <a:pt x="1" y="217"/>
                      <a:pt x="1" y="472"/>
                    </a:cubicBezTo>
                    <a:lnTo>
                      <a:pt x="1" y="3624"/>
                    </a:lnTo>
                    <a:lnTo>
                      <a:pt x="18287" y="3624"/>
                    </a:lnTo>
                    <a:lnTo>
                      <a:pt x="18287" y="472"/>
                    </a:lnTo>
                    <a:cubicBezTo>
                      <a:pt x="18287" y="217"/>
                      <a:pt x="18083" y="0"/>
                      <a:pt x="17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7"/>
              <p:cNvSpPr/>
              <p:nvPr/>
            </p:nvSpPr>
            <p:spPr>
              <a:xfrm>
                <a:off x="1591075" y="1829625"/>
                <a:ext cx="257775" cy="90625"/>
              </a:xfrm>
              <a:custGeom>
                <a:avLst/>
                <a:gdLst/>
                <a:ahLst/>
                <a:cxnLst/>
                <a:rect l="l" t="t" r="r" b="b"/>
                <a:pathLst>
                  <a:path w="10311" h="3625" extrusionOk="0">
                    <a:moveTo>
                      <a:pt x="472" y="0"/>
                    </a:moveTo>
                    <a:cubicBezTo>
                      <a:pt x="217" y="0"/>
                      <a:pt x="0" y="217"/>
                      <a:pt x="0" y="472"/>
                    </a:cubicBezTo>
                    <a:lnTo>
                      <a:pt x="0" y="3624"/>
                    </a:lnTo>
                    <a:lnTo>
                      <a:pt x="10311" y="3624"/>
                    </a:lnTo>
                    <a:lnTo>
                      <a:pt x="10311" y="472"/>
                    </a:lnTo>
                    <a:cubicBezTo>
                      <a:pt x="10311" y="217"/>
                      <a:pt x="10107" y="0"/>
                      <a:pt x="98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7"/>
              <p:cNvSpPr/>
              <p:nvPr/>
            </p:nvSpPr>
            <p:spPr>
              <a:xfrm>
                <a:off x="1359150" y="1906175"/>
                <a:ext cx="611250" cy="30025"/>
              </a:xfrm>
              <a:custGeom>
                <a:avLst/>
                <a:gdLst/>
                <a:ahLst/>
                <a:cxnLst/>
                <a:rect l="l" t="t" r="r" b="b"/>
                <a:pathLst>
                  <a:path w="24450" h="1201" extrusionOk="0">
                    <a:moveTo>
                      <a:pt x="740" y="1"/>
                    </a:moveTo>
                    <a:cubicBezTo>
                      <a:pt x="332" y="1"/>
                      <a:pt x="0" y="332"/>
                      <a:pt x="0" y="728"/>
                    </a:cubicBezTo>
                    <a:lnTo>
                      <a:pt x="0" y="1200"/>
                    </a:lnTo>
                    <a:lnTo>
                      <a:pt x="24450" y="1200"/>
                    </a:lnTo>
                    <a:lnTo>
                      <a:pt x="24450" y="728"/>
                    </a:lnTo>
                    <a:cubicBezTo>
                      <a:pt x="24450" y="332"/>
                      <a:pt x="24118" y="1"/>
                      <a:pt x="23709"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p:nvPr/>
            </p:nvSpPr>
            <p:spPr>
              <a:xfrm>
                <a:off x="1359150" y="1906175"/>
                <a:ext cx="611250" cy="30025"/>
              </a:xfrm>
              <a:custGeom>
                <a:avLst/>
                <a:gdLst/>
                <a:ahLst/>
                <a:cxnLst/>
                <a:rect l="l" t="t" r="r" b="b"/>
                <a:pathLst>
                  <a:path w="24450" h="1201" extrusionOk="0">
                    <a:moveTo>
                      <a:pt x="740" y="1"/>
                    </a:moveTo>
                    <a:cubicBezTo>
                      <a:pt x="332" y="1"/>
                      <a:pt x="0" y="332"/>
                      <a:pt x="0" y="728"/>
                    </a:cubicBezTo>
                    <a:lnTo>
                      <a:pt x="0" y="1200"/>
                    </a:lnTo>
                    <a:lnTo>
                      <a:pt x="24450" y="1200"/>
                    </a:lnTo>
                    <a:lnTo>
                      <a:pt x="24450" y="728"/>
                    </a:lnTo>
                    <a:cubicBezTo>
                      <a:pt x="24450" y="332"/>
                      <a:pt x="24118" y="1"/>
                      <a:pt x="23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p:nvPr/>
            </p:nvSpPr>
            <p:spPr>
              <a:xfrm>
                <a:off x="1558525" y="1906175"/>
                <a:ext cx="411875" cy="30025"/>
              </a:xfrm>
              <a:custGeom>
                <a:avLst/>
                <a:gdLst/>
                <a:ahLst/>
                <a:cxnLst/>
                <a:rect l="l" t="t" r="r" b="b"/>
                <a:pathLst>
                  <a:path w="16475" h="1201" extrusionOk="0">
                    <a:moveTo>
                      <a:pt x="741" y="1"/>
                    </a:moveTo>
                    <a:cubicBezTo>
                      <a:pt x="332" y="1"/>
                      <a:pt x="0" y="332"/>
                      <a:pt x="0" y="728"/>
                    </a:cubicBezTo>
                    <a:lnTo>
                      <a:pt x="0" y="1200"/>
                    </a:lnTo>
                    <a:lnTo>
                      <a:pt x="16475" y="1200"/>
                    </a:lnTo>
                    <a:lnTo>
                      <a:pt x="16475" y="728"/>
                    </a:lnTo>
                    <a:cubicBezTo>
                      <a:pt x="16475" y="332"/>
                      <a:pt x="16143" y="1"/>
                      <a:pt x="15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a:off x="1635400" y="1710950"/>
                <a:ext cx="107550" cy="113275"/>
              </a:xfrm>
              <a:custGeom>
                <a:avLst/>
                <a:gdLst/>
                <a:ahLst/>
                <a:cxnLst/>
                <a:rect l="l" t="t" r="r" b="b"/>
                <a:pathLst>
                  <a:path w="4302" h="4531" extrusionOk="0">
                    <a:moveTo>
                      <a:pt x="1915" y="0"/>
                    </a:moveTo>
                    <a:cubicBezTo>
                      <a:pt x="869" y="0"/>
                      <a:pt x="1" y="1008"/>
                      <a:pt x="1" y="2259"/>
                    </a:cubicBezTo>
                    <a:cubicBezTo>
                      <a:pt x="1" y="3509"/>
                      <a:pt x="869" y="4530"/>
                      <a:pt x="1915" y="4530"/>
                    </a:cubicBezTo>
                    <a:lnTo>
                      <a:pt x="2387" y="4530"/>
                    </a:lnTo>
                    <a:cubicBezTo>
                      <a:pt x="3446" y="4530"/>
                      <a:pt x="4301" y="3509"/>
                      <a:pt x="4301" y="2259"/>
                    </a:cubicBezTo>
                    <a:cubicBezTo>
                      <a:pt x="4301" y="1008"/>
                      <a:pt x="3446" y="0"/>
                      <a:pt x="2387"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a:off x="1635400" y="1710950"/>
                <a:ext cx="107550" cy="113275"/>
              </a:xfrm>
              <a:custGeom>
                <a:avLst/>
                <a:gdLst/>
                <a:ahLst/>
                <a:cxnLst/>
                <a:rect l="l" t="t" r="r" b="b"/>
                <a:pathLst>
                  <a:path w="4302" h="4531" extrusionOk="0">
                    <a:moveTo>
                      <a:pt x="1915" y="0"/>
                    </a:moveTo>
                    <a:cubicBezTo>
                      <a:pt x="869" y="0"/>
                      <a:pt x="1" y="1008"/>
                      <a:pt x="1" y="2259"/>
                    </a:cubicBezTo>
                    <a:cubicBezTo>
                      <a:pt x="1" y="3509"/>
                      <a:pt x="869" y="4530"/>
                      <a:pt x="1915" y="4530"/>
                    </a:cubicBezTo>
                    <a:lnTo>
                      <a:pt x="2387" y="4530"/>
                    </a:lnTo>
                    <a:cubicBezTo>
                      <a:pt x="3446" y="4530"/>
                      <a:pt x="4301" y="3509"/>
                      <a:pt x="4301" y="2259"/>
                    </a:cubicBezTo>
                    <a:cubicBezTo>
                      <a:pt x="4301" y="1008"/>
                      <a:pt x="3446" y="0"/>
                      <a:pt x="2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a:off x="1647200" y="1710950"/>
                <a:ext cx="95750" cy="113275"/>
              </a:xfrm>
              <a:custGeom>
                <a:avLst/>
                <a:gdLst/>
                <a:ahLst/>
                <a:cxnLst/>
                <a:rect l="l" t="t" r="r" b="b"/>
                <a:pathLst>
                  <a:path w="3830" h="4531" extrusionOk="0">
                    <a:moveTo>
                      <a:pt x="1915" y="0"/>
                    </a:moveTo>
                    <a:cubicBezTo>
                      <a:pt x="856" y="0"/>
                      <a:pt x="1" y="1008"/>
                      <a:pt x="1" y="2259"/>
                    </a:cubicBezTo>
                    <a:cubicBezTo>
                      <a:pt x="1" y="3509"/>
                      <a:pt x="856" y="4530"/>
                      <a:pt x="1915" y="4530"/>
                    </a:cubicBezTo>
                    <a:cubicBezTo>
                      <a:pt x="2961" y="4530"/>
                      <a:pt x="3829" y="3509"/>
                      <a:pt x="3829" y="2259"/>
                    </a:cubicBezTo>
                    <a:cubicBezTo>
                      <a:pt x="3829" y="1008"/>
                      <a:pt x="2961" y="0"/>
                      <a:pt x="19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a:off x="1674000" y="1733900"/>
                <a:ext cx="63825" cy="67350"/>
              </a:xfrm>
              <a:custGeom>
                <a:avLst/>
                <a:gdLst/>
                <a:ahLst/>
                <a:cxnLst/>
                <a:rect l="l" t="t" r="r" b="b"/>
                <a:pathLst>
                  <a:path w="2553" h="2694" extrusionOk="0">
                    <a:moveTo>
                      <a:pt x="1137" y="1"/>
                    </a:moveTo>
                    <a:cubicBezTo>
                      <a:pt x="511" y="1"/>
                      <a:pt x="1" y="601"/>
                      <a:pt x="1" y="1341"/>
                    </a:cubicBezTo>
                    <a:cubicBezTo>
                      <a:pt x="1" y="2081"/>
                      <a:pt x="511" y="2693"/>
                      <a:pt x="1137" y="2693"/>
                    </a:cubicBezTo>
                    <a:lnTo>
                      <a:pt x="1417" y="2693"/>
                    </a:lnTo>
                    <a:cubicBezTo>
                      <a:pt x="2043" y="2693"/>
                      <a:pt x="2553" y="2081"/>
                      <a:pt x="2553" y="1341"/>
                    </a:cubicBezTo>
                    <a:cubicBezTo>
                      <a:pt x="2553" y="601"/>
                      <a:pt x="2043" y="1"/>
                      <a:pt x="1417"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a:off x="1674000" y="1733900"/>
                <a:ext cx="63825" cy="67350"/>
              </a:xfrm>
              <a:custGeom>
                <a:avLst/>
                <a:gdLst/>
                <a:ahLst/>
                <a:cxnLst/>
                <a:rect l="l" t="t" r="r" b="b"/>
                <a:pathLst>
                  <a:path w="2553" h="2694" extrusionOk="0">
                    <a:moveTo>
                      <a:pt x="1137" y="1"/>
                    </a:moveTo>
                    <a:cubicBezTo>
                      <a:pt x="511" y="1"/>
                      <a:pt x="1" y="601"/>
                      <a:pt x="1" y="1341"/>
                    </a:cubicBezTo>
                    <a:cubicBezTo>
                      <a:pt x="1" y="2081"/>
                      <a:pt x="511" y="2693"/>
                      <a:pt x="1137" y="2693"/>
                    </a:cubicBezTo>
                    <a:lnTo>
                      <a:pt x="1417" y="2693"/>
                    </a:lnTo>
                    <a:cubicBezTo>
                      <a:pt x="2043" y="2693"/>
                      <a:pt x="2553" y="2081"/>
                      <a:pt x="2553" y="1341"/>
                    </a:cubicBezTo>
                    <a:cubicBezTo>
                      <a:pt x="2553" y="601"/>
                      <a:pt x="2043"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a:off x="1681025" y="1733900"/>
                <a:ext cx="56800" cy="67350"/>
              </a:xfrm>
              <a:custGeom>
                <a:avLst/>
                <a:gdLst/>
                <a:ahLst/>
                <a:cxnLst/>
                <a:rect l="l" t="t" r="r" b="b"/>
                <a:pathLst>
                  <a:path w="2272" h="2694" extrusionOk="0">
                    <a:moveTo>
                      <a:pt x="1136" y="1"/>
                    </a:moveTo>
                    <a:cubicBezTo>
                      <a:pt x="511" y="1"/>
                      <a:pt x="1" y="601"/>
                      <a:pt x="1" y="1341"/>
                    </a:cubicBezTo>
                    <a:cubicBezTo>
                      <a:pt x="1" y="2081"/>
                      <a:pt x="511" y="2693"/>
                      <a:pt x="1136" y="2693"/>
                    </a:cubicBezTo>
                    <a:cubicBezTo>
                      <a:pt x="1762" y="2693"/>
                      <a:pt x="2272" y="2081"/>
                      <a:pt x="2272" y="1341"/>
                    </a:cubicBezTo>
                    <a:cubicBezTo>
                      <a:pt x="2272" y="601"/>
                      <a:pt x="1762" y="1"/>
                      <a:pt x="1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p:nvPr/>
            </p:nvSpPr>
            <p:spPr>
              <a:xfrm>
                <a:off x="2046300" y="1323650"/>
                <a:ext cx="107225" cy="113275"/>
              </a:xfrm>
              <a:custGeom>
                <a:avLst/>
                <a:gdLst/>
                <a:ahLst/>
                <a:cxnLst/>
                <a:rect l="l" t="t" r="r" b="b"/>
                <a:pathLst>
                  <a:path w="4289" h="4531" extrusionOk="0">
                    <a:moveTo>
                      <a:pt x="1915" y="1"/>
                    </a:moveTo>
                    <a:cubicBezTo>
                      <a:pt x="856" y="1"/>
                      <a:pt x="1" y="1022"/>
                      <a:pt x="1" y="2272"/>
                    </a:cubicBezTo>
                    <a:cubicBezTo>
                      <a:pt x="1" y="3523"/>
                      <a:pt x="856" y="4531"/>
                      <a:pt x="1915" y="4531"/>
                    </a:cubicBezTo>
                    <a:lnTo>
                      <a:pt x="2374" y="4531"/>
                    </a:lnTo>
                    <a:cubicBezTo>
                      <a:pt x="3433" y="4531"/>
                      <a:pt x="4288" y="3523"/>
                      <a:pt x="4288" y="2272"/>
                    </a:cubicBezTo>
                    <a:cubicBezTo>
                      <a:pt x="4288" y="1022"/>
                      <a:pt x="3433" y="1"/>
                      <a:pt x="2374"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7"/>
              <p:cNvSpPr/>
              <p:nvPr/>
            </p:nvSpPr>
            <p:spPr>
              <a:xfrm>
                <a:off x="2046300" y="1323650"/>
                <a:ext cx="107225" cy="113275"/>
              </a:xfrm>
              <a:custGeom>
                <a:avLst/>
                <a:gdLst/>
                <a:ahLst/>
                <a:cxnLst/>
                <a:rect l="l" t="t" r="r" b="b"/>
                <a:pathLst>
                  <a:path w="4289" h="4531" extrusionOk="0">
                    <a:moveTo>
                      <a:pt x="1915" y="1"/>
                    </a:moveTo>
                    <a:cubicBezTo>
                      <a:pt x="856" y="1"/>
                      <a:pt x="1" y="1022"/>
                      <a:pt x="1" y="2272"/>
                    </a:cubicBezTo>
                    <a:cubicBezTo>
                      <a:pt x="1" y="3523"/>
                      <a:pt x="856" y="4531"/>
                      <a:pt x="1915" y="4531"/>
                    </a:cubicBezTo>
                    <a:lnTo>
                      <a:pt x="2374" y="4531"/>
                    </a:lnTo>
                    <a:cubicBezTo>
                      <a:pt x="3433" y="4531"/>
                      <a:pt x="4288" y="3523"/>
                      <a:pt x="4288" y="2272"/>
                    </a:cubicBezTo>
                    <a:cubicBezTo>
                      <a:pt x="4288" y="1022"/>
                      <a:pt x="3433" y="1"/>
                      <a:pt x="2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7"/>
              <p:cNvSpPr/>
              <p:nvPr/>
            </p:nvSpPr>
            <p:spPr>
              <a:xfrm>
                <a:off x="2057775" y="1323650"/>
                <a:ext cx="95750" cy="113275"/>
              </a:xfrm>
              <a:custGeom>
                <a:avLst/>
                <a:gdLst/>
                <a:ahLst/>
                <a:cxnLst/>
                <a:rect l="l" t="t" r="r" b="b"/>
                <a:pathLst>
                  <a:path w="3830" h="4531" extrusionOk="0">
                    <a:moveTo>
                      <a:pt x="1915" y="1"/>
                    </a:moveTo>
                    <a:cubicBezTo>
                      <a:pt x="856" y="1"/>
                      <a:pt x="1" y="1022"/>
                      <a:pt x="1" y="2272"/>
                    </a:cubicBezTo>
                    <a:cubicBezTo>
                      <a:pt x="1" y="3510"/>
                      <a:pt x="856" y="4531"/>
                      <a:pt x="1915" y="4531"/>
                    </a:cubicBezTo>
                    <a:cubicBezTo>
                      <a:pt x="2974" y="4531"/>
                      <a:pt x="3829" y="3510"/>
                      <a:pt x="3829" y="2272"/>
                    </a:cubicBezTo>
                    <a:cubicBezTo>
                      <a:pt x="3829" y="1022"/>
                      <a:pt x="2974" y="1"/>
                      <a:pt x="1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a:off x="2084900" y="1346625"/>
                <a:ext cx="63500" cy="67350"/>
              </a:xfrm>
              <a:custGeom>
                <a:avLst/>
                <a:gdLst/>
                <a:ahLst/>
                <a:cxnLst/>
                <a:rect l="l" t="t" r="r" b="b"/>
                <a:pathLst>
                  <a:path w="2540" h="2694" extrusionOk="0">
                    <a:moveTo>
                      <a:pt x="1136" y="1"/>
                    </a:moveTo>
                    <a:cubicBezTo>
                      <a:pt x="498" y="1"/>
                      <a:pt x="1" y="600"/>
                      <a:pt x="1" y="1340"/>
                    </a:cubicBezTo>
                    <a:cubicBezTo>
                      <a:pt x="1" y="2093"/>
                      <a:pt x="498" y="2693"/>
                      <a:pt x="1136" y="2693"/>
                    </a:cubicBezTo>
                    <a:lnTo>
                      <a:pt x="1404" y="2693"/>
                    </a:lnTo>
                    <a:cubicBezTo>
                      <a:pt x="2030" y="2693"/>
                      <a:pt x="2540" y="2093"/>
                      <a:pt x="2540" y="1340"/>
                    </a:cubicBezTo>
                    <a:cubicBezTo>
                      <a:pt x="2540" y="600"/>
                      <a:pt x="2030" y="1"/>
                      <a:pt x="1404"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p:nvPr/>
            </p:nvSpPr>
            <p:spPr>
              <a:xfrm>
                <a:off x="2084900" y="1346625"/>
                <a:ext cx="63500" cy="67350"/>
              </a:xfrm>
              <a:custGeom>
                <a:avLst/>
                <a:gdLst/>
                <a:ahLst/>
                <a:cxnLst/>
                <a:rect l="l" t="t" r="r" b="b"/>
                <a:pathLst>
                  <a:path w="2540" h="2694" extrusionOk="0">
                    <a:moveTo>
                      <a:pt x="1136" y="1"/>
                    </a:moveTo>
                    <a:cubicBezTo>
                      <a:pt x="498" y="1"/>
                      <a:pt x="1" y="600"/>
                      <a:pt x="1" y="1340"/>
                    </a:cubicBezTo>
                    <a:cubicBezTo>
                      <a:pt x="1" y="2093"/>
                      <a:pt x="498" y="2693"/>
                      <a:pt x="1136" y="2693"/>
                    </a:cubicBezTo>
                    <a:lnTo>
                      <a:pt x="1404" y="2693"/>
                    </a:lnTo>
                    <a:cubicBezTo>
                      <a:pt x="2030" y="2693"/>
                      <a:pt x="2540" y="2093"/>
                      <a:pt x="2540" y="1340"/>
                    </a:cubicBezTo>
                    <a:cubicBezTo>
                      <a:pt x="2540" y="600"/>
                      <a:pt x="2030" y="1"/>
                      <a:pt x="14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p:nvPr/>
            </p:nvSpPr>
            <p:spPr>
              <a:xfrm>
                <a:off x="2091600" y="1346625"/>
                <a:ext cx="56800" cy="67350"/>
              </a:xfrm>
              <a:custGeom>
                <a:avLst/>
                <a:gdLst/>
                <a:ahLst/>
                <a:cxnLst/>
                <a:rect l="l" t="t" r="r" b="b"/>
                <a:pathLst>
                  <a:path w="2272" h="2694" extrusionOk="0">
                    <a:moveTo>
                      <a:pt x="1136" y="1"/>
                    </a:moveTo>
                    <a:cubicBezTo>
                      <a:pt x="511" y="1"/>
                      <a:pt x="1" y="600"/>
                      <a:pt x="1" y="1340"/>
                    </a:cubicBezTo>
                    <a:cubicBezTo>
                      <a:pt x="1" y="2093"/>
                      <a:pt x="511" y="2693"/>
                      <a:pt x="1136" y="2693"/>
                    </a:cubicBezTo>
                    <a:cubicBezTo>
                      <a:pt x="1762" y="2693"/>
                      <a:pt x="2272" y="2093"/>
                      <a:pt x="2272" y="1340"/>
                    </a:cubicBezTo>
                    <a:cubicBezTo>
                      <a:pt x="2272" y="600"/>
                      <a:pt x="1762" y="1"/>
                      <a:pt x="1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a:off x="1531725" y="938775"/>
                <a:ext cx="354450" cy="220750"/>
              </a:xfrm>
              <a:custGeom>
                <a:avLst/>
                <a:gdLst/>
                <a:ahLst/>
                <a:cxnLst/>
                <a:rect l="l" t="t" r="r" b="b"/>
                <a:pathLst>
                  <a:path w="14178" h="8830" extrusionOk="0">
                    <a:moveTo>
                      <a:pt x="6200" y="1"/>
                    </a:moveTo>
                    <a:cubicBezTo>
                      <a:pt x="5370" y="1"/>
                      <a:pt x="4645" y="2"/>
                      <a:pt x="4339" y="6"/>
                    </a:cubicBezTo>
                    <a:cubicBezTo>
                      <a:pt x="3931" y="6"/>
                      <a:pt x="3510" y="70"/>
                      <a:pt x="3101" y="211"/>
                    </a:cubicBezTo>
                    <a:lnTo>
                      <a:pt x="1" y="1436"/>
                    </a:lnTo>
                    <a:lnTo>
                      <a:pt x="1" y="7382"/>
                    </a:lnTo>
                    <a:lnTo>
                      <a:pt x="3101" y="8620"/>
                    </a:lnTo>
                    <a:cubicBezTo>
                      <a:pt x="3528" y="8750"/>
                      <a:pt x="3954" y="8825"/>
                      <a:pt x="4380" y="8825"/>
                    </a:cubicBezTo>
                    <a:cubicBezTo>
                      <a:pt x="4413" y="8825"/>
                      <a:pt x="4446" y="8825"/>
                      <a:pt x="4480" y="8824"/>
                    </a:cubicBezTo>
                    <a:cubicBezTo>
                      <a:pt x="4480" y="8824"/>
                      <a:pt x="6759" y="8830"/>
                      <a:pt x="8416" y="8830"/>
                    </a:cubicBezTo>
                    <a:cubicBezTo>
                      <a:pt x="9244" y="8830"/>
                      <a:pt x="9916" y="8828"/>
                      <a:pt x="10069" y="8824"/>
                    </a:cubicBezTo>
                    <a:cubicBezTo>
                      <a:pt x="12187" y="8786"/>
                      <a:pt x="14178" y="7140"/>
                      <a:pt x="14178" y="4409"/>
                    </a:cubicBezTo>
                    <a:cubicBezTo>
                      <a:pt x="14178" y="1720"/>
                      <a:pt x="12155" y="6"/>
                      <a:pt x="10012" y="6"/>
                    </a:cubicBezTo>
                    <a:cubicBezTo>
                      <a:pt x="9988" y="6"/>
                      <a:pt x="9965" y="6"/>
                      <a:pt x="9941" y="6"/>
                    </a:cubicBezTo>
                    <a:cubicBezTo>
                      <a:pt x="9941" y="6"/>
                      <a:pt x="7860" y="1"/>
                      <a:pt x="6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1655175" y="938875"/>
                <a:ext cx="231000" cy="220575"/>
              </a:xfrm>
              <a:custGeom>
                <a:avLst/>
                <a:gdLst/>
                <a:ahLst/>
                <a:cxnLst/>
                <a:rect l="l" t="t" r="r" b="b"/>
                <a:pathLst>
                  <a:path w="9240" h="8823" extrusionOk="0">
                    <a:moveTo>
                      <a:pt x="5050" y="0"/>
                    </a:moveTo>
                    <a:cubicBezTo>
                      <a:pt x="4617" y="0"/>
                      <a:pt x="4179" y="67"/>
                      <a:pt x="3753" y="207"/>
                    </a:cubicBezTo>
                    <a:lnTo>
                      <a:pt x="1" y="1432"/>
                    </a:lnTo>
                    <a:lnTo>
                      <a:pt x="1" y="7378"/>
                    </a:lnTo>
                    <a:lnTo>
                      <a:pt x="3753" y="8616"/>
                    </a:lnTo>
                    <a:cubicBezTo>
                      <a:pt x="4179" y="8755"/>
                      <a:pt x="4616" y="8822"/>
                      <a:pt x="5049" y="8822"/>
                    </a:cubicBezTo>
                    <a:cubicBezTo>
                      <a:pt x="7198" y="8822"/>
                      <a:pt x="9240" y="7166"/>
                      <a:pt x="9240" y="4405"/>
                    </a:cubicBezTo>
                    <a:cubicBezTo>
                      <a:pt x="9240" y="1655"/>
                      <a:pt x="7198" y="0"/>
                      <a:pt x="50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1763325" y="992525"/>
                <a:ext cx="107550" cy="113275"/>
              </a:xfrm>
              <a:custGeom>
                <a:avLst/>
                <a:gdLst/>
                <a:ahLst/>
                <a:cxnLst/>
                <a:rect l="l" t="t" r="r" b="b"/>
                <a:pathLst>
                  <a:path w="4302" h="4531" extrusionOk="0">
                    <a:moveTo>
                      <a:pt x="1915" y="0"/>
                    </a:moveTo>
                    <a:cubicBezTo>
                      <a:pt x="856" y="0"/>
                      <a:pt x="1" y="1008"/>
                      <a:pt x="1" y="2259"/>
                    </a:cubicBezTo>
                    <a:cubicBezTo>
                      <a:pt x="1" y="3509"/>
                      <a:pt x="856" y="4530"/>
                      <a:pt x="1915" y="4530"/>
                    </a:cubicBezTo>
                    <a:lnTo>
                      <a:pt x="2387" y="4530"/>
                    </a:lnTo>
                    <a:cubicBezTo>
                      <a:pt x="3433" y="4530"/>
                      <a:pt x="4301" y="3509"/>
                      <a:pt x="4301" y="2259"/>
                    </a:cubicBezTo>
                    <a:cubicBezTo>
                      <a:pt x="4301" y="1008"/>
                      <a:pt x="3433" y="0"/>
                      <a:pt x="2387"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p:nvPr/>
            </p:nvSpPr>
            <p:spPr>
              <a:xfrm>
                <a:off x="1763325" y="992525"/>
                <a:ext cx="107550" cy="113275"/>
              </a:xfrm>
              <a:custGeom>
                <a:avLst/>
                <a:gdLst/>
                <a:ahLst/>
                <a:cxnLst/>
                <a:rect l="l" t="t" r="r" b="b"/>
                <a:pathLst>
                  <a:path w="4302" h="4531" extrusionOk="0">
                    <a:moveTo>
                      <a:pt x="1915" y="0"/>
                    </a:moveTo>
                    <a:cubicBezTo>
                      <a:pt x="856" y="0"/>
                      <a:pt x="1" y="1008"/>
                      <a:pt x="1" y="2259"/>
                    </a:cubicBezTo>
                    <a:cubicBezTo>
                      <a:pt x="1" y="3509"/>
                      <a:pt x="856" y="4530"/>
                      <a:pt x="1915" y="4530"/>
                    </a:cubicBezTo>
                    <a:lnTo>
                      <a:pt x="2387" y="4530"/>
                    </a:lnTo>
                    <a:cubicBezTo>
                      <a:pt x="3433" y="4530"/>
                      <a:pt x="4301" y="3509"/>
                      <a:pt x="4301" y="2259"/>
                    </a:cubicBezTo>
                    <a:cubicBezTo>
                      <a:pt x="4301" y="1008"/>
                      <a:pt x="3433" y="0"/>
                      <a:pt x="2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p:nvPr/>
            </p:nvSpPr>
            <p:spPr>
              <a:xfrm>
                <a:off x="1774825" y="992525"/>
                <a:ext cx="95725" cy="112950"/>
              </a:xfrm>
              <a:custGeom>
                <a:avLst/>
                <a:gdLst/>
                <a:ahLst/>
                <a:cxnLst/>
                <a:rect l="l" t="t" r="r" b="b"/>
                <a:pathLst>
                  <a:path w="3829" h="4518" extrusionOk="0">
                    <a:moveTo>
                      <a:pt x="1914" y="0"/>
                    </a:moveTo>
                    <a:cubicBezTo>
                      <a:pt x="868" y="0"/>
                      <a:pt x="0" y="1008"/>
                      <a:pt x="0" y="2259"/>
                    </a:cubicBezTo>
                    <a:cubicBezTo>
                      <a:pt x="0" y="3509"/>
                      <a:pt x="868" y="4517"/>
                      <a:pt x="1914" y="4517"/>
                    </a:cubicBezTo>
                    <a:cubicBezTo>
                      <a:pt x="2973" y="4517"/>
                      <a:pt x="3828" y="3509"/>
                      <a:pt x="3828" y="2259"/>
                    </a:cubicBezTo>
                    <a:cubicBezTo>
                      <a:pt x="3828" y="1008"/>
                      <a:pt x="2973" y="0"/>
                      <a:pt x="1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1801925" y="1015475"/>
                <a:ext cx="63850" cy="67350"/>
              </a:xfrm>
              <a:custGeom>
                <a:avLst/>
                <a:gdLst/>
                <a:ahLst/>
                <a:cxnLst/>
                <a:rect l="l" t="t" r="r" b="b"/>
                <a:pathLst>
                  <a:path w="2554" h="2694" extrusionOk="0">
                    <a:moveTo>
                      <a:pt x="1137" y="1"/>
                    </a:moveTo>
                    <a:cubicBezTo>
                      <a:pt x="511" y="1"/>
                      <a:pt x="1" y="601"/>
                      <a:pt x="1" y="1341"/>
                    </a:cubicBezTo>
                    <a:cubicBezTo>
                      <a:pt x="1" y="2081"/>
                      <a:pt x="511" y="2693"/>
                      <a:pt x="1137" y="2693"/>
                    </a:cubicBezTo>
                    <a:lnTo>
                      <a:pt x="1417" y="2693"/>
                    </a:lnTo>
                    <a:cubicBezTo>
                      <a:pt x="2043" y="2693"/>
                      <a:pt x="2553" y="2081"/>
                      <a:pt x="2553" y="1341"/>
                    </a:cubicBezTo>
                    <a:cubicBezTo>
                      <a:pt x="2553" y="601"/>
                      <a:pt x="2043" y="1"/>
                      <a:pt x="1417"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1801925" y="1015475"/>
                <a:ext cx="63850" cy="67350"/>
              </a:xfrm>
              <a:custGeom>
                <a:avLst/>
                <a:gdLst/>
                <a:ahLst/>
                <a:cxnLst/>
                <a:rect l="l" t="t" r="r" b="b"/>
                <a:pathLst>
                  <a:path w="2554" h="2694" extrusionOk="0">
                    <a:moveTo>
                      <a:pt x="1137" y="1"/>
                    </a:moveTo>
                    <a:cubicBezTo>
                      <a:pt x="511" y="1"/>
                      <a:pt x="1" y="601"/>
                      <a:pt x="1" y="1341"/>
                    </a:cubicBezTo>
                    <a:cubicBezTo>
                      <a:pt x="1" y="2081"/>
                      <a:pt x="511" y="2693"/>
                      <a:pt x="1137" y="2693"/>
                    </a:cubicBezTo>
                    <a:lnTo>
                      <a:pt x="1417" y="2693"/>
                    </a:lnTo>
                    <a:cubicBezTo>
                      <a:pt x="2043" y="2693"/>
                      <a:pt x="2553" y="2081"/>
                      <a:pt x="2553" y="1341"/>
                    </a:cubicBezTo>
                    <a:cubicBezTo>
                      <a:pt x="2553" y="601"/>
                      <a:pt x="2043"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1808950" y="1015475"/>
                <a:ext cx="56825" cy="67350"/>
              </a:xfrm>
              <a:custGeom>
                <a:avLst/>
                <a:gdLst/>
                <a:ahLst/>
                <a:cxnLst/>
                <a:rect l="l" t="t" r="r" b="b"/>
                <a:pathLst>
                  <a:path w="2273" h="2694" extrusionOk="0">
                    <a:moveTo>
                      <a:pt x="1136" y="1"/>
                    </a:moveTo>
                    <a:cubicBezTo>
                      <a:pt x="511" y="1"/>
                      <a:pt x="1" y="601"/>
                      <a:pt x="1" y="1341"/>
                    </a:cubicBezTo>
                    <a:cubicBezTo>
                      <a:pt x="1" y="2081"/>
                      <a:pt x="511" y="2693"/>
                      <a:pt x="1136" y="2693"/>
                    </a:cubicBezTo>
                    <a:cubicBezTo>
                      <a:pt x="1762" y="2693"/>
                      <a:pt x="2272" y="2081"/>
                      <a:pt x="2272" y="1341"/>
                    </a:cubicBezTo>
                    <a:cubicBezTo>
                      <a:pt x="2272" y="601"/>
                      <a:pt x="1762" y="1"/>
                      <a:pt x="1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1493775" y="947525"/>
                <a:ext cx="192375" cy="202925"/>
              </a:xfrm>
              <a:custGeom>
                <a:avLst/>
                <a:gdLst/>
                <a:ahLst/>
                <a:cxnLst/>
                <a:rect l="l" t="t" r="r" b="b"/>
                <a:pathLst>
                  <a:path w="7695" h="8117" extrusionOk="0">
                    <a:moveTo>
                      <a:pt x="3433" y="1"/>
                    </a:moveTo>
                    <a:cubicBezTo>
                      <a:pt x="1531" y="1"/>
                      <a:pt x="0" y="1826"/>
                      <a:pt x="0" y="4059"/>
                    </a:cubicBezTo>
                    <a:cubicBezTo>
                      <a:pt x="0" y="6305"/>
                      <a:pt x="1531" y="8117"/>
                      <a:pt x="3433" y="8117"/>
                    </a:cubicBezTo>
                    <a:lnTo>
                      <a:pt x="4262" y="8117"/>
                    </a:lnTo>
                    <a:cubicBezTo>
                      <a:pt x="6151" y="8117"/>
                      <a:pt x="7695" y="6305"/>
                      <a:pt x="7695" y="4059"/>
                    </a:cubicBezTo>
                    <a:cubicBezTo>
                      <a:pt x="7695" y="1826"/>
                      <a:pt x="6151" y="1"/>
                      <a:pt x="4262"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1493775" y="947525"/>
                <a:ext cx="192375" cy="202925"/>
              </a:xfrm>
              <a:custGeom>
                <a:avLst/>
                <a:gdLst/>
                <a:ahLst/>
                <a:cxnLst/>
                <a:rect l="l" t="t" r="r" b="b"/>
                <a:pathLst>
                  <a:path w="7695" h="8117" extrusionOk="0">
                    <a:moveTo>
                      <a:pt x="3433" y="1"/>
                    </a:moveTo>
                    <a:cubicBezTo>
                      <a:pt x="1531" y="1"/>
                      <a:pt x="0" y="1826"/>
                      <a:pt x="0" y="4059"/>
                    </a:cubicBezTo>
                    <a:cubicBezTo>
                      <a:pt x="0" y="6305"/>
                      <a:pt x="1531" y="8117"/>
                      <a:pt x="3433" y="8117"/>
                    </a:cubicBezTo>
                    <a:lnTo>
                      <a:pt x="4262" y="8117"/>
                    </a:lnTo>
                    <a:cubicBezTo>
                      <a:pt x="6151" y="8117"/>
                      <a:pt x="7695" y="6305"/>
                      <a:pt x="7695" y="4059"/>
                    </a:cubicBezTo>
                    <a:cubicBezTo>
                      <a:pt x="7695" y="1826"/>
                      <a:pt x="6151" y="1"/>
                      <a:pt x="4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1493775" y="947525"/>
                <a:ext cx="171650" cy="202925"/>
              </a:xfrm>
              <a:custGeom>
                <a:avLst/>
                <a:gdLst/>
                <a:ahLst/>
                <a:cxnLst/>
                <a:rect l="l" t="t" r="r" b="b"/>
                <a:pathLst>
                  <a:path w="6866" h="8117" extrusionOk="0">
                    <a:moveTo>
                      <a:pt x="3433" y="1"/>
                    </a:moveTo>
                    <a:cubicBezTo>
                      <a:pt x="1531" y="1"/>
                      <a:pt x="0" y="1813"/>
                      <a:pt x="0" y="4059"/>
                    </a:cubicBezTo>
                    <a:cubicBezTo>
                      <a:pt x="0" y="6305"/>
                      <a:pt x="1531" y="8117"/>
                      <a:pt x="3433" y="8117"/>
                    </a:cubicBezTo>
                    <a:cubicBezTo>
                      <a:pt x="5321" y="8117"/>
                      <a:pt x="6865" y="6305"/>
                      <a:pt x="6865" y="4059"/>
                    </a:cubicBezTo>
                    <a:cubicBezTo>
                      <a:pt x="6865" y="1813"/>
                      <a:pt x="5321" y="1"/>
                      <a:pt x="3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1374125" y="967625"/>
                <a:ext cx="247600" cy="162725"/>
              </a:xfrm>
              <a:custGeom>
                <a:avLst/>
                <a:gdLst/>
                <a:ahLst/>
                <a:cxnLst/>
                <a:rect l="l" t="t" r="r" b="b"/>
                <a:pathLst>
                  <a:path w="9904" h="6509" extrusionOk="0">
                    <a:moveTo>
                      <a:pt x="2770" y="1"/>
                    </a:moveTo>
                    <a:cubicBezTo>
                      <a:pt x="1239" y="1"/>
                      <a:pt x="1" y="1456"/>
                      <a:pt x="1" y="3255"/>
                    </a:cubicBezTo>
                    <a:cubicBezTo>
                      <a:pt x="1" y="5054"/>
                      <a:pt x="1239" y="6509"/>
                      <a:pt x="2770" y="6509"/>
                    </a:cubicBezTo>
                    <a:lnTo>
                      <a:pt x="7121" y="6509"/>
                    </a:lnTo>
                    <a:cubicBezTo>
                      <a:pt x="8665" y="6509"/>
                      <a:pt x="9903" y="5054"/>
                      <a:pt x="9903" y="3255"/>
                    </a:cubicBezTo>
                    <a:cubicBezTo>
                      <a:pt x="9903" y="1456"/>
                      <a:pt x="8665" y="1"/>
                      <a:pt x="7121"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1374125" y="967625"/>
                <a:ext cx="247600" cy="162725"/>
              </a:xfrm>
              <a:custGeom>
                <a:avLst/>
                <a:gdLst/>
                <a:ahLst/>
                <a:cxnLst/>
                <a:rect l="l" t="t" r="r" b="b"/>
                <a:pathLst>
                  <a:path w="9904" h="6509" extrusionOk="0">
                    <a:moveTo>
                      <a:pt x="2770" y="1"/>
                    </a:moveTo>
                    <a:cubicBezTo>
                      <a:pt x="1239" y="1"/>
                      <a:pt x="1" y="1456"/>
                      <a:pt x="1" y="3255"/>
                    </a:cubicBezTo>
                    <a:cubicBezTo>
                      <a:pt x="1" y="5054"/>
                      <a:pt x="1239" y="6509"/>
                      <a:pt x="2770" y="6509"/>
                    </a:cubicBezTo>
                    <a:lnTo>
                      <a:pt x="7121" y="6509"/>
                    </a:lnTo>
                    <a:cubicBezTo>
                      <a:pt x="8665" y="6509"/>
                      <a:pt x="9903" y="5054"/>
                      <a:pt x="9903" y="3255"/>
                    </a:cubicBezTo>
                    <a:cubicBezTo>
                      <a:pt x="9903" y="1456"/>
                      <a:pt x="8665" y="1"/>
                      <a:pt x="7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1334250" y="947525"/>
                <a:ext cx="192400" cy="202925"/>
              </a:xfrm>
              <a:custGeom>
                <a:avLst/>
                <a:gdLst/>
                <a:ahLst/>
                <a:cxnLst/>
                <a:rect l="l" t="t" r="r" b="b"/>
                <a:pathLst>
                  <a:path w="7696" h="8117" extrusionOk="0">
                    <a:moveTo>
                      <a:pt x="3433" y="1"/>
                    </a:moveTo>
                    <a:cubicBezTo>
                      <a:pt x="1532" y="1"/>
                      <a:pt x="1" y="1826"/>
                      <a:pt x="1" y="4059"/>
                    </a:cubicBezTo>
                    <a:cubicBezTo>
                      <a:pt x="1" y="6305"/>
                      <a:pt x="1532" y="8117"/>
                      <a:pt x="3433" y="8117"/>
                    </a:cubicBezTo>
                    <a:lnTo>
                      <a:pt x="4263" y="8117"/>
                    </a:lnTo>
                    <a:cubicBezTo>
                      <a:pt x="6151" y="8117"/>
                      <a:pt x="7695" y="6305"/>
                      <a:pt x="7695" y="4059"/>
                    </a:cubicBezTo>
                    <a:cubicBezTo>
                      <a:pt x="7695" y="1826"/>
                      <a:pt x="6151" y="1"/>
                      <a:pt x="4263"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1334250" y="947525"/>
                <a:ext cx="192400" cy="202925"/>
              </a:xfrm>
              <a:custGeom>
                <a:avLst/>
                <a:gdLst/>
                <a:ahLst/>
                <a:cxnLst/>
                <a:rect l="l" t="t" r="r" b="b"/>
                <a:pathLst>
                  <a:path w="7696" h="8117" extrusionOk="0">
                    <a:moveTo>
                      <a:pt x="3433" y="1"/>
                    </a:moveTo>
                    <a:cubicBezTo>
                      <a:pt x="1532" y="1"/>
                      <a:pt x="1" y="1826"/>
                      <a:pt x="1" y="4059"/>
                    </a:cubicBezTo>
                    <a:cubicBezTo>
                      <a:pt x="1" y="6305"/>
                      <a:pt x="1532" y="8117"/>
                      <a:pt x="3433" y="8117"/>
                    </a:cubicBezTo>
                    <a:lnTo>
                      <a:pt x="4263" y="8117"/>
                    </a:lnTo>
                    <a:cubicBezTo>
                      <a:pt x="6151" y="8117"/>
                      <a:pt x="7695" y="6305"/>
                      <a:pt x="7695" y="4059"/>
                    </a:cubicBezTo>
                    <a:cubicBezTo>
                      <a:pt x="7695" y="1826"/>
                      <a:pt x="6151" y="1"/>
                      <a:pt x="4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1333925" y="947525"/>
                <a:ext cx="171675" cy="202925"/>
              </a:xfrm>
              <a:custGeom>
                <a:avLst/>
                <a:gdLst/>
                <a:ahLst/>
                <a:cxnLst/>
                <a:rect l="l" t="t" r="r" b="b"/>
                <a:pathLst>
                  <a:path w="6867" h="8117" extrusionOk="0">
                    <a:moveTo>
                      <a:pt x="3434" y="1"/>
                    </a:moveTo>
                    <a:cubicBezTo>
                      <a:pt x="1545" y="1"/>
                      <a:pt x="1" y="1813"/>
                      <a:pt x="1" y="4059"/>
                    </a:cubicBezTo>
                    <a:cubicBezTo>
                      <a:pt x="1" y="6305"/>
                      <a:pt x="1545" y="8117"/>
                      <a:pt x="3434" y="8117"/>
                    </a:cubicBezTo>
                    <a:cubicBezTo>
                      <a:pt x="5335" y="8117"/>
                      <a:pt x="6866" y="6305"/>
                      <a:pt x="6866" y="4059"/>
                    </a:cubicBezTo>
                    <a:cubicBezTo>
                      <a:pt x="6866" y="1813"/>
                      <a:pt x="5335" y="1"/>
                      <a:pt x="3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a:off x="1229625" y="948800"/>
                <a:ext cx="259050" cy="207400"/>
              </a:xfrm>
              <a:custGeom>
                <a:avLst/>
                <a:gdLst/>
                <a:ahLst/>
                <a:cxnLst/>
                <a:rect l="l" t="t" r="r" b="b"/>
                <a:pathLst>
                  <a:path w="10362" h="8296" extrusionOk="0">
                    <a:moveTo>
                      <a:pt x="7159" y="1"/>
                    </a:moveTo>
                    <a:lnTo>
                      <a:pt x="3905" y="333"/>
                    </a:lnTo>
                    <a:lnTo>
                      <a:pt x="1136" y="282"/>
                    </a:lnTo>
                    <a:lnTo>
                      <a:pt x="141" y="958"/>
                    </a:lnTo>
                    <a:lnTo>
                      <a:pt x="0" y="3127"/>
                    </a:lnTo>
                    <a:lnTo>
                      <a:pt x="3088" y="5692"/>
                    </a:lnTo>
                    <a:lnTo>
                      <a:pt x="4530" y="8078"/>
                    </a:lnTo>
                    <a:lnTo>
                      <a:pt x="6738" y="8295"/>
                    </a:lnTo>
                    <a:lnTo>
                      <a:pt x="8639" y="8206"/>
                    </a:lnTo>
                    <a:lnTo>
                      <a:pt x="9864" y="6330"/>
                    </a:lnTo>
                    <a:cubicBezTo>
                      <a:pt x="10362" y="3268"/>
                      <a:pt x="9367" y="1468"/>
                      <a:pt x="9367" y="1468"/>
                    </a:cubicBezTo>
                    <a:cubicBezTo>
                      <a:pt x="8473" y="626"/>
                      <a:pt x="7159" y="1"/>
                      <a:pt x="7159"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1229625" y="948800"/>
                <a:ext cx="259050" cy="207400"/>
              </a:xfrm>
              <a:custGeom>
                <a:avLst/>
                <a:gdLst/>
                <a:ahLst/>
                <a:cxnLst/>
                <a:rect l="l" t="t" r="r" b="b"/>
                <a:pathLst>
                  <a:path w="10362" h="8296" extrusionOk="0">
                    <a:moveTo>
                      <a:pt x="7159" y="1"/>
                    </a:moveTo>
                    <a:lnTo>
                      <a:pt x="3905" y="333"/>
                    </a:lnTo>
                    <a:lnTo>
                      <a:pt x="1136" y="282"/>
                    </a:lnTo>
                    <a:lnTo>
                      <a:pt x="141" y="958"/>
                    </a:lnTo>
                    <a:lnTo>
                      <a:pt x="0" y="3127"/>
                    </a:lnTo>
                    <a:lnTo>
                      <a:pt x="3088" y="5692"/>
                    </a:lnTo>
                    <a:lnTo>
                      <a:pt x="4543" y="8078"/>
                    </a:lnTo>
                    <a:lnTo>
                      <a:pt x="6751" y="8295"/>
                    </a:lnTo>
                    <a:lnTo>
                      <a:pt x="8639" y="8206"/>
                    </a:lnTo>
                    <a:lnTo>
                      <a:pt x="9864" y="6330"/>
                    </a:lnTo>
                    <a:cubicBezTo>
                      <a:pt x="10362" y="3268"/>
                      <a:pt x="9367" y="1468"/>
                      <a:pt x="9367" y="1468"/>
                    </a:cubicBezTo>
                    <a:cubicBezTo>
                      <a:pt x="8473" y="626"/>
                      <a:pt x="7159" y="1"/>
                      <a:pt x="7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1235350" y="949125"/>
                <a:ext cx="253325" cy="204850"/>
              </a:xfrm>
              <a:custGeom>
                <a:avLst/>
                <a:gdLst/>
                <a:ahLst/>
                <a:cxnLst/>
                <a:rect l="l" t="t" r="r" b="b"/>
                <a:pathLst>
                  <a:path w="10133" h="8194" extrusionOk="0">
                    <a:moveTo>
                      <a:pt x="6930" y="1"/>
                    </a:moveTo>
                    <a:lnTo>
                      <a:pt x="6407" y="2732"/>
                    </a:lnTo>
                    <a:lnTo>
                      <a:pt x="7683" y="4352"/>
                    </a:lnTo>
                    <a:lnTo>
                      <a:pt x="5143" y="4352"/>
                    </a:lnTo>
                    <a:lnTo>
                      <a:pt x="2464" y="2732"/>
                    </a:lnTo>
                    <a:lnTo>
                      <a:pt x="1" y="3331"/>
                    </a:lnTo>
                    <a:lnTo>
                      <a:pt x="2859" y="5679"/>
                    </a:lnTo>
                    <a:lnTo>
                      <a:pt x="4314" y="8065"/>
                    </a:lnTo>
                    <a:lnTo>
                      <a:pt x="8410" y="8193"/>
                    </a:lnTo>
                    <a:lnTo>
                      <a:pt x="8410" y="8193"/>
                    </a:lnTo>
                    <a:lnTo>
                      <a:pt x="5220" y="6955"/>
                    </a:lnTo>
                    <a:lnTo>
                      <a:pt x="4021" y="7147"/>
                    </a:lnTo>
                    <a:lnTo>
                      <a:pt x="3434" y="5590"/>
                    </a:lnTo>
                    <a:lnTo>
                      <a:pt x="4773" y="4965"/>
                    </a:lnTo>
                    <a:lnTo>
                      <a:pt x="7581" y="4709"/>
                    </a:lnTo>
                    <a:lnTo>
                      <a:pt x="7491" y="6649"/>
                    </a:lnTo>
                    <a:lnTo>
                      <a:pt x="8410" y="8193"/>
                    </a:lnTo>
                    <a:lnTo>
                      <a:pt x="9635" y="6317"/>
                    </a:lnTo>
                    <a:cubicBezTo>
                      <a:pt x="10133" y="3255"/>
                      <a:pt x="9138" y="1455"/>
                      <a:pt x="9138" y="1455"/>
                    </a:cubicBezTo>
                    <a:cubicBezTo>
                      <a:pt x="8244" y="613"/>
                      <a:pt x="6930" y="1"/>
                      <a:pt x="6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1147950" y="954550"/>
                <a:ext cx="119025" cy="74675"/>
              </a:xfrm>
              <a:custGeom>
                <a:avLst/>
                <a:gdLst/>
                <a:ahLst/>
                <a:cxnLst/>
                <a:rect l="l" t="t" r="r" b="b"/>
                <a:pathLst>
                  <a:path w="4761" h="2987" extrusionOk="0">
                    <a:moveTo>
                      <a:pt x="3315" y="1"/>
                    </a:moveTo>
                    <a:cubicBezTo>
                      <a:pt x="1742" y="1"/>
                      <a:pt x="190" y="670"/>
                      <a:pt x="103" y="779"/>
                    </a:cubicBezTo>
                    <a:cubicBezTo>
                      <a:pt x="0" y="907"/>
                      <a:pt x="26" y="1928"/>
                      <a:pt x="115" y="2106"/>
                    </a:cubicBezTo>
                    <a:lnTo>
                      <a:pt x="1736" y="2987"/>
                    </a:lnTo>
                    <a:lnTo>
                      <a:pt x="3586" y="2770"/>
                    </a:lnTo>
                    <a:lnTo>
                      <a:pt x="4760" y="1889"/>
                    </a:lnTo>
                    <a:lnTo>
                      <a:pt x="4109" y="64"/>
                    </a:lnTo>
                    <a:cubicBezTo>
                      <a:pt x="3849" y="20"/>
                      <a:pt x="3582" y="1"/>
                      <a:pt x="3315"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1147950" y="954550"/>
                <a:ext cx="119025" cy="74675"/>
              </a:xfrm>
              <a:custGeom>
                <a:avLst/>
                <a:gdLst/>
                <a:ahLst/>
                <a:cxnLst/>
                <a:rect l="l" t="t" r="r" b="b"/>
                <a:pathLst>
                  <a:path w="4761" h="2987" extrusionOk="0">
                    <a:moveTo>
                      <a:pt x="3315" y="1"/>
                    </a:moveTo>
                    <a:cubicBezTo>
                      <a:pt x="1742" y="1"/>
                      <a:pt x="190" y="670"/>
                      <a:pt x="103" y="779"/>
                    </a:cubicBezTo>
                    <a:cubicBezTo>
                      <a:pt x="0" y="907"/>
                      <a:pt x="26" y="1928"/>
                      <a:pt x="115" y="2106"/>
                    </a:cubicBezTo>
                    <a:lnTo>
                      <a:pt x="1736" y="2987"/>
                    </a:lnTo>
                    <a:lnTo>
                      <a:pt x="3586" y="2770"/>
                    </a:lnTo>
                    <a:lnTo>
                      <a:pt x="4760" y="1889"/>
                    </a:lnTo>
                    <a:lnTo>
                      <a:pt x="4109" y="64"/>
                    </a:lnTo>
                    <a:cubicBezTo>
                      <a:pt x="3849" y="20"/>
                      <a:pt x="3582" y="1"/>
                      <a:pt x="3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1147950" y="972825"/>
                <a:ext cx="119025" cy="56400"/>
              </a:xfrm>
              <a:custGeom>
                <a:avLst/>
                <a:gdLst/>
                <a:ahLst/>
                <a:cxnLst/>
                <a:rect l="l" t="t" r="r" b="b"/>
                <a:pathLst>
                  <a:path w="4761" h="2256" extrusionOk="0">
                    <a:moveTo>
                      <a:pt x="1141" y="1"/>
                    </a:moveTo>
                    <a:cubicBezTo>
                      <a:pt x="667" y="1"/>
                      <a:pt x="103" y="48"/>
                      <a:pt x="103" y="48"/>
                    </a:cubicBezTo>
                    <a:cubicBezTo>
                      <a:pt x="0" y="176"/>
                      <a:pt x="26" y="1197"/>
                      <a:pt x="115" y="1375"/>
                    </a:cubicBezTo>
                    <a:lnTo>
                      <a:pt x="1749" y="2256"/>
                    </a:lnTo>
                    <a:lnTo>
                      <a:pt x="3586" y="2039"/>
                    </a:lnTo>
                    <a:lnTo>
                      <a:pt x="4760" y="1158"/>
                    </a:lnTo>
                    <a:lnTo>
                      <a:pt x="3267" y="1643"/>
                    </a:lnTo>
                    <a:cubicBezTo>
                      <a:pt x="3267" y="1643"/>
                      <a:pt x="2004" y="176"/>
                      <a:pt x="1736" y="61"/>
                    </a:cubicBezTo>
                    <a:cubicBezTo>
                      <a:pt x="1640" y="15"/>
                      <a:pt x="1405" y="1"/>
                      <a:pt x="1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1127850" y="978150"/>
                <a:ext cx="83925" cy="155725"/>
              </a:xfrm>
              <a:custGeom>
                <a:avLst/>
                <a:gdLst/>
                <a:ahLst/>
                <a:cxnLst/>
                <a:rect l="l" t="t" r="r" b="b"/>
                <a:pathLst>
                  <a:path w="3357" h="6229" extrusionOk="0">
                    <a:moveTo>
                      <a:pt x="2017" y="1"/>
                    </a:moveTo>
                    <a:lnTo>
                      <a:pt x="1" y="1086"/>
                    </a:lnTo>
                    <a:lnTo>
                      <a:pt x="205" y="6228"/>
                    </a:lnTo>
                    <a:cubicBezTo>
                      <a:pt x="205" y="6228"/>
                      <a:pt x="1404" y="6177"/>
                      <a:pt x="1825" y="5858"/>
                    </a:cubicBezTo>
                    <a:cubicBezTo>
                      <a:pt x="2246" y="5539"/>
                      <a:pt x="3357" y="1430"/>
                      <a:pt x="3357" y="1430"/>
                    </a:cubicBezTo>
                    <a:lnTo>
                      <a:pt x="2017" y="1"/>
                    </a:ln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1127850" y="978150"/>
                <a:ext cx="83925" cy="155725"/>
              </a:xfrm>
              <a:custGeom>
                <a:avLst/>
                <a:gdLst/>
                <a:ahLst/>
                <a:cxnLst/>
                <a:rect l="l" t="t" r="r" b="b"/>
                <a:pathLst>
                  <a:path w="3357" h="6229" extrusionOk="0">
                    <a:moveTo>
                      <a:pt x="2017" y="1"/>
                    </a:moveTo>
                    <a:lnTo>
                      <a:pt x="1" y="1086"/>
                    </a:lnTo>
                    <a:lnTo>
                      <a:pt x="205" y="6228"/>
                    </a:lnTo>
                    <a:cubicBezTo>
                      <a:pt x="269" y="6228"/>
                      <a:pt x="1417" y="6164"/>
                      <a:pt x="1825" y="5858"/>
                    </a:cubicBezTo>
                    <a:cubicBezTo>
                      <a:pt x="2246" y="5539"/>
                      <a:pt x="3357" y="1430"/>
                      <a:pt x="3357" y="1430"/>
                    </a:cubicBezTo>
                    <a:lnTo>
                      <a:pt x="20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7"/>
              <p:cNvSpPr/>
              <p:nvPr/>
            </p:nvSpPr>
            <p:spPr>
              <a:xfrm>
                <a:off x="1132950" y="978150"/>
                <a:ext cx="78825" cy="155725"/>
              </a:xfrm>
              <a:custGeom>
                <a:avLst/>
                <a:gdLst/>
                <a:ahLst/>
                <a:cxnLst/>
                <a:rect l="l" t="t" r="r" b="b"/>
                <a:pathLst>
                  <a:path w="3153" h="6229" extrusionOk="0">
                    <a:moveTo>
                      <a:pt x="1813" y="1"/>
                    </a:moveTo>
                    <a:lnTo>
                      <a:pt x="1149" y="5411"/>
                    </a:lnTo>
                    <a:cubicBezTo>
                      <a:pt x="1149" y="5411"/>
                      <a:pt x="945" y="5935"/>
                      <a:pt x="1" y="6228"/>
                    </a:cubicBezTo>
                    <a:cubicBezTo>
                      <a:pt x="65" y="6228"/>
                      <a:pt x="1213" y="6164"/>
                      <a:pt x="1621" y="5858"/>
                    </a:cubicBezTo>
                    <a:cubicBezTo>
                      <a:pt x="2042" y="5539"/>
                      <a:pt x="3153" y="1430"/>
                      <a:pt x="3153" y="1430"/>
                    </a:cubicBezTo>
                    <a:lnTo>
                      <a:pt x="18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1313850" y="1121075"/>
                <a:ext cx="126350" cy="104975"/>
              </a:xfrm>
              <a:custGeom>
                <a:avLst/>
                <a:gdLst/>
                <a:ahLst/>
                <a:cxnLst/>
                <a:rect l="l" t="t" r="r" b="b"/>
                <a:pathLst>
                  <a:path w="5054" h="4199" extrusionOk="0">
                    <a:moveTo>
                      <a:pt x="3701" y="1"/>
                    </a:moveTo>
                    <a:lnTo>
                      <a:pt x="1748" y="294"/>
                    </a:lnTo>
                    <a:lnTo>
                      <a:pt x="0" y="2387"/>
                    </a:lnTo>
                    <a:lnTo>
                      <a:pt x="38" y="2999"/>
                    </a:lnTo>
                    <a:lnTo>
                      <a:pt x="1212" y="4199"/>
                    </a:lnTo>
                    <a:lnTo>
                      <a:pt x="2667" y="3714"/>
                    </a:lnTo>
                    <a:lnTo>
                      <a:pt x="5053" y="1519"/>
                    </a:lnTo>
                    <a:lnTo>
                      <a:pt x="3701" y="1"/>
                    </a:ln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1313525" y="1120750"/>
                <a:ext cx="126675" cy="105300"/>
              </a:xfrm>
              <a:custGeom>
                <a:avLst/>
                <a:gdLst/>
                <a:ahLst/>
                <a:cxnLst/>
                <a:rect l="l" t="t" r="r" b="b"/>
                <a:pathLst>
                  <a:path w="5067" h="4212" extrusionOk="0">
                    <a:moveTo>
                      <a:pt x="3714" y="1"/>
                    </a:moveTo>
                    <a:lnTo>
                      <a:pt x="1761" y="307"/>
                    </a:lnTo>
                    <a:lnTo>
                      <a:pt x="0" y="2400"/>
                    </a:lnTo>
                    <a:lnTo>
                      <a:pt x="51" y="3012"/>
                    </a:lnTo>
                    <a:lnTo>
                      <a:pt x="1225" y="4212"/>
                    </a:lnTo>
                    <a:lnTo>
                      <a:pt x="2680" y="3727"/>
                    </a:lnTo>
                    <a:lnTo>
                      <a:pt x="5066" y="1532"/>
                    </a:lnTo>
                    <a:lnTo>
                      <a:pt x="37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7"/>
              <p:cNvSpPr/>
              <p:nvPr/>
            </p:nvSpPr>
            <p:spPr>
              <a:xfrm>
                <a:off x="1313525" y="1120750"/>
                <a:ext cx="126675" cy="105300"/>
              </a:xfrm>
              <a:custGeom>
                <a:avLst/>
                <a:gdLst/>
                <a:ahLst/>
                <a:cxnLst/>
                <a:rect l="l" t="t" r="r" b="b"/>
                <a:pathLst>
                  <a:path w="5067" h="4212" extrusionOk="0">
                    <a:moveTo>
                      <a:pt x="3714" y="1"/>
                    </a:moveTo>
                    <a:lnTo>
                      <a:pt x="1851" y="2158"/>
                    </a:lnTo>
                    <a:lnTo>
                      <a:pt x="0" y="2400"/>
                    </a:lnTo>
                    <a:lnTo>
                      <a:pt x="51" y="3012"/>
                    </a:lnTo>
                    <a:lnTo>
                      <a:pt x="1225" y="4212"/>
                    </a:lnTo>
                    <a:lnTo>
                      <a:pt x="2680" y="3727"/>
                    </a:lnTo>
                    <a:lnTo>
                      <a:pt x="5066" y="1532"/>
                    </a:lnTo>
                    <a:lnTo>
                      <a:pt x="37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a:off x="1240475" y="1186800"/>
                <a:ext cx="132075" cy="72750"/>
              </a:xfrm>
              <a:custGeom>
                <a:avLst/>
                <a:gdLst/>
                <a:ahLst/>
                <a:cxnLst/>
                <a:rect l="l" t="t" r="r" b="b"/>
                <a:pathLst>
                  <a:path w="5283" h="2910" extrusionOk="0">
                    <a:moveTo>
                      <a:pt x="4683" y="0"/>
                    </a:moveTo>
                    <a:lnTo>
                      <a:pt x="2642" y="154"/>
                    </a:lnTo>
                    <a:cubicBezTo>
                      <a:pt x="2642" y="154"/>
                      <a:pt x="0" y="1659"/>
                      <a:pt x="38" y="2693"/>
                    </a:cubicBezTo>
                    <a:lnTo>
                      <a:pt x="1710" y="2910"/>
                    </a:lnTo>
                    <a:lnTo>
                      <a:pt x="5283" y="1481"/>
                    </a:lnTo>
                    <a:lnTo>
                      <a:pt x="4683" y="0"/>
                    </a:ln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1240475" y="1186800"/>
                <a:ext cx="132075" cy="72750"/>
              </a:xfrm>
              <a:custGeom>
                <a:avLst/>
                <a:gdLst/>
                <a:ahLst/>
                <a:cxnLst/>
                <a:rect l="l" t="t" r="r" b="b"/>
                <a:pathLst>
                  <a:path w="5283" h="2910" extrusionOk="0">
                    <a:moveTo>
                      <a:pt x="4683" y="0"/>
                    </a:moveTo>
                    <a:lnTo>
                      <a:pt x="2642" y="154"/>
                    </a:lnTo>
                    <a:cubicBezTo>
                      <a:pt x="2642" y="154"/>
                      <a:pt x="0" y="1659"/>
                      <a:pt x="38" y="2693"/>
                    </a:cubicBezTo>
                    <a:lnTo>
                      <a:pt x="1710" y="2910"/>
                    </a:lnTo>
                    <a:lnTo>
                      <a:pt x="5283" y="1481"/>
                    </a:lnTo>
                    <a:lnTo>
                      <a:pt x="4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7"/>
              <p:cNvSpPr/>
              <p:nvPr/>
            </p:nvSpPr>
            <p:spPr>
              <a:xfrm>
                <a:off x="1241425" y="1186800"/>
                <a:ext cx="131125" cy="72750"/>
              </a:xfrm>
              <a:custGeom>
                <a:avLst/>
                <a:gdLst/>
                <a:ahLst/>
                <a:cxnLst/>
                <a:rect l="l" t="t" r="r" b="b"/>
                <a:pathLst>
                  <a:path w="5245" h="2910" extrusionOk="0">
                    <a:moveTo>
                      <a:pt x="4645" y="0"/>
                    </a:moveTo>
                    <a:cubicBezTo>
                      <a:pt x="2106" y="996"/>
                      <a:pt x="1621" y="2680"/>
                      <a:pt x="1621" y="2680"/>
                    </a:cubicBezTo>
                    <a:lnTo>
                      <a:pt x="0" y="2693"/>
                    </a:lnTo>
                    <a:lnTo>
                      <a:pt x="1672" y="2910"/>
                    </a:lnTo>
                    <a:lnTo>
                      <a:pt x="5245" y="1481"/>
                    </a:lnTo>
                    <a:lnTo>
                      <a:pt x="46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a:off x="1093400" y="1007500"/>
                <a:ext cx="122525" cy="72625"/>
              </a:xfrm>
              <a:custGeom>
                <a:avLst/>
                <a:gdLst/>
                <a:ahLst/>
                <a:cxnLst/>
                <a:rect l="l" t="t" r="r" b="b"/>
                <a:pathLst>
                  <a:path w="4901" h="2905" extrusionOk="0">
                    <a:moveTo>
                      <a:pt x="4773" y="1"/>
                    </a:moveTo>
                    <a:cubicBezTo>
                      <a:pt x="4773" y="1"/>
                      <a:pt x="3382" y="499"/>
                      <a:pt x="3203" y="1762"/>
                    </a:cubicBezTo>
                    <a:cubicBezTo>
                      <a:pt x="2731" y="1098"/>
                      <a:pt x="1812" y="333"/>
                      <a:pt x="0" y="205"/>
                    </a:cubicBezTo>
                    <a:lnTo>
                      <a:pt x="0" y="205"/>
                    </a:lnTo>
                    <a:cubicBezTo>
                      <a:pt x="0" y="205"/>
                      <a:pt x="523" y="2905"/>
                      <a:pt x="3006" y="2905"/>
                    </a:cubicBezTo>
                    <a:cubicBezTo>
                      <a:pt x="3211" y="2905"/>
                      <a:pt x="3430" y="2887"/>
                      <a:pt x="3663" y="2847"/>
                    </a:cubicBezTo>
                    <a:cubicBezTo>
                      <a:pt x="3663" y="2847"/>
                      <a:pt x="3650" y="2796"/>
                      <a:pt x="3637" y="2693"/>
                    </a:cubicBezTo>
                    <a:cubicBezTo>
                      <a:pt x="4097" y="2425"/>
                      <a:pt x="4900" y="171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a:off x="1068525" y="1046450"/>
                <a:ext cx="260650" cy="232625"/>
              </a:xfrm>
              <a:custGeom>
                <a:avLst/>
                <a:gdLst/>
                <a:ahLst/>
                <a:cxnLst/>
                <a:rect l="l" t="t" r="r" b="b"/>
                <a:pathLst>
                  <a:path w="10426" h="9305" extrusionOk="0">
                    <a:moveTo>
                      <a:pt x="7020" y="0"/>
                    </a:moveTo>
                    <a:cubicBezTo>
                      <a:pt x="5412" y="0"/>
                      <a:pt x="4339" y="1135"/>
                      <a:pt x="4339" y="1135"/>
                    </a:cubicBezTo>
                    <a:cubicBezTo>
                      <a:pt x="4339" y="1135"/>
                      <a:pt x="4105" y="1079"/>
                      <a:pt x="3741" y="1079"/>
                    </a:cubicBezTo>
                    <a:cubicBezTo>
                      <a:pt x="3014" y="1079"/>
                      <a:pt x="1770" y="1306"/>
                      <a:pt x="842" y="2667"/>
                    </a:cubicBezTo>
                    <a:cubicBezTo>
                      <a:pt x="0" y="3879"/>
                      <a:pt x="536" y="5602"/>
                      <a:pt x="1570" y="6993"/>
                    </a:cubicBezTo>
                    <a:cubicBezTo>
                      <a:pt x="2450" y="8179"/>
                      <a:pt x="3688" y="9111"/>
                      <a:pt x="4734" y="9264"/>
                    </a:cubicBezTo>
                    <a:cubicBezTo>
                      <a:pt x="4934" y="9292"/>
                      <a:pt x="5117" y="9305"/>
                      <a:pt x="5287" y="9305"/>
                    </a:cubicBezTo>
                    <a:cubicBezTo>
                      <a:pt x="6570" y="9305"/>
                      <a:pt x="7018" y="8588"/>
                      <a:pt x="7018" y="8588"/>
                    </a:cubicBezTo>
                    <a:cubicBezTo>
                      <a:pt x="7018" y="8588"/>
                      <a:pt x="7127" y="8671"/>
                      <a:pt x="7348" y="8671"/>
                    </a:cubicBezTo>
                    <a:cubicBezTo>
                      <a:pt x="7673" y="8671"/>
                      <a:pt x="8244" y="8490"/>
                      <a:pt x="9073" y="7592"/>
                    </a:cubicBezTo>
                    <a:lnTo>
                      <a:pt x="9073" y="7605"/>
                    </a:lnTo>
                    <a:cubicBezTo>
                      <a:pt x="10426" y="6163"/>
                      <a:pt x="10094" y="880"/>
                      <a:pt x="7873" y="115"/>
                    </a:cubicBezTo>
                    <a:cubicBezTo>
                      <a:pt x="7784" y="89"/>
                      <a:pt x="7695" y="64"/>
                      <a:pt x="7605" y="51"/>
                    </a:cubicBezTo>
                    <a:cubicBezTo>
                      <a:pt x="7403" y="16"/>
                      <a:pt x="7208" y="0"/>
                      <a:pt x="70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a:off x="1068525" y="1046375"/>
                <a:ext cx="219175" cy="196975"/>
              </a:xfrm>
              <a:custGeom>
                <a:avLst/>
                <a:gdLst/>
                <a:ahLst/>
                <a:cxnLst/>
                <a:rect l="l" t="t" r="r" b="b"/>
                <a:pathLst>
                  <a:path w="8767" h="7879" extrusionOk="0">
                    <a:moveTo>
                      <a:pt x="7005" y="0"/>
                    </a:moveTo>
                    <a:cubicBezTo>
                      <a:pt x="5406" y="0"/>
                      <a:pt x="4339" y="1138"/>
                      <a:pt x="4339" y="1138"/>
                    </a:cubicBezTo>
                    <a:cubicBezTo>
                      <a:pt x="4339" y="1138"/>
                      <a:pt x="4105" y="1082"/>
                      <a:pt x="3741" y="1082"/>
                    </a:cubicBezTo>
                    <a:cubicBezTo>
                      <a:pt x="3014" y="1082"/>
                      <a:pt x="1770" y="1309"/>
                      <a:pt x="842" y="2670"/>
                    </a:cubicBezTo>
                    <a:cubicBezTo>
                      <a:pt x="0" y="3882"/>
                      <a:pt x="536" y="5605"/>
                      <a:pt x="1570" y="6983"/>
                    </a:cubicBezTo>
                    <a:cubicBezTo>
                      <a:pt x="2157" y="7442"/>
                      <a:pt x="2782" y="7761"/>
                      <a:pt x="3343" y="7838"/>
                    </a:cubicBezTo>
                    <a:cubicBezTo>
                      <a:pt x="3543" y="7866"/>
                      <a:pt x="3727" y="7879"/>
                      <a:pt x="3896" y="7879"/>
                    </a:cubicBezTo>
                    <a:cubicBezTo>
                      <a:pt x="5179" y="7879"/>
                      <a:pt x="5628" y="7161"/>
                      <a:pt x="5628" y="7161"/>
                    </a:cubicBezTo>
                    <a:cubicBezTo>
                      <a:pt x="5628" y="7161"/>
                      <a:pt x="5737" y="7246"/>
                      <a:pt x="5960" y="7246"/>
                    </a:cubicBezTo>
                    <a:cubicBezTo>
                      <a:pt x="6286" y="7246"/>
                      <a:pt x="6856" y="7066"/>
                      <a:pt x="7682" y="6179"/>
                    </a:cubicBezTo>
                    <a:cubicBezTo>
                      <a:pt x="8677" y="5120"/>
                      <a:pt x="8767" y="2006"/>
                      <a:pt x="7873" y="118"/>
                    </a:cubicBezTo>
                    <a:cubicBezTo>
                      <a:pt x="7784" y="92"/>
                      <a:pt x="7695" y="67"/>
                      <a:pt x="7605" y="54"/>
                    </a:cubicBezTo>
                    <a:cubicBezTo>
                      <a:pt x="7398" y="17"/>
                      <a:pt x="7198" y="0"/>
                      <a:pt x="70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7"/>
              <p:cNvSpPr/>
              <p:nvPr/>
            </p:nvSpPr>
            <p:spPr>
              <a:xfrm>
                <a:off x="1280650" y="932450"/>
                <a:ext cx="117750" cy="84875"/>
              </a:xfrm>
              <a:custGeom>
                <a:avLst/>
                <a:gdLst/>
                <a:ahLst/>
                <a:cxnLst/>
                <a:rect l="l" t="t" r="r" b="b"/>
                <a:pathLst>
                  <a:path w="4710" h="3395" extrusionOk="0">
                    <a:moveTo>
                      <a:pt x="3011" y="1"/>
                    </a:moveTo>
                    <a:cubicBezTo>
                      <a:pt x="2091" y="1"/>
                      <a:pt x="499" y="438"/>
                      <a:pt x="499" y="438"/>
                    </a:cubicBezTo>
                    <a:lnTo>
                      <a:pt x="1" y="987"/>
                    </a:lnTo>
                    <a:cubicBezTo>
                      <a:pt x="1" y="987"/>
                      <a:pt x="971" y="3105"/>
                      <a:pt x="1417" y="3335"/>
                    </a:cubicBezTo>
                    <a:cubicBezTo>
                      <a:pt x="1499" y="3377"/>
                      <a:pt x="1652" y="3394"/>
                      <a:pt x="1848" y="3394"/>
                    </a:cubicBezTo>
                    <a:cubicBezTo>
                      <a:pt x="2715" y="3394"/>
                      <a:pt x="4416" y="3054"/>
                      <a:pt x="4416" y="3054"/>
                    </a:cubicBezTo>
                    <a:lnTo>
                      <a:pt x="4710" y="502"/>
                    </a:lnTo>
                    <a:cubicBezTo>
                      <a:pt x="4710" y="502"/>
                      <a:pt x="4123" y="132"/>
                      <a:pt x="3280" y="17"/>
                    </a:cubicBezTo>
                    <a:cubicBezTo>
                      <a:pt x="3200" y="6"/>
                      <a:pt x="3109" y="1"/>
                      <a:pt x="3011"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a:off x="1280650" y="932525"/>
                <a:ext cx="117750" cy="84800"/>
              </a:xfrm>
              <a:custGeom>
                <a:avLst/>
                <a:gdLst/>
                <a:ahLst/>
                <a:cxnLst/>
                <a:rect l="l" t="t" r="r" b="b"/>
                <a:pathLst>
                  <a:path w="4710" h="3392" extrusionOk="0">
                    <a:moveTo>
                      <a:pt x="3035" y="1"/>
                    </a:moveTo>
                    <a:cubicBezTo>
                      <a:pt x="2119" y="1"/>
                      <a:pt x="499" y="435"/>
                      <a:pt x="499" y="435"/>
                    </a:cubicBezTo>
                    <a:lnTo>
                      <a:pt x="1" y="984"/>
                    </a:lnTo>
                    <a:cubicBezTo>
                      <a:pt x="1" y="984"/>
                      <a:pt x="971" y="3102"/>
                      <a:pt x="1417" y="3332"/>
                    </a:cubicBezTo>
                    <a:cubicBezTo>
                      <a:pt x="1499" y="3374"/>
                      <a:pt x="1652" y="3391"/>
                      <a:pt x="1848" y="3391"/>
                    </a:cubicBezTo>
                    <a:cubicBezTo>
                      <a:pt x="2715" y="3391"/>
                      <a:pt x="4416" y="3051"/>
                      <a:pt x="4416" y="3051"/>
                    </a:cubicBezTo>
                    <a:lnTo>
                      <a:pt x="4710" y="499"/>
                    </a:lnTo>
                    <a:cubicBezTo>
                      <a:pt x="4710" y="499"/>
                      <a:pt x="4123" y="129"/>
                      <a:pt x="3280" y="14"/>
                    </a:cubicBezTo>
                    <a:cubicBezTo>
                      <a:pt x="3207" y="5"/>
                      <a:pt x="3124" y="1"/>
                      <a:pt x="3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a:off x="1280650" y="953975"/>
                <a:ext cx="110425" cy="63350"/>
              </a:xfrm>
              <a:custGeom>
                <a:avLst/>
                <a:gdLst/>
                <a:ahLst/>
                <a:cxnLst/>
                <a:rect l="l" t="t" r="r" b="b"/>
                <a:pathLst>
                  <a:path w="4417" h="2534" extrusionOk="0">
                    <a:moveTo>
                      <a:pt x="1510" y="0"/>
                    </a:moveTo>
                    <a:cubicBezTo>
                      <a:pt x="849" y="0"/>
                      <a:pt x="1" y="126"/>
                      <a:pt x="1" y="126"/>
                    </a:cubicBezTo>
                    <a:cubicBezTo>
                      <a:pt x="1" y="126"/>
                      <a:pt x="971" y="2244"/>
                      <a:pt x="1417" y="2474"/>
                    </a:cubicBezTo>
                    <a:cubicBezTo>
                      <a:pt x="1499" y="2516"/>
                      <a:pt x="1652" y="2533"/>
                      <a:pt x="1848" y="2533"/>
                    </a:cubicBezTo>
                    <a:cubicBezTo>
                      <a:pt x="2715" y="2533"/>
                      <a:pt x="4416" y="2193"/>
                      <a:pt x="4416" y="2193"/>
                    </a:cubicBezTo>
                    <a:lnTo>
                      <a:pt x="3166" y="1976"/>
                    </a:lnTo>
                    <a:cubicBezTo>
                      <a:pt x="3166" y="1976"/>
                      <a:pt x="2617" y="304"/>
                      <a:pt x="2170" y="87"/>
                    </a:cubicBezTo>
                    <a:cubicBezTo>
                      <a:pt x="2037" y="23"/>
                      <a:pt x="1790" y="0"/>
                      <a:pt x="1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a:off x="1225800" y="957100"/>
                <a:ext cx="117425" cy="158500"/>
              </a:xfrm>
              <a:custGeom>
                <a:avLst/>
                <a:gdLst/>
                <a:ahLst/>
                <a:cxnLst/>
                <a:rect l="l" t="t" r="r" b="b"/>
                <a:pathLst>
                  <a:path w="4697" h="6340" extrusionOk="0">
                    <a:moveTo>
                      <a:pt x="1646" y="1"/>
                    </a:moveTo>
                    <a:lnTo>
                      <a:pt x="13" y="6164"/>
                    </a:lnTo>
                    <a:lnTo>
                      <a:pt x="0" y="6164"/>
                    </a:lnTo>
                    <a:cubicBezTo>
                      <a:pt x="0" y="6164"/>
                      <a:pt x="511" y="6340"/>
                      <a:pt x="1074" y="6340"/>
                    </a:cubicBezTo>
                    <a:cubicBezTo>
                      <a:pt x="1356" y="6340"/>
                      <a:pt x="1650" y="6296"/>
                      <a:pt x="1901" y="6164"/>
                    </a:cubicBezTo>
                    <a:cubicBezTo>
                      <a:pt x="2642" y="5769"/>
                      <a:pt x="4696" y="1774"/>
                      <a:pt x="4696" y="1774"/>
                    </a:cubicBezTo>
                    <a:lnTo>
                      <a:pt x="4058" y="1"/>
                    </a:ln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a:off x="1225800" y="957100"/>
                <a:ext cx="117425" cy="158500"/>
              </a:xfrm>
              <a:custGeom>
                <a:avLst/>
                <a:gdLst/>
                <a:ahLst/>
                <a:cxnLst/>
                <a:rect l="l" t="t" r="r" b="b"/>
                <a:pathLst>
                  <a:path w="4697" h="6340" extrusionOk="0">
                    <a:moveTo>
                      <a:pt x="1646" y="1"/>
                    </a:moveTo>
                    <a:lnTo>
                      <a:pt x="0" y="6164"/>
                    </a:lnTo>
                    <a:cubicBezTo>
                      <a:pt x="0" y="6164"/>
                      <a:pt x="516" y="6340"/>
                      <a:pt x="1080" y="6340"/>
                    </a:cubicBezTo>
                    <a:cubicBezTo>
                      <a:pt x="1361" y="6340"/>
                      <a:pt x="1655" y="6296"/>
                      <a:pt x="1901" y="6164"/>
                    </a:cubicBezTo>
                    <a:cubicBezTo>
                      <a:pt x="2642" y="5769"/>
                      <a:pt x="4696" y="1774"/>
                      <a:pt x="4696" y="1774"/>
                    </a:cubicBezTo>
                    <a:lnTo>
                      <a:pt x="40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p:nvPr/>
            </p:nvSpPr>
            <p:spPr>
              <a:xfrm>
                <a:off x="1225800" y="957100"/>
                <a:ext cx="117425" cy="158500"/>
              </a:xfrm>
              <a:custGeom>
                <a:avLst/>
                <a:gdLst/>
                <a:ahLst/>
                <a:cxnLst/>
                <a:rect l="l" t="t" r="r" b="b"/>
                <a:pathLst>
                  <a:path w="4697" h="6340" extrusionOk="0">
                    <a:moveTo>
                      <a:pt x="4058" y="1"/>
                    </a:moveTo>
                    <a:lnTo>
                      <a:pt x="1659" y="5666"/>
                    </a:lnTo>
                    <a:cubicBezTo>
                      <a:pt x="1659" y="5666"/>
                      <a:pt x="1438" y="6168"/>
                      <a:pt x="182" y="6168"/>
                    </a:cubicBezTo>
                    <a:cubicBezTo>
                      <a:pt x="124" y="6168"/>
                      <a:pt x="63" y="6166"/>
                      <a:pt x="0" y="6164"/>
                    </a:cubicBezTo>
                    <a:lnTo>
                      <a:pt x="0" y="6164"/>
                    </a:lnTo>
                    <a:cubicBezTo>
                      <a:pt x="0" y="6164"/>
                      <a:pt x="516" y="6340"/>
                      <a:pt x="1080" y="6340"/>
                    </a:cubicBezTo>
                    <a:cubicBezTo>
                      <a:pt x="1361" y="6340"/>
                      <a:pt x="1655" y="6296"/>
                      <a:pt x="1901" y="6164"/>
                    </a:cubicBezTo>
                    <a:cubicBezTo>
                      <a:pt x="2642" y="5769"/>
                      <a:pt x="4696" y="1774"/>
                      <a:pt x="4696" y="1774"/>
                    </a:cubicBezTo>
                    <a:lnTo>
                      <a:pt x="4683" y="1774"/>
                    </a:lnTo>
                    <a:lnTo>
                      <a:pt x="40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3" name="TextBox 192"/>
          <p:cNvSpPr txBox="1"/>
          <p:nvPr/>
        </p:nvSpPr>
        <p:spPr>
          <a:xfrm>
            <a:off x="4333727" y="914452"/>
            <a:ext cx="4318285" cy="2516073"/>
          </a:xfrm>
          <a:prstGeom prst="rect">
            <a:avLst/>
          </a:prstGeom>
          <a:noFill/>
        </p:spPr>
        <p:txBody>
          <a:bodyPr wrap="square" rtlCol="0">
            <a:spAutoFit/>
          </a:bodyPr>
          <a:lstStyle/>
          <a:p>
            <a:pPr algn="ctr">
              <a:lnSpc>
                <a:spcPct val="150000"/>
              </a:lnSpc>
            </a:pPr>
            <a:r>
              <a:rPr lang="en-US" sz="3500" b="1" smtClean="0"/>
              <a:t>CHÀO MỪNG </a:t>
            </a:r>
          </a:p>
          <a:p>
            <a:pPr algn="ctr">
              <a:lnSpc>
                <a:spcPct val="150000"/>
              </a:lnSpc>
            </a:pPr>
            <a:r>
              <a:rPr lang="en-US" sz="3500" b="1" smtClean="0"/>
              <a:t>CẢ LỚP ĐẾN </a:t>
            </a:r>
          </a:p>
          <a:p>
            <a:pPr algn="ctr">
              <a:lnSpc>
                <a:spcPct val="150000"/>
              </a:lnSpc>
            </a:pPr>
            <a:r>
              <a:rPr lang="en-US" sz="3500" b="1" smtClean="0"/>
              <a:t>BUỔI HỌC NÀY!</a:t>
            </a:r>
            <a:endParaRPr lang="en-US" sz="3500" b="1"/>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12070" y="1345050"/>
            <a:ext cx="5348287" cy="400110"/>
            <a:chOff x="3106629" y="2979290"/>
            <a:chExt cx="5348287" cy="400110"/>
          </a:xfrm>
        </p:grpSpPr>
        <p:sp>
          <p:nvSpPr>
            <p:cNvPr id="5" name="TextBox 4"/>
            <p:cNvSpPr txBox="1"/>
            <p:nvPr/>
          </p:nvSpPr>
          <p:spPr>
            <a:xfrm>
              <a:off x="3514616" y="2979290"/>
              <a:ext cx="4940300" cy="400110"/>
            </a:xfrm>
            <a:prstGeom prst="rect">
              <a:avLst/>
            </a:prstGeom>
            <a:noFill/>
          </p:spPr>
          <p:txBody>
            <a:bodyPr wrap="square" rtlCol="0">
              <a:spAutoFit/>
            </a:bodyPr>
            <a:lstStyle/>
            <a:p>
              <a:r>
                <a:rPr lang="en-US" sz="2000" b="1">
                  <a:solidFill>
                    <a:srgbClr val="C00000"/>
                  </a:solidFill>
                  <a:latin typeface="Arial" panose="020B0604020202020204" pitchFamily="34" charset="0"/>
                  <a:cs typeface="Arial" panose="020B0604020202020204" pitchFamily="34" charset="0"/>
                </a:rPr>
                <a:t>Làm việc nhóm, thực hiện các yêu cầu: </a:t>
              </a:r>
              <a:endParaRPr lang="en-US" sz="2000" b="1" dirty="0">
                <a:solidFill>
                  <a:srgbClr val="C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3106629" y="3002152"/>
              <a:ext cx="366712" cy="310431"/>
            </a:xfrm>
            <a:prstGeom prst="rect">
              <a:avLst/>
            </a:prstGeom>
          </p:spPr>
        </p:pic>
      </p:grpSp>
      <p:grpSp>
        <p:nvGrpSpPr>
          <p:cNvPr id="12" name="Group 11"/>
          <p:cNvGrpSpPr/>
          <p:nvPr/>
        </p:nvGrpSpPr>
        <p:grpSpPr>
          <a:xfrm>
            <a:off x="865639" y="1963609"/>
            <a:ext cx="7766958" cy="2978289"/>
            <a:chOff x="952499" y="1963609"/>
            <a:chExt cx="7766958" cy="2978289"/>
          </a:xfrm>
        </p:grpSpPr>
        <p:sp>
          <p:nvSpPr>
            <p:cNvPr id="7" name="Google Shape;2116;p42"/>
            <p:cNvSpPr/>
            <p:nvPr/>
          </p:nvSpPr>
          <p:spPr>
            <a:xfrm rot="5400000">
              <a:off x="3080023" y="-163915"/>
              <a:ext cx="2274565" cy="6529613"/>
            </a:xfrm>
            <a:prstGeom prst="wedgeRoundRectCallout">
              <a:avLst>
                <a:gd name="adj1" fmla="val -2799"/>
                <a:gd name="adj2" fmla="val 59087"/>
                <a:gd name="adj3" fmla="val 0"/>
              </a:avLst>
            </a:prstGeom>
            <a:solidFill>
              <a:srgbClr val="D9F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a:off x="1112782" y="2073742"/>
              <a:ext cx="6209043" cy="1938992"/>
            </a:xfrm>
            <a:prstGeom prst="rect">
              <a:avLst/>
            </a:prstGeom>
            <a:noFill/>
          </p:spPr>
          <p:txBody>
            <a:bodyPr wrap="square" rtlCol="0">
              <a:spAutoFit/>
            </a:bodyPr>
            <a:lstStyle/>
            <a:p>
              <a:pPr algn="just">
                <a:lnSpc>
                  <a:spcPct val="150000"/>
                </a:lnSpc>
              </a:pPr>
              <a:r>
                <a:rPr lang="en-US" sz="2000" smtClean="0"/>
                <a:t>T</a:t>
              </a:r>
              <a:r>
                <a:rPr lang="vi-VN" sz="2000" smtClean="0"/>
                <a:t>hảo </a:t>
              </a:r>
              <a:r>
                <a:rPr lang="vi-VN" sz="2000"/>
                <a:t>luận về những đặc điểm chung của nhóm nghề kĩ thuật và những yêu cầu về năng lực, tính chất công việc, điều kiện làm việc và cơ hội phát triển nghề </a:t>
              </a:r>
              <a:r>
                <a:rPr lang="vi-VN" sz="2000" smtClean="0"/>
                <a:t>nghiệp</a:t>
              </a:r>
              <a:r>
                <a:rPr lang="en-US" sz="2000" smtClean="0"/>
                <a:t>.</a:t>
              </a:r>
              <a:endParaRPr lang="vi-VN" sz="2000"/>
            </a:p>
          </p:txBody>
        </p:sp>
        <p:pic>
          <p:nvPicPr>
            <p:cNvPr id="10" name="Picture 16"/>
            <p:cNvPicPr>
              <a:picLocks noChangeAspect="1"/>
            </p:cNvPicPr>
            <p:nvPr/>
          </p:nvPicPr>
          <p:blipFill>
            <a:blip r:embed="rId3"/>
            <a:srcRect/>
            <a:stretch>
              <a:fillRect/>
            </a:stretch>
          </p:blipFill>
          <p:spPr>
            <a:xfrm>
              <a:off x="5133521" y="3184789"/>
              <a:ext cx="3585936" cy="1757109"/>
            </a:xfrm>
            <a:prstGeom prst="rect">
              <a:avLst/>
            </a:prstGeom>
          </p:spPr>
        </p:pic>
      </p:grpSp>
      <p:sp>
        <p:nvSpPr>
          <p:cNvPr id="11" name="TextBox 10"/>
          <p:cNvSpPr txBox="1"/>
          <p:nvPr/>
        </p:nvSpPr>
        <p:spPr>
          <a:xfrm>
            <a:off x="865639" y="404829"/>
            <a:ext cx="6703331" cy="553998"/>
          </a:xfrm>
          <a:prstGeom prst="rect">
            <a:avLst/>
          </a:prstGeom>
          <a:noFill/>
        </p:spPr>
        <p:txBody>
          <a:bodyPr wrap="square" rtlCol="0">
            <a:spAutoFit/>
          </a:bodyPr>
          <a:lstStyle/>
          <a:p>
            <a:pPr algn="ctr"/>
            <a:r>
              <a:rPr lang="en-US" sz="3000" b="1" smtClean="0"/>
              <a:t>2. Đặc </a:t>
            </a:r>
            <a:r>
              <a:rPr lang="en-US" sz="3000" b="1"/>
              <a:t>điểm chung của nhóm nghề</a:t>
            </a:r>
          </a:p>
        </p:txBody>
      </p:sp>
    </p:spTree>
    <p:extLst>
      <p:ext uri="{BB962C8B-B14F-4D97-AF65-F5344CB8AC3E}">
        <p14:creationId xmlns:p14="http://schemas.microsoft.com/office/powerpoint/2010/main" val="2962327605"/>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EDFD"/>
        </a:solidFill>
        <a:effectLst/>
      </p:bgPr>
    </p:bg>
    <p:spTree>
      <p:nvGrpSpPr>
        <p:cNvPr id="1" name=""/>
        <p:cNvGrpSpPr/>
        <p:nvPr/>
      </p:nvGrpSpPr>
      <p:grpSpPr>
        <a:xfrm>
          <a:off x="0" y="0"/>
          <a:ext cx="0" cy="0"/>
          <a:chOff x="0" y="0"/>
          <a:chExt cx="0" cy="0"/>
        </a:xfrm>
      </p:grpSpPr>
      <p:sp>
        <p:nvSpPr>
          <p:cNvPr id="3" name="Pentagon 2"/>
          <p:cNvSpPr/>
          <p:nvPr/>
        </p:nvSpPr>
        <p:spPr>
          <a:xfrm flipH="1">
            <a:off x="5791200" y="493486"/>
            <a:ext cx="3352800" cy="535214"/>
          </a:xfrm>
          <a:prstGeom prst="homePlate">
            <a:avLst>
              <a:gd name="adj" fmla="val 35965"/>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t>Gợi </a:t>
            </a:r>
            <a:r>
              <a:rPr lang="en-US" sz="2000" b="1" smtClean="0"/>
              <a:t>ý câu hỏi thảo luận</a:t>
            </a:r>
            <a:endParaRPr lang="en-US" sz="2000" b="1"/>
          </a:p>
        </p:txBody>
      </p:sp>
      <p:grpSp>
        <p:nvGrpSpPr>
          <p:cNvPr id="2" name="Group 1"/>
          <p:cNvGrpSpPr/>
          <p:nvPr/>
        </p:nvGrpSpPr>
        <p:grpSpPr>
          <a:xfrm>
            <a:off x="298450" y="367791"/>
            <a:ext cx="8464549" cy="4775709"/>
            <a:chOff x="298450" y="367791"/>
            <a:chExt cx="8464549" cy="4775709"/>
          </a:xfrm>
        </p:grpSpPr>
        <p:pic>
          <p:nvPicPr>
            <p:cNvPr id="8" name="Picture 7"/>
            <p:cNvPicPr>
              <a:picLocks noChangeAspect="1"/>
            </p:cNvPicPr>
            <p:nvPr/>
          </p:nvPicPr>
          <p:blipFill>
            <a:blip r:embed="rId2"/>
            <a:stretch>
              <a:fillRect/>
            </a:stretch>
          </p:blipFill>
          <p:spPr>
            <a:xfrm flipH="1">
              <a:off x="6329448" y="1572661"/>
              <a:ext cx="2433551" cy="3570839"/>
            </a:xfrm>
            <a:prstGeom prst="rect">
              <a:avLst/>
            </a:prstGeom>
          </p:spPr>
        </p:pic>
        <p:sp>
          <p:nvSpPr>
            <p:cNvPr id="22" name="TextBox 21"/>
            <p:cNvSpPr txBox="1"/>
            <p:nvPr/>
          </p:nvSpPr>
          <p:spPr>
            <a:xfrm>
              <a:off x="298450" y="926048"/>
              <a:ext cx="5880100" cy="378565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vi-VN" sz="2000" smtClean="0"/>
                <a:t>Tên </a:t>
              </a:r>
              <a:r>
                <a:rPr lang="vi-VN" sz="2000"/>
                <a:t>nghề.</a:t>
              </a:r>
            </a:p>
            <a:p>
              <a:pPr marL="342900" indent="-342900" algn="just">
                <a:lnSpc>
                  <a:spcPct val="150000"/>
                </a:lnSpc>
                <a:buFont typeface="Wingdings" panose="05000000000000000000" pitchFamily="2" charset="2"/>
                <a:buChar char="ü"/>
              </a:pPr>
              <a:r>
                <a:rPr lang="vi-VN" sz="2000" smtClean="0"/>
                <a:t>Nội </a:t>
              </a:r>
              <a:r>
                <a:rPr lang="vi-VN" sz="2000"/>
                <a:t>dung và tính chất lao động của nghề.</a:t>
              </a:r>
            </a:p>
            <a:p>
              <a:pPr marL="342900" indent="-342900" algn="just">
                <a:lnSpc>
                  <a:spcPct val="150000"/>
                </a:lnSpc>
                <a:buFont typeface="Wingdings" panose="05000000000000000000" pitchFamily="2" charset="2"/>
                <a:buChar char="ü"/>
              </a:pPr>
              <a:r>
                <a:rPr lang="vi-VN" sz="2000" smtClean="0"/>
                <a:t>Những </a:t>
              </a:r>
              <a:r>
                <a:rPr lang="vi-VN" sz="2000"/>
                <a:t>điều kiện cần thiết để tham gia lao động trong nghề.</a:t>
              </a:r>
            </a:p>
            <a:p>
              <a:pPr marL="342900" indent="-342900" algn="just">
                <a:lnSpc>
                  <a:spcPct val="150000"/>
                </a:lnSpc>
                <a:buFont typeface="Wingdings" panose="05000000000000000000" pitchFamily="2" charset="2"/>
                <a:buChar char="ü"/>
              </a:pPr>
              <a:r>
                <a:rPr lang="vi-VN" sz="2000" smtClean="0"/>
                <a:t>Những </a:t>
              </a:r>
              <a:r>
                <a:rPr lang="vi-VN" sz="2000"/>
                <a:t>chống chỉ định y học (đặc điểm tâm lí, bệnh tật,… không phù hợp với nghề</a:t>
              </a:r>
              <a:r>
                <a:rPr lang="vi-VN" sz="2000" smtClean="0"/>
                <a:t>)</a:t>
              </a:r>
              <a:r>
                <a:rPr lang="en-US" sz="2000" smtClean="0"/>
                <a:t>.</a:t>
              </a:r>
              <a:endParaRPr lang="vi-VN" sz="2000"/>
            </a:p>
            <a:p>
              <a:pPr marL="342900" indent="-342900" algn="just">
                <a:lnSpc>
                  <a:spcPct val="150000"/>
                </a:lnSpc>
                <a:buFont typeface="Wingdings" panose="05000000000000000000" pitchFamily="2" charset="2"/>
                <a:buChar char="ü"/>
              </a:pPr>
              <a:r>
                <a:rPr lang="vi-VN" sz="2000" smtClean="0"/>
                <a:t>Những </a:t>
              </a:r>
              <a:r>
                <a:rPr lang="vi-VN" sz="2000"/>
                <a:t>điều kiện đảm bảo cho người lao động.</a:t>
              </a:r>
            </a:p>
            <a:p>
              <a:pPr marL="342900" indent="-342900" algn="just">
                <a:lnSpc>
                  <a:spcPct val="150000"/>
                </a:lnSpc>
                <a:buFont typeface="Wingdings" panose="05000000000000000000" pitchFamily="2" charset="2"/>
                <a:buChar char="ü"/>
              </a:pPr>
              <a:r>
                <a:rPr lang="vi-VN" sz="2000" smtClean="0"/>
                <a:t>Nhu </a:t>
              </a:r>
              <a:r>
                <a:rPr lang="vi-VN" sz="2000"/>
                <a:t>cầu tuyển dụng 3 – 5 năm tới.</a:t>
              </a:r>
            </a:p>
          </p:txBody>
        </p:sp>
        <p:sp>
          <p:nvSpPr>
            <p:cNvPr id="15" name="Freeform 15"/>
            <p:cNvSpPr/>
            <p:nvPr/>
          </p:nvSpPr>
          <p:spPr>
            <a:xfrm>
              <a:off x="2631864" y="367791"/>
              <a:ext cx="1213271" cy="786604"/>
            </a:xfrm>
            <a:custGeom>
              <a:avLst/>
              <a:gdLst/>
              <a:ahLst/>
              <a:cxnLst/>
              <a:rect l="l" t="t" r="r" b="b"/>
              <a:pathLst>
                <a:path w="3120758" h="2023291">
                  <a:moveTo>
                    <a:pt x="0" y="0"/>
                  </a:moveTo>
                  <a:lnTo>
                    <a:pt x="3120758" y="0"/>
                  </a:lnTo>
                  <a:lnTo>
                    <a:pt x="3120758" y="2023291"/>
                  </a:lnTo>
                  <a:lnTo>
                    <a:pt x="0" y="2023291"/>
                  </a:lnTo>
                  <a:lnTo>
                    <a:pt x="0" y="0"/>
                  </a:lnTo>
                  <a:close/>
                </a:path>
              </a:pathLst>
            </a:custGeom>
            <a:blipFill>
              <a:blip r:embed="rId3"/>
              <a:stretch>
                <a:fillRect/>
              </a:stretch>
            </a:blipFill>
          </p:spPr>
          <p:txBody>
            <a:bodyPr/>
            <a:lstStyle/>
            <a:p>
              <a:endParaRPr lang="en-US" sz="1200"/>
            </a:p>
          </p:txBody>
        </p:sp>
      </p:grpSp>
    </p:spTree>
    <p:extLst>
      <p:ext uri="{BB962C8B-B14F-4D97-AF65-F5344CB8AC3E}">
        <p14:creationId xmlns:p14="http://schemas.microsoft.com/office/powerpoint/2010/main" val="420595687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684;p23"/>
          <p:cNvGrpSpPr/>
          <p:nvPr/>
        </p:nvGrpSpPr>
        <p:grpSpPr>
          <a:xfrm>
            <a:off x="582838" y="903495"/>
            <a:ext cx="5385900" cy="2843700"/>
            <a:chOff x="709425" y="1247404"/>
            <a:chExt cx="5385900" cy="2843700"/>
          </a:xfrm>
        </p:grpSpPr>
        <p:sp>
          <p:nvSpPr>
            <p:cNvPr id="6" name="Google Shape;685;p23"/>
            <p:cNvSpPr/>
            <p:nvPr/>
          </p:nvSpPr>
          <p:spPr>
            <a:xfrm rot="5400000">
              <a:off x="2100975" y="94804"/>
              <a:ext cx="2839800" cy="5148900"/>
            </a:xfrm>
            <a:prstGeom prst="snip2SameRect">
              <a:avLst>
                <a:gd name="adj1" fmla="val 41292"/>
                <a:gd name="adj2" fmla="val 0"/>
              </a:avLst>
            </a:prstGeom>
            <a:solidFill>
              <a:srgbClr val="E0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86;p23"/>
            <p:cNvSpPr/>
            <p:nvPr/>
          </p:nvSpPr>
          <p:spPr>
            <a:xfrm rot="-5400000">
              <a:off x="-546825" y="2503654"/>
              <a:ext cx="2843700" cy="331200"/>
            </a:xfrm>
            <a:prstGeom prst="round2SameRect">
              <a:avLst>
                <a:gd name="adj1" fmla="val 50000"/>
                <a:gd name="adj2" fmla="val 0"/>
              </a:avLst>
            </a:prstGeom>
            <a:solidFill>
              <a:srgbClr val="E0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roup 77"/>
          <p:cNvGrpSpPr/>
          <p:nvPr/>
        </p:nvGrpSpPr>
        <p:grpSpPr>
          <a:xfrm>
            <a:off x="5346700" y="1247404"/>
            <a:ext cx="3312671" cy="3395677"/>
            <a:chOff x="5582725" y="1685004"/>
            <a:chExt cx="2848046" cy="2919410"/>
          </a:xfrm>
        </p:grpSpPr>
        <p:sp>
          <p:nvSpPr>
            <p:cNvPr id="8" name="Google Shape;687;p23"/>
            <p:cNvSpPr/>
            <p:nvPr/>
          </p:nvSpPr>
          <p:spPr>
            <a:xfrm>
              <a:off x="5582725" y="4352575"/>
              <a:ext cx="2848046" cy="251839"/>
            </a:xfrm>
            <a:custGeom>
              <a:avLst/>
              <a:gdLst/>
              <a:ahLst/>
              <a:cxnLst/>
              <a:rect l="l" t="t" r="r" b="b"/>
              <a:pathLst>
                <a:path w="161683" h="9441" extrusionOk="0">
                  <a:moveTo>
                    <a:pt x="80825" y="1"/>
                  </a:moveTo>
                  <a:cubicBezTo>
                    <a:pt x="36193" y="1"/>
                    <a:pt x="1" y="2136"/>
                    <a:pt x="1" y="4738"/>
                  </a:cubicBezTo>
                  <a:cubicBezTo>
                    <a:pt x="1" y="7339"/>
                    <a:pt x="36193" y="9441"/>
                    <a:pt x="80859" y="9441"/>
                  </a:cubicBezTo>
                  <a:cubicBezTo>
                    <a:pt x="125490" y="9441"/>
                    <a:pt x="161683" y="7339"/>
                    <a:pt x="161683" y="4738"/>
                  </a:cubicBezTo>
                  <a:cubicBezTo>
                    <a:pt x="161683" y="2136"/>
                    <a:pt x="125490" y="1"/>
                    <a:pt x="80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689;p23"/>
            <p:cNvGrpSpPr/>
            <p:nvPr/>
          </p:nvGrpSpPr>
          <p:grpSpPr>
            <a:xfrm>
              <a:off x="5960047" y="1685004"/>
              <a:ext cx="1864555" cy="2793500"/>
              <a:chOff x="1643947" y="1685004"/>
              <a:chExt cx="1864555" cy="2793500"/>
            </a:xfrm>
          </p:grpSpPr>
          <p:sp>
            <p:nvSpPr>
              <p:cNvPr id="10" name="Google Shape;690;p23"/>
              <p:cNvSpPr/>
              <p:nvPr/>
            </p:nvSpPr>
            <p:spPr>
              <a:xfrm>
                <a:off x="1704374" y="2795230"/>
                <a:ext cx="651366" cy="350898"/>
              </a:xfrm>
              <a:custGeom>
                <a:avLst/>
                <a:gdLst/>
                <a:ahLst/>
                <a:cxnLst/>
                <a:rect l="l" t="t" r="r" b="b"/>
                <a:pathLst>
                  <a:path w="7427" h="4001" extrusionOk="0">
                    <a:moveTo>
                      <a:pt x="6061" y="0"/>
                    </a:moveTo>
                    <a:cubicBezTo>
                      <a:pt x="6061" y="0"/>
                      <a:pt x="4388" y="2866"/>
                      <a:pt x="2865" y="2866"/>
                    </a:cubicBezTo>
                    <a:cubicBezTo>
                      <a:pt x="2820" y="2866"/>
                      <a:pt x="2775" y="2864"/>
                      <a:pt x="2731" y="2859"/>
                    </a:cubicBezTo>
                    <a:cubicBezTo>
                      <a:pt x="1506" y="2718"/>
                      <a:pt x="842" y="485"/>
                      <a:pt x="842" y="485"/>
                    </a:cubicBezTo>
                    <a:lnTo>
                      <a:pt x="0" y="523"/>
                    </a:lnTo>
                    <a:cubicBezTo>
                      <a:pt x="0" y="523"/>
                      <a:pt x="434" y="3433"/>
                      <a:pt x="2476" y="3931"/>
                    </a:cubicBezTo>
                    <a:cubicBezTo>
                      <a:pt x="2667" y="3978"/>
                      <a:pt x="2856" y="4001"/>
                      <a:pt x="3041" y="4001"/>
                    </a:cubicBezTo>
                    <a:cubicBezTo>
                      <a:pt x="5526" y="4001"/>
                      <a:pt x="7427" y="0"/>
                      <a:pt x="7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91;p23"/>
              <p:cNvSpPr/>
              <p:nvPr/>
            </p:nvSpPr>
            <p:spPr>
              <a:xfrm>
                <a:off x="1665171" y="2664290"/>
                <a:ext cx="162337" cy="244076"/>
              </a:xfrm>
              <a:custGeom>
                <a:avLst/>
                <a:gdLst/>
                <a:ahLst/>
                <a:cxnLst/>
                <a:rect l="l" t="t" r="r" b="b"/>
                <a:pathLst>
                  <a:path w="1851" h="2783" extrusionOk="0">
                    <a:moveTo>
                      <a:pt x="1659" y="0"/>
                    </a:moveTo>
                    <a:lnTo>
                      <a:pt x="256" y="358"/>
                    </a:lnTo>
                    <a:cubicBezTo>
                      <a:pt x="1" y="1493"/>
                      <a:pt x="626" y="2782"/>
                      <a:pt x="626" y="2782"/>
                    </a:cubicBezTo>
                    <a:lnTo>
                      <a:pt x="1417" y="2348"/>
                    </a:lnTo>
                    <a:lnTo>
                      <a:pt x="1417" y="2335"/>
                    </a:lnTo>
                    <a:cubicBezTo>
                      <a:pt x="1851" y="1008"/>
                      <a:pt x="1659" y="0"/>
                      <a:pt x="1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2;p23"/>
              <p:cNvSpPr/>
              <p:nvPr/>
            </p:nvSpPr>
            <p:spPr>
              <a:xfrm>
                <a:off x="2196736" y="2845571"/>
                <a:ext cx="98578" cy="63847"/>
              </a:xfrm>
              <a:custGeom>
                <a:avLst/>
                <a:gdLst/>
                <a:ahLst/>
                <a:cxnLst/>
                <a:rect l="l" t="t" r="r" b="b"/>
                <a:pathLst>
                  <a:path w="1124" h="728" extrusionOk="0">
                    <a:moveTo>
                      <a:pt x="77" y="0"/>
                    </a:moveTo>
                    <a:cubicBezTo>
                      <a:pt x="52" y="39"/>
                      <a:pt x="26" y="77"/>
                      <a:pt x="1" y="115"/>
                    </a:cubicBezTo>
                    <a:lnTo>
                      <a:pt x="1047" y="728"/>
                    </a:lnTo>
                    <a:cubicBezTo>
                      <a:pt x="1073" y="690"/>
                      <a:pt x="1098" y="651"/>
                      <a:pt x="1124" y="613"/>
                    </a:cubicBezTo>
                    <a:lnTo>
                      <a:pt x="7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3;p23"/>
              <p:cNvSpPr/>
              <p:nvPr/>
            </p:nvSpPr>
            <p:spPr>
              <a:xfrm>
                <a:off x="2149727" y="2907138"/>
                <a:ext cx="96385" cy="71653"/>
              </a:xfrm>
              <a:custGeom>
                <a:avLst/>
                <a:gdLst/>
                <a:ahLst/>
                <a:cxnLst/>
                <a:rect l="l" t="t" r="r" b="b"/>
                <a:pathLst>
                  <a:path w="1099" h="817" extrusionOk="0">
                    <a:moveTo>
                      <a:pt x="90" y="0"/>
                    </a:moveTo>
                    <a:cubicBezTo>
                      <a:pt x="65" y="26"/>
                      <a:pt x="39" y="64"/>
                      <a:pt x="1" y="102"/>
                    </a:cubicBezTo>
                    <a:lnTo>
                      <a:pt x="1009" y="817"/>
                    </a:lnTo>
                    <a:cubicBezTo>
                      <a:pt x="1047" y="779"/>
                      <a:pt x="1073" y="740"/>
                      <a:pt x="1098" y="702"/>
                    </a:cubicBezTo>
                    <a:lnTo>
                      <a:pt x="9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4;p23"/>
              <p:cNvSpPr/>
              <p:nvPr/>
            </p:nvSpPr>
            <p:spPr>
              <a:xfrm>
                <a:off x="2098246" y="2963092"/>
                <a:ext cx="89632" cy="80686"/>
              </a:xfrm>
              <a:custGeom>
                <a:avLst/>
                <a:gdLst/>
                <a:ahLst/>
                <a:cxnLst/>
                <a:rect l="l" t="t" r="r" b="b"/>
                <a:pathLst>
                  <a:path w="1022" h="920" extrusionOk="0">
                    <a:moveTo>
                      <a:pt x="90" y="0"/>
                    </a:moveTo>
                    <a:cubicBezTo>
                      <a:pt x="65" y="39"/>
                      <a:pt x="26" y="64"/>
                      <a:pt x="1" y="102"/>
                    </a:cubicBezTo>
                    <a:lnTo>
                      <a:pt x="920" y="919"/>
                    </a:lnTo>
                    <a:cubicBezTo>
                      <a:pt x="958" y="894"/>
                      <a:pt x="983" y="855"/>
                      <a:pt x="1022" y="830"/>
                    </a:cubicBezTo>
                    <a:lnTo>
                      <a:pt x="9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5;p23"/>
              <p:cNvSpPr/>
              <p:nvPr/>
            </p:nvSpPr>
            <p:spPr>
              <a:xfrm>
                <a:off x="2044572" y="3007821"/>
                <a:ext cx="75073" cy="92965"/>
              </a:xfrm>
              <a:custGeom>
                <a:avLst/>
                <a:gdLst/>
                <a:ahLst/>
                <a:cxnLst/>
                <a:rect l="l" t="t" r="r" b="b"/>
                <a:pathLst>
                  <a:path w="856" h="1060" extrusionOk="0">
                    <a:moveTo>
                      <a:pt x="115" y="1"/>
                    </a:moveTo>
                    <a:cubicBezTo>
                      <a:pt x="77" y="26"/>
                      <a:pt x="39" y="52"/>
                      <a:pt x="0" y="77"/>
                    </a:cubicBezTo>
                    <a:lnTo>
                      <a:pt x="741" y="1060"/>
                    </a:lnTo>
                    <a:cubicBezTo>
                      <a:pt x="779" y="1034"/>
                      <a:pt x="817" y="1009"/>
                      <a:pt x="855" y="983"/>
                    </a:cubicBezTo>
                    <a:lnTo>
                      <a:pt x="1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96;p23"/>
              <p:cNvSpPr/>
              <p:nvPr/>
            </p:nvSpPr>
            <p:spPr>
              <a:xfrm>
                <a:off x="1998703" y="3034745"/>
                <a:ext cx="56042" cy="98490"/>
              </a:xfrm>
              <a:custGeom>
                <a:avLst/>
                <a:gdLst/>
                <a:ahLst/>
                <a:cxnLst/>
                <a:rect l="l" t="t" r="r" b="b"/>
                <a:pathLst>
                  <a:path w="639" h="1123" extrusionOk="0">
                    <a:moveTo>
                      <a:pt x="115" y="0"/>
                    </a:moveTo>
                    <a:cubicBezTo>
                      <a:pt x="77" y="13"/>
                      <a:pt x="39" y="26"/>
                      <a:pt x="0" y="51"/>
                    </a:cubicBezTo>
                    <a:lnTo>
                      <a:pt x="511" y="1123"/>
                    </a:lnTo>
                    <a:cubicBezTo>
                      <a:pt x="562" y="1110"/>
                      <a:pt x="600" y="1097"/>
                      <a:pt x="638" y="1072"/>
                    </a:cubicBezTo>
                    <a:lnTo>
                      <a:pt x="1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7;p23"/>
              <p:cNvSpPr/>
              <p:nvPr/>
            </p:nvSpPr>
            <p:spPr>
              <a:xfrm>
                <a:off x="1948275" y="3045883"/>
                <a:ext cx="14646" cy="99718"/>
              </a:xfrm>
              <a:custGeom>
                <a:avLst/>
                <a:gdLst/>
                <a:ahLst/>
                <a:cxnLst/>
                <a:rect l="l" t="t" r="r" b="b"/>
                <a:pathLst>
                  <a:path w="167" h="1137" extrusionOk="0">
                    <a:moveTo>
                      <a:pt x="1" y="1"/>
                    </a:moveTo>
                    <a:lnTo>
                      <a:pt x="39" y="1136"/>
                    </a:lnTo>
                    <a:lnTo>
                      <a:pt x="167" y="1136"/>
                    </a:lnTo>
                    <a:lnTo>
                      <a:pt x="129" y="13"/>
                    </a:lnTo>
                    <a:cubicBezTo>
                      <a:pt x="90" y="13"/>
                      <a:pt x="39" y="1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8;p23"/>
              <p:cNvSpPr/>
              <p:nvPr/>
            </p:nvSpPr>
            <p:spPr>
              <a:xfrm>
                <a:off x="1857678" y="3023519"/>
                <a:ext cx="44816" cy="95245"/>
              </a:xfrm>
              <a:custGeom>
                <a:avLst/>
                <a:gdLst/>
                <a:ahLst/>
                <a:cxnLst/>
                <a:rect l="l" t="t" r="r" b="b"/>
                <a:pathLst>
                  <a:path w="511" h="1086" extrusionOk="0">
                    <a:moveTo>
                      <a:pt x="383" y="0"/>
                    </a:moveTo>
                    <a:lnTo>
                      <a:pt x="0" y="1009"/>
                    </a:lnTo>
                    <a:cubicBezTo>
                      <a:pt x="39" y="1047"/>
                      <a:pt x="77" y="1060"/>
                      <a:pt x="115" y="1085"/>
                    </a:cubicBezTo>
                    <a:lnTo>
                      <a:pt x="511" y="90"/>
                    </a:lnTo>
                    <a:cubicBezTo>
                      <a:pt x="460" y="64"/>
                      <a:pt x="421" y="39"/>
                      <a:pt x="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99;p23"/>
              <p:cNvSpPr/>
              <p:nvPr/>
            </p:nvSpPr>
            <p:spPr>
              <a:xfrm>
                <a:off x="1797251" y="2988789"/>
                <a:ext cx="66128" cy="78494"/>
              </a:xfrm>
              <a:custGeom>
                <a:avLst/>
                <a:gdLst/>
                <a:ahLst/>
                <a:cxnLst/>
                <a:rect l="l" t="t" r="r" b="b"/>
                <a:pathLst>
                  <a:path w="754" h="895" extrusionOk="0">
                    <a:moveTo>
                      <a:pt x="664" y="1"/>
                    </a:moveTo>
                    <a:lnTo>
                      <a:pt x="0" y="792"/>
                    </a:lnTo>
                    <a:cubicBezTo>
                      <a:pt x="26" y="830"/>
                      <a:pt x="64" y="856"/>
                      <a:pt x="90" y="894"/>
                    </a:cubicBezTo>
                    <a:lnTo>
                      <a:pt x="753" y="116"/>
                    </a:lnTo>
                    <a:cubicBezTo>
                      <a:pt x="728" y="77"/>
                      <a:pt x="702" y="39"/>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00;p23"/>
              <p:cNvSpPr/>
              <p:nvPr/>
            </p:nvSpPr>
            <p:spPr>
              <a:xfrm>
                <a:off x="1753575" y="2936255"/>
                <a:ext cx="72881" cy="63847"/>
              </a:xfrm>
              <a:custGeom>
                <a:avLst/>
                <a:gdLst/>
                <a:ahLst/>
                <a:cxnLst/>
                <a:rect l="l" t="t" r="r" b="b"/>
                <a:pathLst>
                  <a:path w="831" h="728" extrusionOk="0">
                    <a:moveTo>
                      <a:pt x="766" y="0"/>
                    </a:moveTo>
                    <a:lnTo>
                      <a:pt x="1" y="600"/>
                    </a:lnTo>
                    <a:cubicBezTo>
                      <a:pt x="13" y="651"/>
                      <a:pt x="39" y="689"/>
                      <a:pt x="64" y="727"/>
                    </a:cubicBezTo>
                    <a:lnTo>
                      <a:pt x="830" y="115"/>
                    </a:lnTo>
                    <a:cubicBezTo>
                      <a:pt x="805" y="77"/>
                      <a:pt x="779" y="38"/>
                      <a:pt x="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1;p23"/>
              <p:cNvSpPr/>
              <p:nvPr/>
            </p:nvSpPr>
            <p:spPr>
              <a:xfrm>
                <a:off x="1726738" y="2362067"/>
                <a:ext cx="291085" cy="443336"/>
              </a:xfrm>
              <a:custGeom>
                <a:avLst/>
                <a:gdLst/>
                <a:ahLst/>
                <a:cxnLst/>
                <a:rect l="l" t="t" r="r" b="b"/>
                <a:pathLst>
                  <a:path w="3319" h="5055" extrusionOk="0">
                    <a:moveTo>
                      <a:pt x="217" y="1"/>
                    </a:moveTo>
                    <a:cubicBezTo>
                      <a:pt x="90" y="1"/>
                      <a:pt x="0" y="141"/>
                      <a:pt x="13" y="269"/>
                    </a:cubicBezTo>
                    <a:lnTo>
                      <a:pt x="524" y="4824"/>
                    </a:lnTo>
                    <a:cubicBezTo>
                      <a:pt x="536" y="4952"/>
                      <a:pt x="664" y="5054"/>
                      <a:pt x="792" y="5054"/>
                    </a:cubicBezTo>
                    <a:lnTo>
                      <a:pt x="3101" y="5054"/>
                    </a:lnTo>
                    <a:cubicBezTo>
                      <a:pt x="3229" y="5054"/>
                      <a:pt x="3318" y="4939"/>
                      <a:pt x="3305" y="4824"/>
                    </a:cubicBezTo>
                    <a:lnTo>
                      <a:pt x="2795" y="269"/>
                    </a:lnTo>
                    <a:cubicBezTo>
                      <a:pt x="2769" y="141"/>
                      <a:pt x="2655" y="1"/>
                      <a:pt x="2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2;p23"/>
              <p:cNvSpPr/>
              <p:nvPr/>
            </p:nvSpPr>
            <p:spPr>
              <a:xfrm>
                <a:off x="1725598" y="2362067"/>
                <a:ext cx="269773" cy="443336"/>
              </a:xfrm>
              <a:custGeom>
                <a:avLst/>
                <a:gdLst/>
                <a:ahLst/>
                <a:cxnLst/>
                <a:rect l="l" t="t" r="r" b="b"/>
                <a:pathLst>
                  <a:path w="3076" h="5055" extrusionOk="0">
                    <a:moveTo>
                      <a:pt x="358" y="1"/>
                    </a:moveTo>
                    <a:cubicBezTo>
                      <a:pt x="230" y="1"/>
                      <a:pt x="1" y="103"/>
                      <a:pt x="26" y="231"/>
                    </a:cubicBezTo>
                    <a:lnTo>
                      <a:pt x="537" y="4850"/>
                    </a:lnTo>
                    <a:cubicBezTo>
                      <a:pt x="562" y="4978"/>
                      <a:pt x="792" y="5054"/>
                      <a:pt x="932" y="5054"/>
                    </a:cubicBezTo>
                    <a:lnTo>
                      <a:pt x="2885" y="5054"/>
                    </a:lnTo>
                    <a:cubicBezTo>
                      <a:pt x="3012" y="5054"/>
                      <a:pt x="3076" y="4965"/>
                      <a:pt x="3063" y="4837"/>
                    </a:cubicBezTo>
                    <a:lnTo>
                      <a:pt x="2540" y="231"/>
                    </a:lnTo>
                    <a:lnTo>
                      <a:pt x="2553" y="231"/>
                    </a:lnTo>
                    <a:cubicBezTo>
                      <a:pt x="2527" y="103"/>
                      <a:pt x="2451" y="1"/>
                      <a:pt x="2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3;p23"/>
              <p:cNvSpPr/>
              <p:nvPr/>
            </p:nvSpPr>
            <p:spPr>
              <a:xfrm>
                <a:off x="1643947" y="3630070"/>
                <a:ext cx="661452" cy="848434"/>
              </a:xfrm>
              <a:custGeom>
                <a:avLst/>
                <a:gdLst/>
                <a:ahLst/>
                <a:cxnLst/>
                <a:rect l="l" t="t" r="r" b="b"/>
                <a:pathLst>
                  <a:path w="7542" h="9674" extrusionOk="0">
                    <a:moveTo>
                      <a:pt x="3777" y="1"/>
                    </a:moveTo>
                    <a:cubicBezTo>
                      <a:pt x="1684" y="1"/>
                      <a:pt x="0" y="2170"/>
                      <a:pt x="0" y="4837"/>
                    </a:cubicBezTo>
                    <a:cubicBezTo>
                      <a:pt x="0" y="7504"/>
                      <a:pt x="1684" y="9673"/>
                      <a:pt x="3777" y="9673"/>
                    </a:cubicBezTo>
                    <a:cubicBezTo>
                      <a:pt x="5857" y="9673"/>
                      <a:pt x="7542" y="7504"/>
                      <a:pt x="7542" y="4837"/>
                    </a:cubicBezTo>
                    <a:cubicBezTo>
                      <a:pt x="7542" y="2170"/>
                      <a:pt x="5857" y="1"/>
                      <a:pt x="3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4;p23"/>
              <p:cNvSpPr/>
              <p:nvPr/>
            </p:nvSpPr>
            <p:spPr>
              <a:xfrm>
                <a:off x="1820755" y="3756537"/>
                <a:ext cx="465613" cy="596640"/>
              </a:xfrm>
              <a:custGeom>
                <a:avLst/>
                <a:gdLst/>
                <a:ahLst/>
                <a:cxnLst/>
                <a:rect l="l" t="t" r="r" b="b"/>
                <a:pathLst>
                  <a:path w="5309" h="6803" extrusionOk="0">
                    <a:moveTo>
                      <a:pt x="2654" y="1"/>
                    </a:moveTo>
                    <a:cubicBezTo>
                      <a:pt x="1187" y="1"/>
                      <a:pt x="0" y="1519"/>
                      <a:pt x="0" y="3395"/>
                    </a:cubicBezTo>
                    <a:cubicBezTo>
                      <a:pt x="0" y="5271"/>
                      <a:pt x="1187" y="6802"/>
                      <a:pt x="2654" y="6802"/>
                    </a:cubicBezTo>
                    <a:cubicBezTo>
                      <a:pt x="4122" y="6802"/>
                      <a:pt x="5309" y="5271"/>
                      <a:pt x="5309" y="3395"/>
                    </a:cubicBezTo>
                    <a:cubicBezTo>
                      <a:pt x="5309" y="1519"/>
                      <a:pt x="4122" y="1"/>
                      <a:pt x="2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5;p23"/>
              <p:cNvSpPr/>
              <p:nvPr/>
            </p:nvSpPr>
            <p:spPr>
              <a:xfrm>
                <a:off x="1962833" y="3574116"/>
                <a:ext cx="1271511" cy="532793"/>
              </a:xfrm>
              <a:custGeom>
                <a:avLst/>
                <a:gdLst/>
                <a:ahLst/>
                <a:cxnLst/>
                <a:rect l="l" t="t" r="r" b="b"/>
                <a:pathLst>
                  <a:path w="14498" h="6075" extrusionOk="0">
                    <a:moveTo>
                      <a:pt x="1762" y="1"/>
                    </a:moveTo>
                    <a:cubicBezTo>
                      <a:pt x="1570" y="1"/>
                      <a:pt x="1392" y="116"/>
                      <a:pt x="1315" y="294"/>
                    </a:cubicBezTo>
                    <a:lnTo>
                      <a:pt x="1" y="3318"/>
                    </a:lnTo>
                    <a:lnTo>
                      <a:pt x="2132" y="5641"/>
                    </a:lnTo>
                    <a:lnTo>
                      <a:pt x="11549" y="6075"/>
                    </a:lnTo>
                    <a:lnTo>
                      <a:pt x="14497" y="2987"/>
                    </a:lnTo>
                    <a:lnTo>
                      <a:pt x="13234" y="281"/>
                    </a:lnTo>
                    <a:cubicBezTo>
                      <a:pt x="13157" y="103"/>
                      <a:pt x="12978" y="1"/>
                      <a:pt x="12800" y="1"/>
                    </a:cubicBezTo>
                    <a:lnTo>
                      <a:pt x="9546" y="1"/>
                    </a:lnTo>
                    <a:cubicBezTo>
                      <a:pt x="9457" y="1"/>
                      <a:pt x="9367" y="26"/>
                      <a:pt x="9291" y="77"/>
                    </a:cubicBezTo>
                    <a:lnTo>
                      <a:pt x="7708" y="1085"/>
                    </a:lnTo>
                    <a:cubicBezTo>
                      <a:pt x="7632" y="1136"/>
                      <a:pt x="7542" y="1162"/>
                      <a:pt x="7453" y="1162"/>
                    </a:cubicBezTo>
                    <a:lnTo>
                      <a:pt x="5628" y="1162"/>
                    </a:lnTo>
                    <a:cubicBezTo>
                      <a:pt x="5501" y="1162"/>
                      <a:pt x="5373" y="1111"/>
                      <a:pt x="5271" y="1009"/>
                    </a:cubicBezTo>
                    <a:lnTo>
                      <a:pt x="4620" y="307"/>
                    </a:lnTo>
                    <a:lnTo>
                      <a:pt x="4480" y="154"/>
                    </a:lnTo>
                    <a:cubicBezTo>
                      <a:pt x="4391" y="52"/>
                      <a:pt x="4263" y="1"/>
                      <a:pt x="4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06;p23"/>
              <p:cNvSpPr/>
              <p:nvPr/>
            </p:nvSpPr>
            <p:spPr>
              <a:xfrm>
                <a:off x="2695938" y="3612179"/>
                <a:ext cx="500343" cy="427637"/>
              </a:xfrm>
              <a:custGeom>
                <a:avLst/>
                <a:gdLst/>
                <a:ahLst/>
                <a:cxnLst/>
                <a:rect l="l" t="t" r="r" b="b"/>
                <a:pathLst>
                  <a:path w="5705" h="4876" extrusionOk="0">
                    <a:moveTo>
                      <a:pt x="0" y="2770"/>
                    </a:moveTo>
                    <a:lnTo>
                      <a:pt x="0" y="2897"/>
                    </a:lnTo>
                    <a:lnTo>
                      <a:pt x="35" y="2838"/>
                    </a:lnTo>
                    <a:lnTo>
                      <a:pt x="35" y="2838"/>
                    </a:lnTo>
                    <a:lnTo>
                      <a:pt x="0" y="2770"/>
                    </a:lnTo>
                    <a:close/>
                    <a:moveTo>
                      <a:pt x="2004" y="1"/>
                    </a:moveTo>
                    <a:cubicBezTo>
                      <a:pt x="1825" y="1"/>
                      <a:pt x="1672" y="90"/>
                      <a:pt x="1582" y="230"/>
                    </a:cubicBezTo>
                    <a:lnTo>
                      <a:pt x="35" y="2838"/>
                    </a:lnTo>
                    <a:lnTo>
                      <a:pt x="35" y="2838"/>
                    </a:lnTo>
                    <a:lnTo>
                      <a:pt x="1008" y="4747"/>
                    </a:lnTo>
                    <a:lnTo>
                      <a:pt x="4403" y="4875"/>
                    </a:lnTo>
                    <a:lnTo>
                      <a:pt x="5704" y="2604"/>
                    </a:lnTo>
                    <a:lnTo>
                      <a:pt x="4734" y="294"/>
                    </a:lnTo>
                    <a:cubicBezTo>
                      <a:pt x="4658" y="115"/>
                      <a:pt x="4479" y="1"/>
                      <a:pt x="4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07;p23"/>
              <p:cNvSpPr/>
              <p:nvPr/>
            </p:nvSpPr>
            <p:spPr>
              <a:xfrm>
                <a:off x="2062463" y="3580869"/>
                <a:ext cx="715214" cy="223904"/>
              </a:xfrm>
              <a:custGeom>
                <a:avLst/>
                <a:gdLst/>
                <a:ahLst/>
                <a:cxnLst/>
                <a:rect l="l" t="t" r="r" b="b"/>
                <a:pathLst>
                  <a:path w="8155" h="2553" extrusionOk="0">
                    <a:moveTo>
                      <a:pt x="8155" y="0"/>
                    </a:moveTo>
                    <a:lnTo>
                      <a:pt x="6572" y="1008"/>
                    </a:lnTo>
                    <a:cubicBezTo>
                      <a:pt x="6496" y="1059"/>
                      <a:pt x="6406" y="1085"/>
                      <a:pt x="6317" y="1085"/>
                    </a:cubicBezTo>
                    <a:lnTo>
                      <a:pt x="4492" y="1085"/>
                    </a:lnTo>
                    <a:cubicBezTo>
                      <a:pt x="4365" y="1085"/>
                      <a:pt x="4237" y="1034"/>
                      <a:pt x="4135" y="932"/>
                    </a:cubicBezTo>
                    <a:lnTo>
                      <a:pt x="3484" y="230"/>
                    </a:lnTo>
                    <a:lnTo>
                      <a:pt x="1149" y="230"/>
                    </a:lnTo>
                    <a:cubicBezTo>
                      <a:pt x="983" y="230"/>
                      <a:pt x="830" y="332"/>
                      <a:pt x="766" y="485"/>
                    </a:cubicBezTo>
                    <a:lnTo>
                      <a:pt x="90" y="2093"/>
                    </a:lnTo>
                    <a:cubicBezTo>
                      <a:pt x="1" y="2310"/>
                      <a:pt x="166" y="2552"/>
                      <a:pt x="396" y="2552"/>
                    </a:cubicBezTo>
                    <a:lnTo>
                      <a:pt x="6330" y="2552"/>
                    </a:lnTo>
                    <a:cubicBezTo>
                      <a:pt x="6521" y="2552"/>
                      <a:pt x="6687" y="2450"/>
                      <a:pt x="6789" y="2284"/>
                    </a:cubicBezTo>
                    <a:lnTo>
                      <a:pt x="81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08;p23"/>
              <p:cNvSpPr/>
              <p:nvPr/>
            </p:nvSpPr>
            <p:spPr>
              <a:xfrm>
                <a:off x="1872236" y="3835995"/>
                <a:ext cx="1186352" cy="466753"/>
              </a:xfrm>
              <a:custGeom>
                <a:avLst/>
                <a:gdLst/>
                <a:ahLst/>
                <a:cxnLst/>
                <a:rect l="l" t="t" r="r" b="b"/>
                <a:pathLst>
                  <a:path w="13527" h="5322" extrusionOk="0">
                    <a:moveTo>
                      <a:pt x="574" y="1"/>
                    </a:moveTo>
                    <a:cubicBezTo>
                      <a:pt x="255" y="1"/>
                      <a:pt x="0" y="256"/>
                      <a:pt x="0" y="575"/>
                    </a:cubicBezTo>
                    <a:lnTo>
                      <a:pt x="0" y="1915"/>
                    </a:lnTo>
                    <a:cubicBezTo>
                      <a:pt x="0" y="2259"/>
                      <a:pt x="115" y="2591"/>
                      <a:pt x="332" y="2859"/>
                    </a:cubicBezTo>
                    <a:lnTo>
                      <a:pt x="1978" y="4811"/>
                    </a:lnTo>
                    <a:cubicBezTo>
                      <a:pt x="2259" y="5130"/>
                      <a:pt x="2667" y="5322"/>
                      <a:pt x="3088" y="5322"/>
                    </a:cubicBezTo>
                    <a:lnTo>
                      <a:pt x="12940" y="5322"/>
                    </a:lnTo>
                    <a:cubicBezTo>
                      <a:pt x="13259" y="5322"/>
                      <a:pt x="13527" y="5054"/>
                      <a:pt x="13527" y="4735"/>
                    </a:cubicBezTo>
                    <a:lnTo>
                      <a:pt x="13527" y="575"/>
                    </a:lnTo>
                    <a:cubicBezTo>
                      <a:pt x="13527" y="256"/>
                      <a:pt x="13259" y="1"/>
                      <a:pt x="12940"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09;p23"/>
              <p:cNvSpPr/>
              <p:nvPr/>
            </p:nvSpPr>
            <p:spPr>
              <a:xfrm>
                <a:off x="1872236" y="3835995"/>
                <a:ext cx="1186352" cy="466753"/>
              </a:xfrm>
              <a:custGeom>
                <a:avLst/>
                <a:gdLst/>
                <a:ahLst/>
                <a:cxnLst/>
                <a:rect l="l" t="t" r="r" b="b"/>
                <a:pathLst>
                  <a:path w="13527" h="5322" extrusionOk="0">
                    <a:moveTo>
                      <a:pt x="574" y="1"/>
                    </a:moveTo>
                    <a:cubicBezTo>
                      <a:pt x="255" y="1"/>
                      <a:pt x="0" y="256"/>
                      <a:pt x="0" y="575"/>
                    </a:cubicBezTo>
                    <a:lnTo>
                      <a:pt x="0" y="1915"/>
                    </a:lnTo>
                    <a:cubicBezTo>
                      <a:pt x="0" y="2259"/>
                      <a:pt x="115" y="2591"/>
                      <a:pt x="332" y="2859"/>
                    </a:cubicBezTo>
                    <a:lnTo>
                      <a:pt x="1978" y="4811"/>
                    </a:lnTo>
                    <a:cubicBezTo>
                      <a:pt x="2259" y="5130"/>
                      <a:pt x="2667" y="5322"/>
                      <a:pt x="3088" y="5322"/>
                    </a:cubicBezTo>
                    <a:lnTo>
                      <a:pt x="12940" y="5322"/>
                    </a:lnTo>
                    <a:cubicBezTo>
                      <a:pt x="13259" y="5322"/>
                      <a:pt x="13527" y="5054"/>
                      <a:pt x="13527" y="4735"/>
                    </a:cubicBezTo>
                    <a:lnTo>
                      <a:pt x="13527" y="575"/>
                    </a:lnTo>
                    <a:cubicBezTo>
                      <a:pt x="13527" y="256"/>
                      <a:pt x="13259" y="1"/>
                      <a:pt x="12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10;p23"/>
              <p:cNvSpPr/>
              <p:nvPr/>
            </p:nvSpPr>
            <p:spPr>
              <a:xfrm>
                <a:off x="2613060" y="3835995"/>
                <a:ext cx="445529" cy="466753"/>
              </a:xfrm>
              <a:custGeom>
                <a:avLst/>
                <a:gdLst/>
                <a:ahLst/>
                <a:cxnLst/>
                <a:rect l="l" t="t" r="r" b="b"/>
                <a:pathLst>
                  <a:path w="5080" h="5322" extrusionOk="0">
                    <a:moveTo>
                      <a:pt x="588" y="1"/>
                    </a:moveTo>
                    <a:cubicBezTo>
                      <a:pt x="269" y="1"/>
                      <a:pt x="1" y="256"/>
                      <a:pt x="1" y="575"/>
                    </a:cubicBezTo>
                    <a:lnTo>
                      <a:pt x="1" y="1915"/>
                    </a:lnTo>
                    <a:cubicBezTo>
                      <a:pt x="1" y="2259"/>
                      <a:pt x="128" y="2591"/>
                      <a:pt x="345" y="2859"/>
                    </a:cubicBezTo>
                    <a:lnTo>
                      <a:pt x="1992" y="4811"/>
                    </a:lnTo>
                    <a:cubicBezTo>
                      <a:pt x="2259" y="5130"/>
                      <a:pt x="2668" y="5322"/>
                      <a:pt x="3102" y="5322"/>
                    </a:cubicBezTo>
                    <a:lnTo>
                      <a:pt x="4493" y="5322"/>
                    </a:lnTo>
                    <a:cubicBezTo>
                      <a:pt x="4812" y="5322"/>
                      <a:pt x="5080" y="5054"/>
                      <a:pt x="5080" y="4735"/>
                    </a:cubicBezTo>
                    <a:lnTo>
                      <a:pt x="5080" y="575"/>
                    </a:lnTo>
                    <a:cubicBezTo>
                      <a:pt x="5080" y="256"/>
                      <a:pt x="4812" y="1"/>
                      <a:pt x="4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11;p23"/>
              <p:cNvSpPr/>
              <p:nvPr/>
            </p:nvSpPr>
            <p:spPr>
              <a:xfrm>
                <a:off x="2009842" y="4076651"/>
                <a:ext cx="320202" cy="244076"/>
              </a:xfrm>
              <a:custGeom>
                <a:avLst/>
                <a:gdLst/>
                <a:ahLst/>
                <a:cxnLst/>
                <a:rect l="l" t="t" r="r" b="b"/>
                <a:pathLst>
                  <a:path w="3651" h="2783" extrusionOk="0">
                    <a:moveTo>
                      <a:pt x="550" y="0"/>
                    </a:moveTo>
                    <a:cubicBezTo>
                      <a:pt x="422" y="0"/>
                      <a:pt x="345" y="26"/>
                      <a:pt x="282" y="64"/>
                    </a:cubicBezTo>
                    <a:lnTo>
                      <a:pt x="128" y="179"/>
                    </a:lnTo>
                    <a:cubicBezTo>
                      <a:pt x="1" y="281"/>
                      <a:pt x="1" y="472"/>
                      <a:pt x="179" y="702"/>
                    </a:cubicBezTo>
                    <a:lnTo>
                      <a:pt x="1660" y="2642"/>
                    </a:lnTo>
                    <a:cubicBezTo>
                      <a:pt x="1724" y="2731"/>
                      <a:pt x="1826" y="2782"/>
                      <a:pt x="1928" y="2782"/>
                    </a:cubicBezTo>
                    <a:lnTo>
                      <a:pt x="3446" y="2782"/>
                    </a:lnTo>
                    <a:cubicBezTo>
                      <a:pt x="3561" y="2782"/>
                      <a:pt x="3650" y="2693"/>
                      <a:pt x="3650" y="2578"/>
                    </a:cubicBezTo>
                    <a:lnTo>
                      <a:pt x="3204" y="2578"/>
                    </a:lnTo>
                    <a:lnTo>
                      <a:pt x="1698" y="613"/>
                    </a:lnTo>
                    <a:cubicBezTo>
                      <a:pt x="1443" y="268"/>
                      <a:pt x="920" y="0"/>
                      <a:pt x="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12;p23"/>
              <p:cNvSpPr/>
              <p:nvPr/>
            </p:nvSpPr>
            <p:spPr>
              <a:xfrm>
                <a:off x="2003176" y="4085597"/>
                <a:ext cx="289944" cy="235130"/>
              </a:xfrm>
              <a:custGeom>
                <a:avLst/>
                <a:gdLst/>
                <a:ahLst/>
                <a:cxnLst/>
                <a:rect l="l" t="t" r="r" b="b"/>
                <a:pathLst>
                  <a:path w="3306" h="2681" extrusionOk="0">
                    <a:moveTo>
                      <a:pt x="460" y="0"/>
                    </a:moveTo>
                    <a:cubicBezTo>
                      <a:pt x="90" y="0"/>
                      <a:pt x="0" y="268"/>
                      <a:pt x="243" y="600"/>
                    </a:cubicBezTo>
                    <a:lnTo>
                      <a:pt x="1736" y="2540"/>
                    </a:lnTo>
                    <a:cubicBezTo>
                      <a:pt x="1800" y="2629"/>
                      <a:pt x="1902" y="2680"/>
                      <a:pt x="2004" y="2680"/>
                    </a:cubicBezTo>
                    <a:lnTo>
                      <a:pt x="3305" y="2680"/>
                    </a:lnTo>
                    <a:cubicBezTo>
                      <a:pt x="3216" y="2680"/>
                      <a:pt x="3139" y="2642"/>
                      <a:pt x="3088" y="2565"/>
                    </a:cubicBezTo>
                    <a:lnTo>
                      <a:pt x="1570" y="587"/>
                    </a:lnTo>
                    <a:cubicBezTo>
                      <a:pt x="1327" y="268"/>
                      <a:pt x="830" y="0"/>
                      <a:pt x="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13;p23"/>
              <p:cNvSpPr/>
              <p:nvPr/>
            </p:nvSpPr>
            <p:spPr>
              <a:xfrm>
                <a:off x="2207962" y="4076651"/>
                <a:ext cx="320202" cy="244076"/>
              </a:xfrm>
              <a:custGeom>
                <a:avLst/>
                <a:gdLst/>
                <a:ahLst/>
                <a:cxnLst/>
                <a:rect l="l" t="t" r="r" b="b"/>
                <a:pathLst>
                  <a:path w="3651" h="2783" extrusionOk="0">
                    <a:moveTo>
                      <a:pt x="549" y="0"/>
                    </a:moveTo>
                    <a:cubicBezTo>
                      <a:pt x="434" y="0"/>
                      <a:pt x="345" y="26"/>
                      <a:pt x="281" y="64"/>
                    </a:cubicBezTo>
                    <a:lnTo>
                      <a:pt x="141" y="179"/>
                    </a:lnTo>
                    <a:cubicBezTo>
                      <a:pt x="0" y="281"/>
                      <a:pt x="13" y="472"/>
                      <a:pt x="179" y="702"/>
                    </a:cubicBezTo>
                    <a:lnTo>
                      <a:pt x="1672" y="2642"/>
                    </a:lnTo>
                    <a:cubicBezTo>
                      <a:pt x="1736" y="2731"/>
                      <a:pt x="1838" y="2782"/>
                      <a:pt x="1940" y="2782"/>
                    </a:cubicBezTo>
                    <a:lnTo>
                      <a:pt x="3446" y="2782"/>
                    </a:lnTo>
                    <a:cubicBezTo>
                      <a:pt x="3561" y="2782"/>
                      <a:pt x="3650" y="2693"/>
                      <a:pt x="3650" y="2578"/>
                    </a:cubicBezTo>
                    <a:lnTo>
                      <a:pt x="3216" y="2578"/>
                    </a:lnTo>
                    <a:lnTo>
                      <a:pt x="1710" y="613"/>
                    </a:lnTo>
                    <a:cubicBezTo>
                      <a:pt x="1455" y="268"/>
                      <a:pt x="932"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14;p23"/>
              <p:cNvSpPr/>
              <p:nvPr/>
            </p:nvSpPr>
            <p:spPr>
              <a:xfrm>
                <a:off x="2201384" y="4085597"/>
                <a:ext cx="290909" cy="235130"/>
              </a:xfrm>
              <a:custGeom>
                <a:avLst/>
                <a:gdLst/>
                <a:ahLst/>
                <a:cxnLst/>
                <a:rect l="l" t="t" r="r" b="b"/>
                <a:pathLst>
                  <a:path w="3317" h="2681" extrusionOk="0">
                    <a:moveTo>
                      <a:pt x="458" y="0"/>
                    </a:moveTo>
                    <a:cubicBezTo>
                      <a:pt x="460" y="0"/>
                      <a:pt x="463" y="0"/>
                      <a:pt x="465" y="0"/>
                    </a:cubicBezTo>
                    <a:lnTo>
                      <a:pt x="465" y="0"/>
                    </a:lnTo>
                    <a:cubicBezTo>
                      <a:pt x="467" y="0"/>
                      <a:pt x="469" y="0"/>
                      <a:pt x="471" y="0"/>
                    </a:cubicBezTo>
                    <a:close/>
                    <a:moveTo>
                      <a:pt x="465" y="0"/>
                    </a:moveTo>
                    <a:cubicBezTo>
                      <a:pt x="100" y="3"/>
                      <a:pt x="0" y="270"/>
                      <a:pt x="254" y="600"/>
                    </a:cubicBezTo>
                    <a:lnTo>
                      <a:pt x="1747" y="2540"/>
                    </a:lnTo>
                    <a:cubicBezTo>
                      <a:pt x="1811" y="2629"/>
                      <a:pt x="1900" y="2680"/>
                      <a:pt x="2015" y="2680"/>
                    </a:cubicBezTo>
                    <a:lnTo>
                      <a:pt x="3317" y="2680"/>
                    </a:lnTo>
                    <a:cubicBezTo>
                      <a:pt x="3227" y="2680"/>
                      <a:pt x="3138" y="2642"/>
                      <a:pt x="3087" y="2565"/>
                    </a:cubicBezTo>
                    <a:lnTo>
                      <a:pt x="1581" y="587"/>
                    </a:lnTo>
                    <a:cubicBezTo>
                      <a:pt x="1327" y="270"/>
                      <a:pt x="834" y="3"/>
                      <a:pt x="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5;p23"/>
              <p:cNvSpPr/>
              <p:nvPr/>
            </p:nvSpPr>
            <p:spPr>
              <a:xfrm>
                <a:off x="2407134" y="4076651"/>
                <a:ext cx="320202" cy="244076"/>
              </a:xfrm>
              <a:custGeom>
                <a:avLst/>
                <a:gdLst/>
                <a:ahLst/>
                <a:cxnLst/>
                <a:rect l="l" t="t" r="r" b="b"/>
                <a:pathLst>
                  <a:path w="3651" h="2783" extrusionOk="0">
                    <a:moveTo>
                      <a:pt x="550" y="0"/>
                    </a:moveTo>
                    <a:cubicBezTo>
                      <a:pt x="422" y="0"/>
                      <a:pt x="345" y="26"/>
                      <a:pt x="282" y="64"/>
                    </a:cubicBezTo>
                    <a:lnTo>
                      <a:pt x="128" y="179"/>
                    </a:lnTo>
                    <a:cubicBezTo>
                      <a:pt x="1" y="281"/>
                      <a:pt x="1" y="472"/>
                      <a:pt x="180" y="702"/>
                    </a:cubicBezTo>
                    <a:lnTo>
                      <a:pt x="1660" y="2642"/>
                    </a:lnTo>
                    <a:cubicBezTo>
                      <a:pt x="1724" y="2731"/>
                      <a:pt x="1826" y="2782"/>
                      <a:pt x="1928" y="2782"/>
                    </a:cubicBezTo>
                    <a:lnTo>
                      <a:pt x="3446" y="2782"/>
                    </a:lnTo>
                    <a:cubicBezTo>
                      <a:pt x="3561" y="2782"/>
                      <a:pt x="3650" y="2693"/>
                      <a:pt x="3650" y="2578"/>
                    </a:cubicBezTo>
                    <a:lnTo>
                      <a:pt x="3204" y="2578"/>
                    </a:lnTo>
                    <a:lnTo>
                      <a:pt x="1698" y="613"/>
                    </a:lnTo>
                    <a:cubicBezTo>
                      <a:pt x="1443" y="268"/>
                      <a:pt x="920" y="0"/>
                      <a:pt x="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16;p23"/>
              <p:cNvSpPr/>
              <p:nvPr/>
            </p:nvSpPr>
            <p:spPr>
              <a:xfrm>
                <a:off x="2400469" y="4085597"/>
                <a:ext cx="289944" cy="235130"/>
              </a:xfrm>
              <a:custGeom>
                <a:avLst/>
                <a:gdLst/>
                <a:ahLst/>
                <a:cxnLst/>
                <a:rect l="l" t="t" r="r" b="b"/>
                <a:pathLst>
                  <a:path w="3306" h="2681" extrusionOk="0">
                    <a:moveTo>
                      <a:pt x="460" y="0"/>
                    </a:moveTo>
                    <a:cubicBezTo>
                      <a:pt x="90" y="0"/>
                      <a:pt x="0" y="268"/>
                      <a:pt x="243" y="600"/>
                    </a:cubicBezTo>
                    <a:lnTo>
                      <a:pt x="1736" y="2540"/>
                    </a:lnTo>
                    <a:cubicBezTo>
                      <a:pt x="1800" y="2629"/>
                      <a:pt x="1902" y="2680"/>
                      <a:pt x="2004" y="2680"/>
                    </a:cubicBezTo>
                    <a:lnTo>
                      <a:pt x="3305" y="2680"/>
                    </a:lnTo>
                    <a:cubicBezTo>
                      <a:pt x="3216" y="2680"/>
                      <a:pt x="3139" y="2642"/>
                      <a:pt x="3088" y="2565"/>
                    </a:cubicBezTo>
                    <a:lnTo>
                      <a:pt x="1570" y="587"/>
                    </a:lnTo>
                    <a:cubicBezTo>
                      <a:pt x="1327" y="268"/>
                      <a:pt x="830" y="0"/>
                      <a:pt x="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17;p23"/>
              <p:cNvSpPr/>
              <p:nvPr/>
            </p:nvSpPr>
            <p:spPr>
              <a:xfrm>
                <a:off x="2846962" y="3630070"/>
                <a:ext cx="661540" cy="848434"/>
              </a:xfrm>
              <a:custGeom>
                <a:avLst/>
                <a:gdLst/>
                <a:ahLst/>
                <a:cxnLst/>
                <a:rect l="l" t="t" r="r" b="b"/>
                <a:pathLst>
                  <a:path w="7543" h="9674" extrusionOk="0">
                    <a:moveTo>
                      <a:pt x="3778" y="1"/>
                    </a:moveTo>
                    <a:cubicBezTo>
                      <a:pt x="1685" y="1"/>
                      <a:pt x="1" y="2170"/>
                      <a:pt x="1" y="4837"/>
                    </a:cubicBezTo>
                    <a:cubicBezTo>
                      <a:pt x="1" y="7504"/>
                      <a:pt x="1685" y="9673"/>
                      <a:pt x="3778" y="9673"/>
                    </a:cubicBezTo>
                    <a:cubicBezTo>
                      <a:pt x="5858" y="9673"/>
                      <a:pt x="7542" y="7504"/>
                      <a:pt x="7542" y="4837"/>
                    </a:cubicBezTo>
                    <a:cubicBezTo>
                      <a:pt x="7542" y="2170"/>
                      <a:pt x="5858" y="1"/>
                      <a:pt x="3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18;p23"/>
              <p:cNvSpPr/>
              <p:nvPr/>
            </p:nvSpPr>
            <p:spPr>
              <a:xfrm>
                <a:off x="3023858" y="3756537"/>
                <a:ext cx="465613" cy="596640"/>
              </a:xfrm>
              <a:custGeom>
                <a:avLst/>
                <a:gdLst/>
                <a:ahLst/>
                <a:cxnLst/>
                <a:rect l="l" t="t" r="r" b="b"/>
                <a:pathLst>
                  <a:path w="5309" h="6803" extrusionOk="0">
                    <a:moveTo>
                      <a:pt x="2654" y="1"/>
                    </a:moveTo>
                    <a:cubicBezTo>
                      <a:pt x="1187" y="1"/>
                      <a:pt x="0" y="1519"/>
                      <a:pt x="0" y="3395"/>
                    </a:cubicBezTo>
                    <a:cubicBezTo>
                      <a:pt x="0" y="5271"/>
                      <a:pt x="1187" y="6802"/>
                      <a:pt x="2654" y="6802"/>
                    </a:cubicBezTo>
                    <a:cubicBezTo>
                      <a:pt x="4122" y="6802"/>
                      <a:pt x="5308" y="5271"/>
                      <a:pt x="5308" y="3395"/>
                    </a:cubicBezTo>
                    <a:cubicBezTo>
                      <a:pt x="5308" y="1519"/>
                      <a:pt x="4122" y="1"/>
                      <a:pt x="2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19;p23"/>
              <p:cNvSpPr/>
              <p:nvPr/>
            </p:nvSpPr>
            <p:spPr>
              <a:xfrm>
                <a:off x="3024910" y="3788987"/>
                <a:ext cx="444389" cy="564190"/>
              </a:xfrm>
              <a:custGeom>
                <a:avLst/>
                <a:gdLst/>
                <a:ahLst/>
                <a:cxnLst/>
                <a:rect l="l" t="t" r="r" b="b"/>
                <a:pathLst>
                  <a:path w="5067" h="6433" extrusionOk="0">
                    <a:moveTo>
                      <a:pt x="1443" y="1"/>
                    </a:moveTo>
                    <a:lnTo>
                      <a:pt x="1443" y="1"/>
                    </a:lnTo>
                    <a:cubicBezTo>
                      <a:pt x="588" y="562"/>
                      <a:pt x="1" y="1711"/>
                      <a:pt x="1" y="3025"/>
                    </a:cubicBezTo>
                    <a:cubicBezTo>
                      <a:pt x="1" y="4901"/>
                      <a:pt x="1188" y="6432"/>
                      <a:pt x="2642" y="6432"/>
                    </a:cubicBezTo>
                    <a:cubicBezTo>
                      <a:pt x="3727" y="6432"/>
                      <a:pt x="4646" y="5603"/>
                      <a:pt x="5067" y="4416"/>
                    </a:cubicBezTo>
                    <a:lnTo>
                      <a:pt x="5067" y="4416"/>
                    </a:lnTo>
                    <a:cubicBezTo>
                      <a:pt x="4709" y="4658"/>
                      <a:pt x="4301" y="4786"/>
                      <a:pt x="3867" y="4786"/>
                    </a:cubicBezTo>
                    <a:cubicBezTo>
                      <a:pt x="2400" y="4786"/>
                      <a:pt x="1213" y="3267"/>
                      <a:pt x="1213" y="1392"/>
                    </a:cubicBezTo>
                    <a:cubicBezTo>
                      <a:pt x="1213" y="894"/>
                      <a:pt x="1290" y="422"/>
                      <a:pt x="1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20;p23"/>
              <p:cNvSpPr/>
              <p:nvPr/>
            </p:nvSpPr>
            <p:spPr>
              <a:xfrm>
                <a:off x="2319870" y="3401780"/>
                <a:ext cx="531653" cy="315729"/>
              </a:xfrm>
              <a:custGeom>
                <a:avLst/>
                <a:gdLst/>
                <a:ahLst/>
                <a:cxnLst/>
                <a:rect l="l" t="t" r="r" b="b"/>
                <a:pathLst>
                  <a:path w="6062" h="3600" extrusionOk="0">
                    <a:moveTo>
                      <a:pt x="1" y="1"/>
                    </a:moveTo>
                    <a:lnTo>
                      <a:pt x="1" y="3293"/>
                    </a:lnTo>
                    <a:cubicBezTo>
                      <a:pt x="1" y="3459"/>
                      <a:pt x="141" y="3599"/>
                      <a:pt x="307" y="3599"/>
                    </a:cubicBezTo>
                    <a:lnTo>
                      <a:pt x="3790" y="3599"/>
                    </a:lnTo>
                    <a:cubicBezTo>
                      <a:pt x="3880" y="3599"/>
                      <a:pt x="3969" y="3561"/>
                      <a:pt x="4033" y="3484"/>
                    </a:cubicBezTo>
                    <a:lnTo>
                      <a:pt x="5181" y="2157"/>
                    </a:lnTo>
                    <a:cubicBezTo>
                      <a:pt x="5283" y="2042"/>
                      <a:pt x="5437" y="1966"/>
                      <a:pt x="5602" y="1966"/>
                    </a:cubicBezTo>
                    <a:lnTo>
                      <a:pt x="6062" y="1966"/>
                    </a:lnTo>
                    <a:lnTo>
                      <a:pt x="60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21;p23"/>
              <p:cNvSpPr/>
              <p:nvPr/>
            </p:nvSpPr>
            <p:spPr>
              <a:xfrm>
                <a:off x="2319870" y="3450981"/>
                <a:ext cx="531653" cy="12454"/>
              </a:xfrm>
              <a:custGeom>
                <a:avLst/>
                <a:gdLst/>
                <a:ahLst/>
                <a:cxnLst/>
                <a:rect l="l" t="t" r="r" b="b"/>
                <a:pathLst>
                  <a:path w="6062" h="142" extrusionOk="0">
                    <a:moveTo>
                      <a:pt x="1" y="1"/>
                    </a:moveTo>
                    <a:lnTo>
                      <a:pt x="1" y="141"/>
                    </a:lnTo>
                    <a:lnTo>
                      <a:pt x="6062" y="141"/>
                    </a:lnTo>
                    <a:lnTo>
                      <a:pt x="60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22;p23"/>
              <p:cNvSpPr/>
              <p:nvPr/>
            </p:nvSpPr>
            <p:spPr>
              <a:xfrm>
                <a:off x="2319870" y="3511496"/>
                <a:ext cx="531653" cy="11226"/>
              </a:xfrm>
              <a:custGeom>
                <a:avLst/>
                <a:gdLst/>
                <a:ahLst/>
                <a:cxnLst/>
                <a:rect l="l" t="t" r="r" b="b"/>
                <a:pathLst>
                  <a:path w="6062" h="128" extrusionOk="0">
                    <a:moveTo>
                      <a:pt x="1" y="0"/>
                    </a:moveTo>
                    <a:lnTo>
                      <a:pt x="1" y="128"/>
                    </a:lnTo>
                    <a:lnTo>
                      <a:pt x="6062" y="128"/>
                    </a:lnTo>
                    <a:lnTo>
                      <a:pt x="6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23;p23"/>
              <p:cNvSpPr/>
              <p:nvPr/>
            </p:nvSpPr>
            <p:spPr>
              <a:xfrm>
                <a:off x="2319870" y="3570783"/>
                <a:ext cx="531653" cy="12366"/>
              </a:xfrm>
              <a:custGeom>
                <a:avLst/>
                <a:gdLst/>
                <a:ahLst/>
                <a:cxnLst/>
                <a:rect l="l" t="t" r="r" b="b"/>
                <a:pathLst>
                  <a:path w="6062" h="141" extrusionOk="0">
                    <a:moveTo>
                      <a:pt x="1" y="0"/>
                    </a:moveTo>
                    <a:lnTo>
                      <a:pt x="1" y="141"/>
                    </a:lnTo>
                    <a:lnTo>
                      <a:pt x="5283" y="141"/>
                    </a:lnTo>
                    <a:cubicBezTo>
                      <a:pt x="5373" y="77"/>
                      <a:pt x="5488" y="39"/>
                      <a:pt x="5602" y="39"/>
                    </a:cubicBezTo>
                    <a:lnTo>
                      <a:pt x="6062" y="39"/>
                    </a:lnTo>
                    <a:lnTo>
                      <a:pt x="6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24;p23"/>
              <p:cNvSpPr/>
              <p:nvPr/>
            </p:nvSpPr>
            <p:spPr>
              <a:xfrm>
                <a:off x="2319870" y="3630070"/>
                <a:ext cx="419744" cy="12454"/>
              </a:xfrm>
              <a:custGeom>
                <a:avLst/>
                <a:gdLst/>
                <a:ahLst/>
                <a:cxnLst/>
                <a:rect l="l" t="t" r="r" b="b"/>
                <a:pathLst>
                  <a:path w="4786" h="142" extrusionOk="0">
                    <a:moveTo>
                      <a:pt x="1" y="1"/>
                    </a:moveTo>
                    <a:lnTo>
                      <a:pt x="1" y="141"/>
                    </a:lnTo>
                    <a:lnTo>
                      <a:pt x="4671" y="141"/>
                    </a:lnTo>
                    <a:lnTo>
                      <a:pt x="47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25;p23"/>
              <p:cNvSpPr/>
              <p:nvPr/>
            </p:nvSpPr>
            <p:spPr>
              <a:xfrm>
                <a:off x="2319870" y="3689444"/>
                <a:ext cx="369403" cy="12366"/>
              </a:xfrm>
              <a:custGeom>
                <a:avLst/>
                <a:gdLst/>
                <a:ahLst/>
                <a:cxnLst/>
                <a:rect l="l" t="t" r="r" b="b"/>
                <a:pathLst>
                  <a:path w="4212" h="141" extrusionOk="0">
                    <a:moveTo>
                      <a:pt x="1" y="0"/>
                    </a:moveTo>
                    <a:lnTo>
                      <a:pt x="1" y="13"/>
                    </a:lnTo>
                    <a:cubicBezTo>
                      <a:pt x="1" y="51"/>
                      <a:pt x="13" y="102"/>
                      <a:pt x="26" y="140"/>
                    </a:cubicBezTo>
                    <a:lnTo>
                      <a:pt x="4084" y="140"/>
                    </a:lnTo>
                    <a:lnTo>
                      <a:pt x="42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26;p23"/>
              <p:cNvSpPr/>
              <p:nvPr/>
            </p:nvSpPr>
            <p:spPr>
              <a:xfrm>
                <a:off x="2381437" y="2522124"/>
                <a:ext cx="406326" cy="225045"/>
              </a:xfrm>
              <a:custGeom>
                <a:avLst/>
                <a:gdLst/>
                <a:ahLst/>
                <a:cxnLst/>
                <a:rect l="l" t="t" r="r" b="b"/>
                <a:pathLst>
                  <a:path w="4633" h="2566" extrusionOk="0">
                    <a:moveTo>
                      <a:pt x="0" y="1"/>
                    </a:moveTo>
                    <a:lnTo>
                      <a:pt x="0" y="2566"/>
                    </a:lnTo>
                    <a:lnTo>
                      <a:pt x="4633" y="2566"/>
                    </a:lnTo>
                    <a:lnTo>
                      <a:pt x="46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27;p23"/>
              <p:cNvSpPr/>
              <p:nvPr/>
            </p:nvSpPr>
            <p:spPr>
              <a:xfrm>
                <a:off x="2381437" y="2600442"/>
                <a:ext cx="406326" cy="11314"/>
              </a:xfrm>
              <a:custGeom>
                <a:avLst/>
                <a:gdLst/>
                <a:ahLst/>
                <a:cxnLst/>
                <a:rect l="l" t="t" r="r" b="b"/>
                <a:pathLst>
                  <a:path w="4633" h="129" extrusionOk="0">
                    <a:moveTo>
                      <a:pt x="0" y="1"/>
                    </a:moveTo>
                    <a:lnTo>
                      <a:pt x="0" y="128"/>
                    </a:lnTo>
                    <a:lnTo>
                      <a:pt x="4633" y="128"/>
                    </a:lnTo>
                    <a:lnTo>
                      <a:pt x="4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28;p23"/>
              <p:cNvSpPr/>
              <p:nvPr/>
            </p:nvSpPr>
            <p:spPr>
              <a:xfrm>
                <a:off x="2381437" y="2649731"/>
                <a:ext cx="406326" cy="11226"/>
              </a:xfrm>
              <a:custGeom>
                <a:avLst/>
                <a:gdLst/>
                <a:ahLst/>
                <a:cxnLst/>
                <a:rect l="l" t="t" r="r" b="b"/>
                <a:pathLst>
                  <a:path w="4633" h="128" extrusionOk="0">
                    <a:moveTo>
                      <a:pt x="0" y="0"/>
                    </a:moveTo>
                    <a:lnTo>
                      <a:pt x="0" y="128"/>
                    </a:lnTo>
                    <a:lnTo>
                      <a:pt x="4633" y="128"/>
                    </a:lnTo>
                    <a:lnTo>
                      <a:pt x="46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29;p23"/>
              <p:cNvSpPr/>
              <p:nvPr/>
            </p:nvSpPr>
            <p:spPr>
              <a:xfrm>
                <a:off x="2381437" y="2698932"/>
                <a:ext cx="406326" cy="11314"/>
              </a:xfrm>
              <a:custGeom>
                <a:avLst/>
                <a:gdLst/>
                <a:ahLst/>
                <a:cxnLst/>
                <a:rect l="l" t="t" r="r" b="b"/>
                <a:pathLst>
                  <a:path w="4633" h="129" extrusionOk="0">
                    <a:moveTo>
                      <a:pt x="0" y="1"/>
                    </a:moveTo>
                    <a:lnTo>
                      <a:pt x="0" y="128"/>
                    </a:lnTo>
                    <a:lnTo>
                      <a:pt x="4633" y="128"/>
                    </a:lnTo>
                    <a:lnTo>
                      <a:pt x="4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30;p23"/>
              <p:cNvSpPr/>
              <p:nvPr/>
            </p:nvSpPr>
            <p:spPr>
              <a:xfrm>
                <a:off x="2089300" y="1881984"/>
                <a:ext cx="1023050" cy="709601"/>
              </a:xfrm>
              <a:custGeom>
                <a:avLst/>
                <a:gdLst/>
                <a:ahLst/>
                <a:cxnLst/>
                <a:rect l="l" t="t" r="r" b="b"/>
                <a:pathLst>
                  <a:path w="11665" h="8091" extrusionOk="0">
                    <a:moveTo>
                      <a:pt x="1775" y="1"/>
                    </a:moveTo>
                    <a:cubicBezTo>
                      <a:pt x="792" y="1"/>
                      <a:pt x="1" y="792"/>
                      <a:pt x="1" y="1774"/>
                    </a:cubicBezTo>
                    <a:lnTo>
                      <a:pt x="1" y="6317"/>
                    </a:lnTo>
                    <a:cubicBezTo>
                      <a:pt x="1" y="7300"/>
                      <a:pt x="792" y="8091"/>
                      <a:pt x="1775" y="8091"/>
                    </a:cubicBezTo>
                    <a:lnTo>
                      <a:pt x="9890" y="8091"/>
                    </a:lnTo>
                    <a:cubicBezTo>
                      <a:pt x="10860" y="8091"/>
                      <a:pt x="11664" y="7300"/>
                      <a:pt x="11664" y="6317"/>
                    </a:cubicBezTo>
                    <a:lnTo>
                      <a:pt x="11664" y="1774"/>
                    </a:lnTo>
                    <a:cubicBezTo>
                      <a:pt x="11664" y="792"/>
                      <a:pt x="10860" y="1"/>
                      <a:pt x="9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31;p23"/>
              <p:cNvSpPr/>
              <p:nvPr/>
            </p:nvSpPr>
            <p:spPr>
              <a:xfrm>
                <a:off x="2676907" y="1881984"/>
                <a:ext cx="435443" cy="709601"/>
              </a:xfrm>
              <a:custGeom>
                <a:avLst/>
                <a:gdLst/>
                <a:ahLst/>
                <a:cxnLst/>
                <a:rect l="l" t="t" r="r" b="b"/>
                <a:pathLst>
                  <a:path w="4965" h="8091" extrusionOk="0">
                    <a:moveTo>
                      <a:pt x="0" y="1"/>
                    </a:moveTo>
                    <a:cubicBezTo>
                      <a:pt x="970" y="1"/>
                      <a:pt x="1774" y="792"/>
                      <a:pt x="1774" y="1774"/>
                    </a:cubicBezTo>
                    <a:lnTo>
                      <a:pt x="1774" y="6317"/>
                    </a:lnTo>
                    <a:cubicBezTo>
                      <a:pt x="1774" y="7300"/>
                      <a:pt x="970" y="8091"/>
                      <a:pt x="0" y="8091"/>
                    </a:cubicBezTo>
                    <a:lnTo>
                      <a:pt x="3190" y="8091"/>
                    </a:lnTo>
                    <a:cubicBezTo>
                      <a:pt x="4160" y="8091"/>
                      <a:pt x="4964" y="7300"/>
                      <a:pt x="4964" y="6317"/>
                    </a:cubicBezTo>
                    <a:lnTo>
                      <a:pt x="4964" y="1774"/>
                    </a:lnTo>
                    <a:cubicBezTo>
                      <a:pt x="4964" y="792"/>
                      <a:pt x="4160" y="1"/>
                      <a:pt x="31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2;p23"/>
              <p:cNvSpPr/>
              <p:nvPr/>
            </p:nvSpPr>
            <p:spPr>
              <a:xfrm>
                <a:off x="2149727" y="1950216"/>
                <a:ext cx="613391" cy="573136"/>
              </a:xfrm>
              <a:custGeom>
                <a:avLst/>
                <a:gdLst/>
                <a:ahLst/>
                <a:cxnLst/>
                <a:rect l="l" t="t" r="r" b="b"/>
                <a:pathLst>
                  <a:path w="6994" h="6535" extrusionOk="0">
                    <a:moveTo>
                      <a:pt x="1086" y="1"/>
                    </a:moveTo>
                    <a:cubicBezTo>
                      <a:pt x="486" y="1"/>
                      <a:pt x="1" y="486"/>
                      <a:pt x="1" y="1086"/>
                    </a:cubicBezTo>
                    <a:lnTo>
                      <a:pt x="1" y="5450"/>
                    </a:lnTo>
                    <a:cubicBezTo>
                      <a:pt x="1" y="6037"/>
                      <a:pt x="486" y="6534"/>
                      <a:pt x="1086" y="6534"/>
                    </a:cubicBezTo>
                    <a:lnTo>
                      <a:pt x="5909" y="6534"/>
                    </a:lnTo>
                    <a:cubicBezTo>
                      <a:pt x="6509" y="6534"/>
                      <a:pt x="6994" y="6037"/>
                      <a:pt x="6994" y="5450"/>
                    </a:cubicBezTo>
                    <a:lnTo>
                      <a:pt x="6994" y="1086"/>
                    </a:lnTo>
                    <a:cubicBezTo>
                      <a:pt x="6994" y="486"/>
                      <a:pt x="6509" y="1"/>
                      <a:pt x="5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33;p23"/>
              <p:cNvSpPr/>
              <p:nvPr/>
            </p:nvSpPr>
            <p:spPr>
              <a:xfrm>
                <a:off x="3020438" y="1685004"/>
                <a:ext cx="88" cy="463420"/>
              </a:xfrm>
              <a:custGeom>
                <a:avLst/>
                <a:gdLst/>
                <a:ahLst/>
                <a:cxnLst/>
                <a:rect l="l" t="t" r="r" b="b"/>
                <a:pathLst>
                  <a:path w="1" h="5284" fill="none" extrusionOk="0">
                    <a:moveTo>
                      <a:pt x="1" y="5284"/>
                    </a:moveTo>
                    <a:lnTo>
                      <a:pt x="1" y="1"/>
                    </a:lnTo>
                  </a:path>
                </a:pathLst>
              </a:custGeom>
              <a:noFill/>
              <a:ln w="4150" cap="flat" cmpd="sng">
                <a:solidFill>
                  <a:schemeClr val="dk1"/>
                </a:solidFill>
                <a:prstDash val="solid"/>
                <a:miter lim="127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34;p23"/>
              <p:cNvSpPr/>
              <p:nvPr/>
            </p:nvSpPr>
            <p:spPr>
              <a:xfrm>
                <a:off x="2893971" y="2084576"/>
                <a:ext cx="254162" cy="303363"/>
              </a:xfrm>
              <a:custGeom>
                <a:avLst/>
                <a:gdLst/>
                <a:ahLst/>
                <a:cxnLst/>
                <a:rect l="l" t="t" r="r" b="b"/>
                <a:pathLst>
                  <a:path w="2898" h="3459" extrusionOk="0">
                    <a:moveTo>
                      <a:pt x="1443" y="0"/>
                    </a:moveTo>
                    <a:cubicBezTo>
                      <a:pt x="652" y="0"/>
                      <a:pt x="1" y="779"/>
                      <a:pt x="1" y="1736"/>
                    </a:cubicBezTo>
                    <a:cubicBezTo>
                      <a:pt x="1" y="2693"/>
                      <a:pt x="652" y="3458"/>
                      <a:pt x="1443" y="3458"/>
                    </a:cubicBezTo>
                    <a:cubicBezTo>
                      <a:pt x="1813" y="3458"/>
                      <a:pt x="2157" y="3305"/>
                      <a:pt x="2413" y="3024"/>
                    </a:cubicBezTo>
                    <a:cubicBezTo>
                      <a:pt x="2540" y="2884"/>
                      <a:pt x="2642" y="2731"/>
                      <a:pt x="2732" y="2540"/>
                    </a:cubicBezTo>
                    <a:cubicBezTo>
                      <a:pt x="2834" y="2297"/>
                      <a:pt x="2897" y="2029"/>
                      <a:pt x="2897" y="1736"/>
                    </a:cubicBezTo>
                    <a:cubicBezTo>
                      <a:pt x="2897" y="1442"/>
                      <a:pt x="2834" y="1174"/>
                      <a:pt x="2732" y="932"/>
                    </a:cubicBezTo>
                    <a:cubicBezTo>
                      <a:pt x="2655" y="740"/>
                      <a:pt x="2540" y="587"/>
                      <a:pt x="2413" y="447"/>
                    </a:cubicBezTo>
                    <a:cubicBezTo>
                      <a:pt x="2157" y="166"/>
                      <a:pt x="1826"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35;p23"/>
              <p:cNvSpPr/>
              <p:nvPr/>
            </p:nvSpPr>
            <p:spPr>
              <a:xfrm>
                <a:off x="2961151" y="2113606"/>
                <a:ext cx="172423" cy="246356"/>
              </a:xfrm>
              <a:custGeom>
                <a:avLst/>
                <a:gdLst/>
                <a:ahLst/>
                <a:cxnLst/>
                <a:rect l="l" t="t" r="r" b="b"/>
                <a:pathLst>
                  <a:path w="1966" h="2809" extrusionOk="0">
                    <a:moveTo>
                      <a:pt x="1187" y="1"/>
                    </a:moveTo>
                    <a:cubicBezTo>
                      <a:pt x="524" y="1"/>
                      <a:pt x="0" y="626"/>
                      <a:pt x="0" y="1405"/>
                    </a:cubicBezTo>
                    <a:cubicBezTo>
                      <a:pt x="0" y="2170"/>
                      <a:pt x="524" y="2808"/>
                      <a:pt x="1187" y="2808"/>
                    </a:cubicBezTo>
                    <a:cubicBezTo>
                      <a:pt x="1340" y="2808"/>
                      <a:pt x="1506" y="2770"/>
                      <a:pt x="1647" y="2693"/>
                    </a:cubicBezTo>
                    <a:cubicBezTo>
                      <a:pt x="1774" y="2553"/>
                      <a:pt x="1876" y="2400"/>
                      <a:pt x="1966" y="2209"/>
                    </a:cubicBezTo>
                    <a:lnTo>
                      <a:pt x="1966" y="2209"/>
                    </a:lnTo>
                    <a:cubicBezTo>
                      <a:pt x="1774" y="2477"/>
                      <a:pt x="1493" y="2642"/>
                      <a:pt x="1187" y="2642"/>
                    </a:cubicBezTo>
                    <a:cubicBezTo>
                      <a:pt x="613" y="2642"/>
                      <a:pt x="154" y="2094"/>
                      <a:pt x="154" y="1405"/>
                    </a:cubicBezTo>
                    <a:cubicBezTo>
                      <a:pt x="154" y="716"/>
                      <a:pt x="613" y="167"/>
                      <a:pt x="1187" y="167"/>
                    </a:cubicBezTo>
                    <a:cubicBezTo>
                      <a:pt x="1493" y="167"/>
                      <a:pt x="1774" y="333"/>
                      <a:pt x="1966" y="601"/>
                    </a:cubicBezTo>
                    <a:cubicBezTo>
                      <a:pt x="1889" y="422"/>
                      <a:pt x="1774" y="256"/>
                      <a:pt x="1647" y="116"/>
                    </a:cubicBezTo>
                    <a:cubicBezTo>
                      <a:pt x="1506" y="39"/>
                      <a:pt x="1353" y="1"/>
                      <a:pt x="1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36;p23"/>
              <p:cNvSpPr/>
              <p:nvPr/>
            </p:nvSpPr>
            <p:spPr>
              <a:xfrm>
                <a:off x="2551492" y="2104660"/>
                <a:ext cx="49377" cy="88492"/>
              </a:xfrm>
              <a:custGeom>
                <a:avLst/>
                <a:gdLst/>
                <a:ahLst/>
                <a:cxnLst/>
                <a:rect l="l" t="t" r="r" b="b"/>
                <a:pathLst>
                  <a:path w="563" h="1009" extrusionOk="0">
                    <a:moveTo>
                      <a:pt x="282" y="1"/>
                    </a:moveTo>
                    <a:cubicBezTo>
                      <a:pt x="129" y="1"/>
                      <a:pt x="1" y="218"/>
                      <a:pt x="1" y="499"/>
                    </a:cubicBezTo>
                    <a:cubicBezTo>
                      <a:pt x="1" y="779"/>
                      <a:pt x="129" y="1009"/>
                      <a:pt x="282" y="1009"/>
                    </a:cubicBezTo>
                    <a:cubicBezTo>
                      <a:pt x="435" y="1009"/>
                      <a:pt x="562" y="779"/>
                      <a:pt x="562" y="499"/>
                    </a:cubicBezTo>
                    <a:cubicBezTo>
                      <a:pt x="562" y="218"/>
                      <a:pt x="435" y="1"/>
                      <a:pt x="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37;p23"/>
              <p:cNvSpPr/>
              <p:nvPr/>
            </p:nvSpPr>
            <p:spPr>
              <a:xfrm>
                <a:off x="2286280" y="2103608"/>
                <a:ext cx="49377" cy="89544"/>
              </a:xfrm>
              <a:custGeom>
                <a:avLst/>
                <a:gdLst/>
                <a:ahLst/>
                <a:cxnLst/>
                <a:rect l="l" t="t" r="r" b="b"/>
                <a:pathLst>
                  <a:path w="563" h="1021" extrusionOk="0">
                    <a:moveTo>
                      <a:pt x="281" y="0"/>
                    </a:moveTo>
                    <a:cubicBezTo>
                      <a:pt x="128" y="0"/>
                      <a:pt x="1" y="230"/>
                      <a:pt x="1" y="511"/>
                    </a:cubicBezTo>
                    <a:cubicBezTo>
                      <a:pt x="1" y="791"/>
                      <a:pt x="128" y="1021"/>
                      <a:pt x="281" y="1021"/>
                    </a:cubicBezTo>
                    <a:cubicBezTo>
                      <a:pt x="435" y="1021"/>
                      <a:pt x="562" y="791"/>
                      <a:pt x="562" y="511"/>
                    </a:cubicBezTo>
                    <a:cubicBezTo>
                      <a:pt x="562" y="230"/>
                      <a:pt x="435"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38;p23"/>
              <p:cNvSpPr/>
              <p:nvPr/>
            </p:nvSpPr>
            <p:spPr>
              <a:xfrm>
                <a:off x="2441864" y="2236740"/>
                <a:ext cx="188122" cy="201540"/>
              </a:xfrm>
              <a:custGeom>
                <a:avLst/>
                <a:gdLst/>
                <a:ahLst/>
                <a:cxnLst/>
                <a:rect l="l" t="t" r="r" b="b"/>
                <a:pathLst>
                  <a:path w="2145" h="2298" extrusionOk="0">
                    <a:moveTo>
                      <a:pt x="1838" y="1"/>
                    </a:moveTo>
                    <a:cubicBezTo>
                      <a:pt x="1506" y="511"/>
                      <a:pt x="728" y="970"/>
                      <a:pt x="294" y="1200"/>
                    </a:cubicBezTo>
                    <a:cubicBezTo>
                      <a:pt x="115" y="1302"/>
                      <a:pt x="0" y="1353"/>
                      <a:pt x="0" y="1353"/>
                    </a:cubicBezTo>
                    <a:cubicBezTo>
                      <a:pt x="319" y="1660"/>
                      <a:pt x="766" y="2298"/>
                      <a:pt x="766" y="2298"/>
                    </a:cubicBezTo>
                    <a:cubicBezTo>
                      <a:pt x="830" y="2272"/>
                      <a:pt x="894" y="2234"/>
                      <a:pt x="958" y="2208"/>
                    </a:cubicBezTo>
                    <a:cubicBezTo>
                      <a:pt x="1838" y="1774"/>
                      <a:pt x="2106" y="1289"/>
                      <a:pt x="2131" y="881"/>
                    </a:cubicBezTo>
                    <a:cubicBezTo>
                      <a:pt x="2144" y="651"/>
                      <a:pt x="2080" y="447"/>
                      <a:pt x="2017" y="294"/>
                    </a:cubicBezTo>
                    <a:cubicBezTo>
                      <a:pt x="1940" y="116"/>
                      <a:pt x="1838" y="1"/>
                      <a:pt x="1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39;p23"/>
              <p:cNvSpPr/>
              <p:nvPr/>
            </p:nvSpPr>
            <p:spPr>
              <a:xfrm>
                <a:off x="2467561" y="2236740"/>
                <a:ext cx="151199" cy="128835"/>
              </a:xfrm>
              <a:custGeom>
                <a:avLst/>
                <a:gdLst/>
                <a:ahLst/>
                <a:cxnLst/>
                <a:rect l="l" t="t" r="r" b="b"/>
                <a:pathLst>
                  <a:path w="1724" h="1469" extrusionOk="0">
                    <a:moveTo>
                      <a:pt x="1545" y="1"/>
                    </a:moveTo>
                    <a:cubicBezTo>
                      <a:pt x="1213" y="511"/>
                      <a:pt x="435" y="970"/>
                      <a:pt x="1" y="1200"/>
                    </a:cubicBezTo>
                    <a:lnTo>
                      <a:pt x="243" y="1468"/>
                    </a:lnTo>
                    <a:cubicBezTo>
                      <a:pt x="1060" y="1073"/>
                      <a:pt x="1583" y="664"/>
                      <a:pt x="1724" y="294"/>
                    </a:cubicBezTo>
                    <a:cubicBezTo>
                      <a:pt x="1647" y="116"/>
                      <a:pt x="1545" y="1"/>
                      <a:pt x="1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0;p23"/>
              <p:cNvSpPr/>
              <p:nvPr/>
            </p:nvSpPr>
            <p:spPr>
              <a:xfrm>
                <a:off x="2525796" y="2314006"/>
                <a:ext cx="103050" cy="116469"/>
              </a:xfrm>
              <a:custGeom>
                <a:avLst/>
                <a:gdLst/>
                <a:ahLst/>
                <a:cxnLst/>
                <a:rect l="l" t="t" r="r" b="b"/>
                <a:pathLst>
                  <a:path w="1175" h="1328" extrusionOk="0">
                    <a:moveTo>
                      <a:pt x="1174" y="0"/>
                    </a:moveTo>
                    <a:lnTo>
                      <a:pt x="1174" y="0"/>
                    </a:lnTo>
                    <a:cubicBezTo>
                      <a:pt x="881" y="153"/>
                      <a:pt x="549" y="383"/>
                      <a:pt x="294" y="664"/>
                    </a:cubicBezTo>
                    <a:cubicBezTo>
                      <a:pt x="103" y="881"/>
                      <a:pt x="26" y="1123"/>
                      <a:pt x="1" y="1327"/>
                    </a:cubicBezTo>
                    <a:cubicBezTo>
                      <a:pt x="881" y="893"/>
                      <a:pt x="1149" y="408"/>
                      <a:pt x="1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1;p23"/>
              <p:cNvSpPr/>
              <p:nvPr/>
            </p:nvSpPr>
            <p:spPr>
              <a:xfrm>
                <a:off x="2118417" y="2722437"/>
                <a:ext cx="962535" cy="716354"/>
              </a:xfrm>
              <a:custGeom>
                <a:avLst/>
                <a:gdLst/>
                <a:ahLst/>
                <a:cxnLst/>
                <a:rect l="l" t="t" r="r" b="b"/>
                <a:pathLst>
                  <a:path w="10975" h="8168" extrusionOk="0">
                    <a:moveTo>
                      <a:pt x="1698" y="1"/>
                    </a:moveTo>
                    <a:cubicBezTo>
                      <a:pt x="766" y="1"/>
                      <a:pt x="1" y="766"/>
                      <a:pt x="1" y="1711"/>
                    </a:cubicBezTo>
                    <a:lnTo>
                      <a:pt x="1" y="6458"/>
                    </a:lnTo>
                    <a:cubicBezTo>
                      <a:pt x="1" y="7402"/>
                      <a:pt x="766" y="8168"/>
                      <a:pt x="1698" y="8168"/>
                    </a:cubicBezTo>
                    <a:lnTo>
                      <a:pt x="9278" y="8168"/>
                    </a:lnTo>
                    <a:cubicBezTo>
                      <a:pt x="10222" y="8168"/>
                      <a:pt x="10975" y="7402"/>
                      <a:pt x="10975" y="6458"/>
                    </a:cubicBezTo>
                    <a:lnTo>
                      <a:pt x="10975" y="1711"/>
                    </a:lnTo>
                    <a:cubicBezTo>
                      <a:pt x="10975" y="766"/>
                      <a:pt x="10222" y="1"/>
                      <a:pt x="9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2;p23"/>
              <p:cNvSpPr/>
              <p:nvPr/>
            </p:nvSpPr>
            <p:spPr>
              <a:xfrm>
                <a:off x="2705936" y="2722437"/>
                <a:ext cx="375016" cy="716354"/>
              </a:xfrm>
              <a:custGeom>
                <a:avLst/>
                <a:gdLst/>
                <a:ahLst/>
                <a:cxnLst/>
                <a:rect l="l" t="t" r="r" b="b"/>
                <a:pathLst>
                  <a:path w="4276" h="8168" extrusionOk="0">
                    <a:moveTo>
                      <a:pt x="1698" y="1"/>
                    </a:moveTo>
                    <a:cubicBezTo>
                      <a:pt x="767" y="1"/>
                      <a:pt x="1" y="766"/>
                      <a:pt x="1" y="1711"/>
                    </a:cubicBezTo>
                    <a:lnTo>
                      <a:pt x="1" y="6458"/>
                    </a:lnTo>
                    <a:cubicBezTo>
                      <a:pt x="1" y="7402"/>
                      <a:pt x="767" y="8168"/>
                      <a:pt x="1698" y="8168"/>
                    </a:cubicBezTo>
                    <a:lnTo>
                      <a:pt x="2579" y="8168"/>
                    </a:lnTo>
                    <a:cubicBezTo>
                      <a:pt x="3523" y="8168"/>
                      <a:pt x="4276" y="7402"/>
                      <a:pt x="4276" y="6458"/>
                    </a:cubicBezTo>
                    <a:lnTo>
                      <a:pt x="4276" y="1711"/>
                    </a:lnTo>
                    <a:cubicBezTo>
                      <a:pt x="4276" y="766"/>
                      <a:pt x="3523" y="1"/>
                      <a:pt x="2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43;p23"/>
              <p:cNvSpPr/>
              <p:nvPr/>
            </p:nvSpPr>
            <p:spPr>
              <a:xfrm>
                <a:off x="1989758" y="2619474"/>
                <a:ext cx="45956" cy="202680"/>
              </a:xfrm>
              <a:custGeom>
                <a:avLst/>
                <a:gdLst/>
                <a:ahLst/>
                <a:cxnLst/>
                <a:rect l="l" t="t" r="r" b="b"/>
                <a:pathLst>
                  <a:path w="524" h="2311" extrusionOk="0">
                    <a:moveTo>
                      <a:pt x="0" y="1"/>
                    </a:moveTo>
                    <a:lnTo>
                      <a:pt x="64" y="1456"/>
                    </a:lnTo>
                    <a:lnTo>
                      <a:pt x="523" y="2310"/>
                    </a:lnTo>
                    <a:lnTo>
                      <a:pt x="523" y="97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44;p23"/>
              <p:cNvSpPr/>
              <p:nvPr/>
            </p:nvSpPr>
            <p:spPr>
              <a:xfrm>
                <a:off x="1687535" y="2579218"/>
                <a:ext cx="125415" cy="200400"/>
              </a:xfrm>
              <a:custGeom>
                <a:avLst/>
                <a:gdLst/>
                <a:ahLst/>
                <a:cxnLst/>
                <a:rect l="l" t="t" r="r" b="b"/>
                <a:pathLst>
                  <a:path w="1430" h="2285" extrusionOk="0">
                    <a:moveTo>
                      <a:pt x="983" y="0"/>
                    </a:moveTo>
                    <a:lnTo>
                      <a:pt x="460" y="524"/>
                    </a:lnTo>
                    <a:lnTo>
                      <a:pt x="460" y="855"/>
                    </a:lnTo>
                    <a:lnTo>
                      <a:pt x="167" y="996"/>
                    </a:lnTo>
                    <a:lnTo>
                      <a:pt x="1" y="1276"/>
                    </a:lnTo>
                    <a:cubicBezTo>
                      <a:pt x="1" y="1833"/>
                      <a:pt x="450" y="1878"/>
                      <a:pt x="594" y="1878"/>
                    </a:cubicBezTo>
                    <a:cubicBezTo>
                      <a:pt x="622" y="1878"/>
                      <a:pt x="639" y="1876"/>
                      <a:pt x="639" y="1876"/>
                    </a:cubicBezTo>
                    <a:lnTo>
                      <a:pt x="639" y="1876"/>
                    </a:lnTo>
                    <a:lnTo>
                      <a:pt x="537" y="2131"/>
                    </a:lnTo>
                    <a:lnTo>
                      <a:pt x="945" y="2285"/>
                    </a:lnTo>
                    <a:lnTo>
                      <a:pt x="1341" y="2029"/>
                    </a:lnTo>
                    <a:lnTo>
                      <a:pt x="1277" y="1659"/>
                    </a:lnTo>
                    <a:lnTo>
                      <a:pt x="1430" y="1544"/>
                    </a:lnTo>
                    <a:lnTo>
                      <a:pt x="1175" y="792"/>
                    </a:lnTo>
                    <a:lnTo>
                      <a:pt x="907" y="792"/>
                    </a:lnTo>
                    <a:lnTo>
                      <a:pt x="945" y="549"/>
                    </a:lnTo>
                    <a:lnTo>
                      <a:pt x="1149" y="638"/>
                    </a:lnTo>
                    <a:lnTo>
                      <a:pt x="1328" y="498"/>
                    </a:lnTo>
                    <a:lnTo>
                      <a:pt x="9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5;p23"/>
              <p:cNvSpPr/>
              <p:nvPr/>
            </p:nvSpPr>
            <p:spPr>
              <a:xfrm>
                <a:off x="1956168" y="2822067"/>
                <a:ext cx="1024102" cy="373876"/>
              </a:xfrm>
              <a:custGeom>
                <a:avLst/>
                <a:gdLst/>
                <a:ahLst/>
                <a:cxnLst/>
                <a:rect l="l" t="t" r="r" b="b"/>
                <a:pathLst>
                  <a:path w="11677" h="4263" extrusionOk="0">
                    <a:moveTo>
                      <a:pt x="906" y="0"/>
                    </a:moveTo>
                    <a:lnTo>
                      <a:pt x="0" y="702"/>
                    </a:lnTo>
                    <a:cubicBezTo>
                      <a:pt x="0" y="702"/>
                      <a:pt x="2284" y="4263"/>
                      <a:pt x="6253" y="4263"/>
                    </a:cubicBezTo>
                    <a:cubicBezTo>
                      <a:pt x="9852" y="4263"/>
                      <a:pt x="11089" y="2234"/>
                      <a:pt x="11523" y="970"/>
                    </a:cubicBezTo>
                    <a:cubicBezTo>
                      <a:pt x="11676" y="498"/>
                      <a:pt x="11332" y="13"/>
                      <a:pt x="10834" y="13"/>
                    </a:cubicBezTo>
                    <a:lnTo>
                      <a:pt x="10821" y="13"/>
                    </a:lnTo>
                    <a:cubicBezTo>
                      <a:pt x="10515" y="13"/>
                      <a:pt x="10234" y="205"/>
                      <a:pt x="10145" y="498"/>
                    </a:cubicBezTo>
                    <a:cubicBezTo>
                      <a:pt x="9852" y="1328"/>
                      <a:pt x="8958" y="2961"/>
                      <a:pt x="6215" y="2961"/>
                    </a:cubicBezTo>
                    <a:cubicBezTo>
                      <a:pt x="2910" y="2961"/>
                      <a:pt x="906"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46;p23"/>
              <p:cNvSpPr/>
              <p:nvPr/>
            </p:nvSpPr>
            <p:spPr>
              <a:xfrm>
                <a:off x="1803916" y="2611493"/>
                <a:ext cx="164618" cy="210661"/>
              </a:xfrm>
              <a:custGeom>
                <a:avLst/>
                <a:gdLst/>
                <a:ahLst/>
                <a:cxnLst/>
                <a:rect l="l" t="t" r="r" b="b"/>
                <a:pathLst>
                  <a:path w="1877" h="2402" extrusionOk="0">
                    <a:moveTo>
                      <a:pt x="917" y="1"/>
                    </a:moveTo>
                    <a:cubicBezTo>
                      <a:pt x="913" y="1"/>
                      <a:pt x="910" y="1"/>
                      <a:pt x="907" y="2"/>
                    </a:cubicBezTo>
                    <a:cubicBezTo>
                      <a:pt x="830" y="28"/>
                      <a:pt x="294" y="551"/>
                      <a:pt x="294" y="551"/>
                    </a:cubicBezTo>
                    <a:lnTo>
                      <a:pt x="435" y="768"/>
                    </a:lnTo>
                    <a:lnTo>
                      <a:pt x="128" y="1125"/>
                    </a:lnTo>
                    <a:lnTo>
                      <a:pt x="218" y="1266"/>
                    </a:lnTo>
                    <a:lnTo>
                      <a:pt x="1" y="1674"/>
                    </a:lnTo>
                    <a:lnTo>
                      <a:pt x="550" y="2401"/>
                    </a:lnTo>
                    <a:lnTo>
                      <a:pt x="1213" y="2401"/>
                    </a:lnTo>
                    <a:lnTo>
                      <a:pt x="1877" y="564"/>
                    </a:lnTo>
                    <a:cubicBezTo>
                      <a:pt x="1877" y="564"/>
                      <a:pt x="1050" y="1"/>
                      <a:pt x="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47;p23"/>
              <p:cNvSpPr/>
              <p:nvPr/>
            </p:nvSpPr>
            <p:spPr>
              <a:xfrm>
                <a:off x="1841979" y="2660343"/>
                <a:ext cx="207153" cy="241270"/>
              </a:xfrm>
              <a:custGeom>
                <a:avLst/>
                <a:gdLst/>
                <a:ahLst/>
                <a:cxnLst/>
                <a:rect l="l" t="t" r="r" b="b"/>
                <a:pathLst>
                  <a:path w="2362" h="2751" extrusionOk="0">
                    <a:moveTo>
                      <a:pt x="1409" y="0"/>
                    </a:moveTo>
                    <a:cubicBezTo>
                      <a:pt x="1130" y="0"/>
                      <a:pt x="1" y="997"/>
                      <a:pt x="1" y="1155"/>
                    </a:cubicBezTo>
                    <a:cubicBezTo>
                      <a:pt x="1" y="1321"/>
                      <a:pt x="983" y="2483"/>
                      <a:pt x="1443" y="2751"/>
                    </a:cubicBezTo>
                    <a:lnTo>
                      <a:pt x="2361" y="2049"/>
                    </a:lnTo>
                    <a:cubicBezTo>
                      <a:pt x="2361" y="2049"/>
                      <a:pt x="1647" y="96"/>
                      <a:pt x="1443" y="7"/>
                    </a:cubicBezTo>
                    <a:cubicBezTo>
                      <a:pt x="1434" y="2"/>
                      <a:pt x="1422" y="0"/>
                      <a:pt x="1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48;p23"/>
              <p:cNvSpPr/>
              <p:nvPr/>
            </p:nvSpPr>
            <p:spPr>
              <a:xfrm>
                <a:off x="2832403" y="2888107"/>
                <a:ext cx="116557" cy="73933"/>
              </a:xfrm>
              <a:custGeom>
                <a:avLst/>
                <a:gdLst/>
                <a:ahLst/>
                <a:cxnLst/>
                <a:rect l="l" t="t" r="r" b="b"/>
                <a:pathLst>
                  <a:path w="1329" h="843" extrusionOk="0">
                    <a:moveTo>
                      <a:pt x="52" y="0"/>
                    </a:moveTo>
                    <a:cubicBezTo>
                      <a:pt x="39" y="39"/>
                      <a:pt x="14" y="77"/>
                      <a:pt x="1" y="128"/>
                    </a:cubicBezTo>
                    <a:lnTo>
                      <a:pt x="1277" y="843"/>
                    </a:lnTo>
                    <a:cubicBezTo>
                      <a:pt x="1290" y="804"/>
                      <a:pt x="1315" y="753"/>
                      <a:pt x="1328" y="715"/>
                    </a:cubicBezTo>
                    <a:lnTo>
                      <a:pt x="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49;p23"/>
              <p:cNvSpPr/>
              <p:nvPr/>
            </p:nvSpPr>
            <p:spPr>
              <a:xfrm>
                <a:off x="2795481" y="2948534"/>
                <a:ext cx="106471" cy="89632"/>
              </a:xfrm>
              <a:custGeom>
                <a:avLst/>
                <a:gdLst/>
                <a:ahLst/>
                <a:cxnLst/>
                <a:rect l="l" t="t" r="r" b="b"/>
                <a:pathLst>
                  <a:path w="1214" h="1022" extrusionOk="0">
                    <a:moveTo>
                      <a:pt x="77" y="0"/>
                    </a:moveTo>
                    <a:cubicBezTo>
                      <a:pt x="52" y="39"/>
                      <a:pt x="26" y="77"/>
                      <a:pt x="1" y="115"/>
                    </a:cubicBezTo>
                    <a:lnTo>
                      <a:pt x="1124" y="1021"/>
                    </a:lnTo>
                    <a:cubicBezTo>
                      <a:pt x="1162" y="996"/>
                      <a:pt x="1188" y="958"/>
                      <a:pt x="1213" y="919"/>
                    </a:cubicBezTo>
                    <a:lnTo>
                      <a:pt x="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0;p23"/>
              <p:cNvSpPr/>
              <p:nvPr/>
            </p:nvSpPr>
            <p:spPr>
              <a:xfrm>
                <a:off x="2731721" y="3011241"/>
                <a:ext cx="81739" cy="108576"/>
              </a:xfrm>
              <a:custGeom>
                <a:avLst/>
                <a:gdLst/>
                <a:ahLst/>
                <a:cxnLst/>
                <a:rect l="l" t="t" r="r" b="b"/>
                <a:pathLst>
                  <a:path w="932" h="1238" extrusionOk="0">
                    <a:moveTo>
                      <a:pt x="115" y="0"/>
                    </a:moveTo>
                    <a:cubicBezTo>
                      <a:pt x="77" y="26"/>
                      <a:pt x="39" y="51"/>
                      <a:pt x="0" y="77"/>
                    </a:cubicBezTo>
                    <a:lnTo>
                      <a:pt x="817" y="1238"/>
                    </a:lnTo>
                    <a:cubicBezTo>
                      <a:pt x="855" y="1212"/>
                      <a:pt x="894" y="1187"/>
                      <a:pt x="932" y="1161"/>
                    </a:cubicBezTo>
                    <a:lnTo>
                      <a:pt x="1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1;p23"/>
              <p:cNvSpPr/>
              <p:nvPr/>
            </p:nvSpPr>
            <p:spPr>
              <a:xfrm>
                <a:off x="2655595" y="3052637"/>
                <a:ext cx="51569" cy="116469"/>
              </a:xfrm>
              <a:custGeom>
                <a:avLst/>
                <a:gdLst/>
                <a:ahLst/>
                <a:cxnLst/>
                <a:rect l="l" t="t" r="r" b="b"/>
                <a:pathLst>
                  <a:path w="588" h="1328" extrusionOk="0">
                    <a:moveTo>
                      <a:pt x="128" y="0"/>
                    </a:moveTo>
                    <a:cubicBezTo>
                      <a:pt x="90" y="13"/>
                      <a:pt x="52" y="38"/>
                      <a:pt x="1" y="51"/>
                    </a:cubicBezTo>
                    <a:lnTo>
                      <a:pt x="460" y="1327"/>
                    </a:lnTo>
                    <a:cubicBezTo>
                      <a:pt x="511" y="1315"/>
                      <a:pt x="549" y="1302"/>
                      <a:pt x="588" y="1289"/>
                    </a:cubicBezTo>
                    <a:lnTo>
                      <a:pt x="1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2;p23"/>
              <p:cNvSpPr/>
              <p:nvPr/>
            </p:nvSpPr>
            <p:spPr>
              <a:xfrm>
                <a:off x="2563858" y="3076141"/>
                <a:ext cx="24732" cy="116469"/>
              </a:xfrm>
              <a:custGeom>
                <a:avLst/>
                <a:gdLst/>
                <a:ahLst/>
                <a:cxnLst/>
                <a:rect l="l" t="t" r="r" b="b"/>
                <a:pathLst>
                  <a:path w="282" h="1328" extrusionOk="0">
                    <a:moveTo>
                      <a:pt x="141" y="0"/>
                    </a:moveTo>
                    <a:cubicBezTo>
                      <a:pt x="90" y="13"/>
                      <a:pt x="51" y="13"/>
                      <a:pt x="0" y="26"/>
                    </a:cubicBezTo>
                    <a:lnTo>
                      <a:pt x="141" y="1327"/>
                    </a:lnTo>
                    <a:cubicBezTo>
                      <a:pt x="192" y="1315"/>
                      <a:pt x="230" y="1315"/>
                      <a:pt x="281" y="1315"/>
                    </a:cubicBezTo>
                    <a:lnTo>
                      <a:pt x="1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3;p23"/>
              <p:cNvSpPr/>
              <p:nvPr/>
            </p:nvSpPr>
            <p:spPr>
              <a:xfrm>
                <a:off x="2458615" y="3079474"/>
                <a:ext cx="19119" cy="115329"/>
              </a:xfrm>
              <a:custGeom>
                <a:avLst/>
                <a:gdLst/>
                <a:ahLst/>
                <a:cxnLst/>
                <a:rect l="l" t="t" r="r" b="b"/>
                <a:pathLst>
                  <a:path w="218" h="1315" extrusionOk="0">
                    <a:moveTo>
                      <a:pt x="77" y="0"/>
                    </a:moveTo>
                    <a:lnTo>
                      <a:pt x="1" y="1302"/>
                    </a:lnTo>
                    <a:cubicBezTo>
                      <a:pt x="39" y="1302"/>
                      <a:pt x="90" y="1315"/>
                      <a:pt x="128" y="1315"/>
                    </a:cubicBezTo>
                    <a:lnTo>
                      <a:pt x="218" y="13"/>
                    </a:lnTo>
                    <a:cubicBezTo>
                      <a:pt x="167" y="13"/>
                      <a:pt x="116" y="13"/>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4;p23"/>
              <p:cNvSpPr/>
              <p:nvPr/>
            </p:nvSpPr>
            <p:spPr>
              <a:xfrm>
                <a:off x="2353460" y="3064915"/>
                <a:ext cx="35870" cy="113136"/>
              </a:xfrm>
              <a:custGeom>
                <a:avLst/>
                <a:gdLst/>
                <a:ahLst/>
                <a:cxnLst/>
                <a:rect l="l" t="t" r="r" b="b"/>
                <a:pathLst>
                  <a:path w="409" h="1290" extrusionOk="0">
                    <a:moveTo>
                      <a:pt x="268" y="1"/>
                    </a:moveTo>
                    <a:lnTo>
                      <a:pt x="0" y="1251"/>
                    </a:lnTo>
                    <a:lnTo>
                      <a:pt x="128" y="1289"/>
                    </a:lnTo>
                    <a:lnTo>
                      <a:pt x="409" y="39"/>
                    </a:lnTo>
                    <a:cubicBezTo>
                      <a:pt x="358" y="26"/>
                      <a:pt x="319" y="13"/>
                      <a:pt x="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5;p23"/>
              <p:cNvSpPr/>
              <p:nvPr/>
            </p:nvSpPr>
            <p:spPr>
              <a:xfrm>
                <a:off x="2239271" y="3030185"/>
                <a:ext cx="56042" cy="106471"/>
              </a:xfrm>
              <a:custGeom>
                <a:avLst/>
                <a:gdLst/>
                <a:ahLst/>
                <a:cxnLst/>
                <a:rect l="l" t="t" r="r" b="b"/>
                <a:pathLst>
                  <a:path w="639" h="1214" extrusionOk="0">
                    <a:moveTo>
                      <a:pt x="511" y="1"/>
                    </a:moveTo>
                    <a:lnTo>
                      <a:pt x="1" y="1162"/>
                    </a:lnTo>
                    <a:cubicBezTo>
                      <a:pt x="52" y="1175"/>
                      <a:pt x="90" y="1200"/>
                      <a:pt x="128" y="1213"/>
                    </a:cubicBezTo>
                    <a:lnTo>
                      <a:pt x="639" y="65"/>
                    </a:lnTo>
                    <a:cubicBezTo>
                      <a:pt x="601" y="39"/>
                      <a:pt x="549" y="27"/>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56;p23"/>
              <p:cNvSpPr/>
              <p:nvPr/>
            </p:nvSpPr>
            <p:spPr>
              <a:xfrm>
                <a:off x="2135256" y="2975371"/>
                <a:ext cx="66040" cy="98578"/>
              </a:xfrm>
              <a:custGeom>
                <a:avLst/>
                <a:gdLst/>
                <a:ahLst/>
                <a:cxnLst/>
                <a:rect l="l" t="t" r="r" b="b"/>
                <a:pathLst>
                  <a:path w="753" h="1124" extrusionOk="0">
                    <a:moveTo>
                      <a:pt x="638" y="1"/>
                    </a:moveTo>
                    <a:lnTo>
                      <a:pt x="0" y="1047"/>
                    </a:lnTo>
                    <a:cubicBezTo>
                      <a:pt x="38" y="1073"/>
                      <a:pt x="77" y="1098"/>
                      <a:pt x="115" y="1124"/>
                    </a:cubicBezTo>
                    <a:lnTo>
                      <a:pt x="753" y="77"/>
                    </a:lnTo>
                    <a:cubicBezTo>
                      <a:pt x="715" y="52"/>
                      <a:pt x="676" y="26"/>
                      <a:pt x="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57;p23"/>
              <p:cNvSpPr/>
              <p:nvPr/>
            </p:nvSpPr>
            <p:spPr>
              <a:xfrm>
                <a:off x="2044572" y="2910471"/>
                <a:ext cx="77266" cy="86299"/>
              </a:xfrm>
              <a:custGeom>
                <a:avLst/>
                <a:gdLst/>
                <a:ahLst/>
                <a:cxnLst/>
                <a:rect l="l" t="t" r="r" b="b"/>
                <a:pathLst>
                  <a:path w="881" h="984" extrusionOk="0">
                    <a:moveTo>
                      <a:pt x="792" y="1"/>
                    </a:moveTo>
                    <a:lnTo>
                      <a:pt x="0" y="894"/>
                    </a:lnTo>
                    <a:cubicBezTo>
                      <a:pt x="26" y="919"/>
                      <a:pt x="64" y="958"/>
                      <a:pt x="90" y="983"/>
                    </a:cubicBezTo>
                    <a:lnTo>
                      <a:pt x="881" y="90"/>
                    </a:lnTo>
                    <a:cubicBezTo>
                      <a:pt x="855" y="64"/>
                      <a:pt x="817" y="26"/>
                      <a:pt x="7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9" name="TextBox 78"/>
          <p:cNvSpPr txBox="1"/>
          <p:nvPr/>
        </p:nvSpPr>
        <p:spPr>
          <a:xfrm>
            <a:off x="799094" y="2032473"/>
            <a:ext cx="4119288" cy="1305165"/>
          </a:xfrm>
          <a:prstGeom prst="rect">
            <a:avLst/>
          </a:prstGeom>
          <a:noFill/>
        </p:spPr>
        <p:txBody>
          <a:bodyPr wrap="square" rtlCol="0">
            <a:spAutoFit/>
          </a:bodyPr>
          <a:lstStyle/>
          <a:p>
            <a:pPr algn="ctr">
              <a:lnSpc>
                <a:spcPct val="150000"/>
              </a:lnSpc>
            </a:pPr>
            <a:r>
              <a:rPr lang="vi-VN" sz="2800" b="1"/>
              <a:t>Đánh giá mức độ </a:t>
            </a:r>
          </a:p>
          <a:p>
            <a:pPr algn="ctr">
              <a:lnSpc>
                <a:spcPct val="150000"/>
              </a:lnSpc>
            </a:pPr>
            <a:r>
              <a:rPr lang="vi-VN" sz="2800" b="1"/>
              <a:t>phù hợp nghề nghiệp </a:t>
            </a:r>
          </a:p>
        </p:txBody>
      </p:sp>
      <p:sp>
        <p:nvSpPr>
          <p:cNvPr id="80" name="Rectangle 79"/>
          <p:cNvSpPr/>
          <p:nvPr/>
        </p:nvSpPr>
        <p:spPr>
          <a:xfrm>
            <a:off x="1804638" y="1252668"/>
            <a:ext cx="2108200" cy="6417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b="1" smtClean="0">
                <a:solidFill>
                  <a:schemeClr val="accent6"/>
                </a:solidFill>
              </a:rPr>
              <a:t>BƯỚC 3</a:t>
            </a:r>
            <a:endParaRPr lang="en-US" sz="3000" b="1">
              <a:solidFill>
                <a:schemeClr val="accent6"/>
              </a:solidFill>
            </a:endParaRPr>
          </a:p>
        </p:txBody>
      </p:sp>
    </p:spTree>
    <p:extLst>
      <p:ext uri="{BB962C8B-B14F-4D97-AF65-F5344CB8AC3E}">
        <p14:creationId xmlns:p14="http://schemas.microsoft.com/office/powerpoint/2010/main" val="855250254"/>
      </p:ext>
    </p:extLst>
  </p:cSld>
  <p:clrMapOvr>
    <a:masterClrMapping/>
  </p:clrMapOvr>
  <p:transition spd="med">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sp>
        <p:nvSpPr>
          <p:cNvPr id="99" name="TextBox 98"/>
          <p:cNvSpPr txBox="1"/>
          <p:nvPr/>
        </p:nvSpPr>
        <p:spPr>
          <a:xfrm>
            <a:off x="0" y="430070"/>
            <a:ext cx="8394700" cy="553998"/>
          </a:xfrm>
          <a:prstGeom prst="rect">
            <a:avLst/>
          </a:prstGeom>
          <a:noFill/>
        </p:spPr>
        <p:txBody>
          <a:bodyPr wrap="square" rtlCol="0">
            <a:spAutoFit/>
          </a:bodyPr>
          <a:lstStyle/>
          <a:p>
            <a:pPr algn="ctr"/>
            <a:r>
              <a:rPr lang="en-US" sz="3000" b="1" smtClean="0"/>
              <a:t>3. Đánh </a:t>
            </a:r>
            <a:r>
              <a:rPr lang="en-US" sz="3000" b="1"/>
              <a:t>giá mức độ </a:t>
            </a:r>
            <a:r>
              <a:rPr lang="en-US" sz="3000" b="1" smtClean="0"/>
              <a:t>phù </a:t>
            </a:r>
            <a:r>
              <a:rPr lang="en-US" sz="3000" b="1"/>
              <a:t>hợp nghề nghiệp </a:t>
            </a:r>
          </a:p>
        </p:txBody>
      </p:sp>
      <p:grpSp>
        <p:nvGrpSpPr>
          <p:cNvPr id="2" name="Group 1"/>
          <p:cNvGrpSpPr/>
          <p:nvPr/>
        </p:nvGrpSpPr>
        <p:grpSpPr>
          <a:xfrm>
            <a:off x="1061979" y="1473754"/>
            <a:ext cx="3049171" cy="2763479"/>
            <a:chOff x="1061979" y="1473754"/>
            <a:chExt cx="3049171" cy="2763479"/>
          </a:xfrm>
        </p:grpSpPr>
        <p:sp>
          <p:nvSpPr>
            <p:cNvPr id="100" name="Google Shape;2116;p42"/>
            <p:cNvSpPr/>
            <p:nvPr/>
          </p:nvSpPr>
          <p:spPr>
            <a:xfrm rot="5400000">
              <a:off x="1171112" y="1364621"/>
              <a:ext cx="2488650" cy="2706915"/>
            </a:xfrm>
            <a:prstGeom prst="wedgeRoundRectCallout">
              <a:avLst>
                <a:gd name="adj1" fmla="val 19331"/>
                <a:gd name="adj2" fmla="val -73756"/>
                <a:gd name="adj3" fmla="val 0"/>
              </a:avLst>
            </a:prstGeom>
            <a:solidFill>
              <a:srgbClr val="D9F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TextBox 100"/>
            <p:cNvSpPr txBox="1"/>
            <p:nvPr/>
          </p:nvSpPr>
          <p:spPr>
            <a:xfrm>
              <a:off x="1377106" y="1748582"/>
              <a:ext cx="2076661" cy="1938992"/>
            </a:xfrm>
            <a:prstGeom prst="rect">
              <a:avLst/>
            </a:prstGeom>
            <a:noFill/>
          </p:spPr>
          <p:txBody>
            <a:bodyPr wrap="square" rtlCol="0">
              <a:spAutoFit/>
            </a:bodyPr>
            <a:lstStyle/>
            <a:p>
              <a:pPr algn="just">
                <a:lnSpc>
                  <a:spcPct val="150000"/>
                </a:lnSpc>
              </a:pPr>
              <a:r>
                <a:rPr lang="en-US" sz="2000"/>
                <a:t>L</a:t>
              </a:r>
              <a:r>
                <a:rPr lang="vi-VN" sz="2000" smtClean="0"/>
                <a:t>ập </a:t>
              </a:r>
              <a:r>
                <a:rPr lang="vi-VN" sz="2000"/>
                <a:t>bảng đánh giá mức độ phù hợp nghề </a:t>
              </a:r>
              <a:r>
                <a:rPr lang="vi-VN" sz="2000" smtClean="0"/>
                <a:t>nghệp</a:t>
              </a:r>
              <a:r>
                <a:rPr lang="en-US" sz="2000" smtClean="0"/>
                <a:t> (SGK tr. 31).</a:t>
              </a:r>
              <a:endParaRPr lang="en-US" sz="2000"/>
            </a:p>
          </p:txBody>
        </p:sp>
        <p:pic>
          <p:nvPicPr>
            <p:cNvPr id="1028" name="Picture 4" descr="https://cdn-icons-png.flaticon.com/128/11112/111129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881" y="3343963"/>
              <a:ext cx="893269" cy="8932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967344" y="1401313"/>
            <a:ext cx="2923958" cy="3263174"/>
            <a:chOff x="4967344" y="1401313"/>
            <a:chExt cx="2923958" cy="3263174"/>
          </a:xfrm>
        </p:grpSpPr>
        <p:sp>
          <p:nvSpPr>
            <p:cNvPr id="102" name="Google Shape;2116;p42"/>
            <p:cNvSpPr/>
            <p:nvPr/>
          </p:nvSpPr>
          <p:spPr>
            <a:xfrm rot="5400000">
              <a:off x="4865199" y="1922386"/>
              <a:ext cx="2844246" cy="2639956"/>
            </a:xfrm>
            <a:prstGeom prst="wedgeRoundRectCallout">
              <a:avLst>
                <a:gd name="adj1" fmla="val -22485"/>
                <a:gd name="adj2" fmla="val 72940"/>
                <a:gd name="adj3" fmla="val 0"/>
              </a:avLst>
            </a:prstGeom>
            <a:solidFill>
              <a:srgbClr val="D9F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TextBox 102"/>
            <p:cNvSpPr txBox="1"/>
            <p:nvPr/>
          </p:nvSpPr>
          <p:spPr>
            <a:xfrm>
              <a:off x="5185545" y="2143635"/>
              <a:ext cx="2203554" cy="2400657"/>
            </a:xfrm>
            <a:prstGeom prst="rect">
              <a:avLst/>
            </a:prstGeom>
            <a:noFill/>
          </p:spPr>
          <p:txBody>
            <a:bodyPr wrap="square" rtlCol="0">
              <a:spAutoFit/>
            </a:bodyPr>
            <a:lstStyle/>
            <a:p>
              <a:pPr algn="just">
                <a:lnSpc>
                  <a:spcPct val="150000"/>
                </a:lnSpc>
              </a:pPr>
              <a:r>
                <a:rPr lang="en-US" sz="2000" smtClean="0"/>
                <a:t>D</a:t>
              </a:r>
              <a:r>
                <a:rPr lang="vi-VN" sz="2000" smtClean="0"/>
                <a:t>ựa </a:t>
              </a:r>
              <a:r>
                <a:rPr lang="vi-VN" sz="2000"/>
                <a:t>vào kết quả đánh </a:t>
              </a:r>
              <a:r>
                <a:rPr lang="vi-VN" sz="2000" smtClean="0"/>
                <a:t>gi</a:t>
              </a:r>
              <a:r>
                <a:rPr lang="en-US" sz="2000"/>
                <a:t>á</a:t>
              </a:r>
              <a:r>
                <a:rPr lang="vi-VN" sz="2000" smtClean="0"/>
                <a:t> </a:t>
              </a:r>
              <a:r>
                <a:rPr lang="vi-VN" sz="2000"/>
                <a:t>để xếp loại bảng thân có phù hợp với nghề hay không? </a:t>
              </a:r>
              <a:endParaRPr lang="en-US" sz="2000"/>
            </a:p>
          </p:txBody>
        </p:sp>
        <p:pic>
          <p:nvPicPr>
            <p:cNvPr id="1026" name="Picture 2" descr="https://cdn-icons-png.flaticon.com/128/3721/372118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3450" y="1401313"/>
              <a:ext cx="837852" cy="8378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91320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EDFD"/>
        </a:solidFill>
        <a:effectLst/>
      </p:bgPr>
    </p:bg>
    <p:spTree>
      <p:nvGrpSpPr>
        <p:cNvPr id="1" name=""/>
        <p:cNvGrpSpPr/>
        <p:nvPr/>
      </p:nvGrpSpPr>
      <p:grpSpPr>
        <a:xfrm>
          <a:off x="0" y="0"/>
          <a:ext cx="0" cy="0"/>
          <a:chOff x="0" y="0"/>
          <a:chExt cx="0" cy="0"/>
        </a:xfrm>
      </p:grpSpPr>
      <p:sp>
        <p:nvSpPr>
          <p:cNvPr id="11" name="Pentagon 10"/>
          <p:cNvSpPr/>
          <p:nvPr/>
        </p:nvSpPr>
        <p:spPr>
          <a:xfrm>
            <a:off x="0" y="405618"/>
            <a:ext cx="4521200" cy="559598"/>
          </a:xfrm>
          <a:prstGeom prst="homePlate">
            <a:avLst>
              <a:gd name="adj" fmla="val 35965"/>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t>Hướng dẫn đánh giá kết quả</a:t>
            </a:r>
            <a:endParaRPr lang="en-US" sz="2200" b="1"/>
          </a:p>
        </p:txBody>
      </p:sp>
      <p:sp>
        <p:nvSpPr>
          <p:cNvPr id="15" name="TextBox 14"/>
          <p:cNvSpPr txBox="1"/>
          <p:nvPr/>
        </p:nvSpPr>
        <p:spPr>
          <a:xfrm>
            <a:off x="210344" y="1186639"/>
            <a:ext cx="5072856" cy="193899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b="1">
                <a:solidFill>
                  <a:srgbClr val="C00000"/>
                </a:solidFill>
              </a:rPr>
              <a:t>Bước 1: </a:t>
            </a:r>
            <a:r>
              <a:rPr lang="vi-VN" sz="2000" b="1"/>
              <a:t>Tính điểm cho mỗi lựa </a:t>
            </a:r>
            <a:r>
              <a:rPr lang="vi-VN" sz="2000" b="1" smtClean="0"/>
              <a:t>chọn</a:t>
            </a:r>
            <a:r>
              <a:rPr lang="en-US" sz="2000" b="1" smtClean="0"/>
              <a:t>:</a:t>
            </a:r>
            <a:endParaRPr lang="vi-VN" sz="2000" b="1"/>
          </a:p>
          <a:p>
            <a:pPr marL="342900" indent="-342900" algn="just">
              <a:lnSpc>
                <a:spcPct val="150000"/>
              </a:lnSpc>
              <a:buFont typeface="Arial" panose="020B0604020202020204" pitchFamily="34" charset="0"/>
              <a:buChar char="•"/>
            </a:pPr>
            <a:r>
              <a:rPr lang="vi-VN" sz="2000" smtClean="0"/>
              <a:t>Mỗi </a:t>
            </a:r>
            <a:r>
              <a:rPr lang="vi-VN" sz="2000"/>
              <a:t>dấu “x” ở cột 3 được tính 1 </a:t>
            </a:r>
            <a:r>
              <a:rPr lang="vi-VN" sz="2000" smtClean="0"/>
              <a:t>điểm</a:t>
            </a:r>
            <a:r>
              <a:rPr lang="en-US" sz="2000" smtClean="0"/>
              <a:t>.</a:t>
            </a:r>
            <a:endParaRPr lang="vi-VN" sz="2000"/>
          </a:p>
          <a:p>
            <a:pPr marL="342900" indent="-342900" algn="just">
              <a:lnSpc>
                <a:spcPct val="150000"/>
              </a:lnSpc>
              <a:buFont typeface="Arial" panose="020B0604020202020204" pitchFamily="34" charset="0"/>
              <a:buChar char="•"/>
            </a:pPr>
            <a:r>
              <a:rPr lang="vi-VN" sz="2000" smtClean="0"/>
              <a:t>Mỗi </a:t>
            </a:r>
            <a:r>
              <a:rPr lang="vi-VN" sz="2000"/>
              <a:t>dấu “x” ở cột 4 được tính 0 </a:t>
            </a:r>
            <a:r>
              <a:rPr lang="vi-VN" sz="2000" smtClean="0"/>
              <a:t>điểm</a:t>
            </a:r>
            <a:r>
              <a:rPr lang="en-US" sz="2000" smtClean="0"/>
              <a:t>.</a:t>
            </a:r>
            <a:endParaRPr lang="vi-VN" sz="2000"/>
          </a:p>
          <a:p>
            <a:pPr marL="342900" indent="-342900" algn="just">
              <a:lnSpc>
                <a:spcPct val="150000"/>
              </a:lnSpc>
              <a:buFont typeface="Arial" panose="020B0604020202020204" pitchFamily="34" charset="0"/>
              <a:buChar char="•"/>
            </a:pPr>
            <a:r>
              <a:rPr lang="vi-VN" sz="2000" smtClean="0"/>
              <a:t>Nếu </a:t>
            </a:r>
            <a:r>
              <a:rPr lang="vi-VN" sz="2000"/>
              <a:t>để cột trống được tính 0 </a:t>
            </a:r>
            <a:r>
              <a:rPr lang="vi-VN" sz="2000" smtClean="0"/>
              <a:t>điểm</a:t>
            </a:r>
            <a:r>
              <a:rPr lang="en-US" sz="2000" smtClean="0"/>
              <a:t>.</a:t>
            </a:r>
            <a:endParaRPr lang="vi-VN" sz="2000"/>
          </a:p>
        </p:txBody>
      </p:sp>
      <p:graphicFrame>
        <p:nvGraphicFramePr>
          <p:cNvPr id="16" name="Table 15"/>
          <p:cNvGraphicFramePr>
            <a:graphicFrameLocks noGrp="1"/>
          </p:cNvGraphicFramePr>
          <p:nvPr>
            <p:extLst>
              <p:ext uri="{D42A27DB-BD31-4B8C-83A1-F6EECF244321}">
                <p14:modId xmlns:p14="http://schemas.microsoft.com/office/powerpoint/2010/main" val="882268535"/>
              </p:ext>
            </p:extLst>
          </p:nvPr>
        </p:nvGraphicFramePr>
        <p:xfrm>
          <a:off x="5486401" y="1079532"/>
          <a:ext cx="3263899" cy="3762931"/>
        </p:xfrm>
        <a:graphic>
          <a:graphicData uri="http://schemas.openxmlformats.org/drawingml/2006/table">
            <a:tbl>
              <a:tblPr>
                <a:tableStyleId>{2529561D-BBBC-4A7E-9D6E-CDB78E129980}</a:tableStyleId>
              </a:tblPr>
              <a:tblGrid>
                <a:gridCol w="1040286">
                  <a:extLst>
                    <a:ext uri="{9D8B030D-6E8A-4147-A177-3AD203B41FA5}">
                      <a16:colId xmlns="" xmlns:a16="http://schemas.microsoft.com/office/drawing/2014/main" val="681380348"/>
                    </a:ext>
                  </a:extLst>
                </a:gridCol>
                <a:gridCol w="2223613">
                  <a:extLst>
                    <a:ext uri="{9D8B030D-6E8A-4147-A177-3AD203B41FA5}">
                      <a16:colId xmlns="" xmlns:a16="http://schemas.microsoft.com/office/drawing/2014/main" val="1634107017"/>
                    </a:ext>
                  </a:extLst>
                </a:gridCol>
              </a:tblGrid>
              <a:tr h="1059577">
                <a:tc>
                  <a:txBody>
                    <a:bodyPr/>
                    <a:lstStyle/>
                    <a:p>
                      <a:pPr marL="0" marR="0" algn="ctr">
                        <a:lnSpc>
                          <a:spcPct val="150000"/>
                        </a:lnSpc>
                        <a:spcBef>
                          <a:spcPts val="0"/>
                        </a:spcBef>
                        <a:spcAft>
                          <a:spcPts val="0"/>
                        </a:spcAft>
                      </a:pPr>
                      <a:r>
                        <a:rPr lang="fr-FR" sz="2000" b="1" smtClean="0">
                          <a:effectLst/>
                        </a:rPr>
                        <a:t>Tổng</a:t>
                      </a:r>
                      <a:r>
                        <a:rPr lang="fr-FR" sz="2000" b="1" baseline="0" smtClean="0">
                          <a:effectLst/>
                        </a:rPr>
                        <a:t> điểm</a:t>
                      </a:r>
                      <a:endParaRPr lang="en-US" sz="2000" b="1">
                        <a:effectLst/>
                        <a:latin typeface="Aptos"/>
                        <a:ea typeface="Aptos"/>
                        <a:cs typeface="Aptos"/>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0F4"/>
                    </a:solidFill>
                  </a:tcPr>
                </a:tc>
                <a:tc>
                  <a:txBody>
                    <a:bodyPr/>
                    <a:lstStyle/>
                    <a:p>
                      <a:pPr marL="0" marR="0" algn="ctr">
                        <a:lnSpc>
                          <a:spcPct val="150000"/>
                        </a:lnSpc>
                        <a:spcBef>
                          <a:spcPts val="0"/>
                        </a:spcBef>
                        <a:spcAft>
                          <a:spcPts val="0"/>
                        </a:spcAft>
                      </a:pPr>
                      <a:r>
                        <a:rPr lang="fr-FR" sz="2000" b="1" smtClean="0">
                          <a:effectLst/>
                        </a:rPr>
                        <a:t>Xếp loại </a:t>
                      </a:r>
                    </a:p>
                    <a:p>
                      <a:pPr marL="0" marR="0" algn="ctr">
                        <a:lnSpc>
                          <a:spcPct val="150000"/>
                        </a:lnSpc>
                        <a:spcBef>
                          <a:spcPts val="0"/>
                        </a:spcBef>
                        <a:spcAft>
                          <a:spcPts val="0"/>
                        </a:spcAft>
                      </a:pPr>
                      <a:r>
                        <a:rPr lang="fr-FR" sz="2000" b="1" smtClean="0">
                          <a:effectLst/>
                        </a:rPr>
                        <a:t>mức độ</a:t>
                      </a:r>
                      <a:endParaRPr lang="en-US" sz="2000" b="1">
                        <a:effectLst/>
                        <a:latin typeface="Aptos"/>
                        <a:ea typeface="Aptos"/>
                        <a:cs typeface="Aptos"/>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0F4"/>
                    </a:solidFill>
                  </a:tcPr>
                </a:tc>
                <a:extLst>
                  <a:ext uri="{0D108BD9-81ED-4DB2-BD59-A6C34878D82A}">
                    <a16:rowId xmlns="" xmlns:a16="http://schemas.microsoft.com/office/drawing/2014/main" val="2319843047"/>
                  </a:ext>
                </a:extLst>
              </a:tr>
              <a:tr h="567736">
                <a:tc>
                  <a:txBody>
                    <a:bodyPr/>
                    <a:lstStyle/>
                    <a:p>
                      <a:pPr marL="0" marR="0" algn="ctr">
                        <a:lnSpc>
                          <a:spcPct val="150000"/>
                        </a:lnSpc>
                        <a:spcBef>
                          <a:spcPts val="0"/>
                        </a:spcBef>
                        <a:spcAft>
                          <a:spcPts val="0"/>
                        </a:spcAft>
                      </a:pPr>
                      <a:r>
                        <a:rPr lang="fr-FR" sz="2000">
                          <a:effectLst/>
                        </a:rPr>
                        <a:t> </a:t>
                      </a:r>
                      <a:r>
                        <a:rPr lang="fr-FR" sz="2000" smtClean="0">
                          <a:effectLst/>
                        </a:rPr>
                        <a:t>1 – 3</a:t>
                      </a:r>
                      <a:endParaRPr lang="en-US" sz="2000">
                        <a:effectLst/>
                        <a:latin typeface="Aptos"/>
                        <a:ea typeface="Aptos"/>
                        <a:cs typeface="Aptos"/>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fr-FR" sz="2000">
                          <a:effectLst/>
                        </a:rPr>
                        <a:t> </a:t>
                      </a:r>
                      <a:r>
                        <a:rPr lang="fr-FR" sz="2000" smtClean="0">
                          <a:effectLst/>
                        </a:rPr>
                        <a:t>Không phù hợp</a:t>
                      </a:r>
                      <a:endParaRPr lang="en-US" sz="2000">
                        <a:effectLst/>
                        <a:latin typeface="Aptos"/>
                        <a:ea typeface="Aptos"/>
                        <a:cs typeface="Aptos"/>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 xmlns:a16="http://schemas.microsoft.com/office/drawing/2014/main" val="452259515"/>
                  </a:ext>
                </a:extLst>
              </a:tr>
              <a:tr h="1059577">
                <a:tc>
                  <a:txBody>
                    <a:bodyPr/>
                    <a:lstStyle/>
                    <a:p>
                      <a:pPr marL="0" marR="0" algn="ctr">
                        <a:lnSpc>
                          <a:spcPct val="150000"/>
                        </a:lnSpc>
                        <a:spcBef>
                          <a:spcPts val="0"/>
                        </a:spcBef>
                        <a:spcAft>
                          <a:spcPts val="0"/>
                        </a:spcAft>
                      </a:pPr>
                      <a:r>
                        <a:rPr lang="en-US" sz="2000" smtClean="0">
                          <a:effectLst/>
                          <a:latin typeface="Aptos"/>
                          <a:ea typeface="Aptos"/>
                          <a:cs typeface="Aptos"/>
                        </a:rPr>
                        <a:t>4 – 6</a:t>
                      </a:r>
                      <a:endParaRPr lang="en-US" sz="2000">
                        <a:effectLst/>
                        <a:latin typeface="Aptos"/>
                        <a:ea typeface="Aptos"/>
                        <a:cs typeface="Aptos"/>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smtClean="0">
                          <a:effectLst/>
                          <a:latin typeface="Aptos"/>
                          <a:ea typeface="Aptos"/>
                          <a:cs typeface="Aptos"/>
                        </a:rPr>
                        <a:t>Phù hợp </a:t>
                      </a:r>
                    </a:p>
                    <a:p>
                      <a:pPr marL="0" marR="0" algn="ctr">
                        <a:lnSpc>
                          <a:spcPct val="150000"/>
                        </a:lnSpc>
                        <a:spcBef>
                          <a:spcPts val="0"/>
                        </a:spcBef>
                        <a:spcAft>
                          <a:spcPts val="0"/>
                        </a:spcAft>
                      </a:pPr>
                      <a:r>
                        <a:rPr lang="en-US" sz="2000" smtClean="0">
                          <a:effectLst/>
                          <a:latin typeface="Aptos"/>
                          <a:ea typeface="Aptos"/>
                          <a:cs typeface="Aptos"/>
                        </a:rPr>
                        <a:t>một phần</a:t>
                      </a:r>
                      <a:endParaRPr lang="en-US" sz="2000">
                        <a:effectLst/>
                        <a:latin typeface="Aptos"/>
                        <a:ea typeface="Aptos"/>
                        <a:cs typeface="Aptos"/>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 xmlns:a16="http://schemas.microsoft.com/office/drawing/2014/main" val="3293858113"/>
                  </a:ext>
                </a:extLst>
              </a:tr>
              <a:tr h="1059577">
                <a:tc>
                  <a:txBody>
                    <a:bodyPr/>
                    <a:lstStyle/>
                    <a:p>
                      <a:pPr marL="0" marR="0" algn="ctr">
                        <a:lnSpc>
                          <a:spcPct val="150000"/>
                        </a:lnSpc>
                        <a:spcBef>
                          <a:spcPts val="0"/>
                        </a:spcBef>
                        <a:spcAft>
                          <a:spcPts val="0"/>
                        </a:spcAft>
                      </a:pPr>
                      <a:r>
                        <a:rPr lang="en-US" sz="2000" smtClean="0">
                          <a:effectLst/>
                          <a:latin typeface="Aptos"/>
                          <a:ea typeface="Aptos"/>
                          <a:cs typeface="Aptos"/>
                        </a:rPr>
                        <a:t>7 –</a:t>
                      </a:r>
                      <a:r>
                        <a:rPr lang="en-US" sz="2000" baseline="0" smtClean="0">
                          <a:effectLst/>
                          <a:latin typeface="Aptos"/>
                          <a:ea typeface="Aptos"/>
                          <a:cs typeface="Aptos"/>
                        </a:rPr>
                        <a:t> 10</a:t>
                      </a:r>
                      <a:endParaRPr lang="en-US" sz="2000">
                        <a:effectLst/>
                        <a:latin typeface="Aptos"/>
                        <a:ea typeface="Aptos"/>
                        <a:cs typeface="Aptos"/>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smtClean="0">
                          <a:effectLst/>
                          <a:latin typeface="Aptos"/>
                          <a:ea typeface="Aptos"/>
                          <a:cs typeface="Aptos"/>
                        </a:rPr>
                        <a:t>Phù hợp </a:t>
                      </a:r>
                    </a:p>
                    <a:p>
                      <a:pPr marL="0" marR="0" algn="ctr">
                        <a:lnSpc>
                          <a:spcPct val="150000"/>
                        </a:lnSpc>
                        <a:spcBef>
                          <a:spcPts val="0"/>
                        </a:spcBef>
                        <a:spcAft>
                          <a:spcPts val="0"/>
                        </a:spcAft>
                      </a:pPr>
                      <a:r>
                        <a:rPr lang="en-US" sz="2000" smtClean="0">
                          <a:effectLst/>
                          <a:latin typeface="Aptos"/>
                          <a:ea typeface="Aptos"/>
                          <a:cs typeface="Aptos"/>
                        </a:rPr>
                        <a:t>hoàn toàn</a:t>
                      </a:r>
                      <a:endParaRPr lang="en-US" sz="2000">
                        <a:effectLst/>
                        <a:latin typeface="Aptos"/>
                        <a:ea typeface="Aptos"/>
                        <a:cs typeface="Aptos"/>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 xmlns:a16="http://schemas.microsoft.com/office/drawing/2014/main" val="2311290617"/>
                  </a:ext>
                </a:extLst>
              </a:tr>
            </a:tbl>
          </a:graphicData>
        </a:graphic>
      </p:graphicFrame>
      <p:sp>
        <p:nvSpPr>
          <p:cNvPr id="9" name="TextBox 8"/>
          <p:cNvSpPr txBox="1"/>
          <p:nvPr/>
        </p:nvSpPr>
        <p:spPr>
          <a:xfrm>
            <a:off x="210344" y="3125631"/>
            <a:ext cx="5072856" cy="147732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b="1" smtClean="0">
                <a:solidFill>
                  <a:srgbClr val="C00000"/>
                </a:solidFill>
              </a:rPr>
              <a:t>Bước </a:t>
            </a:r>
            <a:r>
              <a:rPr lang="vi-VN" sz="2000" b="1">
                <a:solidFill>
                  <a:srgbClr val="C00000"/>
                </a:solidFill>
              </a:rPr>
              <a:t>2: </a:t>
            </a:r>
            <a:r>
              <a:rPr lang="vi-VN" sz="2000" b="1"/>
              <a:t>Tính tổng điểm tất cả các lựa chọn ở cột </a:t>
            </a:r>
            <a:r>
              <a:rPr lang="vi-VN" sz="2000" b="1" smtClean="0"/>
              <a:t>3</a:t>
            </a:r>
            <a:r>
              <a:rPr lang="en-US" sz="2000" b="1" smtClean="0"/>
              <a:t>.</a:t>
            </a:r>
            <a:r>
              <a:rPr lang="vi-VN" sz="2000" b="1" smtClean="0"/>
              <a:t> </a:t>
            </a:r>
            <a:endParaRPr lang="vi-VN" sz="2000" b="1"/>
          </a:p>
          <a:p>
            <a:pPr marL="342900" indent="-342900" algn="just">
              <a:lnSpc>
                <a:spcPct val="150000"/>
              </a:lnSpc>
              <a:buFont typeface="Wingdings" panose="05000000000000000000" pitchFamily="2" charset="2"/>
              <a:buChar char="Ø"/>
            </a:pPr>
            <a:r>
              <a:rPr lang="vi-VN" sz="2000" b="1">
                <a:solidFill>
                  <a:srgbClr val="C00000"/>
                </a:solidFill>
              </a:rPr>
              <a:t>Bước 3: </a:t>
            </a:r>
            <a:r>
              <a:rPr lang="vi-VN" sz="2000" b="1"/>
              <a:t>Xếp loại kết quả đánh </a:t>
            </a:r>
            <a:r>
              <a:rPr lang="vi-VN" sz="2000" b="1" smtClean="0"/>
              <a:t>giá</a:t>
            </a:r>
            <a:r>
              <a:rPr lang="en-US" sz="2000" b="1" smtClean="0"/>
              <a:t>.</a:t>
            </a:r>
            <a:endParaRPr lang="vi-VN" sz="2000" b="1"/>
          </a:p>
        </p:txBody>
      </p:sp>
      <p:pic>
        <p:nvPicPr>
          <p:cNvPr id="17" name="Google Shape;244;p4"/>
          <p:cNvPicPr preferRelativeResize="0"/>
          <p:nvPr/>
        </p:nvPicPr>
        <p:blipFill rotWithShape="1">
          <a:blip r:embed="rId2">
            <a:alphaModFix/>
          </a:blip>
          <a:srcRect/>
          <a:stretch/>
        </p:blipFill>
        <p:spPr>
          <a:xfrm>
            <a:off x="6280944" y="227818"/>
            <a:ext cx="2570956" cy="559598"/>
          </a:xfrm>
          <a:prstGeom prst="rect">
            <a:avLst/>
          </a:prstGeom>
          <a:noFill/>
          <a:ln>
            <a:noFill/>
          </a:ln>
        </p:spPr>
      </p:pic>
    </p:spTree>
    <p:extLst>
      <p:ext uri="{BB962C8B-B14F-4D97-AF65-F5344CB8AC3E}">
        <p14:creationId xmlns:p14="http://schemas.microsoft.com/office/powerpoint/2010/main" val="12983960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500"/>
                            </p:stCondLst>
                            <p:childTnLst>
                              <p:par>
                                <p:cTn id="17" presetID="16" presetClass="entr" presetSubtype="37"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out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8978651"/>
              </p:ext>
            </p:extLst>
          </p:nvPr>
        </p:nvGraphicFramePr>
        <p:xfrm>
          <a:off x="0" y="0"/>
          <a:ext cx="9144000" cy="5143500"/>
        </p:xfrm>
        <a:graphic>
          <a:graphicData uri="http://schemas.openxmlformats.org/drawingml/2006/table">
            <a:tbl>
              <a:tblPr firstRow="1" bandRow="1">
                <a:tableStyleId>{2529561D-BBBC-4A7E-9D6E-CDB78E129980}</a:tableStyleId>
              </a:tblPr>
              <a:tblGrid>
                <a:gridCol w="1393371">
                  <a:extLst>
                    <a:ext uri="{9D8B030D-6E8A-4147-A177-3AD203B41FA5}">
                      <a16:colId xmlns="" xmlns:a16="http://schemas.microsoft.com/office/drawing/2014/main" val="2164961254"/>
                    </a:ext>
                  </a:extLst>
                </a:gridCol>
                <a:gridCol w="2569029">
                  <a:extLst>
                    <a:ext uri="{9D8B030D-6E8A-4147-A177-3AD203B41FA5}">
                      <a16:colId xmlns="" xmlns:a16="http://schemas.microsoft.com/office/drawing/2014/main" val="1215700925"/>
                    </a:ext>
                  </a:extLst>
                </a:gridCol>
                <a:gridCol w="2569029">
                  <a:extLst>
                    <a:ext uri="{9D8B030D-6E8A-4147-A177-3AD203B41FA5}">
                      <a16:colId xmlns="" xmlns:a16="http://schemas.microsoft.com/office/drawing/2014/main" val="819252298"/>
                    </a:ext>
                  </a:extLst>
                </a:gridCol>
                <a:gridCol w="2612571">
                  <a:extLst>
                    <a:ext uri="{9D8B030D-6E8A-4147-A177-3AD203B41FA5}">
                      <a16:colId xmlns="" xmlns:a16="http://schemas.microsoft.com/office/drawing/2014/main" val="3166645982"/>
                    </a:ext>
                  </a:extLst>
                </a:gridCol>
              </a:tblGrid>
              <a:tr h="955623">
                <a:tc>
                  <a:txBody>
                    <a:bodyPr/>
                    <a:lstStyle/>
                    <a:p>
                      <a:pPr algn="ctr">
                        <a:lnSpc>
                          <a:spcPct val="150000"/>
                        </a:lnSpc>
                      </a:pPr>
                      <a:r>
                        <a:rPr lang="en-US" sz="1800" b="1" smtClean="0"/>
                        <a:t>Tiêu</a:t>
                      </a:r>
                      <a:r>
                        <a:rPr lang="en-US" sz="1800" b="1" baseline="0" smtClean="0"/>
                        <a:t> chí đánh giá</a:t>
                      </a:r>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pPr>
                      <a:r>
                        <a:rPr lang="en-US" sz="1800" b="1" smtClean="0"/>
                        <a:t>Không</a:t>
                      </a:r>
                      <a:r>
                        <a:rPr lang="en-US" sz="1800" b="1" baseline="0" smtClean="0"/>
                        <a:t> phù hợp</a:t>
                      </a:r>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pPr>
                      <a:r>
                        <a:rPr lang="en-US" sz="1800" b="1" smtClean="0"/>
                        <a:t>Phù</a:t>
                      </a:r>
                      <a:r>
                        <a:rPr lang="en-US" sz="1800" b="1" baseline="0" smtClean="0"/>
                        <a:t> hợp một phần</a:t>
                      </a:r>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pPr>
                      <a:r>
                        <a:rPr lang="en-US" sz="1800" b="1" smtClean="0"/>
                        <a:t>Phù</a:t>
                      </a:r>
                      <a:r>
                        <a:rPr lang="en-US" sz="1800" b="1" baseline="0" smtClean="0"/>
                        <a:t> hợp hoàn toàn</a:t>
                      </a:r>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658985447"/>
                  </a:ext>
                </a:extLst>
              </a:tr>
              <a:tr h="2321602">
                <a:tc>
                  <a:txBody>
                    <a:bodyPr/>
                    <a:lstStyle/>
                    <a:p>
                      <a:pPr algn="ctr">
                        <a:lnSpc>
                          <a:spcPct val="150000"/>
                        </a:lnSpc>
                      </a:pPr>
                      <a:r>
                        <a:rPr lang="en-US" sz="1800" smtClean="0"/>
                        <a:t>Năng</a:t>
                      </a:r>
                      <a:r>
                        <a:rPr lang="en-US" sz="1800" baseline="0" smtClean="0"/>
                        <a:t> lực</a:t>
                      </a:r>
                      <a:endParaRPr lang="en-US"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pPr>
                      <a:r>
                        <a:rPr lang="en-US" sz="1800" smtClean="0"/>
                        <a:t>Năng</a:t>
                      </a:r>
                      <a:r>
                        <a:rPr lang="en-US" sz="1800" baseline="0" smtClean="0"/>
                        <a:t> lực của HS không tương ứng với yêu cầu về năng lực của ngành nghề kĩ thuật, công nghệ.</a:t>
                      </a:r>
                      <a:endParaRPr lang="en-US"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800" smtClean="0"/>
                        <a:t>Năng</a:t>
                      </a:r>
                      <a:r>
                        <a:rPr lang="en-US" sz="1800" baseline="0" smtClean="0"/>
                        <a:t> lực của HS đáp ứng được một phần yêu cầu về năng lực của ngành nghề kĩ thuật, công nghệ.</a:t>
                      </a:r>
                      <a:endParaRPr lang="en-US"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smtClean="0"/>
                        <a:t>Năng</a:t>
                      </a:r>
                      <a:r>
                        <a:rPr lang="en-US" sz="1800" baseline="0" smtClean="0"/>
                        <a:t> lực của HS đáp ứng được phần lớn yêu cầu về năng lực của ngành nghề kĩ thuật, công nghệ.</a:t>
                      </a:r>
                      <a:endParaRPr lang="en-US" sz="180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54496214"/>
                  </a:ext>
                </a:extLst>
              </a:tr>
              <a:tr h="1866275">
                <a:tc>
                  <a:txBody>
                    <a:bodyPr/>
                    <a:lstStyle/>
                    <a:p>
                      <a:pPr algn="ctr">
                        <a:lnSpc>
                          <a:spcPct val="150000"/>
                        </a:lnSpc>
                      </a:pPr>
                      <a:r>
                        <a:rPr lang="en-US" sz="1800" smtClean="0"/>
                        <a:t>Sở</a:t>
                      </a:r>
                      <a:r>
                        <a:rPr lang="en-US" sz="1800" baseline="0" smtClean="0"/>
                        <a:t> thích</a:t>
                      </a:r>
                      <a:endParaRPr lang="en-US"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pPr>
                      <a:r>
                        <a:rPr lang="en-US" sz="1800" smtClean="0"/>
                        <a:t>Sở</a:t>
                      </a:r>
                      <a:r>
                        <a:rPr lang="en-US" sz="1800" baseline="0" smtClean="0"/>
                        <a:t> thích của HS không tương ứng với tính chất, nhiệm vụ, điều kiện làm việc.</a:t>
                      </a:r>
                      <a:endParaRPr lang="en-US"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800" smtClean="0"/>
                        <a:t>Sở</a:t>
                      </a:r>
                      <a:r>
                        <a:rPr lang="en-US" sz="1800" baseline="0" smtClean="0"/>
                        <a:t> thích của HS đáp ứng một phần tính chất, nhiệm vụ, điều kiện làm việc.</a:t>
                      </a:r>
                      <a:endParaRPr lang="en-US"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smtClean="0"/>
                        <a:t>Sở</a:t>
                      </a:r>
                      <a:r>
                        <a:rPr lang="en-US" sz="1800" baseline="0" smtClean="0"/>
                        <a:t> thích của HS đáp ứng được phần lớn tính chất, nhiệm vụ, điều kiện làm việc.</a:t>
                      </a:r>
                      <a:endParaRPr lang="en-US" sz="180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0365348"/>
                  </a:ext>
                </a:extLst>
              </a:tr>
            </a:tbl>
          </a:graphicData>
        </a:graphic>
      </p:graphicFrame>
    </p:spTree>
    <p:extLst>
      <p:ext uri="{BB962C8B-B14F-4D97-AF65-F5344CB8AC3E}">
        <p14:creationId xmlns:p14="http://schemas.microsoft.com/office/powerpoint/2010/main" val="242525049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77230302"/>
              </p:ext>
            </p:extLst>
          </p:nvPr>
        </p:nvGraphicFramePr>
        <p:xfrm>
          <a:off x="0" y="0"/>
          <a:ext cx="9144000" cy="5143500"/>
        </p:xfrm>
        <a:graphic>
          <a:graphicData uri="http://schemas.openxmlformats.org/drawingml/2006/table">
            <a:tbl>
              <a:tblPr firstRow="1" bandRow="1">
                <a:tableStyleId>{2529561D-BBBC-4A7E-9D6E-CDB78E129980}</a:tableStyleId>
              </a:tblPr>
              <a:tblGrid>
                <a:gridCol w="1030514">
                  <a:extLst>
                    <a:ext uri="{9D8B030D-6E8A-4147-A177-3AD203B41FA5}">
                      <a16:colId xmlns="" xmlns:a16="http://schemas.microsoft.com/office/drawing/2014/main" val="2164961254"/>
                    </a:ext>
                  </a:extLst>
                </a:gridCol>
                <a:gridCol w="2656115">
                  <a:extLst>
                    <a:ext uri="{9D8B030D-6E8A-4147-A177-3AD203B41FA5}">
                      <a16:colId xmlns="" xmlns:a16="http://schemas.microsoft.com/office/drawing/2014/main" val="1215700925"/>
                    </a:ext>
                  </a:extLst>
                </a:gridCol>
                <a:gridCol w="2641600">
                  <a:extLst>
                    <a:ext uri="{9D8B030D-6E8A-4147-A177-3AD203B41FA5}">
                      <a16:colId xmlns="" xmlns:a16="http://schemas.microsoft.com/office/drawing/2014/main" val="819252298"/>
                    </a:ext>
                  </a:extLst>
                </a:gridCol>
                <a:gridCol w="2815771">
                  <a:extLst>
                    <a:ext uri="{9D8B030D-6E8A-4147-A177-3AD203B41FA5}">
                      <a16:colId xmlns="" xmlns:a16="http://schemas.microsoft.com/office/drawing/2014/main" val="3166645982"/>
                    </a:ext>
                  </a:extLst>
                </a:gridCol>
              </a:tblGrid>
              <a:tr h="951036">
                <a:tc>
                  <a:txBody>
                    <a:bodyPr/>
                    <a:lstStyle/>
                    <a:p>
                      <a:pPr algn="ctr">
                        <a:lnSpc>
                          <a:spcPct val="150000"/>
                        </a:lnSpc>
                      </a:pPr>
                      <a:r>
                        <a:rPr lang="en-US" sz="1600" b="1" smtClean="0"/>
                        <a:t>Tiêu</a:t>
                      </a:r>
                      <a:r>
                        <a:rPr lang="en-US" sz="1600" b="1" baseline="0" smtClean="0"/>
                        <a:t> chí đánh giá</a:t>
                      </a:r>
                      <a:endParaRPr lang="en-US" sz="1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pPr>
                      <a:r>
                        <a:rPr lang="en-US" sz="1600" b="1" smtClean="0"/>
                        <a:t>Không</a:t>
                      </a:r>
                      <a:r>
                        <a:rPr lang="en-US" sz="1600" b="1" baseline="0" smtClean="0"/>
                        <a:t> phù hợp</a:t>
                      </a:r>
                      <a:endParaRPr lang="en-US" sz="1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pPr>
                      <a:r>
                        <a:rPr lang="en-US" sz="1600" b="1" smtClean="0"/>
                        <a:t>Phù</a:t>
                      </a:r>
                      <a:r>
                        <a:rPr lang="en-US" sz="1600" b="1" baseline="0" smtClean="0"/>
                        <a:t> hợp một phần</a:t>
                      </a:r>
                      <a:endParaRPr lang="en-US" sz="1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pPr>
                      <a:r>
                        <a:rPr lang="en-US" sz="1600" b="1" smtClean="0"/>
                        <a:t>Phù</a:t>
                      </a:r>
                      <a:r>
                        <a:rPr lang="en-US" sz="1600" b="1" baseline="0" smtClean="0"/>
                        <a:t> hợp hoàn toàn</a:t>
                      </a:r>
                      <a:endParaRPr lang="en-US" sz="1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658985447"/>
                  </a:ext>
                </a:extLst>
              </a:tr>
              <a:tr h="2096232">
                <a:tc>
                  <a:txBody>
                    <a:bodyPr/>
                    <a:lstStyle/>
                    <a:p>
                      <a:pPr algn="ctr">
                        <a:lnSpc>
                          <a:spcPct val="150000"/>
                        </a:lnSpc>
                      </a:pPr>
                      <a:r>
                        <a:rPr lang="en-US" sz="1600" smtClean="0"/>
                        <a:t>Cá</a:t>
                      </a:r>
                      <a:r>
                        <a:rPr lang="en-US" sz="1600" baseline="0" smtClean="0"/>
                        <a:t> tính</a:t>
                      </a: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pPr>
                      <a:r>
                        <a:rPr lang="en-US" sz="1600" smtClean="0"/>
                        <a:t>Cá</a:t>
                      </a:r>
                      <a:r>
                        <a:rPr lang="en-US" sz="1600" baseline="0" smtClean="0"/>
                        <a:t> tính, tính cách không tương ứng với các yêu cầu về phẩm chất, ý thức, tinh thần trách nhiệm trong công việc.</a:t>
                      </a: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600" smtClean="0"/>
                        <a:t>Cá</a:t>
                      </a:r>
                      <a:r>
                        <a:rPr lang="en-US" sz="1600" baseline="0" smtClean="0"/>
                        <a:t> tính, tính cách đáp ứng được một phần với các yêu cầu về phẩm chất, ý thức, tinh thần trách nhiệm trong công việc.</a:t>
                      </a: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600" smtClean="0"/>
                        <a:t>Cá</a:t>
                      </a:r>
                      <a:r>
                        <a:rPr lang="en-US" sz="1600" baseline="0" smtClean="0"/>
                        <a:t> tính, tính cách đáp ứng được phần lớn với các yêu cầu về phẩm chất, ý thức, tinh thần trách nhiệm trong công việc.</a:t>
                      </a:r>
                      <a:endParaRPr lang="en-US" sz="160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54496214"/>
                  </a:ext>
                </a:extLst>
              </a:tr>
              <a:tr h="2096232">
                <a:tc>
                  <a:txBody>
                    <a:bodyPr/>
                    <a:lstStyle/>
                    <a:p>
                      <a:pPr algn="ctr">
                        <a:lnSpc>
                          <a:spcPct val="150000"/>
                        </a:lnSpc>
                      </a:pPr>
                      <a:r>
                        <a:rPr lang="en-US" sz="1600" smtClean="0"/>
                        <a:t>Bối</a:t>
                      </a:r>
                      <a:r>
                        <a:rPr lang="en-US" sz="1600" baseline="0" smtClean="0"/>
                        <a:t> cảnh gia đình</a:t>
                      </a: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pPr>
                      <a:r>
                        <a:rPr lang="en-US" sz="1600" smtClean="0"/>
                        <a:t>Điều</a:t>
                      </a:r>
                      <a:r>
                        <a:rPr lang="en-US" sz="1600" baseline="0" smtClean="0"/>
                        <a:t> kiện hoàn cảnh kinh tế gia đình không đủ đảm bảo tiếp tục học tập ở bậc trung cấp, cao đẳng hoặc đại học.</a:t>
                      </a: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600" smtClean="0"/>
                        <a:t>Điều</a:t>
                      </a:r>
                      <a:r>
                        <a:rPr lang="en-US" sz="1600" baseline="0" smtClean="0"/>
                        <a:t> kiện hoàn cảnh kinh tế gia đình đủ đảm bảo một phần chi phí cho việc học tập ở bậc trung cấp, cao đẳng hoặc đại học.</a:t>
                      </a:r>
                      <a:endParaRPr lang="en-US" sz="160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600" smtClean="0"/>
                        <a:t>Điều</a:t>
                      </a:r>
                      <a:r>
                        <a:rPr lang="en-US" sz="1600" baseline="0" smtClean="0"/>
                        <a:t> kiện hoàn cảnh kinh tế gia đình đủ đảm bảo học tập ở bậc trung cấp, cao đẳng hoặc đại học.</a:t>
                      </a:r>
                      <a:endParaRPr lang="en-US" sz="160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0365348"/>
                  </a:ext>
                </a:extLst>
              </a:tr>
            </a:tbl>
          </a:graphicData>
        </a:graphic>
      </p:graphicFrame>
    </p:spTree>
    <p:extLst>
      <p:ext uri="{BB962C8B-B14F-4D97-AF65-F5344CB8AC3E}">
        <p14:creationId xmlns:p14="http://schemas.microsoft.com/office/powerpoint/2010/main" val="7905676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EF5"/>
        </a:solidFill>
        <a:effectLst/>
      </p:bgPr>
    </p:bg>
    <p:spTree>
      <p:nvGrpSpPr>
        <p:cNvPr id="1" name=""/>
        <p:cNvGrpSpPr/>
        <p:nvPr/>
      </p:nvGrpSpPr>
      <p:grpSpPr>
        <a:xfrm>
          <a:off x="0" y="0"/>
          <a:ext cx="0" cy="0"/>
          <a:chOff x="0" y="0"/>
          <a:chExt cx="0" cy="0"/>
        </a:xfrm>
      </p:grpSpPr>
      <p:sp>
        <p:nvSpPr>
          <p:cNvPr id="7" name="Rectangle 6"/>
          <p:cNvSpPr/>
          <p:nvPr/>
        </p:nvSpPr>
        <p:spPr>
          <a:xfrm>
            <a:off x="376888" y="435430"/>
            <a:ext cx="8432180" cy="4822370"/>
          </a:xfrm>
          <a:prstGeom prst="rect">
            <a:avLst/>
          </a:prstGeom>
          <a:solidFill>
            <a:schemeClr val="bg1"/>
          </a:solidFill>
          <a:ln w="12700">
            <a:solidFill>
              <a:srgbClr val="48C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9466" y="843946"/>
            <a:ext cx="8107022" cy="1477328"/>
          </a:xfrm>
          <a:prstGeom prst="rect">
            <a:avLst/>
          </a:prstGeom>
          <a:noFill/>
        </p:spPr>
        <p:txBody>
          <a:bodyPr wrap="square" rtlCol="0">
            <a:spAutoFit/>
          </a:bodyPr>
          <a:lstStyle/>
          <a:p>
            <a:pPr algn="just">
              <a:lnSpc>
                <a:spcPct val="150000"/>
              </a:lnSpc>
            </a:pPr>
            <a:r>
              <a:rPr lang="vi-VN" sz="2000"/>
              <a:t>Họ và tên học sinh: </a:t>
            </a:r>
            <a:r>
              <a:rPr lang="en-US" sz="2000" smtClean="0"/>
              <a:t>………………………..……. </a:t>
            </a:r>
            <a:r>
              <a:rPr lang="vi-VN" sz="2000" smtClean="0"/>
              <a:t>Giới </a:t>
            </a:r>
            <a:r>
              <a:rPr lang="vi-VN" sz="2000"/>
              <a:t>tính</a:t>
            </a:r>
            <a:r>
              <a:rPr lang="vi-VN" sz="2000" smtClean="0"/>
              <a:t>: </a:t>
            </a:r>
            <a:r>
              <a:rPr lang="en-US" sz="2000" smtClean="0"/>
              <a:t>……………...</a:t>
            </a:r>
          </a:p>
          <a:p>
            <a:pPr algn="just">
              <a:lnSpc>
                <a:spcPct val="150000"/>
              </a:lnSpc>
            </a:pPr>
            <a:r>
              <a:rPr lang="vi-VN" sz="2000" smtClean="0"/>
              <a:t>Trường</a:t>
            </a:r>
            <a:r>
              <a:rPr lang="vi-VN" sz="2000"/>
              <a:t>: </a:t>
            </a:r>
            <a:r>
              <a:rPr lang="en-US" sz="2000" smtClean="0"/>
              <a:t>…………………………………………... </a:t>
            </a:r>
            <a:r>
              <a:rPr lang="vi-VN" sz="2000" smtClean="0"/>
              <a:t>Lớp:</a:t>
            </a:r>
            <a:r>
              <a:rPr lang="en-US" sz="2000" smtClean="0"/>
              <a:t> …………………...</a:t>
            </a:r>
            <a:r>
              <a:rPr lang="vi-VN" sz="2000" smtClean="0"/>
              <a:t> </a:t>
            </a:r>
            <a:endParaRPr lang="en-US" sz="2000" smtClean="0"/>
          </a:p>
          <a:p>
            <a:pPr algn="just">
              <a:lnSpc>
                <a:spcPct val="150000"/>
              </a:lnSpc>
            </a:pPr>
            <a:r>
              <a:rPr lang="vi-VN" sz="2000" smtClean="0"/>
              <a:t>Thời </a:t>
            </a:r>
            <a:r>
              <a:rPr lang="vi-VN" sz="2000"/>
              <a:t>gian thực hiện từ: </a:t>
            </a:r>
            <a:r>
              <a:rPr lang="en-US" sz="2000" smtClean="0"/>
              <a:t>…………………………. </a:t>
            </a:r>
            <a:r>
              <a:rPr lang="vi-VN" sz="2000" smtClean="0"/>
              <a:t>Đến:</a:t>
            </a:r>
            <a:r>
              <a:rPr lang="en-US" sz="2000" smtClean="0"/>
              <a:t> …………………...</a:t>
            </a:r>
            <a:endParaRPr lang="vi-VN" sz="2000"/>
          </a:p>
        </p:txBody>
      </p:sp>
      <p:grpSp>
        <p:nvGrpSpPr>
          <p:cNvPr id="4" name="Group 3">
            <a:extLst>
              <a:ext uri="{FF2B5EF4-FFF2-40B4-BE49-F238E27FC236}">
                <a16:creationId xmlns="" xmlns:a16="http://schemas.microsoft.com/office/drawing/2014/main" id="{3B027B6D-1066-4739-78A4-4254CD039454}"/>
              </a:ext>
            </a:extLst>
          </p:cNvPr>
          <p:cNvGrpSpPr/>
          <p:nvPr/>
        </p:nvGrpSpPr>
        <p:grpSpPr>
          <a:xfrm>
            <a:off x="1225663" y="165472"/>
            <a:ext cx="6734629" cy="598484"/>
            <a:chOff x="814849" y="567452"/>
            <a:chExt cx="3531397" cy="598484"/>
          </a:xfrm>
        </p:grpSpPr>
        <p:sp>
          <p:nvSpPr>
            <p:cNvPr id="5" name="Rectangle: Rounded Corners 2">
              <a:extLst>
                <a:ext uri="{FF2B5EF4-FFF2-40B4-BE49-F238E27FC236}">
                  <a16:creationId xmlns="" xmlns:a16="http://schemas.microsoft.com/office/drawing/2014/main" id="{1164D1FA-01F8-549C-524F-D78DA84E6784}"/>
                </a:ext>
              </a:extLst>
            </p:cNvPr>
            <p:cNvSpPr/>
            <p:nvPr/>
          </p:nvSpPr>
          <p:spPr>
            <a:xfrm>
              <a:off x="814849" y="567452"/>
              <a:ext cx="3458524" cy="579411"/>
            </a:xfrm>
            <a:prstGeom prst="roundRect">
              <a:avLst>
                <a:gd name="adj" fmla="val 50000"/>
              </a:avLst>
            </a:prstGeom>
            <a:noFill/>
            <a:ln w="12700">
              <a:solidFill>
                <a:srgbClr val="48C06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b="1">
                <a:solidFill>
                  <a:srgbClr val="FFFFFF"/>
                </a:solidFill>
              </a:endParaRPr>
            </a:p>
          </p:txBody>
        </p:sp>
        <p:sp>
          <p:nvSpPr>
            <p:cNvPr id="6" name="Rectangle: Rounded Corners 1">
              <a:extLst>
                <a:ext uri="{FF2B5EF4-FFF2-40B4-BE49-F238E27FC236}">
                  <a16:creationId xmlns="" xmlns:a16="http://schemas.microsoft.com/office/drawing/2014/main" id="{5E5AD644-2616-3086-BFED-F9E9EDB161C5}"/>
                </a:ext>
              </a:extLst>
            </p:cNvPr>
            <p:cNvSpPr/>
            <p:nvPr/>
          </p:nvSpPr>
          <p:spPr>
            <a:xfrm>
              <a:off x="863108" y="605144"/>
              <a:ext cx="3483138" cy="560792"/>
            </a:xfrm>
            <a:prstGeom prst="roundRect">
              <a:avLst>
                <a:gd name="adj" fmla="val 50000"/>
              </a:avLst>
            </a:prstGeom>
            <a:solidFill>
              <a:srgbClr val="48C0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FFFF"/>
                  </a:solidFill>
                </a:rPr>
                <a:t>Bảng đánh giá mức độ phù hợp nghề nghiệp </a:t>
              </a:r>
            </a:p>
          </p:txBody>
        </p:sp>
      </p:grpSp>
      <p:graphicFrame>
        <p:nvGraphicFramePr>
          <p:cNvPr id="9" name="Table 8"/>
          <p:cNvGraphicFramePr>
            <a:graphicFrameLocks noGrp="1"/>
          </p:cNvGraphicFramePr>
          <p:nvPr>
            <p:extLst>
              <p:ext uri="{D42A27DB-BD31-4B8C-83A1-F6EECF244321}">
                <p14:modId xmlns:p14="http://schemas.microsoft.com/office/powerpoint/2010/main" val="1735544831"/>
              </p:ext>
            </p:extLst>
          </p:nvPr>
        </p:nvGraphicFramePr>
        <p:xfrm>
          <a:off x="678147" y="2420338"/>
          <a:ext cx="7829661" cy="2570088"/>
        </p:xfrm>
        <a:graphic>
          <a:graphicData uri="http://schemas.openxmlformats.org/drawingml/2006/table">
            <a:tbl>
              <a:tblPr>
                <a:tableStyleId>{2529561D-BBBC-4A7E-9D6E-CDB78E129980}</a:tableStyleId>
              </a:tblPr>
              <a:tblGrid>
                <a:gridCol w="782304">
                  <a:extLst>
                    <a:ext uri="{9D8B030D-6E8A-4147-A177-3AD203B41FA5}">
                      <a16:colId xmlns="" xmlns:a16="http://schemas.microsoft.com/office/drawing/2014/main" val="3522568949"/>
                    </a:ext>
                  </a:extLst>
                </a:gridCol>
                <a:gridCol w="1402329">
                  <a:extLst>
                    <a:ext uri="{9D8B030D-6E8A-4147-A177-3AD203B41FA5}">
                      <a16:colId xmlns="" xmlns:a16="http://schemas.microsoft.com/office/drawing/2014/main" val="2203012937"/>
                    </a:ext>
                  </a:extLst>
                </a:gridCol>
                <a:gridCol w="3142110">
                  <a:extLst>
                    <a:ext uri="{9D8B030D-6E8A-4147-A177-3AD203B41FA5}">
                      <a16:colId xmlns="" xmlns:a16="http://schemas.microsoft.com/office/drawing/2014/main" val="2705871136"/>
                    </a:ext>
                  </a:extLst>
                </a:gridCol>
                <a:gridCol w="1059543">
                  <a:extLst>
                    <a:ext uri="{9D8B030D-6E8A-4147-A177-3AD203B41FA5}">
                      <a16:colId xmlns="" xmlns:a16="http://schemas.microsoft.com/office/drawing/2014/main" val="44678729"/>
                    </a:ext>
                  </a:extLst>
                </a:gridCol>
                <a:gridCol w="1443375">
                  <a:extLst>
                    <a:ext uri="{9D8B030D-6E8A-4147-A177-3AD203B41FA5}">
                      <a16:colId xmlns="" xmlns:a16="http://schemas.microsoft.com/office/drawing/2014/main" val="4291486394"/>
                    </a:ext>
                  </a:extLst>
                </a:gridCol>
              </a:tblGrid>
              <a:tr h="612392">
                <a:tc rowSpan="2" gridSpan="2">
                  <a:txBody>
                    <a:bodyPr/>
                    <a:lstStyle/>
                    <a:p>
                      <a:pPr marL="0" marR="0" algn="ctr">
                        <a:lnSpc>
                          <a:spcPct val="150000"/>
                        </a:lnSpc>
                        <a:spcBef>
                          <a:spcPts val="0"/>
                        </a:spcBef>
                        <a:spcAft>
                          <a:spcPts val="0"/>
                        </a:spcAft>
                      </a:pPr>
                      <a:r>
                        <a:rPr lang="fr-FR" sz="1800" b="1" smtClean="0">
                          <a:effectLst/>
                          <a:latin typeface="Arial"/>
                          <a:ea typeface="Aptos"/>
                          <a:cs typeface="Arial"/>
                        </a:rPr>
                        <a:t>Đặc</a:t>
                      </a:r>
                      <a:r>
                        <a:rPr lang="fr-FR" sz="1800" b="1" baseline="0" smtClean="0">
                          <a:effectLst/>
                          <a:latin typeface="Arial"/>
                          <a:ea typeface="Aptos"/>
                          <a:cs typeface="Arial"/>
                        </a:rPr>
                        <a:t> điểm của </a:t>
                      </a:r>
                    </a:p>
                    <a:p>
                      <a:pPr marL="0" marR="0" algn="ctr">
                        <a:lnSpc>
                          <a:spcPct val="150000"/>
                        </a:lnSpc>
                        <a:spcBef>
                          <a:spcPts val="0"/>
                        </a:spcBef>
                        <a:spcAft>
                          <a:spcPts val="0"/>
                        </a:spcAft>
                      </a:pPr>
                      <a:r>
                        <a:rPr lang="fr-FR" sz="1800" b="1" baseline="0" smtClean="0">
                          <a:effectLst/>
                          <a:latin typeface="Arial"/>
                          <a:ea typeface="Aptos"/>
                          <a:cs typeface="Arial"/>
                        </a:rPr>
                        <a:t>bản thân (1)</a:t>
                      </a:r>
                      <a:endParaRPr lang="en-US" sz="1800" b="1">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hMerge="1">
                  <a:txBody>
                    <a:bodyPr/>
                    <a:lstStyle/>
                    <a:p>
                      <a:pPr marL="0" marR="0" algn="ctr">
                        <a:lnSpc>
                          <a:spcPct val="150000"/>
                        </a:lnSpc>
                        <a:spcBef>
                          <a:spcPts val="0"/>
                        </a:spcBef>
                        <a:spcAft>
                          <a:spcPts val="0"/>
                        </a:spcAft>
                      </a:pPr>
                      <a:endParaRPr lang="en-US" sz="2000" b="1">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marL="0" marR="0" algn="ctr">
                        <a:lnSpc>
                          <a:spcPct val="150000"/>
                        </a:lnSpc>
                        <a:spcBef>
                          <a:spcPts val="0"/>
                        </a:spcBef>
                        <a:spcAft>
                          <a:spcPts val="0"/>
                        </a:spcAft>
                      </a:pPr>
                      <a:r>
                        <a:rPr lang="fr-FR" sz="1800" b="1" smtClean="0">
                          <a:effectLst/>
                        </a:rPr>
                        <a:t>Đặc điểm và yêu cầu nghề nghiệp lĩnh vực kĩ thuật, công nghệ</a:t>
                      </a:r>
                      <a:r>
                        <a:rPr lang="fr-FR" sz="1800" b="1" baseline="0" smtClean="0">
                          <a:effectLst/>
                        </a:rPr>
                        <a:t> </a:t>
                      </a:r>
                      <a:r>
                        <a:rPr lang="fr-FR" sz="1800" b="1" smtClean="0">
                          <a:effectLst/>
                        </a:rPr>
                        <a:t>(2)</a:t>
                      </a:r>
                      <a:endParaRPr lang="fr-FR" sz="1800" b="1">
                        <a:effectLst/>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marL="0" marR="0" algn="ctr">
                        <a:lnSpc>
                          <a:spcPct val="150000"/>
                        </a:lnSpc>
                        <a:spcBef>
                          <a:spcPts val="0"/>
                        </a:spcBef>
                        <a:spcAft>
                          <a:spcPts val="0"/>
                        </a:spcAft>
                      </a:pPr>
                      <a:r>
                        <a:rPr lang="fr-FR" sz="1800" b="1" smtClean="0">
                          <a:effectLst/>
                        </a:rPr>
                        <a:t>Mức độ phù hợp</a:t>
                      </a:r>
                      <a:endParaRPr lang="en-US" sz="1800" b="1">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marL="0" marR="0" algn="ctr">
                        <a:lnSpc>
                          <a:spcPct val="150000"/>
                        </a:lnSpc>
                        <a:spcBef>
                          <a:spcPts val="0"/>
                        </a:spcBef>
                        <a:spcAft>
                          <a:spcPts val="0"/>
                        </a:spcAft>
                      </a:pPr>
                      <a:endParaRPr lang="en-US" sz="2000" b="1">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85154531"/>
                  </a:ext>
                </a:extLst>
              </a:tr>
              <a:tr h="1046497">
                <a:tc gridSpan="2" vMerge="1">
                  <a:txBody>
                    <a:bodyPr/>
                    <a:lstStyle/>
                    <a:p>
                      <a:pPr marL="0" marR="0" algn="ctr">
                        <a:lnSpc>
                          <a:spcPct val="150000"/>
                        </a:lnSpc>
                        <a:spcBef>
                          <a:spcPts val="0"/>
                        </a:spcBef>
                        <a:spcAft>
                          <a:spcPts val="0"/>
                        </a:spcAft>
                      </a:pPr>
                      <a:endParaRPr lang="en-US" sz="2000">
                        <a:effectLst/>
                        <a:latin typeface="Aptos"/>
                        <a:ea typeface="Aptos"/>
                        <a:cs typeface="Aptos"/>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US"/>
                    </a:p>
                  </a:txBody>
                  <a:tcPr/>
                </a:tc>
                <a:tc vMerge="1">
                  <a:txBody>
                    <a:bodyPr/>
                    <a:lstStyle/>
                    <a:p>
                      <a:pPr marL="0" marR="0">
                        <a:lnSpc>
                          <a:spcPct val="150000"/>
                        </a:lnSpc>
                        <a:spcBef>
                          <a:spcPts val="0"/>
                        </a:spcBef>
                        <a:spcAft>
                          <a:spcPts val="0"/>
                        </a:spcAft>
                      </a:pPr>
                      <a:endParaRPr lang="en-US" sz="2000">
                        <a:effectLst/>
                        <a:latin typeface="Aptos"/>
                        <a:ea typeface="Aptos"/>
                        <a:cs typeface="Aptos"/>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fr-FR" sz="1800" smtClean="0">
                          <a:effectLst/>
                        </a:rPr>
                        <a:t>Trùng khớp</a:t>
                      </a:r>
                      <a:r>
                        <a:rPr lang="fr-FR" sz="1800" baseline="0" smtClean="0">
                          <a:effectLst/>
                        </a:rPr>
                        <a:t> </a:t>
                      </a:r>
                      <a:r>
                        <a:rPr lang="fr-FR" sz="1800" smtClean="0">
                          <a:effectLst/>
                        </a:rPr>
                        <a:t>(3)</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tc>
                  <a:txBody>
                    <a:bodyPr/>
                    <a:lstStyle/>
                    <a:p>
                      <a:pPr marL="0" marR="0" algn="ctr">
                        <a:lnSpc>
                          <a:spcPct val="150000"/>
                        </a:lnSpc>
                        <a:spcBef>
                          <a:spcPts val="0"/>
                        </a:spcBef>
                        <a:spcAft>
                          <a:spcPts val="0"/>
                        </a:spcAft>
                      </a:pPr>
                      <a:r>
                        <a:rPr lang="fr-FR" sz="1800" smtClean="0">
                          <a:effectLst/>
                        </a:rPr>
                        <a:t>Không trùng</a:t>
                      </a:r>
                      <a:r>
                        <a:rPr lang="fr-FR" sz="1800" baseline="0" smtClean="0">
                          <a:effectLst/>
                        </a:rPr>
                        <a:t> </a:t>
                      </a:r>
                      <a:r>
                        <a:rPr lang="fr-FR" sz="1800" smtClean="0">
                          <a:effectLst/>
                        </a:rPr>
                        <a:t>khớp</a:t>
                      </a:r>
                      <a:r>
                        <a:rPr lang="fr-FR" sz="1800" baseline="0" smtClean="0">
                          <a:effectLst/>
                        </a:rPr>
                        <a:t> </a:t>
                      </a:r>
                      <a:r>
                        <a:rPr lang="fr-FR" sz="1800" smtClean="0">
                          <a:effectLst/>
                        </a:rPr>
                        <a:t>(4)</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extLst>
                  <a:ext uri="{0D108BD9-81ED-4DB2-BD59-A6C34878D82A}">
                    <a16:rowId xmlns="" xmlns:a16="http://schemas.microsoft.com/office/drawing/2014/main" val="2212296490"/>
                  </a:ext>
                </a:extLst>
              </a:tr>
              <a:tr h="911199">
                <a:tc>
                  <a:txBody>
                    <a:bodyPr/>
                    <a:lstStyle/>
                    <a:p>
                      <a:pPr marL="0" marR="0" algn="ctr">
                        <a:lnSpc>
                          <a:spcPct val="150000"/>
                        </a:lnSpc>
                        <a:spcBef>
                          <a:spcPts val="0"/>
                        </a:spcBef>
                        <a:spcAft>
                          <a:spcPts val="0"/>
                        </a:spcAft>
                      </a:pPr>
                      <a:r>
                        <a:rPr lang="en-US" sz="1800" b="0" smtClean="0">
                          <a:effectLst/>
                          <a:latin typeface="Aptos"/>
                          <a:ea typeface="Aptos"/>
                          <a:cs typeface="Aptos"/>
                        </a:rPr>
                        <a:t>Năng</a:t>
                      </a:r>
                      <a:r>
                        <a:rPr lang="en-US" sz="1800" b="0" baseline="0" smtClean="0">
                          <a:effectLst/>
                          <a:latin typeface="Aptos"/>
                          <a:ea typeface="Aptos"/>
                          <a:cs typeface="Aptos"/>
                        </a:rPr>
                        <a:t> lực</a:t>
                      </a:r>
                      <a:endParaRPr lang="en-US" sz="1800" b="0">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just">
                        <a:lnSpc>
                          <a:spcPct val="150000"/>
                        </a:lnSpc>
                        <a:spcBef>
                          <a:spcPts val="0"/>
                        </a:spcBef>
                        <a:spcAft>
                          <a:spcPts val="0"/>
                        </a:spcAft>
                      </a:pPr>
                      <a:r>
                        <a:rPr lang="en-US" sz="1800" b="0" smtClean="0">
                          <a:effectLst/>
                          <a:latin typeface="Aptos"/>
                          <a:ea typeface="Aptos"/>
                          <a:cs typeface="Aptos"/>
                        </a:rPr>
                        <a:t>Có hiểu biết về lĩnh vực?</a:t>
                      </a:r>
                      <a:endParaRPr lang="en-US" sz="1800" b="0">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r>
                        <a:rPr lang="vi-VN" sz="1800" b="0" smtClean="0"/>
                        <a:t>Có hiểu biết các nguyên lí cơ bản của kĩ thuật, công nghệ</a:t>
                      </a:r>
                      <a:r>
                        <a:rPr lang="en-US" sz="1800" b="0" smtClean="0"/>
                        <a:t>?</a:t>
                      </a:r>
                      <a:r>
                        <a:rPr lang="vi-VN" sz="1800" b="0" smtClean="0"/>
                        <a:t> </a:t>
                      </a:r>
                      <a:endParaRPr lang="en-US" sz="1800" b="0"/>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endParaRPr lang="en-US" sz="1800" b="0"/>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tc>
                  <a:txBody>
                    <a:bodyPr/>
                    <a:lstStyle/>
                    <a:p>
                      <a:pPr marL="0" marR="0" algn="just">
                        <a:lnSpc>
                          <a:spcPct val="150000"/>
                        </a:lnSpc>
                        <a:spcBef>
                          <a:spcPts val="0"/>
                        </a:spcBef>
                        <a:spcAft>
                          <a:spcPts val="0"/>
                        </a:spcAft>
                      </a:pPr>
                      <a:endParaRPr lang="fr-FR" sz="1800" b="0" smtClean="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extLst>
                  <a:ext uri="{0D108BD9-81ED-4DB2-BD59-A6C34878D82A}">
                    <a16:rowId xmlns="" xmlns:a16="http://schemas.microsoft.com/office/drawing/2014/main" val="3297083052"/>
                  </a:ext>
                </a:extLst>
              </a:tr>
            </a:tbl>
          </a:graphicData>
        </a:graphic>
      </p:graphicFrame>
    </p:spTree>
    <p:extLst>
      <p:ext uri="{BB962C8B-B14F-4D97-AF65-F5344CB8AC3E}">
        <p14:creationId xmlns:p14="http://schemas.microsoft.com/office/powerpoint/2010/main" val="374958739"/>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002014010"/>
              </p:ext>
            </p:extLst>
          </p:nvPr>
        </p:nvGraphicFramePr>
        <p:xfrm>
          <a:off x="0" y="1"/>
          <a:ext cx="9143999" cy="5143498"/>
        </p:xfrm>
        <a:graphic>
          <a:graphicData uri="http://schemas.openxmlformats.org/drawingml/2006/table">
            <a:tbl>
              <a:tblPr>
                <a:tableStyleId>{2529561D-BBBC-4A7E-9D6E-CDB78E129980}</a:tableStyleId>
              </a:tblPr>
              <a:tblGrid>
                <a:gridCol w="913627">
                  <a:extLst>
                    <a:ext uri="{9D8B030D-6E8A-4147-A177-3AD203B41FA5}">
                      <a16:colId xmlns="" xmlns:a16="http://schemas.microsoft.com/office/drawing/2014/main" val="3522568949"/>
                    </a:ext>
                  </a:extLst>
                </a:gridCol>
                <a:gridCol w="1916659">
                  <a:extLst>
                    <a:ext uri="{9D8B030D-6E8A-4147-A177-3AD203B41FA5}">
                      <a16:colId xmlns="" xmlns:a16="http://schemas.microsoft.com/office/drawing/2014/main" val="2203012937"/>
                    </a:ext>
                  </a:extLst>
                </a:gridCol>
                <a:gridCol w="3730171">
                  <a:extLst>
                    <a:ext uri="{9D8B030D-6E8A-4147-A177-3AD203B41FA5}">
                      <a16:colId xmlns="" xmlns:a16="http://schemas.microsoft.com/office/drawing/2014/main" val="2705871136"/>
                    </a:ext>
                  </a:extLst>
                </a:gridCol>
                <a:gridCol w="1045029">
                  <a:extLst>
                    <a:ext uri="{9D8B030D-6E8A-4147-A177-3AD203B41FA5}">
                      <a16:colId xmlns="" xmlns:a16="http://schemas.microsoft.com/office/drawing/2014/main" val="44678729"/>
                    </a:ext>
                  </a:extLst>
                </a:gridCol>
                <a:gridCol w="1538513">
                  <a:extLst>
                    <a:ext uri="{9D8B030D-6E8A-4147-A177-3AD203B41FA5}">
                      <a16:colId xmlns="" xmlns:a16="http://schemas.microsoft.com/office/drawing/2014/main" val="4291486394"/>
                    </a:ext>
                  </a:extLst>
                </a:gridCol>
              </a:tblGrid>
              <a:tr h="602372">
                <a:tc rowSpan="2" gridSpan="2">
                  <a:txBody>
                    <a:bodyPr/>
                    <a:lstStyle/>
                    <a:p>
                      <a:pPr marL="0" marR="0" algn="ctr">
                        <a:lnSpc>
                          <a:spcPct val="150000"/>
                        </a:lnSpc>
                        <a:spcBef>
                          <a:spcPts val="0"/>
                        </a:spcBef>
                        <a:spcAft>
                          <a:spcPts val="0"/>
                        </a:spcAft>
                      </a:pPr>
                      <a:r>
                        <a:rPr lang="fr-FR" sz="1900" b="1" smtClean="0">
                          <a:effectLst/>
                          <a:latin typeface="Arial"/>
                          <a:ea typeface="Aptos"/>
                          <a:cs typeface="Arial"/>
                        </a:rPr>
                        <a:t>Đặc</a:t>
                      </a:r>
                      <a:r>
                        <a:rPr lang="fr-FR" sz="1900" b="1" baseline="0" smtClean="0">
                          <a:effectLst/>
                          <a:latin typeface="Arial"/>
                          <a:ea typeface="Aptos"/>
                          <a:cs typeface="Arial"/>
                        </a:rPr>
                        <a:t> điểm của </a:t>
                      </a:r>
                    </a:p>
                    <a:p>
                      <a:pPr marL="0" marR="0" algn="ctr">
                        <a:lnSpc>
                          <a:spcPct val="150000"/>
                        </a:lnSpc>
                        <a:spcBef>
                          <a:spcPts val="0"/>
                        </a:spcBef>
                        <a:spcAft>
                          <a:spcPts val="0"/>
                        </a:spcAft>
                      </a:pPr>
                      <a:r>
                        <a:rPr lang="fr-FR" sz="1900" b="1" baseline="0" smtClean="0">
                          <a:effectLst/>
                          <a:latin typeface="Arial"/>
                          <a:ea typeface="Aptos"/>
                          <a:cs typeface="Arial"/>
                        </a:rPr>
                        <a:t>bản thân (1)</a:t>
                      </a:r>
                      <a:endParaRPr lang="en-US" sz="1900" b="1">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hMerge="1">
                  <a:txBody>
                    <a:bodyPr/>
                    <a:lstStyle/>
                    <a:p>
                      <a:pPr marL="0" marR="0" algn="ctr">
                        <a:lnSpc>
                          <a:spcPct val="150000"/>
                        </a:lnSpc>
                        <a:spcBef>
                          <a:spcPts val="0"/>
                        </a:spcBef>
                        <a:spcAft>
                          <a:spcPts val="0"/>
                        </a:spcAft>
                      </a:pPr>
                      <a:endParaRPr lang="en-US" sz="2000" b="1">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marL="0" marR="0" algn="ctr">
                        <a:lnSpc>
                          <a:spcPct val="150000"/>
                        </a:lnSpc>
                        <a:spcBef>
                          <a:spcPts val="0"/>
                        </a:spcBef>
                        <a:spcAft>
                          <a:spcPts val="0"/>
                        </a:spcAft>
                      </a:pPr>
                      <a:r>
                        <a:rPr lang="fr-FR" sz="1900" b="1" smtClean="0">
                          <a:effectLst/>
                        </a:rPr>
                        <a:t>Đặc điểm và yêu cầu </a:t>
                      </a:r>
                    </a:p>
                    <a:p>
                      <a:pPr marL="0" marR="0" algn="ctr">
                        <a:lnSpc>
                          <a:spcPct val="150000"/>
                        </a:lnSpc>
                        <a:spcBef>
                          <a:spcPts val="0"/>
                        </a:spcBef>
                        <a:spcAft>
                          <a:spcPts val="0"/>
                        </a:spcAft>
                      </a:pPr>
                      <a:r>
                        <a:rPr lang="fr-FR" sz="1900" b="1" smtClean="0">
                          <a:effectLst/>
                        </a:rPr>
                        <a:t>nghề nghiệp lĩnh vực </a:t>
                      </a:r>
                    </a:p>
                    <a:p>
                      <a:pPr marL="0" marR="0" algn="ctr">
                        <a:lnSpc>
                          <a:spcPct val="150000"/>
                        </a:lnSpc>
                        <a:spcBef>
                          <a:spcPts val="0"/>
                        </a:spcBef>
                        <a:spcAft>
                          <a:spcPts val="0"/>
                        </a:spcAft>
                      </a:pPr>
                      <a:r>
                        <a:rPr lang="fr-FR" sz="1900" b="1" smtClean="0">
                          <a:effectLst/>
                        </a:rPr>
                        <a:t>kĩ thuật, công nghệ</a:t>
                      </a:r>
                      <a:r>
                        <a:rPr lang="fr-FR" sz="1900" b="1" baseline="0" smtClean="0">
                          <a:effectLst/>
                        </a:rPr>
                        <a:t> </a:t>
                      </a:r>
                      <a:r>
                        <a:rPr lang="fr-FR" sz="1900" b="1" smtClean="0">
                          <a:effectLst/>
                        </a:rPr>
                        <a:t>(2)</a:t>
                      </a:r>
                      <a:endParaRPr lang="fr-FR" sz="1900" b="1">
                        <a:effectLst/>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marL="0" marR="0" algn="ctr">
                        <a:lnSpc>
                          <a:spcPct val="150000"/>
                        </a:lnSpc>
                        <a:spcBef>
                          <a:spcPts val="0"/>
                        </a:spcBef>
                        <a:spcAft>
                          <a:spcPts val="0"/>
                        </a:spcAft>
                      </a:pPr>
                      <a:r>
                        <a:rPr lang="fr-FR" sz="1900" b="1" smtClean="0">
                          <a:effectLst/>
                        </a:rPr>
                        <a:t>Mức độ phù hợp</a:t>
                      </a:r>
                      <a:endParaRPr lang="en-US" sz="1900" b="1">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marL="0" marR="0" algn="ctr">
                        <a:lnSpc>
                          <a:spcPct val="150000"/>
                        </a:lnSpc>
                        <a:spcBef>
                          <a:spcPts val="0"/>
                        </a:spcBef>
                        <a:spcAft>
                          <a:spcPts val="0"/>
                        </a:spcAft>
                      </a:pPr>
                      <a:endParaRPr lang="en-US" sz="2000" b="1">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85154531"/>
                  </a:ext>
                </a:extLst>
              </a:tr>
              <a:tr h="1120278">
                <a:tc gridSpan="2" vMerge="1">
                  <a:txBody>
                    <a:bodyPr/>
                    <a:lstStyle/>
                    <a:p>
                      <a:pPr marL="0" marR="0" algn="ctr">
                        <a:lnSpc>
                          <a:spcPct val="150000"/>
                        </a:lnSpc>
                        <a:spcBef>
                          <a:spcPts val="0"/>
                        </a:spcBef>
                        <a:spcAft>
                          <a:spcPts val="0"/>
                        </a:spcAft>
                      </a:pPr>
                      <a:endParaRPr lang="en-US" sz="2000">
                        <a:effectLst/>
                        <a:latin typeface="Aptos"/>
                        <a:ea typeface="Aptos"/>
                        <a:cs typeface="Aptos"/>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US"/>
                    </a:p>
                  </a:txBody>
                  <a:tcPr/>
                </a:tc>
                <a:tc vMerge="1">
                  <a:txBody>
                    <a:bodyPr/>
                    <a:lstStyle/>
                    <a:p>
                      <a:pPr marL="0" marR="0">
                        <a:lnSpc>
                          <a:spcPct val="150000"/>
                        </a:lnSpc>
                        <a:spcBef>
                          <a:spcPts val="0"/>
                        </a:spcBef>
                        <a:spcAft>
                          <a:spcPts val="0"/>
                        </a:spcAft>
                      </a:pPr>
                      <a:endParaRPr lang="en-US" sz="2000">
                        <a:effectLst/>
                        <a:latin typeface="Aptos"/>
                        <a:ea typeface="Aptos"/>
                        <a:cs typeface="Aptos"/>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fr-FR" sz="1900" smtClean="0">
                          <a:effectLst/>
                        </a:rPr>
                        <a:t>Trùng khớp</a:t>
                      </a:r>
                      <a:r>
                        <a:rPr lang="fr-FR" sz="1900" baseline="0" smtClean="0">
                          <a:effectLst/>
                        </a:rPr>
                        <a:t> </a:t>
                      </a:r>
                      <a:r>
                        <a:rPr lang="fr-FR" sz="1900" smtClean="0">
                          <a:effectLst/>
                        </a:rPr>
                        <a:t>(3)</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tc>
                  <a:txBody>
                    <a:bodyPr/>
                    <a:lstStyle/>
                    <a:p>
                      <a:pPr marL="0" marR="0" algn="ctr">
                        <a:lnSpc>
                          <a:spcPct val="150000"/>
                        </a:lnSpc>
                        <a:spcBef>
                          <a:spcPts val="0"/>
                        </a:spcBef>
                        <a:spcAft>
                          <a:spcPts val="0"/>
                        </a:spcAft>
                      </a:pPr>
                      <a:r>
                        <a:rPr lang="fr-FR" sz="1900" smtClean="0">
                          <a:effectLst/>
                        </a:rPr>
                        <a:t>Không trùng</a:t>
                      </a:r>
                      <a:r>
                        <a:rPr lang="fr-FR" sz="1900" baseline="0" smtClean="0">
                          <a:effectLst/>
                        </a:rPr>
                        <a:t> </a:t>
                      </a:r>
                      <a:r>
                        <a:rPr lang="fr-FR" sz="1900" smtClean="0">
                          <a:effectLst/>
                        </a:rPr>
                        <a:t>khớp</a:t>
                      </a:r>
                      <a:r>
                        <a:rPr lang="fr-FR" sz="1900" baseline="0" smtClean="0">
                          <a:effectLst/>
                        </a:rPr>
                        <a:t> </a:t>
                      </a:r>
                      <a:r>
                        <a:rPr lang="fr-FR" sz="1900" smtClean="0">
                          <a:effectLst/>
                        </a:rPr>
                        <a:t>(4)</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extLst>
                  <a:ext uri="{0D108BD9-81ED-4DB2-BD59-A6C34878D82A}">
                    <a16:rowId xmlns="" xmlns:a16="http://schemas.microsoft.com/office/drawing/2014/main" val="2212296490"/>
                  </a:ext>
                </a:extLst>
              </a:tr>
              <a:tr h="977385">
                <a:tc rowSpan="3">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1900" b="0" smtClean="0">
                          <a:effectLst/>
                          <a:latin typeface="Aptos"/>
                          <a:ea typeface="Aptos"/>
                          <a:cs typeface="Aptos"/>
                        </a:rPr>
                        <a:t>Năng</a:t>
                      </a:r>
                      <a:r>
                        <a:rPr lang="en-US" sz="1900" b="0" baseline="0" smtClean="0">
                          <a:effectLst/>
                          <a:latin typeface="Aptos"/>
                          <a:ea typeface="Aptos"/>
                          <a:cs typeface="Aptos"/>
                        </a:rPr>
                        <a:t> lực</a:t>
                      </a:r>
                      <a:endParaRPr lang="en-US" sz="1900" b="0" smtClean="0">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just">
                        <a:lnSpc>
                          <a:spcPct val="150000"/>
                        </a:lnSpc>
                        <a:spcBef>
                          <a:spcPts val="0"/>
                        </a:spcBef>
                        <a:spcAft>
                          <a:spcPts val="0"/>
                        </a:spcAft>
                      </a:pPr>
                      <a:r>
                        <a:rPr lang="en-US" sz="1900" b="0" smtClean="0">
                          <a:effectLst/>
                          <a:latin typeface="Aptos"/>
                          <a:ea typeface="Aptos"/>
                          <a:cs typeface="Aptos"/>
                        </a:rPr>
                        <a:t>Kĩ năng nổi trội?</a:t>
                      </a:r>
                      <a:endParaRPr lang="en-US" sz="1900" b="0">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r>
                        <a:rPr lang="vi-VN" sz="1900" b="0" smtClean="0"/>
                        <a:t>Biết cách sử dụng các phương tiện, thiết bị kĩ thuật, công nghệ</a:t>
                      </a:r>
                      <a:r>
                        <a:rPr lang="en-US" sz="1900" b="0" smtClean="0"/>
                        <a:t>?</a:t>
                      </a:r>
                      <a:endParaRPr lang="en-US" sz="1900" b="0"/>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endParaRPr lang="en-US" sz="1900" b="0"/>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tc>
                  <a:txBody>
                    <a:bodyPr/>
                    <a:lstStyle/>
                    <a:p>
                      <a:pPr marL="0" marR="0" algn="just">
                        <a:lnSpc>
                          <a:spcPct val="150000"/>
                        </a:lnSpc>
                        <a:spcBef>
                          <a:spcPts val="0"/>
                        </a:spcBef>
                        <a:spcAft>
                          <a:spcPts val="0"/>
                        </a:spcAft>
                      </a:pPr>
                      <a:endParaRPr lang="fr-FR" sz="1900" b="0" smtClean="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extLst>
                  <a:ext uri="{0D108BD9-81ED-4DB2-BD59-A6C34878D82A}">
                    <a16:rowId xmlns="" xmlns:a16="http://schemas.microsoft.com/office/drawing/2014/main" val="3547579534"/>
                  </a:ext>
                </a:extLst>
              </a:tr>
              <a:tr h="977385">
                <a:tc vMerge="1">
                  <a:txBody>
                    <a:bodyPr/>
                    <a:lstStyle/>
                    <a:p>
                      <a:pPr marL="0" marR="0" algn="ctr">
                        <a:lnSpc>
                          <a:spcPct val="150000"/>
                        </a:lnSpc>
                        <a:spcBef>
                          <a:spcPts val="0"/>
                        </a:spcBef>
                        <a:spcAft>
                          <a:spcPts val="0"/>
                        </a:spcAft>
                      </a:pPr>
                      <a:endParaRPr lang="en-US" sz="1800" b="0">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just">
                        <a:lnSpc>
                          <a:spcPct val="150000"/>
                        </a:lnSpc>
                        <a:spcBef>
                          <a:spcPts val="0"/>
                        </a:spcBef>
                        <a:spcAft>
                          <a:spcPts val="0"/>
                        </a:spcAft>
                      </a:pPr>
                      <a:r>
                        <a:rPr lang="en-US" sz="1900" b="0" smtClean="0">
                          <a:effectLst/>
                          <a:latin typeface="Aptos"/>
                          <a:ea typeface="Aptos"/>
                          <a:cs typeface="Aptos"/>
                        </a:rPr>
                        <a:t>Khả năng làm việc tập thể?</a:t>
                      </a:r>
                      <a:endParaRPr lang="en-US" sz="1900" b="0">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r>
                        <a:rPr lang="en-US" sz="1900" b="0" smtClean="0"/>
                        <a:t>Có khả năng làm việc độc lập, làm việc theo nhóm?</a:t>
                      </a:r>
                      <a:endParaRPr lang="en-US" sz="1900" b="0"/>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endParaRPr lang="en-US" sz="1900" b="0"/>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tc>
                  <a:txBody>
                    <a:bodyPr/>
                    <a:lstStyle/>
                    <a:p>
                      <a:pPr marL="0" marR="0" algn="just">
                        <a:lnSpc>
                          <a:spcPct val="150000"/>
                        </a:lnSpc>
                        <a:spcBef>
                          <a:spcPts val="0"/>
                        </a:spcBef>
                        <a:spcAft>
                          <a:spcPts val="0"/>
                        </a:spcAft>
                      </a:pPr>
                      <a:endParaRPr lang="fr-FR" sz="1900" b="0" smtClean="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extLst>
                  <a:ext uri="{0D108BD9-81ED-4DB2-BD59-A6C34878D82A}">
                    <a16:rowId xmlns="" xmlns:a16="http://schemas.microsoft.com/office/drawing/2014/main" val="1201937695"/>
                  </a:ext>
                </a:extLst>
              </a:tr>
              <a:tr h="1466078">
                <a:tc vMerge="1">
                  <a:txBody>
                    <a:bodyPr/>
                    <a:lstStyle/>
                    <a:p>
                      <a:pPr marL="0" marR="0" algn="ctr">
                        <a:lnSpc>
                          <a:spcPct val="150000"/>
                        </a:lnSpc>
                        <a:spcBef>
                          <a:spcPts val="0"/>
                        </a:spcBef>
                        <a:spcAft>
                          <a:spcPts val="0"/>
                        </a:spcAft>
                      </a:pPr>
                      <a:endParaRPr lang="en-US" sz="1800" b="0">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just">
                        <a:lnSpc>
                          <a:spcPct val="150000"/>
                        </a:lnSpc>
                        <a:spcBef>
                          <a:spcPts val="0"/>
                        </a:spcBef>
                        <a:spcAft>
                          <a:spcPts val="0"/>
                        </a:spcAft>
                      </a:pPr>
                      <a:r>
                        <a:rPr lang="en-US" sz="1900" b="0" smtClean="0">
                          <a:effectLst/>
                          <a:latin typeface="Aptos"/>
                          <a:ea typeface="Aptos"/>
                          <a:cs typeface="Aptos"/>
                        </a:rPr>
                        <a:t>Năng lực học các môn?</a:t>
                      </a:r>
                      <a:endParaRPr lang="en-US" sz="1900" b="0">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r>
                        <a:rPr lang="en-US" sz="1900" b="0" smtClean="0"/>
                        <a:t>Có khả năng học tập ngoại ngữ, tin học và các môn học thuộc lĩnh vực khoa học tự nhiên?</a:t>
                      </a:r>
                      <a:endParaRPr lang="en-US" sz="1900" b="0"/>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endParaRPr lang="en-US" sz="1900" b="0"/>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tc>
                  <a:txBody>
                    <a:bodyPr/>
                    <a:lstStyle/>
                    <a:p>
                      <a:pPr marL="0" marR="0" algn="just">
                        <a:lnSpc>
                          <a:spcPct val="150000"/>
                        </a:lnSpc>
                        <a:spcBef>
                          <a:spcPts val="0"/>
                        </a:spcBef>
                        <a:spcAft>
                          <a:spcPts val="0"/>
                        </a:spcAft>
                      </a:pPr>
                      <a:endParaRPr lang="fr-FR" sz="1900" b="0" smtClean="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extLst>
                  <a:ext uri="{0D108BD9-81ED-4DB2-BD59-A6C34878D82A}">
                    <a16:rowId xmlns="" xmlns:a16="http://schemas.microsoft.com/office/drawing/2014/main" val="2794136414"/>
                  </a:ext>
                </a:extLst>
              </a:tr>
            </a:tbl>
          </a:graphicData>
        </a:graphic>
      </p:graphicFrame>
    </p:spTree>
    <p:extLst>
      <p:ext uri="{BB962C8B-B14F-4D97-AF65-F5344CB8AC3E}">
        <p14:creationId xmlns:p14="http://schemas.microsoft.com/office/powerpoint/2010/main" val="254807551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902091738"/>
              </p:ext>
            </p:extLst>
          </p:nvPr>
        </p:nvGraphicFramePr>
        <p:xfrm>
          <a:off x="0" y="-2"/>
          <a:ext cx="9143999" cy="5143501"/>
        </p:xfrm>
        <a:graphic>
          <a:graphicData uri="http://schemas.openxmlformats.org/drawingml/2006/table">
            <a:tbl>
              <a:tblPr>
                <a:tableStyleId>{2529561D-BBBC-4A7E-9D6E-CDB78E129980}</a:tableStyleId>
              </a:tblPr>
              <a:tblGrid>
                <a:gridCol w="913627">
                  <a:extLst>
                    <a:ext uri="{9D8B030D-6E8A-4147-A177-3AD203B41FA5}">
                      <a16:colId xmlns="" xmlns:a16="http://schemas.microsoft.com/office/drawing/2014/main" val="3522568949"/>
                    </a:ext>
                  </a:extLst>
                </a:gridCol>
                <a:gridCol w="2235973">
                  <a:extLst>
                    <a:ext uri="{9D8B030D-6E8A-4147-A177-3AD203B41FA5}">
                      <a16:colId xmlns="" xmlns:a16="http://schemas.microsoft.com/office/drawing/2014/main" val="2203012937"/>
                    </a:ext>
                  </a:extLst>
                </a:gridCol>
                <a:gridCol w="3178629">
                  <a:extLst>
                    <a:ext uri="{9D8B030D-6E8A-4147-A177-3AD203B41FA5}">
                      <a16:colId xmlns="" xmlns:a16="http://schemas.microsoft.com/office/drawing/2014/main" val="2705871136"/>
                    </a:ext>
                  </a:extLst>
                </a:gridCol>
                <a:gridCol w="1248228">
                  <a:extLst>
                    <a:ext uri="{9D8B030D-6E8A-4147-A177-3AD203B41FA5}">
                      <a16:colId xmlns="" xmlns:a16="http://schemas.microsoft.com/office/drawing/2014/main" val="44678729"/>
                    </a:ext>
                  </a:extLst>
                </a:gridCol>
                <a:gridCol w="1567542">
                  <a:extLst>
                    <a:ext uri="{9D8B030D-6E8A-4147-A177-3AD203B41FA5}">
                      <a16:colId xmlns="" xmlns:a16="http://schemas.microsoft.com/office/drawing/2014/main" val="4291486394"/>
                    </a:ext>
                  </a:extLst>
                </a:gridCol>
              </a:tblGrid>
              <a:tr h="426622">
                <a:tc rowSpan="2" gridSpan="2">
                  <a:txBody>
                    <a:bodyPr/>
                    <a:lstStyle/>
                    <a:p>
                      <a:pPr marL="0" marR="0" algn="ctr">
                        <a:lnSpc>
                          <a:spcPct val="150000"/>
                        </a:lnSpc>
                        <a:spcBef>
                          <a:spcPts val="0"/>
                        </a:spcBef>
                        <a:spcAft>
                          <a:spcPts val="0"/>
                        </a:spcAft>
                      </a:pPr>
                      <a:r>
                        <a:rPr lang="fr-FR" sz="1800" b="1" smtClean="0">
                          <a:effectLst/>
                          <a:latin typeface="Arial"/>
                          <a:ea typeface="Aptos"/>
                          <a:cs typeface="Arial"/>
                        </a:rPr>
                        <a:t>Đặc</a:t>
                      </a:r>
                      <a:r>
                        <a:rPr lang="fr-FR" sz="1800" b="1" baseline="0" smtClean="0">
                          <a:effectLst/>
                          <a:latin typeface="Arial"/>
                          <a:ea typeface="Aptos"/>
                          <a:cs typeface="Arial"/>
                        </a:rPr>
                        <a:t> điểm của </a:t>
                      </a:r>
                    </a:p>
                    <a:p>
                      <a:pPr marL="0" marR="0" algn="ctr">
                        <a:lnSpc>
                          <a:spcPct val="150000"/>
                        </a:lnSpc>
                        <a:spcBef>
                          <a:spcPts val="0"/>
                        </a:spcBef>
                        <a:spcAft>
                          <a:spcPts val="0"/>
                        </a:spcAft>
                      </a:pPr>
                      <a:r>
                        <a:rPr lang="fr-FR" sz="1800" b="1" baseline="0" smtClean="0">
                          <a:effectLst/>
                          <a:latin typeface="Arial"/>
                          <a:ea typeface="Aptos"/>
                          <a:cs typeface="Arial"/>
                        </a:rPr>
                        <a:t>bản thân (1)</a:t>
                      </a:r>
                      <a:endParaRPr lang="en-US" sz="1800" b="1">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hMerge="1">
                  <a:txBody>
                    <a:bodyPr/>
                    <a:lstStyle/>
                    <a:p>
                      <a:pPr marL="0" marR="0" algn="ctr">
                        <a:lnSpc>
                          <a:spcPct val="150000"/>
                        </a:lnSpc>
                        <a:spcBef>
                          <a:spcPts val="0"/>
                        </a:spcBef>
                        <a:spcAft>
                          <a:spcPts val="0"/>
                        </a:spcAft>
                      </a:pPr>
                      <a:endParaRPr lang="en-US" sz="2000" b="1">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marL="0" marR="0" algn="ctr">
                        <a:lnSpc>
                          <a:spcPct val="150000"/>
                        </a:lnSpc>
                        <a:spcBef>
                          <a:spcPts val="0"/>
                        </a:spcBef>
                        <a:spcAft>
                          <a:spcPts val="0"/>
                        </a:spcAft>
                      </a:pPr>
                      <a:r>
                        <a:rPr lang="fr-FR" sz="1800" b="1" smtClean="0">
                          <a:effectLst/>
                        </a:rPr>
                        <a:t>Đặc điểm và yêu cầu </a:t>
                      </a:r>
                    </a:p>
                    <a:p>
                      <a:pPr marL="0" marR="0" algn="ctr">
                        <a:lnSpc>
                          <a:spcPct val="150000"/>
                        </a:lnSpc>
                        <a:spcBef>
                          <a:spcPts val="0"/>
                        </a:spcBef>
                        <a:spcAft>
                          <a:spcPts val="0"/>
                        </a:spcAft>
                      </a:pPr>
                      <a:r>
                        <a:rPr lang="fr-FR" sz="1800" b="1" smtClean="0">
                          <a:effectLst/>
                        </a:rPr>
                        <a:t>nghề nghiệp lĩnh vực </a:t>
                      </a:r>
                    </a:p>
                    <a:p>
                      <a:pPr marL="0" marR="0" algn="ctr">
                        <a:lnSpc>
                          <a:spcPct val="150000"/>
                        </a:lnSpc>
                        <a:spcBef>
                          <a:spcPts val="0"/>
                        </a:spcBef>
                        <a:spcAft>
                          <a:spcPts val="0"/>
                        </a:spcAft>
                      </a:pPr>
                      <a:r>
                        <a:rPr lang="fr-FR" sz="1800" b="1" smtClean="0">
                          <a:effectLst/>
                        </a:rPr>
                        <a:t>kĩ thuật, công nghệ</a:t>
                      </a:r>
                      <a:r>
                        <a:rPr lang="fr-FR" sz="1800" b="1" baseline="0" smtClean="0">
                          <a:effectLst/>
                        </a:rPr>
                        <a:t> </a:t>
                      </a:r>
                      <a:r>
                        <a:rPr lang="fr-FR" sz="1800" b="1" smtClean="0">
                          <a:effectLst/>
                        </a:rPr>
                        <a:t>(2)</a:t>
                      </a:r>
                      <a:endParaRPr lang="fr-FR" sz="1800" b="1">
                        <a:effectLst/>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marL="0" marR="0" algn="ctr">
                        <a:lnSpc>
                          <a:spcPct val="150000"/>
                        </a:lnSpc>
                        <a:spcBef>
                          <a:spcPts val="0"/>
                        </a:spcBef>
                        <a:spcAft>
                          <a:spcPts val="0"/>
                        </a:spcAft>
                      </a:pPr>
                      <a:r>
                        <a:rPr lang="fr-FR" sz="1800" b="1" smtClean="0">
                          <a:effectLst/>
                        </a:rPr>
                        <a:t>Mức độ phù hợp</a:t>
                      </a:r>
                      <a:endParaRPr lang="en-US" sz="1800" b="1">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marL="0" marR="0" algn="ctr">
                        <a:lnSpc>
                          <a:spcPct val="150000"/>
                        </a:lnSpc>
                        <a:spcBef>
                          <a:spcPts val="0"/>
                        </a:spcBef>
                        <a:spcAft>
                          <a:spcPts val="0"/>
                        </a:spcAft>
                      </a:pPr>
                      <a:endParaRPr lang="en-US" sz="2000" b="1">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85154531"/>
                  </a:ext>
                </a:extLst>
              </a:tr>
              <a:tr h="1063551">
                <a:tc gridSpan="2" vMerge="1">
                  <a:txBody>
                    <a:bodyPr/>
                    <a:lstStyle/>
                    <a:p>
                      <a:pPr marL="0" marR="0" algn="ctr">
                        <a:lnSpc>
                          <a:spcPct val="150000"/>
                        </a:lnSpc>
                        <a:spcBef>
                          <a:spcPts val="0"/>
                        </a:spcBef>
                        <a:spcAft>
                          <a:spcPts val="0"/>
                        </a:spcAft>
                      </a:pPr>
                      <a:endParaRPr lang="en-US" sz="2000">
                        <a:effectLst/>
                        <a:latin typeface="Aptos"/>
                        <a:ea typeface="Aptos"/>
                        <a:cs typeface="Aptos"/>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US"/>
                    </a:p>
                  </a:txBody>
                  <a:tcPr/>
                </a:tc>
                <a:tc vMerge="1">
                  <a:txBody>
                    <a:bodyPr/>
                    <a:lstStyle/>
                    <a:p>
                      <a:pPr marL="0" marR="0">
                        <a:lnSpc>
                          <a:spcPct val="150000"/>
                        </a:lnSpc>
                        <a:spcBef>
                          <a:spcPts val="0"/>
                        </a:spcBef>
                        <a:spcAft>
                          <a:spcPts val="0"/>
                        </a:spcAft>
                      </a:pPr>
                      <a:endParaRPr lang="en-US" sz="2000">
                        <a:effectLst/>
                        <a:latin typeface="Aptos"/>
                        <a:ea typeface="Aptos"/>
                        <a:cs typeface="Aptos"/>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fr-FR" sz="1800" smtClean="0">
                          <a:effectLst/>
                        </a:rPr>
                        <a:t>Trùng khớp</a:t>
                      </a:r>
                      <a:r>
                        <a:rPr lang="fr-FR" sz="1800" baseline="0" smtClean="0">
                          <a:effectLst/>
                        </a:rPr>
                        <a:t> </a:t>
                      </a:r>
                      <a:r>
                        <a:rPr lang="fr-FR" sz="1800" smtClean="0">
                          <a:effectLst/>
                        </a:rPr>
                        <a:t>(3)</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tc>
                  <a:txBody>
                    <a:bodyPr/>
                    <a:lstStyle/>
                    <a:p>
                      <a:pPr marL="0" marR="0" algn="ctr">
                        <a:lnSpc>
                          <a:spcPct val="150000"/>
                        </a:lnSpc>
                        <a:spcBef>
                          <a:spcPts val="0"/>
                        </a:spcBef>
                        <a:spcAft>
                          <a:spcPts val="0"/>
                        </a:spcAft>
                      </a:pPr>
                      <a:r>
                        <a:rPr lang="fr-FR" sz="1800" smtClean="0">
                          <a:effectLst/>
                        </a:rPr>
                        <a:t>Không trùng</a:t>
                      </a:r>
                      <a:r>
                        <a:rPr lang="fr-FR" sz="1800" baseline="0" smtClean="0">
                          <a:effectLst/>
                        </a:rPr>
                        <a:t> </a:t>
                      </a:r>
                      <a:r>
                        <a:rPr lang="fr-FR" sz="1800" smtClean="0">
                          <a:effectLst/>
                        </a:rPr>
                        <a:t>khớp</a:t>
                      </a:r>
                      <a:r>
                        <a:rPr lang="fr-FR" sz="1800" baseline="0" smtClean="0">
                          <a:effectLst/>
                        </a:rPr>
                        <a:t> </a:t>
                      </a:r>
                      <a:r>
                        <a:rPr lang="fr-FR" sz="1800" smtClean="0">
                          <a:effectLst/>
                        </a:rPr>
                        <a:t>(4)</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extLst>
                  <a:ext uri="{0D108BD9-81ED-4DB2-BD59-A6C34878D82A}">
                    <a16:rowId xmlns="" xmlns:a16="http://schemas.microsoft.com/office/drawing/2014/main" val="2212296490"/>
                  </a:ext>
                </a:extLst>
              </a:tr>
              <a:tr h="913332">
                <a:tc>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1800" b="0" smtClean="0">
                          <a:effectLst/>
                          <a:latin typeface="Aptos"/>
                          <a:ea typeface="Aptos"/>
                          <a:cs typeface="Aptos"/>
                        </a:rPr>
                        <a:t>Năng</a:t>
                      </a:r>
                      <a:r>
                        <a:rPr lang="en-US" sz="1800" b="0" baseline="0" smtClean="0">
                          <a:effectLst/>
                          <a:latin typeface="Aptos"/>
                          <a:ea typeface="Aptos"/>
                          <a:cs typeface="Aptos"/>
                        </a:rPr>
                        <a:t> lực</a:t>
                      </a:r>
                      <a:endParaRPr lang="en-US" sz="1800" b="0" smtClean="0">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just">
                        <a:lnSpc>
                          <a:spcPct val="150000"/>
                        </a:lnSpc>
                        <a:spcBef>
                          <a:spcPts val="0"/>
                        </a:spcBef>
                        <a:spcAft>
                          <a:spcPts val="0"/>
                        </a:spcAft>
                      </a:pPr>
                      <a:r>
                        <a:rPr lang="en-US" sz="1800" b="0" smtClean="0">
                          <a:effectLst/>
                          <a:latin typeface="Aptos"/>
                          <a:ea typeface="Aptos"/>
                          <a:cs typeface="Aptos"/>
                        </a:rPr>
                        <a:t>Khả năng trong học tập, nghiên cứu?</a:t>
                      </a:r>
                      <a:endParaRPr lang="en-US" sz="1800" b="0">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r>
                        <a:rPr lang="en-US" sz="1800" b="0" smtClean="0"/>
                        <a:t>Có</a:t>
                      </a:r>
                      <a:r>
                        <a:rPr lang="en-US" sz="1800" b="0" baseline="0" smtClean="0"/>
                        <a:t> n</a:t>
                      </a:r>
                      <a:r>
                        <a:rPr lang="en-US" sz="1800" b="0" smtClean="0"/>
                        <a:t>ăng lực tự học và tự nghiên cứu?</a:t>
                      </a:r>
                      <a:endParaRPr lang="en-US" sz="1800" b="0"/>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endParaRPr lang="en-US" sz="1800" b="0"/>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tc>
                  <a:txBody>
                    <a:bodyPr/>
                    <a:lstStyle/>
                    <a:p>
                      <a:pPr marL="0" marR="0" algn="just">
                        <a:lnSpc>
                          <a:spcPct val="150000"/>
                        </a:lnSpc>
                        <a:spcBef>
                          <a:spcPts val="0"/>
                        </a:spcBef>
                        <a:spcAft>
                          <a:spcPts val="0"/>
                        </a:spcAft>
                      </a:pPr>
                      <a:endParaRPr lang="fr-FR" sz="1800" b="0" smtClean="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extLst>
                  <a:ext uri="{0D108BD9-81ED-4DB2-BD59-A6C34878D82A}">
                    <a16:rowId xmlns="" xmlns:a16="http://schemas.microsoft.com/office/drawing/2014/main" val="2794136414"/>
                  </a:ext>
                </a:extLst>
              </a:tr>
              <a:tr h="913332">
                <a:tc rowSpan="3">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1800" b="0" smtClean="0">
                          <a:effectLst/>
                          <a:latin typeface="Aptos"/>
                          <a:ea typeface="Aptos"/>
                          <a:cs typeface="Aptos"/>
                        </a:rPr>
                        <a:t>Sở thích</a:t>
                      </a: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just">
                        <a:lnSpc>
                          <a:spcPct val="150000"/>
                        </a:lnSpc>
                        <a:spcBef>
                          <a:spcPts val="0"/>
                        </a:spcBef>
                        <a:spcAft>
                          <a:spcPts val="0"/>
                        </a:spcAft>
                      </a:pPr>
                      <a:r>
                        <a:rPr lang="en-US" sz="1800" b="0" smtClean="0">
                          <a:effectLst/>
                          <a:latin typeface="Aptos"/>
                          <a:ea typeface="Aptos"/>
                          <a:cs typeface="Aptos"/>
                        </a:rPr>
                        <a:t>Loại công việc mình</a:t>
                      </a:r>
                      <a:r>
                        <a:rPr lang="en-US" sz="1800" b="0" baseline="0" smtClean="0">
                          <a:effectLst/>
                          <a:latin typeface="Aptos"/>
                          <a:ea typeface="Aptos"/>
                          <a:cs typeface="Aptos"/>
                        </a:rPr>
                        <a:t> </a:t>
                      </a:r>
                      <a:r>
                        <a:rPr lang="en-US" sz="1800" b="0" smtClean="0">
                          <a:effectLst/>
                          <a:latin typeface="Aptos"/>
                          <a:ea typeface="Aptos"/>
                          <a:cs typeface="Aptos"/>
                        </a:rPr>
                        <a:t>yêu thích?</a:t>
                      </a:r>
                      <a:endParaRPr lang="en-US" sz="1800" b="0">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r>
                        <a:rPr lang="en-US" sz="1800" b="0" smtClean="0"/>
                        <a:t>Vận hành, thiết kế, sửa chữa máy móc, thiết bị công nghệ?</a:t>
                      </a:r>
                      <a:endParaRPr lang="en-US" sz="1800" b="0"/>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endParaRPr lang="en-US" sz="1800" b="0"/>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tc>
                  <a:txBody>
                    <a:bodyPr/>
                    <a:lstStyle/>
                    <a:p>
                      <a:pPr marL="0" marR="0" algn="just">
                        <a:lnSpc>
                          <a:spcPct val="150000"/>
                        </a:lnSpc>
                        <a:spcBef>
                          <a:spcPts val="0"/>
                        </a:spcBef>
                        <a:spcAft>
                          <a:spcPts val="0"/>
                        </a:spcAft>
                      </a:pPr>
                      <a:endParaRPr lang="fr-FR" sz="1800" b="0" smtClean="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extLst>
                  <a:ext uri="{0D108BD9-81ED-4DB2-BD59-A6C34878D82A}">
                    <a16:rowId xmlns="" xmlns:a16="http://schemas.microsoft.com/office/drawing/2014/main" val="358442717"/>
                  </a:ext>
                </a:extLst>
              </a:tr>
              <a:tr h="913332">
                <a:tc vMerge="1">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lang="en-US" sz="1900" b="0" smtClean="0">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just">
                        <a:lnSpc>
                          <a:spcPct val="150000"/>
                        </a:lnSpc>
                        <a:spcBef>
                          <a:spcPts val="0"/>
                        </a:spcBef>
                        <a:spcAft>
                          <a:spcPts val="0"/>
                        </a:spcAft>
                      </a:pPr>
                      <a:r>
                        <a:rPr lang="vi-VN" sz="1800" b="0" smtClean="0">
                          <a:effectLst/>
                          <a:latin typeface="Aptos"/>
                          <a:ea typeface="Aptos"/>
                          <a:cs typeface="Aptos"/>
                        </a:rPr>
                        <a:t>Đối tượng lao động yêu thích</a:t>
                      </a:r>
                      <a:r>
                        <a:rPr lang="en-US" sz="1800" b="0" smtClean="0">
                          <a:effectLst/>
                          <a:latin typeface="Aptos"/>
                          <a:ea typeface="Aptos"/>
                          <a:cs typeface="Aptos"/>
                        </a:rPr>
                        <a:t>?</a:t>
                      </a:r>
                      <a:endParaRPr lang="en-US" sz="1800" b="0">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r>
                        <a:rPr lang="en-US" sz="1800" b="0" smtClean="0"/>
                        <a:t>Trực tiếp tạo ra các thành phẩm kĩ thuật, công nghệ?</a:t>
                      </a:r>
                      <a:endParaRPr lang="en-US" sz="1800" b="0"/>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endParaRPr lang="en-US" sz="1800" b="0"/>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tc>
                  <a:txBody>
                    <a:bodyPr/>
                    <a:lstStyle/>
                    <a:p>
                      <a:pPr marL="0" marR="0" algn="just">
                        <a:lnSpc>
                          <a:spcPct val="150000"/>
                        </a:lnSpc>
                        <a:spcBef>
                          <a:spcPts val="0"/>
                        </a:spcBef>
                        <a:spcAft>
                          <a:spcPts val="0"/>
                        </a:spcAft>
                      </a:pPr>
                      <a:endParaRPr lang="fr-FR" sz="1800" b="0" smtClean="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extLst>
                  <a:ext uri="{0D108BD9-81ED-4DB2-BD59-A6C34878D82A}">
                    <a16:rowId xmlns="" xmlns:a16="http://schemas.microsoft.com/office/drawing/2014/main" val="613736034"/>
                  </a:ext>
                </a:extLst>
              </a:tr>
              <a:tr h="913332">
                <a:tc vMerge="1">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lang="en-US" sz="1900" b="0" smtClean="0">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just">
                        <a:lnSpc>
                          <a:spcPct val="150000"/>
                        </a:lnSpc>
                        <a:spcBef>
                          <a:spcPts val="0"/>
                        </a:spcBef>
                        <a:spcAft>
                          <a:spcPts val="0"/>
                        </a:spcAft>
                      </a:pPr>
                      <a:r>
                        <a:rPr lang="vi-VN" sz="1800" b="0" smtClean="0">
                          <a:effectLst/>
                          <a:latin typeface="Aptos"/>
                          <a:ea typeface="Aptos"/>
                          <a:cs typeface="Aptos"/>
                        </a:rPr>
                        <a:t>Môi trường làm việc yêu thích</a:t>
                      </a:r>
                      <a:r>
                        <a:rPr lang="en-US" sz="1800" b="0" smtClean="0">
                          <a:effectLst/>
                          <a:latin typeface="Aptos"/>
                          <a:ea typeface="Aptos"/>
                          <a:cs typeface="Aptos"/>
                        </a:rPr>
                        <a:t>?</a:t>
                      </a:r>
                      <a:endParaRPr lang="en-US" sz="1800" b="0">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r>
                        <a:rPr lang="vi-VN" sz="1800" b="0" smtClean="0"/>
                        <a:t>Môi trường làm việc có tính kỉ luật cao, ngăn nắp, hệ thống</a:t>
                      </a:r>
                      <a:r>
                        <a:rPr lang="en-US" sz="1800" b="0" smtClean="0"/>
                        <a:t>?</a:t>
                      </a:r>
                      <a:endParaRPr lang="en-US" sz="1800" b="0"/>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endParaRPr lang="en-US" sz="1800" b="0"/>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tc>
                  <a:txBody>
                    <a:bodyPr/>
                    <a:lstStyle/>
                    <a:p>
                      <a:pPr marL="0" marR="0" algn="just">
                        <a:lnSpc>
                          <a:spcPct val="150000"/>
                        </a:lnSpc>
                        <a:spcBef>
                          <a:spcPts val="0"/>
                        </a:spcBef>
                        <a:spcAft>
                          <a:spcPts val="0"/>
                        </a:spcAft>
                      </a:pPr>
                      <a:endParaRPr lang="fr-FR" sz="1800" b="0" smtClean="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extLst>
                  <a:ext uri="{0D108BD9-81ED-4DB2-BD59-A6C34878D82A}">
                    <a16:rowId xmlns="" xmlns:a16="http://schemas.microsoft.com/office/drawing/2014/main" val="599292214"/>
                  </a:ext>
                </a:extLst>
              </a:tr>
            </a:tbl>
          </a:graphicData>
        </a:graphic>
      </p:graphicFrame>
    </p:spTree>
    <p:extLst>
      <p:ext uri="{BB962C8B-B14F-4D97-AF65-F5344CB8AC3E}">
        <p14:creationId xmlns:p14="http://schemas.microsoft.com/office/powerpoint/2010/main" val="397074898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sp>
        <p:nvSpPr>
          <p:cNvPr id="2116" name="Google Shape;2116;p42"/>
          <p:cNvSpPr/>
          <p:nvPr/>
        </p:nvSpPr>
        <p:spPr>
          <a:xfrm rot="5400000">
            <a:off x="4173734" y="149439"/>
            <a:ext cx="2884097" cy="5205600"/>
          </a:xfrm>
          <a:prstGeom prst="wedgeRoundRectCallout">
            <a:avLst>
              <a:gd name="adj1" fmla="val -38242"/>
              <a:gd name="adj2" fmla="val 65615"/>
              <a:gd name="adj3" fmla="val 0"/>
            </a:avLst>
          </a:prstGeom>
          <a:solidFill>
            <a:srgbClr val="E9FD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8" name="Google Shape;2118;p42"/>
          <p:cNvGrpSpPr/>
          <p:nvPr/>
        </p:nvGrpSpPr>
        <p:grpSpPr>
          <a:xfrm>
            <a:off x="444119" y="1493293"/>
            <a:ext cx="2265583" cy="3182163"/>
            <a:chOff x="705376" y="1419076"/>
            <a:chExt cx="2265583" cy="3182163"/>
          </a:xfrm>
        </p:grpSpPr>
        <p:sp>
          <p:nvSpPr>
            <p:cNvPr id="2119" name="Google Shape;2119;p42"/>
            <p:cNvSpPr/>
            <p:nvPr/>
          </p:nvSpPr>
          <p:spPr>
            <a:xfrm>
              <a:off x="705376" y="4369250"/>
              <a:ext cx="2265583" cy="231989"/>
            </a:xfrm>
            <a:custGeom>
              <a:avLst/>
              <a:gdLst/>
              <a:ahLst/>
              <a:cxnLst/>
              <a:rect l="l" t="t" r="r" b="b"/>
              <a:pathLst>
                <a:path w="161683" h="9441" extrusionOk="0">
                  <a:moveTo>
                    <a:pt x="80825" y="1"/>
                  </a:moveTo>
                  <a:cubicBezTo>
                    <a:pt x="36193" y="1"/>
                    <a:pt x="1" y="2136"/>
                    <a:pt x="1" y="4738"/>
                  </a:cubicBezTo>
                  <a:cubicBezTo>
                    <a:pt x="1" y="7339"/>
                    <a:pt x="36193" y="9441"/>
                    <a:pt x="80859" y="9441"/>
                  </a:cubicBezTo>
                  <a:cubicBezTo>
                    <a:pt x="125490" y="9441"/>
                    <a:pt x="161683" y="7339"/>
                    <a:pt x="161683" y="4738"/>
                  </a:cubicBezTo>
                  <a:cubicBezTo>
                    <a:pt x="161683" y="2136"/>
                    <a:pt x="125490" y="1"/>
                    <a:pt x="80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0" name="Google Shape;2120;p42"/>
            <p:cNvGrpSpPr/>
            <p:nvPr/>
          </p:nvGrpSpPr>
          <p:grpSpPr>
            <a:xfrm>
              <a:off x="1083881" y="1419076"/>
              <a:ext cx="1508555" cy="3050864"/>
              <a:chOff x="1083881" y="1419076"/>
              <a:chExt cx="1508555" cy="3050864"/>
            </a:xfrm>
          </p:grpSpPr>
          <p:sp>
            <p:nvSpPr>
              <p:cNvPr id="2121" name="Google Shape;2121;p42"/>
              <p:cNvSpPr/>
              <p:nvPr/>
            </p:nvSpPr>
            <p:spPr>
              <a:xfrm>
                <a:off x="1395564" y="4230110"/>
                <a:ext cx="109312" cy="126531"/>
              </a:xfrm>
              <a:custGeom>
                <a:avLst/>
                <a:gdLst/>
                <a:ahLst/>
                <a:cxnLst/>
                <a:rect l="l" t="t" r="r" b="b"/>
                <a:pathLst>
                  <a:path w="2495" h="2888" extrusionOk="0">
                    <a:moveTo>
                      <a:pt x="2494" y="1"/>
                    </a:moveTo>
                    <a:lnTo>
                      <a:pt x="201" y="168"/>
                    </a:lnTo>
                    <a:lnTo>
                      <a:pt x="0" y="2579"/>
                    </a:lnTo>
                    <a:cubicBezTo>
                      <a:pt x="0" y="2579"/>
                      <a:pt x="552" y="2887"/>
                      <a:pt x="1431" y="2887"/>
                    </a:cubicBezTo>
                    <a:cubicBezTo>
                      <a:pt x="1635" y="2887"/>
                      <a:pt x="1856" y="2871"/>
                      <a:pt x="2093" y="2830"/>
                    </a:cubicBezTo>
                    <a:lnTo>
                      <a:pt x="2494" y="1"/>
                    </a:lnTo>
                    <a:close/>
                  </a:path>
                </a:pathLst>
              </a:custGeom>
              <a:solidFill>
                <a:srgbClr val="942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2"/>
              <p:cNvSpPr/>
              <p:nvPr/>
            </p:nvSpPr>
            <p:spPr>
              <a:xfrm>
                <a:off x="1377207" y="4297581"/>
                <a:ext cx="375561" cy="172358"/>
              </a:xfrm>
              <a:custGeom>
                <a:avLst/>
                <a:gdLst/>
                <a:ahLst/>
                <a:cxnLst/>
                <a:rect l="l" t="t" r="r" b="b"/>
                <a:pathLst>
                  <a:path w="8572" h="3934" extrusionOk="0">
                    <a:moveTo>
                      <a:pt x="3233" y="1"/>
                    </a:moveTo>
                    <a:cubicBezTo>
                      <a:pt x="2851" y="1"/>
                      <a:pt x="2395" y="620"/>
                      <a:pt x="2395" y="620"/>
                    </a:cubicBezTo>
                    <a:cubicBezTo>
                      <a:pt x="2311" y="640"/>
                      <a:pt x="2224" y="648"/>
                      <a:pt x="2134" y="648"/>
                    </a:cubicBezTo>
                    <a:cubicBezTo>
                      <a:pt x="1657" y="648"/>
                      <a:pt x="1105" y="415"/>
                      <a:pt x="711" y="415"/>
                    </a:cubicBezTo>
                    <a:cubicBezTo>
                      <a:pt x="488" y="415"/>
                      <a:pt x="316" y="489"/>
                      <a:pt x="235" y="721"/>
                    </a:cubicBezTo>
                    <a:cubicBezTo>
                      <a:pt x="1" y="1424"/>
                      <a:pt x="235" y="3750"/>
                      <a:pt x="235" y="3750"/>
                    </a:cubicBezTo>
                    <a:cubicBezTo>
                      <a:pt x="235" y="3750"/>
                      <a:pt x="3800" y="3934"/>
                      <a:pt x="6167" y="3934"/>
                    </a:cubicBezTo>
                    <a:cubicBezTo>
                      <a:pt x="7301" y="3934"/>
                      <a:pt x="8160" y="3892"/>
                      <a:pt x="8220" y="3767"/>
                    </a:cubicBezTo>
                    <a:cubicBezTo>
                      <a:pt x="8404" y="3399"/>
                      <a:pt x="8571" y="2662"/>
                      <a:pt x="7583" y="2478"/>
                    </a:cubicBezTo>
                    <a:cubicBezTo>
                      <a:pt x="7198" y="2411"/>
                      <a:pt x="6562" y="2060"/>
                      <a:pt x="5876" y="1624"/>
                    </a:cubicBezTo>
                    <a:cubicBezTo>
                      <a:pt x="5759" y="1558"/>
                      <a:pt x="5642" y="1491"/>
                      <a:pt x="5525" y="1407"/>
                    </a:cubicBezTo>
                    <a:cubicBezTo>
                      <a:pt x="5491" y="1373"/>
                      <a:pt x="5441" y="1357"/>
                      <a:pt x="5391" y="1323"/>
                    </a:cubicBezTo>
                    <a:cubicBezTo>
                      <a:pt x="5274" y="1239"/>
                      <a:pt x="5140" y="1156"/>
                      <a:pt x="5022" y="1072"/>
                    </a:cubicBezTo>
                    <a:cubicBezTo>
                      <a:pt x="4939" y="1022"/>
                      <a:pt x="4872" y="972"/>
                      <a:pt x="4805" y="938"/>
                    </a:cubicBezTo>
                    <a:cubicBezTo>
                      <a:pt x="4688" y="855"/>
                      <a:pt x="4587" y="788"/>
                      <a:pt x="4487" y="721"/>
                    </a:cubicBezTo>
                    <a:cubicBezTo>
                      <a:pt x="3884" y="319"/>
                      <a:pt x="3382" y="1"/>
                      <a:pt x="3248" y="1"/>
                    </a:cubicBezTo>
                    <a:cubicBezTo>
                      <a:pt x="3243" y="1"/>
                      <a:pt x="3238" y="1"/>
                      <a:pt x="3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2"/>
              <p:cNvSpPr/>
              <p:nvPr/>
            </p:nvSpPr>
            <p:spPr>
              <a:xfrm>
                <a:off x="1109555" y="4228664"/>
                <a:ext cx="121755" cy="127889"/>
              </a:xfrm>
              <a:custGeom>
                <a:avLst/>
                <a:gdLst/>
                <a:ahLst/>
                <a:cxnLst/>
                <a:rect l="l" t="t" r="r" b="b"/>
                <a:pathLst>
                  <a:path w="2779" h="2919" extrusionOk="0">
                    <a:moveTo>
                      <a:pt x="2779" y="0"/>
                    </a:moveTo>
                    <a:lnTo>
                      <a:pt x="703" y="168"/>
                    </a:lnTo>
                    <a:lnTo>
                      <a:pt x="0" y="2595"/>
                    </a:lnTo>
                    <a:cubicBezTo>
                      <a:pt x="0" y="2595"/>
                      <a:pt x="548" y="2919"/>
                      <a:pt x="1433" y="2919"/>
                    </a:cubicBezTo>
                    <a:cubicBezTo>
                      <a:pt x="1631" y="2919"/>
                      <a:pt x="1846" y="2903"/>
                      <a:pt x="2076" y="2863"/>
                    </a:cubicBezTo>
                    <a:lnTo>
                      <a:pt x="2779" y="0"/>
                    </a:lnTo>
                    <a:close/>
                  </a:path>
                </a:pathLst>
              </a:custGeom>
              <a:solidFill>
                <a:srgbClr val="942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2"/>
              <p:cNvSpPr/>
              <p:nvPr/>
            </p:nvSpPr>
            <p:spPr>
              <a:xfrm>
                <a:off x="1083881" y="4297581"/>
                <a:ext cx="376262" cy="172358"/>
              </a:xfrm>
              <a:custGeom>
                <a:avLst/>
                <a:gdLst/>
                <a:ahLst/>
                <a:cxnLst/>
                <a:rect l="l" t="t" r="r" b="b"/>
                <a:pathLst>
                  <a:path w="8588" h="3934" extrusionOk="0">
                    <a:moveTo>
                      <a:pt x="3233" y="1"/>
                    </a:moveTo>
                    <a:cubicBezTo>
                      <a:pt x="2867" y="1"/>
                      <a:pt x="2411" y="620"/>
                      <a:pt x="2411" y="620"/>
                    </a:cubicBezTo>
                    <a:cubicBezTo>
                      <a:pt x="2326" y="640"/>
                      <a:pt x="2237" y="648"/>
                      <a:pt x="2145" y="648"/>
                    </a:cubicBezTo>
                    <a:cubicBezTo>
                      <a:pt x="1661" y="648"/>
                      <a:pt x="1107" y="415"/>
                      <a:pt x="716" y="415"/>
                    </a:cubicBezTo>
                    <a:cubicBezTo>
                      <a:pt x="496" y="415"/>
                      <a:pt x="327" y="489"/>
                      <a:pt x="252" y="721"/>
                    </a:cubicBezTo>
                    <a:cubicBezTo>
                      <a:pt x="1" y="1424"/>
                      <a:pt x="252" y="3750"/>
                      <a:pt x="252" y="3750"/>
                    </a:cubicBezTo>
                    <a:cubicBezTo>
                      <a:pt x="252" y="3750"/>
                      <a:pt x="3817" y="3934"/>
                      <a:pt x="6178" y="3934"/>
                    </a:cubicBezTo>
                    <a:cubicBezTo>
                      <a:pt x="7310" y="3934"/>
                      <a:pt x="8165" y="3892"/>
                      <a:pt x="8219" y="3767"/>
                    </a:cubicBezTo>
                    <a:cubicBezTo>
                      <a:pt x="8403" y="3399"/>
                      <a:pt x="8587" y="2662"/>
                      <a:pt x="7583" y="2478"/>
                    </a:cubicBezTo>
                    <a:cubicBezTo>
                      <a:pt x="7215" y="2411"/>
                      <a:pt x="6562" y="2060"/>
                      <a:pt x="5876" y="1624"/>
                    </a:cubicBezTo>
                    <a:cubicBezTo>
                      <a:pt x="5759" y="1558"/>
                      <a:pt x="5641" y="1491"/>
                      <a:pt x="5541" y="1407"/>
                    </a:cubicBezTo>
                    <a:cubicBezTo>
                      <a:pt x="5491" y="1373"/>
                      <a:pt x="5441" y="1357"/>
                      <a:pt x="5390" y="1323"/>
                    </a:cubicBezTo>
                    <a:cubicBezTo>
                      <a:pt x="5273" y="1239"/>
                      <a:pt x="5139" y="1156"/>
                      <a:pt x="5022" y="1072"/>
                    </a:cubicBezTo>
                    <a:cubicBezTo>
                      <a:pt x="4955" y="1022"/>
                      <a:pt x="4871" y="972"/>
                      <a:pt x="4804" y="938"/>
                    </a:cubicBezTo>
                    <a:cubicBezTo>
                      <a:pt x="4704" y="855"/>
                      <a:pt x="4587" y="788"/>
                      <a:pt x="4503" y="721"/>
                    </a:cubicBezTo>
                    <a:cubicBezTo>
                      <a:pt x="3884" y="319"/>
                      <a:pt x="3398" y="1"/>
                      <a:pt x="3248" y="1"/>
                    </a:cubicBezTo>
                    <a:cubicBezTo>
                      <a:pt x="3243" y="1"/>
                      <a:pt x="3238" y="1"/>
                      <a:pt x="3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2"/>
              <p:cNvSpPr/>
              <p:nvPr/>
            </p:nvSpPr>
            <p:spPr>
              <a:xfrm>
                <a:off x="2166317" y="2900652"/>
                <a:ext cx="264058" cy="717473"/>
              </a:xfrm>
              <a:custGeom>
                <a:avLst/>
                <a:gdLst/>
                <a:ahLst/>
                <a:cxnLst/>
                <a:rect l="l" t="t" r="r" b="b"/>
                <a:pathLst>
                  <a:path w="6027" h="16376" extrusionOk="0">
                    <a:moveTo>
                      <a:pt x="2698" y="0"/>
                    </a:moveTo>
                    <a:cubicBezTo>
                      <a:pt x="2580" y="0"/>
                      <a:pt x="2460" y="21"/>
                      <a:pt x="2344" y="65"/>
                    </a:cubicBezTo>
                    <a:cubicBezTo>
                      <a:pt x="1792" y="249"/>
                      <a:pt x="1507" y="852"/>
                      <a:pt x="1708" y="1404"/>
                    </a:cubicBezTo>
                    <a:lnTo>
                      <a:pt x="3817" y="7313"/>
                    </a:lnTo>
                    <a:lnTo>
                      <a:pt x="235" y="14878"/>
                    </a:lnTo>
                    <a:cubicBezTo>
                      <a:pt x="1" y="15397"/>
                      <a:pt x="218" y="16033"/>
                      <a:pt x="737" y="16268"/>
                    </a:cubicBezTo>
                    <a:cubicBezTo>
                      <a:pt x="887" y="16343"/>
                      <a:pt x="1041" y="16376"/>
                      <a:pt x="1193" y="16376"/>
                    </a:cubicBezTo>
                    <a:cubicBezTo>
                      <a:pt x="1312" y="16376"/>
                      <a:pt x="1430" y="16355"/>
                      <a:pt x="1541" y="16318"/>
                    </a:cubicBezTo>
                    <a:cubicBezTo>
                      <a:pt x="1792" y="16218"/>
                      <a:pt x="2009" y="16033"/>
                      <a:pt x="2126" y="15782"/>
                    </a:cubicBezTo>
                    <a:lnTo>
                      <a:pt x="5893" y="7815"/>
                    </a:lnTo>
                    <a:cubicBezTo>
                      <a:pt x="6026" y="7564"/>
                      <a:pt x="6026" y="7279"/>
                      <a:pt x="5943" y="7028"/>
                    </a:cubicBezTo>
                    <a:lnTo>
                      <a:pt x="3683" y="701"/>
                    </a:lnTo>
                    <a:cubicBezTo>
                      <a:pt x="3526" y="269"/>
                      <a:pt x="3123" y="0"/>
                      <a:pt x="2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2"/>
              <p:cNvSpPr/>
              <p:nvPr/>
            </p:nvSpPr>
            <p:spPr>
              <a:xfrm>
                <a:off x="2244785" y="2933249"/>
                <a:ext cx="239129" cy="119477"/>
              </a:xfrm>
              <a:custGeom>
                <a:avLst/>
                <a:gdLst/>
                <a:ahLst/>
                <a:cxnLst/>
                <a:rect l="l" t="t" r="r" b="b"/>
                <a:pathLst>
                  <a:path w="5458" h="2727" extrusionOk="0">
                    <a:moveTo>
                      <a:pt x="1040" y="0"/>
                    </a:moveTo>
                    <a:cubicBezTo>
                      <a:pt x="754" y="0"/>
                      <a:pt x="475" y="137"/>
                      <a:pt x="302" y="392"/>
                    </a:cubicBezTo>
                    <a:cubicBezTo>
                      <a:pt x="1" y="794"/>
                      <a:pt x="101" y="1363"/>
                      <a:pt x="503" y="1664"/>
                    </a:cubicBezTo>
                    <a:cubicBezTo>
                      <a:pt x="570" y="1698"/>
                      <a:pt x="637" y="1731"/>
                      <a:pt x="704" y="1765"/>
                    </a:cubicBezTo>
                    <a:lnTo>
                      <a:pt x="2896" y="2652"/>
                    </a:lnTo>
                    <a:lnTo>
                      <a:pt x="2980" y="2685"/>
                    </a:lnTo>
                    <a:cubicBezTo>
                      <a:pt x="3053" y="2713"/>
                      <a:pt x="3127" y="2726"/>
                      <a:pt x="3200" y="2726"/>
                    </a:cubicBezTo>
                    <a:cubicBezTo>
                      <a:pt x="3346" y="2726"/>
                      <a:pt x="3488" y="2674"/>
                      <a:pt x="3599" y="2585"/>
                    </a:cubicBezTo>
                    <a:lnTo>
                      <a:pt x="5139" y="1329"/>
                    </a:lnTo>
                    <a:cubicBezTo>
                      <a:pt x="5407" y="1112"/>
                      <a:pt x="5457" y="710"/>
                      <a:pt x="5240" y="442"/>
                    </a:cubicBezTo>
                    <a:cubicBezTo>
                      <a:pt x="5118" y="292"/>
                      <a:pt x="4938" y="216"/>
                      <a:pt x="4757" y="216"/>
                    </a:cubicBezTo>
                    <a:cubicBezTo>
                      <a:pt x="4614" y="216"/>
                      <a:pt x="4470" y="263"/>
                      <a:pt x="4353" y="359"/>
                    </a:cubicBezTo>
                    <a:lnTo>
                      <a:pt x="3177" y="1317"/>
                    </a:lnTo>
                    <a:lnTo>
                      <a:pt x="1574" y="175"/>
                    </a:lnTo>
                    <a:cubicBezTo>
                      <a:pt x="1410" y="57"/>
                      <a:pt x="1224"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2"/>
              <p:cNvSpPr/>
              <p:nvPr/>
            </p:nvSpPr>
            <p:spPr>
              <a:xfrm>
                <a:off x="2304195" y="2860081"/>
                <a:ext cx="266249" cy="141032"/>
              </a:xfrm>
              <a:custGeom>
                <a:avLst/>
                <a:gdLst/>
                <a:ahLst/>
                <a:cxnLst/>
                <a:rect l="l" t="t" r="r" b="b"/>
                <a:pathLst>
                  <a:path w="6077" h="3219" extrusionOk="0">
                    <a:moveTo>
                      <a:pt x="3100" y="0"/>
                    </a:moveTo>
                    <a:cubicBezTo>
                      <a:pt x="2958" y="0"/>
                      <a:pt x="2829" y="48"/>
                      <a:pt x="2712" y="120"/>
                    </a:cubicBezTo>
                    <a:lnTo>
                      <a:pt x="2695" y="137"/>
                    </a:lnTo>
                    <a:lnTo>
                      <a:pt x="385" y="1878"/>
                    </a:lnTo>
                    <a:cubicBezTo>
                      <a:pt x="67" y="2112"/>
                      <a:pt x="0" y="2581"/>
                      <a:pt x="235" y="2916"/>
                    </a:cubicBezTo>
                    <a:cubicBezTo>
                      <a:pt x="383" y="3114"/>
                      <a:pt x="608" y="3218"/>
                      <a:pt x="837" y="3218"/>
                    </a:cubicBezTo>
                    <a:cubicBezTo>
                      <a:pt x="994" y="3218"/>
                      <a:pt x="1153" y="3169"/>
                      <a:pt x="1289" y="3066"/>
                    </a:cubicBezTo>
                    <a:cubicBezTo>
                      <a:pt x="1306" y="3050"/>
                      <a:pt x="1323" y="3050"/>
                      <a:pt x="1339" y="3033"/>
                    </a:cubicBezTo>
                    <a:lnTo>
                      <a:pt x="3285" y="1285"/>
                    </a:lnTo>
                    <a:lnTo>
                      <a:pt x="3285" y="1285"/>
                    </a:lnTo>
                    <a:lnTo>
                      <a:pt x="5340" y="1493"/>
                    </a:lnTo>
                    <a:cubicBezTo>
                      <a:pt x="5361" y="1495"/>
                      <a:pt x="5382" y="1496"/>
                      <a:pt x="5403" y="1496"/>
                    </a:cubicBezTo>
                    <a:cubicBezTo>
                      <a:pt x="5727" y="1496"/>
                      <a:pt x="5996" y="1254"/>
                      <a:pt x="6043" y="924"/>
                    </a:cubicBezTo>
                    <a:cubicBezTo>
                      <a:pt x="6076" y="589"/>
                      <a:pt x="5825" y="271"/>
                      <a:pt x="5474" y="238"/>
                    </a:cubicBezTo>
                    <a:lnTo>
                      <a:pt x="3164" y="3"/>
                    </a:lnTo>
                    <a:cubicBezTo>
                      <a:pt x="3142" y="1"/>
                      <a:pt x="3121" y="0"/>
                      <a:pt x="3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2"/>
              <p:cNvSpPr/>
              <p:nvPr/>
            </p:nvSpPr>
            <p:spPr>
              <a:xfrm>
                <a:off x="2269715" y="2813245"/>
                <a:ext cx="276544" cy="144625"/>
              </a:xfrm>
              <a:custGeom>
                <a:avLst/>
                <a:gdLst/>
                <a:ahLst/>
                <a:cxnLst/>
                <a:rect l="l" t="t" r="r" b="b"/>
                <a:pathLst>
                  <a:path w="6312" h="3301" extrusionOk="0">
                    <a:moveTo>
                      <a:pt x="5642" y="1"/>
                    </a:moveTo>
                    <a:lnTo>
                      <a:pt x="3064" y="101"/>
                    </a:lnTo>
                    <a:cubicBezTo>
                      <a:pt x="2930" y="101"/>
                      <a:pt x="2813" y="152"/>
                      <a:pt x="2712" y="219"/>
                    </a:cubicBezTo>
                    <a:lnTo>
                      <a:pt x="2696" y="235"/>
                    </a:lnTo>
                    <a:lnTo>
                      <a:pt x="386" y="1976"/>
                    </a:lnTo>
                    <a:cubicBezTo>
                      <a:pt x="68" y="2227"/>
                      <a:pt x="1" y="2679"/>
                      <a:pt x="235" y="3014"/>
                    </a:cubicBezTo>
                    <a:cubicBezTo>
                      <a:pt x="382" y="3201"/>
                      <a:pt x="605" y="3301"/>
                      <a:pt x="828" y="3301"/>
                    </a:cubicBezTo>
                    <a:cubicBezTo>
                      <a:pt x="985" y="3301"/>
                      <a:pt x="1142" y="3251"/>
                      <a:pt x="1273" y="3148"/>
                    </a:cubicBezTo>
                    <a:cubicBezTo>
                      <a:pt x="1290" y="3148"/>
                      <a:pt x="1306" y="3131"/>
                      <a:pt x="1323" y="3114"/>
                    </a:cubicBezTo>
                    <a:lnTo>
                      <a:pt x="1323" y="3131"/>
                    </a:lnTo>
                    <a:lnTo>
                      <a:pt x="3341" y="1348"/>
                    </a:lnTo>
                    <a:lnTo>
                      <a:pt x="3341" y="1348"/>
                    </a:lnTo>
                    <a:lnTo>
                      <a:pt x="5692" y="1256"/>
                    </a:lnTo>
                    <a:cubicBezTo>
                      <a:pt x="6027" y="1256"/>
                      <a:pt x="6311" y="955"/>
                      <a:pt x="6294" y="604"/>
                    </a:cubicBezTo>
                    <a:cubicBezTo>
                      <a:pt x="6278" y="269"/>
                      <a:pt x="5993" y="1"/>
                      <a:pt x="5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2"/>
              <p:cNvSpPr/>
              <p:nvPr/>
            </p:nvSpPr>
            <p:spPr>
              <a:xfrm>
                <a:off x="2242595" y="2760188"/>
                <a:ext cx="281627" cy="177134"/>
              </a:xfrm>
              <a:custGeom>
                <a:avLst/>
                <a:gdLst/>
                <a:ahLst/>
                <a:cxnLst/>
                <a:rect l="l" t="t" r="r" b="b"/>
                <a:pathLst>
                  <a:path w="6428" h="4043" extrusionOk="0">
                    <a:moveTo>
                      <a:pt x="5748" y="0"/>
                    </a:moveTo>
                    <a:cubicBezTo>
                      <a:pt x="5718" y="0"/>
                      <a:pt x="5688" y="3"/>
                      <a:pt x="5658" y="7"/>
                    </a:cubicBezTo>
                    <a:lnTo>
                      <a:pt x="3331" y="358"/>
                    </a:lnTo>
                    <a:cubicBezTo>
                      <a:pt x="3231" y="375"/>
                      <a:pt x="3130" y="425"/>
                      <a:pt x="3047" y="492"/>
                    </a:cubicBezTo>
                    <a:lnTo>
                      <a:pt x="3013" y="509"/>
                    </a:lnTo>
                    <a:lnTo>
                      <a:pt x="402" y="2635"/>
                    </a:lnTo>
                    <a:cubicBezTo>
                      <a:pt x="51" y="2919"/>
                      <a:pt x="0" y="3405"/>
                      <a:pt x="285" y="3756"/>
                    </a:cubicBezTo>
                    <a:cubicBezTo>
                      <a:pt x="435" y="3944"/>
                      <a:pt x="659" y="4042"/>
                      <a:pt x="885" y="4042"/>
                    </a:cubicBezTo>
                    <a:cubicBezTo>
                      <a:pt x="1063" y="4042"/>
                      <a:pt x="1243" y="3982"/>
                      <a:pt x="1390" y="3857"/>
                    </a:cubicBezTo>
                    <a:cubicBezTo>
                      <a:pt x="1406" y="3857"/>
                      <a:pt x="1423" y="3823"/>
                      <a:pt x="1440" y="3806"/>
                    </a:cubicBezTo>
                    <a:lnTo>
                      <a:pt x="3725" y="1569"/>
                    </a:lnTo>
                    <a:lnTo>
                      <a:pt x="5842" y="1262"/>
                    </a:lnTo>
                    <a:cubicBezTo>
                      <a:pt x="6194" y="1212"/>
                      <a:pt x="6428" y="894"/>
                      <a:pt x="6378" y="542"/>
                    </a:cubicBezTo>
                    <a:cubicBezTo>
                      <a:pt x="6332" y="236"/>
                      <a:pt x="6062" y="0"/>
                      <a:pt x="5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2"/>
              <p:cNvSpPr/>
              <p:nvPr/>
            </p:nvSpPr>
            <p:spPr>
              <a:xfrm>
                <a:off x="1912598" y="3430612"/>
                <a:ext cx="452495" cy="605226"/>
              </a:xfrm>
              <a:custGeom>
                <a:avLst/>
                <a:gdLst/>
                <a:ahLst/>
                <a:cxnLst/>
                <a:rect l="l" t="t" r="r" b="b"/>
                <a:pathLst>
                  <a:path w="10328" h="13814" extrusionOk="0">
                    <a:moveTo>
                      <a:pt x="6889" y="1"/>
                    </a:moveTo>
                    <a:cubicBezTo>
                      <a:pt x="5576" y="1"/>
                      <a:pt x="4330" y="774"/>
                      <a:pt x="3800" y="2063"/>
                    </a:cubicBezTo>
                    <a:lnTo>
                      <a:pt x="1021" y="8758"/>
                    </a:lnTo>
                    <a:lnTo>
                      <a:pt x="0" y="11252"/>
                    </a:lnTo>
                    <a:lnTo>
                      <a:pt x="6160" y="13813"/>
                    </a:lnTo>
                    <a:lnTo>
                      <a:pt x="7398" y="10850"/>
                    </a:lnTo>
                    <a:lnTo>
                      <a:pt x="9976" y="4624"/>
                    </a:lnTo>
                    <a:cubicBezTo>
                      <a:pt x="10328" y="3770"/>
                      <a:pt x="10294" y="2849"/>
                      <a:pt x="9976" y="2063"/>
                    </a:cubicBezTo>
                    <a:cubicBezTo>
                      <a:pt x="9641" y="1276"/>
                      <a:pt x="9022" y="606"/>
                      <a:pt x="8168" y="255"/>
                    </a:cubicBezTo>
                    <a:cubicBezTo>
                      <a:pt x="7749" y="82"/>
                      <a:pt x="7315" y="1"/>
                      <a:pt x="68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2"/>
              <p:cNvSpPr/>
              <p:nvPr/>
            </p:nvSpPr>
            <p:spPr>
              <a:xfrm>
                <a:off x="1912598" y="3791061"/>
                <a:ext cx="317553" cy="244780"/>
              </a:xfrm>
              <a:custGeom>
                <a:avLst/>
                <a:gdLst/>
                <a:ahLst/>
                <a:cxnLst/>
                <a:rect l="l" t="t" r="r" b="b"/>
                <a:pathLst>
                  <a:path w="7248" h="5587" extrusionOk="0">
                    <a:moveTo>
                      <a:pt x="3252" y="0"/>
                    </a:moveTo>
                    <a:cubicBezTo>
                      <a:pt x="2601" y="0"/>
                      <a:pt x="1860" y="154"/>
                      <a:pt x="1021" y="531"/>
                    </a:cubicBezTo>
                    <a:lnTo>
                      <a:pt x="0" y="3025"/>
                    </a:lnTo>
                    <a:lnTo>
                      <a:pt x="6160" y="5586"/>
                    </a:lnTo>
                    <a:lnTo>
                      <a:pt x="7248" y="2975"/>
                    </a:lnTo>
                    <a:cubicBezTo>
                      <a:pt x="7221" y="2934"/>
                      <a:pt x="6096" y="0"/>
                      <a:pt x="3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2"/>
              <p:cNvSpPr/>
              <p:nvPr/>
            </p:nvSpPr>
            <p:spPr>
              <a:xfrm>
                <a:off x="1908173" y="3815026"/>
                <a:ext cx="293412" cy="582356"/>
              </a:xfrm>
              <a:custGeom>
                <a:avLst/>
                <a:gdLst/>
                <a:ahLst/>
                <a:cxnLst/>
                <a:rect l="l" t="t" r="r" b="b"/>
                <a:pathLst>
                  <a:path w="6697" h="13292" extrusionOk="0">
                    <a:moveTo>
                      <a:pt x="3348" y="1"/>
                    </a:moveTo>
                    <a:cubicBezTo>
                      <a:pt x="1507" y="1"/>
                      <a:pt x="1" y="1491"/>
                      <a:pt x="1" y="3332"/>
                    </a:cubicBezTo>
                    <a:lnTo>
                      <a:pt x="1" y="3349"/>
                    </a:lnTo>
                    <a:lnTo>
                      <a:pt x="1" y="13291"/>
                    </a:lnTo>
                    <a:lnTo>
                      <a:pt x="6696" y="13291"/>
                    </a:lnTo>
                    <a:lnTo>
                      <a:pt x="6696" y="3349"/>
                    </a:lnTo>
                    <a:cubicBezTo>
                      <a:pt x="6696" y="2411"/>
                      <a:pt x="6311" y="1574"/>
                      <a:pt x="5708" y="972"/>
                    </a:cubicBezTo>
                    <a:cubicBezTo>
                      <a:pt x="5106" y="369"/>
                      <a:pt x="4269" y="1"/>
                      <a:pt x="33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2"/>
              <p:cNvSpPr/>
              <p:nvPr/>
            </p:nvSpPr>
            <p:spPr>
              <a:xfrm>
                <a:off x="1982961" y="3920659"/>
                <a:ext cx="138667" cy="138623"/>
              </a:xfrm>
              <a:custGeom>
                <a:avLst/>
                <a:gdLst/>
                <a:ahLst/>
                <a:cxnLst/>
                <a:rect l="l" t="t" r="r" b="b"/>
                <a:pathLst>
                  <a:path w="3165" h="3164" extrusionOk="0">
                    <a:moveTo>
                      <a:pt x="1591" y="0"/>
                    </a:moveTo>
                    <a:cubicBezTo>
                      <a:pt x="721" y="0"/>
                      <a:pt x="1" y="703"/>
                      <a:pt x="1" y="1574"/>
                    </a:cubicBezTo>
                    <a:cubicBezTo>
                      <a:pt x="1" y="2444"/>
                      <a:pt x="721" y="3164"/>
                      <a:pt x="1591" y="3164"/>
                    </a:cubicBezTo>
                    <a:cubicBezTo>
                      <a:pt x="2461" y="3164"/>
                      <a:pt x="3165" y="2444"/>
                      <a:pt x="3165" y="1574"/>
                    </a:cubicBezTo>
                    <a:cubicBezTo>
                      <a:pt x="3165" y="703"/>
                      <a:pt x="2461" y="0"/>
                      <a:pt x="1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2"/>
              <p:cNvSpPr/>
              <p:nvPr/>
            </p:nvSpPr>
            <p:spPr>
              <a:xfrm>
                <a:off x="1996192" y="3933102"/>
                <a:ext cx="112248" cy="112992"/>
              </a:xfrm>
              <a:custGeom>
                <a:avLst/>
                <a:gdLst/>
                <a:ahLst/>
                <a:cxnLst/>
                <a:rect l="l" t="t" r="r" b="b"/>
                <a:pathLst>
                  <a:path w="2562" h="2579" extrusionOk="0">
                    <a:moveTo>
                      <a:pt x="1289" y="1"/>
                    </a:moveTo>
                    <a:cubicBezTo>
                      <a:pt x="569" y="1"/>
                      <a:pt x="0" y="587"/>
                      <a:pt x="0" y="1290"/>
                    </a:cubicBezTo>
                    <a:cubicBezTo>
                      <a:pt x="0" y="2009"/>
                      <a:pt x="569" y="2579"/>
                      <a:pt x="1289" y="2579"/>
                    </a:cubicBezTo>
                    <a:cubicBezTo>
                      <a:pt x="1992" y="2579"/>
                      <a:pt x="2561" y="2009"/>
                      <a:pt x="2561" y="1290"/>
                    </a:cubicBezTo>
                    <a:cubicBezTo>
                      <a:pt x="2561" y="587"/>
                      <a:pt x="1992" y="1"/>
                      <a:pt x="1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2"/>
              <p:cNvSpPr/>
              <p:nvPr/>
            </p:nvSpPr>
            <p:spPr>
              <a:xfrm>
                <a:off x="2023312" y="3960967"/>
                <a:ext cx="57964" cy="58008"/>
              </a:xfrm>
              <a:custGeom>
                <a:avLst/>
                <a:gdLst/>
                <a:ahLst/>
                <a:cxnLst/>
                <a:rect l="l" t="t" r="r" b="b"/>
                <a:pathLst>
                  <a:path w="1323" h="1324" extrusionOk="0">
                    <a:moveTo>
                      <a:pt x="670" y="1"/>
                    </a:moveTo>
                    <a:cubicBezTo>
                      <a:pt x="302" y="1"/>
                      <a:pt x="1" y="285"/>
                      <a:pt x="1" y="654"/>
                    </a:cubicBezTo>
                    <a:cubicBezTo>
                      <a:pt x="1" y="1022"/>
                      <a:pt x="302" y="1323"/>
                      <a:pt x="670" y="1323"/>
                    </a:cubicBezTo>
                    <a:cubicBezTo>
                      <a:pt x="1022" y="1323"/>
                      <a:pt x="1323" y="1022"/>
                      <a:pt x="1323" y="654"/>
                    </a:cubicBezTo>
                    <a:cubicBezTo>
                      <a:pt x="1323" y="285"/>
                      <a:pt x="1022" y="1"/>
                      <a:pt x="6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2"/>
              <p:cNvSpPr/>
              <p:nvPr/>
            </p:nvSpPr>
            <p:spPr>
              <a:xfrm>
                <a:off x="1908917" y="4309323"/>
                <a:ext cx="292667" cy="62389"/>
              </a:xfrm>
              <a:custGeom>
                <a:avLst/>
                <a:gdLst/>
                <a:ahLst/>
                <a:cxnLst/>
                <a:rect l="l" t="t" r="r" b="b"/>
                <a:pathLst>
                  <a:path w="6680" h="1424" extrusionOk="0">
                    <a:moveTo>
                      <a:pt x="0" y="1"/>
                    </a:moveTo>
                    <a:lnTo>
                      <a:pt x="0" y="1423"/>
                    </a:lnTo>
                    <a:lnTo>
                      <a:pt x="6679" y="1423"/>
                    </a:lnTo>
                    <a:lnTo>
                      <a:pt x="66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2"/>
              <p:cNvSpPr/>
              <p:nvPr/>
            </p:nvSpPr>
            <p:spPr>
              <a:xfrm>
                <a:off x="1834830" y="4371669"/>
                <a:ext cx="757606" cy="76321"/>
              </a:xfrm>
              <a:custGeom>
                <a:avLst/>
                <a:gdLst/>
                <a:ahLst/>
                <a:cxnLst/>
                <a:rect l="l" t="t" r="r" b="b"/>
                <a:pathLst>
                  <a:path w="17292" h="1742" extrusionOk="0">
                    <a:moveTo>
                      <a:pt x="871" y="0"/>
                    </a:moveTo>
                    <a:cubicBezTo>
                      <a:pt x="386" y="0"/>
                      <a:pt x="1" y="385"/>
                      <a:pt x="1" y="871"/>
                    </a:cubicBezTo>
                    <a:cubicBezTo>
                      <a:pt x="1" y="1105"/>
                      <a:pt x="101" y="1323"/>
                      <a:pt x="252" y="1490"/>
                    </a:cubicBezTo>
                    <a:cubicBezTo>
                      <a:pt x="419" y="1641"/>
                      <a:pt x="637" y="1741"/>
                      <a:pt x="871" y="1741"/>
                    </a:cubicBezTo>
                    <a:lnTo>
                      <a:pt x="16421" y="1741"/>
                    </a:lnTo>
                    <a:cubicBezTo>
                      <a:pt x="16907" y="1741"/>
                      <a:pt x="17292" y="1356"/>
                      <a:pt x="17292" y="871"/>
                    </a:cubicBezTo>
                    <a:cubicBezTo>
                      <a:pt x="17292" y="637"/>
                      <a:pt x="17191" y="419"/>
                      <a:pt x="17041" y="252"/>
                    </a:cubicBezTo>
                    <a:cubicBezTo>
                      <a:pt x="16873" y="101"/>
                      <a:pt x="16656" y="0"/>
                      <a:pt x="16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2"/>
              <p:cNvSpPr/>
              <p:nvPr/>
            </p:nvSpPr>
            <p:spPr>
              <a:xfrm>
                <a:off x="2139898" y="3502816"/>
                <a:ext cx="156279" cy="138623"/>
              </a:xfrm>
              <a:custGeom>
                <a:avLst/>
                <a:gdLst/>
                <a:ahLst/>
                <a:cxnLst/>
                <a:rect l="l" t="t" r="r" b="b"/>
                <a:pathLst>
                  <a:path w="3567" h="3164" extrusionOk="0">
                    <a:moveTo>
                      <a:pt x="1792" y="1"/>
                    </a:moveTo>
                    <a:cubicBezTo>
                      <a:pt x="1614" y="1"/>
                      <a:pt x="1433" y="32"/>
                      <a:pt x="1256" y="97"/>
                    </a:cubicBezTo>
                    <a:cubicBezTo>
                      <a:pt x="436" y="381"/>
                      <a:pt x="1" y="1302"/>
                      <a:pt x="302" y="2105"/>
                    </a:cubicBezTo>
                    <a:cubicBezTo>
                      <a:pt x="528" y="2755"/>
                      <a:pt x="1152" y="3163"/>
                      <a:pt x="1810" y="3163"/>
                    </a:cubicBezTo>
                    <a:cubicBezTo>
                      <a:pt x="1983" y="3163"/>
                      <a:pt x="2157" y="3135"/>
                      <a:pt x="2328" y="3076"/>
                    </a:cubicBezTo>
                    <a:cubicBezTo>
                      <a:pt x="3148" y="2775"/>
                      <a:pt x="3566" y="1871"/>
                      <a:pt x="3282" y="1051"/>
                    </a:cubicBezTo>
                    <a:cubicBezTo>
                      <a:pt x="3045" y="407"/>
                      <a:pt x="2438" y="1"/>
                      <a:pt x="1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2"/>
              <p:cNvSpPr/>
              <p:nvPr/>
            </p:nvSpPr>
            <p:spPr>
              <a:xfrm>
                <a:off x="2154575" y="3515916"/>
                <a:ext cx="126925" cy="112511"/>
              </a:xfrm>
              <a:custGeom>
                <a:avLst/>
                <a:gdLst/>
                <a:ahLst/>
                <a:cxnLst/>
                <a:rect l="l" t="t" r="r" b="b"/>
                <a:pathLst>
                  <a:path w="2897" h="2568" extrusionOk="0">
                    <a:moveTo>
                      <a:pt x="1467" y="1"/>
                    </a:moveTo>
                    <a:cubicBezTo>
                      <a:pt x="1319" y="1"/>
                      <a:pt x="1169" y="27"/>
                      <a:pt x="1022" y="82"/>
                    </a:cubicBezTo>
                    <a:cubicBezTo>
                      <a:pt x="352" y="317"/>
                      <a:pt x="1" y="1053"/>
                      <a:pt x="252" y="1723"/>
                    </a:cubicBezTo>
                    <a:cubicBezTo>
                      <a:pt x="436" y="2248"/>
                      <a:pt x="929" y="2567"/>
                      <a:pt x="1456" y="2567"/>
                    </a:cubicBezTo>
                    <a:cubicBezTo>
                      <a:pt x="1601" y="2567"/>
                      <a:pt x="1748" y="2543"/>
                      <a:pt x="1892" y="2493"/>
                    </a:cubicBezTo>
                    <a:cubicBezTo>
                      <a:pt x="2562" y="2258"/>
                      <a:pt x="2897" y="1522"/>
                      <a:pt x="2662" y="852"/>
                    </a:cubicBezTo>
                    <a:cubicBezTo>
                      <a:pt x="2479" y="330"/>
                      <a:pt x="1991" y="1"/>
                      <a:pt x="1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2"/>
              <p:cNvSpPr/>
              <p:nvPr/>
            </p:nvSpPr>
            <p:spPr>
              <a:xfrm>
                <a:off x="2186120" y="3543255"/>
                <a:ext cx="64580" cy="57789"/>
              </a:xfrm>
              <a:custGeom>
                <a:avLst/>
                <a:gdLst/>
                <a:ahLst/>
                <a:cxnLst/>
                <a:rect l="l" t="t" r="r" b="b"/>
                <a:pathLst>
                  <a:path w="1474" h="1319" extrusionOk="0">
                    <a:moveTo>
                      <a:pt x="747" y="0"/>
                    </a:moveTo>
                    <a:cubicBezTo>
                      <a:pt x="671" y="0"/>
                      <a:pt x="594" y="14"/>
                      <a:pt x="519" y="44"/>
                    </a:cubicBezTo>
                    <a:cubicBezTo>
                      <a:pt x="168" y="161"/>
                      <a:pt x="1" y="546"/>
                      <a:pt x="118" y="881"/>
                    </a:cubicBezTo>
                    <a:cubicBezTo>
                      <a:pt x="211" y="1147"/>
                      <a:pt x="473" y="1318"/>
                      <a:pt x="745" y="1318"/>
                    </a:cubicBezTo>
                    <a:cubicBezTo>
                      <a:pt x="815" y="1318"/>
                      <a:pt x="886" y="1307"/>
                      <a:pt x="955" y="1283"/>
                    </a:cubicBezTo>
                    <a:cubicBezTo>
                      <a:pt x="1289" y="1166"/>
                      <a:pt x="1473" y="781"/>
                      <a:pt x="1356" y="446"/>
                    </a:cubicBezTo>
                    <a:cubicBezTo>
                      <a:pt x="1265" y="172"/>
                      <a:pt x="1012" y="0"/>
                      <a:pt x="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2"/>
              <p:cNvSpPr/>
              <p:nvPr/>
            </p:nvSpPr>
            <p:spPr>
              <a:xfrm>
                <a:off x="1395564" y="2862403"/>
                <a:ext cx="379197" cy="1383161"/>
              </a:xfrm>
              <a:custGeom>
                <a:avLst/>
                <a:gdLst/>
                <a:ahLst/>
                <a:cxnLst/>
                <a:rect l="l" t="t" r="r" b="b"/>
                <a:pathLst>
                  <a:path w="8655" h="31570" extrusionOk="0">
                    <a:moveTo>
                      <a:pt x="8654" y="0"/>
                    </a:moveTo>
                    <a:lnTo>
                      <a:pt x="2210" y="218"/>
                    </a:lnTo>
                    <a:lnTo>
                      <a:pt x="1674" y="6395"/>
                    </a:lnTo>
                    <a:lnTo>
                      <a:pt x="0" y="31569"/>
                    </a:lnTo>
                    <a:lnTo>
                      <a:pt x="2746" y="31402"/>
                    </a:lnTo>
                    <a:lnTo>
                      <a:pt x="86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2"/>
              <p:cNvSpPr/>
              <p:nvPr/>
            </p:nvSpPr>
            <p:spPr>
              <a:xfrm>
                <a:off x="1124933" y="2862403"/>
                <a:ext cx="436416" cy="1391967"/>
              </a:xfrm>
              <a:custGeom>
                <a:avLst/>
                <a:gdLst/>
                <a:ahLst/>
                <a:cxnLst/>
                <a:rect l="l" t="t" r="r" b="b"/>
                <a:pathLst>
                  <a:path w="9961" h="31771" extrusionOk="0">
                    <a:moveTo>
                      <a:pt x="2980" y="0"/>
                    </a:moveTo>
                    <a:lnTo>
                      <a:pt x="2980" y="0"/>
                    </a:lnTo>
                    <a:cubicBezTo>
                      <a:pt x="3399" y="3415"/>
                      <a:pt x="3985" y="15484"/>
                      <a:pt x="3985" y="15484"/>
                    </a:cubicBezTo>
                    <a:cubicBezTo>
                      <a:pt x="3985" y="15484"/>
                      <a:pt x="2947" y="17978"/>
                      <a:pt x="2110" y="20940"/>
                    </a:cubicBezTo>
                    <a:cubicBezTo>
                      <a:pt x="1273" y="23903"/>
                      <a:pt x="1" y="31670"/>
                      <a:pt x="1" y="31670"/>
                    </a:cubicBezTo>
                    <a:lnTo>
                      <a:pt x="2445" y="31770"/>
                    </a:lnTo>
                    <a:lnTo>
                      <a:pt x="8688" y="17024"/>
                    </a:lnTo>
                    <a:lnTo>
                      <a:pt x="9960" y="1055"/>
                    </a:lnTo>
                    <a:lnTo>
                      <a:pt x="4252" y="185"/>
                    </a:lnTo>
                    <a:lnTo>
                      <a:pt x="3934" y="134"/>
                    </a:lnTo>
                    <a:lnTo>
                      <a:pt x="2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2"/>
              <p:cNvSpPr/>
              <p:nvPr/>
            </p:nvSpPr>
            <p:spPr>
              <a:xfrm>
                <a:off x="1547375" y="1809186"/>
                <a:ext cx="695261" cy="360139"/>
              </a:xfrm>
              <a:custGeom>
                <a:avLst/>
                <a:gdLst/>
                <a:ahLst/>
                <a:cxnLst/>
                <a:rect l="l" t="t" r="r" b="b"/>
                <a:pathLst>
                  <a:path w="15869" h="8220" extrusionOk="0">
                    <a:moveTo>
                      <a:pt x="2456" y="0"/>
                    </a:moveTo>
                    <a:cubicBezTo>
                      <a:pt x="1724" y="0"/>
                      <a:pt x="1011" y="368"/>
                      <a:pt x="603" y="1041"/>
                    </a:cubicBezTo>
                    <a:cubicBezTo>
                      <a:pt x="0" y="2062"/>
                      <a:pt x="318" y="3384"/>
                      <a:pt x="1339" y="4003"/>
                    </a:cubicBezTo>
                    <a:lnTo>
                      <a:pt x="7817" y="7904"/>
                    </a:lnTo>
                    <a:lnTo>
                      <a:pt x="7985" y="8004"/>
                    </a:lnTo>
                    <a:cubicBezTo>
                      <a:pt x="8221" y="8144"/>
                      <a:pt x="8494" y="8220"/>
                      <a:pt x="8769" y="8220"/>
                    </a:cubicBezTo>
                    <a:cubicBezTo>
                      <a:pt x="9021" y="8220"/>
                      <a:pt x="9276" y="8157"/>
                      <a:pt x="9508" y="8021"/>
                    </a:cubicBezTo>
                    <a:cubicBezTo>
                      <a:pt x="10696" y="7351"/>
                      <a:pt x="11818" y="6548"/>
                      <a:pt x="12822" y="5644"/>
                    </a:cubicBezTo>
                    <a:cubicBezTo>
                      <a:pt x="13826" y="4740"/>
                      <a:pt x="14713" y="3736"/>
                      <a:pt x="15500" y="2698"/>
                    </a:cubicBezTo>
                    <a:cubicBezTo>
                      <a:pt x="15868" y="2196"/>
                      <a:pt x="15835" y="1493"/>
                      <a:pt x="15366" y="1057"/>
                    </a:cubicBezTo>
                    <a:cubicBezTo>
                      <a:pt x="15130" y="829"/>
                      <a:pt x="14822" y="716"/>
                      <a:pt x="14514" y="716"/>
                    </a:cubicBezTo>
                    <a:cubicBezTo>
                      <a:pt x="14190" y="716"/>
                      <a:pt x="13866" y="842"/>
                      <a:pt x="13625" y="1091"/>
                    </a:cubicBezTo>
                    <a:lnTo>
                      <a:pt x="13625" y="1108"/>
                    </a:lnTo>
                    <a:cubicBezTo>
                      <a:pt x="12805" y="1961"/>
                      <a:pt x="11918" y="2731"/>
                      <a:pt x="10997" y="3384"/>
                    </a:cubicBezTo>
                    <a:cubicBezTo>
                      <a:pt x="10361" y="3836"/>
                      <a:pt x="9692" y="4238"/>
                      <a:pt x="9006" y="4573"/>
                    </a:cubicBezTo>
                    <a:lnTo>
                      <a:pt x="3783" y="472"/>
                    </a:lnTo>
                    <a:cubicBezTo>
                      <a:pt x="3716" y="405"/>
                      <a:pt x="3649" y="354"/>
                      <a:pt x="3566" y="304"/>
                    </a:cubicBezTo>
                    <a:cubicBezTo>
                      <a:pt x="3217" y="99"/>
                      <a:pt x="2834" y="0"/>
                      <a:pt x="2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2"/>
              <p:cNvSpPr/>
              <p:nvPr/>
            </p:nvSpPr>
            <p:spPr>
              <a:xfrm>
                <a:off x="2137006" y="1710256"/>
                <a:ext cx="167232" cy="212885"/>
              </a:xfrm>
              <a:custGeom>
                <a:avLst/>
                <a:gdLst/>
                <a:ahLst/>
                <a:cxnLst/>
                <a:rect l="l" t="t" r="r" b="b"/>
                <a:pathLst>
                  <a:path w="3817" h="4859" extrusionOk="0">
                    <a:moveTo>
                      <a:pt x="3088" y="1"/>
                    </a:moveTo>
                    <a:cubicBezTo>
                      <a:pt x="3085" y="1"/>
                      <a:pt x="3083" y="1"/>
                      <a:pt x="3080" y="1"/>
                    </a:cubicBezTo>
                    <a:cubicBezTo>
                      <a:pt x="2812" y="35"/>
                      <a:pt x="1758" y="1340"/>
                      <a:pt x="1440" y="1725"/>
                    </a:cubicBezTo>
                    <a:cubicBezTo>
                      <a:pt x="1389" y="1809"/>
                      <a:pt x="1356" y="1842"/>
                      <a:pt x="1356" y="1842"/>
                    </a:cubicBezTo>
                    <a:cubicBezTo>
                      <a:pt x="1356" y="1842"/>
                      <a:pt x="1322" y="1759"/>
                      <a:pt x="1239" y="1709"/>
                    </a:cubicBezTo>
                    <a:cubicBezTo>
                      <a:pt x="1190" y="1668"/>
                      <a:pt x="1118" y="1635"/>
                      <a:pt x="1018" y="1635"/>
                    </a:cubicBezTo>
                    <a:cubicBezTo>
                      <a:pt x="912" y="1635"/>
                      <a:pt x="775" y="1672"/>
                      <a:pt x="603" y="1775"/>
                    </a:cubicBezTo>
                    <a:cubicBezTo>
                      <a:pt x="0" y="2127"/>
                      <a:pt x="167" y="3583"/>
                      <a:pt x="167" y="3583"/>
                    </a:cubicBezTo>
                    <a:cubicBezTo>
                      <a:pt x="167" y="3583"/>
                      <a:pt x="418" y="4236"/>
                      <a:pt x="1055" y="4638"/>
                    </a:cubicBezTo>
                    <a:cubicBezTo>
                      <a:pt x="1105" y="4671"/>
                      <a:pt x="1155" y="4705"/>
                      <a:pt x="1222" y="4721"/>
                    </a:cubicBezTo>
                    <a:cubicBezTo>
                      <a:pt x="1272" y="4755"/>
                      <a:pt x="1322" y="4772"/>
                      <a:pt x="1373" y="4805"/>
                    </a:cubicBezTo>
                    <a:cubicBezTo>
                      <a:pt x="1471" y="4842"/>
                      <a:pt x="1567" y="4858"/>
                      <a:pt x="1661" y="4858"/>
                    </a:cubicBezTo>
                    <a:cubicBezTo>
                      <a:pt x="2250" y="4858"/>
                      <a:pt x="2720" y="4212"/>
                      <a:pt x="2879" y="3952"/>
                    </a:cubicBezTo>
                    <a:cubicBezTo>
                      <a:pt x="2913" y="3885"/>
                      <a:pt x="2946" y="3851"/>
                      <a:pt x="2946" y="3851"/>
                    </a:cubicBezTo>
                    <a:lnTo>
                      <a:pt x="2996" y="3834"/>
                    </a:lnTo>
                    <a:cubicBezTo>
                      <a:pt x="3816" y="3617"/>
                      <a:pt x="3616" y="2813"/>
                      <a:pt x="3097" y="2294"/>
                    </a:cubicBezTo>
                    <a:cubicBezTo>
                      <a:pt x="2668" y="1866"/>
                      <a:pt x="2411" y="1823"/>
                      <a:pt x="2325" y="1823"/>
                    </a:cubicBezTo>
                    <a:cubicBezTo>
                      <a:pt x="2304" y="1823"/>
                      <a:pt x="2293" y="1826"/>
                      <a:pt x="2293" y="1826"/>
                    </a:cubicBezTo>
                    <a:cubicBezTo>
                      <a:pt x="2293" y="1826"/>
                      <a:pt x="3378" y="1"/>
                      <a:pt x="3088" y="1"/>
                    </a:cubicBez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2"/>
              <p:cNvSpPr/>
              <p:nvPr/>
            </p:nvSpPr>
            <p:spPr>
              <a:xfrm>
                <a:off x="1233501" y="1726423"/>
                <a:ext cx="555192" cy="1199411"/>
              </a:xfrm>
              <a:custGeom>
                <a:avLst/>
                <a:gdLst/>
                <a:ahLst/>
                <a:cxnLst/>
                <a:rect l="l" t="t" r="r" b="b"/>
                <a:pathLst>
                  <a:path w="12672" h="27376" extrusionOk="0">
                    <a:moveTo>
                      <a:pt x="6327" y="0"/>
                    </a:moveTo>
                    <a:cubicBezTo>
                      <a:pt x="6327" y="0"/>
                      <a:pt x="1189" y="2110"/>
                      <a:pt x="820" y="4235"/>
                    </a:cubicBezTo>
                    <a:cubicBezTo>
                      <a:pt x="720" y="4888"/>
                      <a:pt x="519" y="7131"/>
                      <a:pt x="335" y="9960"/>
                    </a:cubicBezTo>
                    <a:cubicBezTo>
                      <a:pt x="335" y="10027"/>
                      <a:pt x="335" y="10077"/>
                      <a:pt x="318" y="10127"/>
                    </a:cubicBezTo>
                    <a:cubicBezTo>
                      <a:pt x="318" y="10295"/>
                      <a:pt x="301" y="10462"/>
                      <a:pt x="301" y="10629"/>
                    </a:cubicBezTo>
                    <a:cubicBezTo>
                      <a:pt x="301" y="10680"/>
                      <a:pt x="285" y="10747"/>
                      <a:pt x="285" y="10814"/>
                    </a:cubicBezTo>
                    <a:cubicBezTo>
                      <a:pt x="285" y="10881"/>
                      <a:pt x="285" y="10964"/>
                      <a:pt x="268" y="11031"/>
                    </a:cubicBezTo>
                    <a:cubicBezTo>
                      <a:pt x="268" y="11115"/>
                      <a:pt x="268" y="11215"/>
                      <a:pt x="251" y="11299"/>
                    </a:cubicBezTo>
                    <a:cubicBezTo>
                      <a:pt x="251" y="11366"/>
                      <a:pt x="251" y="11450"/>
                      <a:pt x="251" y="11517"/>
                    </a:cubicBezTo>
                    <a:cubicBezTo>
                      <a:pt x="251" y="11584"/>
                      <a:pt x="235" y="11650"/>
                      <a:pt x="235" y="11717"/>
                    </a:cubicBezTo>
                    <a:cubicBezTo>
                      <a:pt x="235" y="11868"/>
                      <a:pt x="218" y="12019"/>
                      <a:pt x="218" y="12169"/>
                    </a:cubicBezTo>
                    <a:cubicBezTo>
                      <a:pt x="218" y="12220"/>
                      <a:pt x="201" y="12270"/>
                      <a:pt x="201" y="12337"/>
                    </a:cubicBezTo>
                    <a:cubicBezTo>
                      <a:pt x="168" y="12973"/>
                      <a:pt x="151" y="13626"/>
                      <a:pt x="117" y="14278"/>
                    </a:cubicBezTo>
                    <a:cubicBezTo>
                      <a:pt x="117" y="14412"/>
                      <a:pt x="101" y="14530"/>
                      <a:pt x="101" y="14663"/>
                    </a:cubicBezTo>
                    <a:cubicBezTo>
                      <a:pt x="84" y="15099"/>
                      <a:pt x="67" y="15534"/>
                      <a:pt x="67" y="15969"/>
                    </a:cubicBezTo>
                    <a:cubicBezTo>
                      <a:pt x="50" y="16036"/>
                      <a:pt x="50" y="16120"/>
                      <a:pt x="50" y="16203"/>
                    </a:cubicBezTo>
                    <a:cubicBezTo>
                      <a:pt x="50" y="16287"/>
                      <a:pt x="50" y="16371"/>
                      <a:pt x="50" y="16454"/>
                    </a:cubicBezTo>
                    <a:cubicBezTo>
                      <a:pt x="50" y="16555"/>
                      <a:pt x="34" y="16655"/>
                      <a:pt x="34" y="16756"/>
                    </a:cubicBezTo>
                    <a:cubicBezTo>
                      <a:pt x="34" y="16873"/>
                      <a:pt x="34" y="16990"/>
                      <a:pt x="34" y="17107"/>
                    </a:cubicBezTo>
                    <a:cubicBezTo>
                      <a:pt x="34" y="17141"/>
                      <a:pt x="34" y="17191"/>
                      <a:pt x="34" y="17241"/>
                    </a:cubicBezTo>
                    <a:cubicBezTo>
                      <a:pt x="17" y="17492"/>
                      <a:pt x="17" y="17727"/>
                      <a:pt x="17" y="17978"/>
                    </a:cubicBezTo>
                    <a:cubicBezTo>
                      <a:pt x="17" y="18179"/>
                      <a:pt x="17" y="18379"/>
                      <a:pt x="17" y="18580"/>
                    </a:cubicBezTo>
                    <a:cubicBezTo>
                      <a:pt x="0" y="18815"/>
                      <a:pt x="0" y="19066"/>
                      <a:pt x="0" y="19300"/>
                    </a:cubicBezTo>
                    <a:lnTo>
                      <a:pt x="0" y="19467"/>
                    </a:lnTo>
                    <a:cubicBezTo>
                      <a:pt x="0" y="20003"/>
                      <a:pt x="17" y="20522"/>
                      <a:pt x="17" y="21024"/>
                    </a:cubicBezTo>
                    <a:cubicBezTo>
                      <a:pt x="34" y="21141"/>
                      <a:pt x="34" y="21275"/>
                      <a:pt x="34" y="21392"/>
                    </a:cubicBezTo>
                    <a:cubicBezTo>
                      <a:pt x="117" y="24121"/>
                      <a:pt x="368" y="26163"/>
                      <a:pt x="921" y="26481"/>
                    </a:cubicBezTo>
                    <a:cubicBezTo>
                      <a:pt x="1985" y="27088"/>
                      <a:pt x="5242" y="27375"/>
                      <a:pt x="7963" y="27375"/>
                    </a:cubicBezTo>
                    <a:cubicBezTo>
                      <a:pt x="9821" y="27375"/>
                      <a:pt x="11429" y="27241"/>
                      <a:pt x="11918" y="26983"/>
                    </a:cubicBezTo>
                    <a:cubicBezTo>
                      <a:pt x="12671" y="26598"/>
                      <a:pt x="12387" y="23568"/>
                      <a:pt x="12085" y="20438"/>
                    </a:cubicBezTo>
                    <a:cubicBezTo>
                      <a:pt x="12052" y="20137"/>
                      <a:pt x="12018" y="19819"/>
                      <a:pt x="11985" y="19518"/>
                    </a:cubicBezTo>
                    <a:cubicBezTo>
                      <a:pt x="11968" y="19350"/>
                      <a:pt x="11968" y="19183"/>
                      <a:pt x="11951" y="19015"/>
                    </a:cubicBezTo>
                    <a:cubicBezTo>
                      <a:pt x="11935" y="18965"/>
                      <a:pt x="11935" y="18915"/>
                      <a:pt x="11935" y="18848"/>
                    </a:cubicBezTo>
                    <a:cubicBezTo>
                      <a:pt x="11918" y="18731"/>
                      <a:pt x="11901" y="18614"/>
                      <a:pt x="11901" y="18497"/>
                    </a:cubicBezTo>
                    <a:lnTo>
                      <a:pt x="11901" y="18463"/>
                    </a:lnTo>
                    <a:cubicBezTo>
                      <a:pt x="11901" y="18396"/>
                      <a:pt x="11885" y="18329"/>
                      <a:pt x="11885" y="18279"/>
                    </a:cubicBezTo>
                    <a:lnTo>
                      <a:pt x="11885" y="18262"/>
                    </a:lnTo>
                    <a:cubicBezTo>
                      <a:pt x="11885" y="18245"/>
                      <a:pt x="11885" y="18245"/>
                      <a:pt x="11885" y="18229"/>
                    </a:cubicBezTo>
                    <a:cubicBezTo>
                      <a:pt x="11868" y="18145"/>
                      <a:pt x="11868" y="18061"/>
                      <a:pt x="11868" y="17978"/>
                    </a:cubicBezTo>
                    <a:cubicBezTo>
                      <a:pt x="11851" y="17810"/>
                      <a:pt x="11834" y="17643"/>
                      <a:pt x="11818" y="17476"/>
                    </a:cubicBezTo>
                    <a:cubicBezTo>
                      <a:pt x="11818" y="17409"/>
                      <a:pt x="11818" y="17342"/>
                      <a:pt x="11801" y="17275"/>
                    </a:cubicBezTo>
                    <a:cubicBezTo>
                      <a:pt x="11801" y="17208"/>
                      <a:pt x="11801" y="17141"/>
                      <a:pt x="11801" y="17074"/>
                    </a:cubicBezTo>
                    <a:cubicBezTo>
                      <a:pt x="11784" y="17007"/>
                      <a:pt x="11784" y="16940"/>
                      <a:pt x="11784" y="16873"/>
                    </a:cubicBezTo>
                    <a:cubicBezTo>
                      <a:pt x="11751" y="16337"/>
                      <a:pt x="11734" y="15852"/>
                      <a:pt x="11751" y="15417"/>
                    </a:cubicBezTo>
                    <a:cubicBezTo>
                      <a:pt x="11751" y="15299"/>
                      <a:pt x="11751" y="15182"/>
                      <a:pt x="11751" y="15082"/>
                    </a:cubicBezTo>
                    <a:cubicBezTo>
                      <a:pt x="11751" y="15048"/>
                      <a:pt x="11751" y="15015"/>
                      <a:pt x="11751" y="14981"/>
                    </a:cubicBezTo>
                    <a:cubicBezTo>
                      <a:pt x="11767" y="14647"/>
                      <a:pt x="11751" y="14262"/>
                      <a:pt x="11751" y="13843"/>
                    </a:cubicBezTo>
                    <a:cubicBezTo>
                      <a:pt x="11751" y="13760"/>
                      <a:pt x="11751" y="13676"/>
                      <a:pt x="11751" y="13609"/>
                    </a:cubicBezTo>
                    <a:cubicBezTo>
                      <a:pt x="11734" y="13525"/>
                      <a:pt x="11734" y="13442"/>
                      <a:pt x="11734" y="13375"/>
                    </a:cubicBezTo>
                    <a:cubicBezTo>
                      <a:pt x="11734" y="13291"/>
                      <a:pt x="11734" y="13207"/>
                      <a:pt x="11734" y="13123"/>
                    </a:cubicBezTo>
                    <a:cubicBezTo>
                      <a:pt x="11717" y="12822"/>
                      <a:pt x="11700" y="12521"/>
                      <a:pt x="11700" y="12203"/>
                    </a:cubicBezTo>
                    <a:cubicBezTo>
                      <a:pt x="11684" y="12136"/>
                      <a:pt x="11684" y="12069"/>
                      <a:pt x="11684" y="12002"/>
                    </a:cubicBezTo>
                    <a:cubicBezTo>
                      <a:pt x="11684" y="11835"/>
                      <a:pt x="11667" y="11650"/>
                      <a:pt x="11667" y="11466"/>
                    </a:cubicBezTo>
                    <a:cubicBezTo>
                      <a:pt x="11667" y="11399"/>
                      <a:pt x="11650" y="11332"/>
                      <a:pt x="11650" y="11266"/>
                    </a:cubicBezTo>
                    <a:cubicBezTo>
                      <a:pt x="11650" y="11048"/>
                      <a:pt x="11633" y="10830"/>
                      <a:pt x="11633" y="10596"/>
                    </a:cubicBezTo>
                    <a:cubicBezTo>
                      <a:pt x="11633" y="10529"/>
                      <a:pt x="11617" y="10462"/>
                      <a:pt x="11617" y="10395"/>
                    </a:cubicBezTo>
                    <a:cubicBezTo>
                      <a:pt x="11617" y="10328"/>
                      <a:pt x="11617" y="10261"/>
                      <a:pt x="11617" y="10194"/>
                    </a:cubicBezTo>
                    <a:lnTo>
                      <a:pt x="11617" y="9977"/>
                    </a:lnTo>
                    <a:lnTo>
                      <a:pt x="11617" y="9960"/>
                    </a:lnTo>
                    <a:cubicBezTo>
                      <a:pt x="11600" y="9826"/>
                      <a:pt x="11600" y="9675"/>
                      <a:pt x="11600" y="9541"/>
                    </a:cubicBezTo>
                    <a:cubicBezTo>
                      <a:pt x="11583" y="9123"/>
                      <a:pt x="11583" y="8721"/>
                      <a:pt x="11583" y="8303"/>
                    </a:cubicBezTo>
                    <a:lnTo>
                      <a:pt x="11583" y="7868"/>
                    </a:lnTo>
                    <a:cubicBezTo>
                      <a:pt x="11583" y="7014"/>
                      <a:pt x="11617" y="6194"/>
                      <a:pt x="11684" y="5440"/>
                    </a:cubicBezTo>
                    <a:cubicBezTo>
                      <a:pt x="11885" y="3583"/>
                      <a:pt x="10897" y="1825"/>
                      <a:pt x="9273" y="1005"/>
                    </a:cubicBezTo>
                    <a:cubicBezTo>
                      <a:pt x="9206" y="971"/>
                      <a:pt x="9123" y="938"/>
                      <a:pt x="9039" y="904"/>
                    </a:cubicBezTo>
                    <a:cubicBezTo>
                      <a:pt x="8905" y="837"/>
                      <a:pt x="8771" y="787"/>
                      <a:pt x="8637" y="754"/>
                    </a:cubicBezTo>
                    <a:lnTo>
                      <a:pt x="6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2"/>
              <p:cNvSpPr/>
              <p:nvPr/>
            </p:nvSpPr>
            <p:spPr>
              <a:xfrm>
                <a:off x="1198276" y="1835255"/>
                <a:ext cx="701876" cy="691317"/>
              </a:xfrm>
              <a:custGeom>
                <a:avLst/>
                <a:gdLst/>
                <a:ahLst/>
                <a:cxnLst/>
                <a:rect l="l" t="t" r="r" b="b"/>
                <a:pathLst>
                  <a:path w="16020" h="15779" extrusionOk="0">
                    <a:moveTo>
                      <a:pt x="3485" y="1"/>
                    </a:moveTo>
                    <a:cubicBezTo>
                      <a:pt x="2705" y="1"/>
                      <a:pt x="1971" y="454"/>
                      <a:pt x="1641" y="1216"/>
                    </a:cubicBezTo>
                    <a:lnTo>
                      <a:pt x="1591" y="1333"/>
                    </a:lnTo>
                    <a:lnTo>
                      <a:pt x="1557" y="1450"/>
                    </a:lnTo>
                    <a:lnTo>
                      <a:pt x="1474" y="1651"/>
                    </a:lnTo>
                    <a:cubicBezTo>
                      <a:pt x="1424" y="1785"/>
                      <a:pt x="1373" y="1919"/>
                      <a:pt x="1323" y="2053"/>
                    </a:cubicBezTo>
                    <a:cubicBezTo>
                      <a:pt x="1223" y="2304"/>
                      <a:pt x="1139" y="2572"/>
                      <a:pt x="1055" y="2839"/>
                    </a:cubicBezTo>
                    <a:cubicBezTo>
                      <a:pt x="888" y="3358"/>
                      <a:pt x="737" y="3894"/>
                      <a:pt x="620" y="4429"/>
                    </a:cubicBezTo>
                    <a:cubicBezTo>
                      <a:pt x="352" y="5517"/>
                      <a:pt x="168" y="6622"/>
                      <a:pt x="84" y="7744"/>
                    </a:cubicBezTo>
                    <a:cubicBezTo>
                      <a:pt x="1" y="8882"/>
                      <a:pt x="17" y="10054"/>
                      <a:pt x="202" y="11242"/>
                    </a:cubicBezTo>
                    <a:cubicBezTo>
                      <a:pt x="285" y="11828"/>
                      <a:pt x="419" y="12414"/>
                      <a:pt x="620" y="13016"/>
                    </a:cubicBezTo>
                    <a:cubicBezTo>
                      <a:pt x="704" y="13301"/>
                      <a:pt x="821" y="13602"/>
                      <a:pt x="938" y="13887"/>
                    </a:cubicBezTo>
                    <a:cubicBezTo>
                      <a:pt x="1055" y="14171"/>
                      <a:pt x="1189" y="14456"/>
                      <a:pt x="1340" y="14740"/>
                    </a:cubicBezTo>
                    <a:lnTo>
                      <a:pt x="1440" y="14908"/>
                    </a:lnTo>
                    <a:cubicBezTo>
                      <a:pt x="1758" y="15477"/>
                      <a:pt x="2344" y="15778"/>
                      <a:pt x="2947" y="15778"/>
                    </a:cubicBezTo>
                    <a:cubicBezTo>
                      <a:pt x="3951" y="15778"/>
                      <a:pt x="4939" y="15778"/>
                      <a:pt x="5943" y="15761"/>
                    </a:cubicBezTo>
                    <a:cubicBezTo>
                      <a:pt x="6930" y="15761"/>
                      <a:pt x="7935" y="15745"/>
                      <a:pt x="8922" y="15728"/>
                    </a:cubicBezTo>
                    <a:cubicBezTo>
                      <a:pt x="10914" y="15695"/>
                      <a:pt x="13676" y="15293"/>
                      <a:pt x="15685" y="15192"/>
                    </a:cubicBezTo>
                    <a:cubicBezTo>
                      <a:pt x="15969" y="15159"/>
                      <a:pt x="16019" y="14992"/>
                      <a:pt x="16003" y="14355"/>
                    </a:cubicBezTo>
                    <a:cubicBezTo>
                      <a:pt x="15969" y="13770"/>
                      <a:pt x="15517" y="13318"/>
                      <a:pt x="14965" y="13267"/>
                    </a:cubicBezTo>
                    <a:cubicBezTo>
                      <a:pt x="13007" y="13067"/>
                      <a:pt x="11048" y="12849"/>
                      <a:pt x="9090" y="12598"/>
                    </a:cubicBezTo>
                    <a:cubicBezTo>
                      <a:pt x="8102" y="12481"/>
                      <a:pt x="7131" y="12347"/>
                      <a:pt x="6144" y="12230"/>
                    </a:cubicBezTo>
                    <a:cubicBezTo>
                      <a:pt x="5584" y="12152"/>
                      <a:pt x="5018" y="12075"/>
                      <a:pt x="4454" y="11998"/>
                    </a:cubicBezTo>
                    <a:lnTo>
                      <a:pt x="4454" y="11998"/>
                    </a:lnTo>
                    <a:cubicBezTo>
                      <a:pt x="4301" y="11563"/>
                      <a:pt x="4187" y="11102"/>
                      <a:pt x="4118" y="10623"/>
                    </a:cubicBezTo>
                    <a:cubicBezTo>
                      <a:pt x="3985" y="9803"/>
                      <a:pt x="3968" y="8932"/>
                      <a:pt x="4035" y="8045"/>
                    </a:cubicBezTo>
                    <a:cubicBezTo>
                      <a:pt x="4102" y="7158"/>
                      <a:pt x="4252" y="6254"/>
                      <a:pt x="4470" y="5367"/>
                    </a:cubicBezTo>
                    <a:cubicBezTo>
                      <a:pt x="4570" y="4915"/>
                      <a:pt x="4704" y="4480"/>
                      <a:pt x="4838" y="4044"/>
                    </a:cubicBezTo>
                    <a:cubicBezTo>
                      <a:pt x="4905" y="3810"/>
                      <a:pt x="4989" y="3609"/>
                      <a:pt x="5056" y="3392"/>
                    </a:cubicBezTo>
                    <a:cubicBezTo>
                      <a:pt x="5106" y="3275"/>
                      <a:pt x="5139" y="3174"/>
                      <a:pt x="5173" y="3074"/>
                    </a:cubicBezTo>
                    <a:lnTo>
                      <a:pt x="5240" y="2923"/>
                    </a:lnTo>
                    <a:lnTo>
                      <a:pt x="5290" y="2806"/>
                    </a:lnTo>
                    <a:lnTo>
                      <a:pt x="5307" y="2739"/>
                    </a:lnTo>
                    <a:cubicBezTo>
                      <a:pt x="5725" y="1718"/>
                      <a:pt x="5240" y="563"/>
                      <a:pt x="4236" y="144"/>
                    </a:cubicBezTo>
                    <a:cubicBezTo>
                      <a:pt x="3988" y="47"/>
                      <a:pt x="3734"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2"/>
              <p:cNvSpPr/>
              <p:nvPr/>
            </p:nvSpPr>
            <p:spPr>
              <a:xfrm>
                <a:off x="1472543" y="1419076"/>
                <a:ext cx="344016" cy="162194"/>
              </a:xfrm>
              <a:custGeom>
                <a:avLst/>
                <a:gdLst/>
                <a:ahLst/>
                <a:cxnLst/>
                <a:rect l="l" t="t" r="r" b="b"/>
                <a:pathLst>
                  <a:path w="7852" h="3702" extrusionOk="0">
                    <a:moveTo>
                      <a:pt x="3918" y="0"/>
                    </a:moveTo>
                    <a:cubicBezTo>
                      <a:pt x="2660" y="0"/>
                      <a:pt x="1257" y="272"/>
                      <a:pt x="704" y="1207"/>
                    </a:cubicBezTo>
                    <a:cubicBezTo>
                      <a:pt x="1" y="2396"/>
                      <a:pt x="503" y="3701"/>
                      <a:pt x="503" y="3701"/>
                    </a:cubicBezTo>
                    <a:lnTo>
                      <a:pt x="6462" y="2094"/>
                    </a:lnTo>
                    <a:lnTo>
                      <a:pt x="6462" y="2111"/>
                    </a:lnTo>
                    <a:cubicBezTo>
                      <a:pt x="6462" y="2111"/>
                      <a:pt x="6502" y="2232"/>
                      <a:pt x="6628" y="2232"/>
                    </a:cubicBezTo>
                    <a:cubicBezTo>
                      <a:pt x="6770" y="2232"/>
                      <a:pt x="7022" y="2076"/>
                      <a:pt x="7450" y="1408"/>
                    </a:cubicBezTo>
                    <a:cubicBezTo>
                      <a:pt x="7851" y="789"/>
                      <a:pt x="6295" y="220"/>
                      <a:pt x="4889" y="52"/>
                    </a:cubicBezTo>
                    <a:cubicBezTo>
                      <a:pt x="4589" y="20"/>
                      <a:pt x="4259" y="0"/>
                      <a:pt x="391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2"/>
              <p:cNvSpPr/>
              <p:nvPr/>
            </p:nvSpPr>
            <p:spPr>
              <a:xfrm>
                <a:off x="1494581" y="1610538"/>
                <a:ext cx="184100" cy="205393"/>
              </a:xfrm>
              <a:custGeom>
                <a:avLst/>
                <a:gdLst/>
                <a:ahLst/>
                <a:cxnLst/>
                <a:rect l="l" t="t" r="r" b="b"/>
                <a:pathLst>
                  <a:path w="4202" h="4688" extrusionOk="0">
                    <a:moveTo>
                      <a:pt x="1306" y="1"/>
                    </a:moveTo>
                    <a:cubicBezTo>
                      <a:pt x="1222" y="1156"/>
                      <a:pt x="402" y="2311"/>
                      <a:pt x="0" y="2830"/>
                    </a:cubicBezTo>
                    <a:cubicBezTo>
                      <a:pt x="167" y="3014"/>
                      <a:pt x="552" y="3365"/>
                      <a:pt x="552" y="3365"/>
                    </a:cubicBezTo>
                    <a:cubicBezTo>
                      <a:pt x="552" y="3365"/>
                      <a:pt x="1808" y="4386"/>
                      <a:pt x="2461" y="4688"/>
                    </a:cubicBezTo>
                    <a:cubicBezTo>
                      <a:pt x="2779" y="4336"/>
                      <a:pt x="3063" y="3934"/>
                      <a:pt x="3331" y="3549"/>
                    </a:cubicBezTo>
                    <a:cubicBezTo>
                      <a:pt x="3381" y="3482"/>
                      <a:pt x="3431" y="3399"/>
                      <a:pt x="3482" y="3332"/>
                    </a:cubicBezTo>
                    <a:cubicBezTo>
                      <a:pt x="3532" y="3248"/>
                      <a:pt x="3582" y="3164"/>
                      <a:pt x="3632" y="3097"/>
                    </a:cubicBezTo>
                    <a:cubicBezTo>
                      <a:pt x="3766" y="2880"/>
                      <a:pt x="3883" y="2679"/>
                      <a:pt x="3984" y="2528"/>
                    </a:cubicBezTo>
                    <a:cubicBezTo>
                      <a:pt x="3984" y="2512"/>
                      <a:pt x="3984" y="2512"/>
                      <a:pt x="3984" y="2512"/>
                    </a:cubicBezTo>
                    <a:cubicBezTo>
                      <a:pt x="3984" y="2495"/>
                      <a:pt x="4001" y="2495"/>
                      <a:pt x="4001" y="2478"/>
                    </a:cubicBezTo>
                    <a:cubicBezTo>
                      <a:pt x="4135" y="2260"/>
                      <a:pt x="4201" y="2110"/>
                      <a:pt x="4201" y="2110"/>
                    </a:cubicBezTo>
                    <a:lnTo>
                      <a:pt x="1306" y="1"/>
                    </a:ln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2"/>
              <p:cNvSpPr/>
              <p:nvPr/>
            </p:nvSpPr>
            <p:spPr>
              <a:xfrm>
                <a:off x="1462291" y="1456273"/>
                <a:ext cx="338846" cy="300729"/>
              </a:xfrm>
              <a:custGeom>
                <a:avLst/>
                <a:gdLst/>
                <a:ahLst/>
                <a:cxnLst/>
                <a:rect l="l" t="t" r="r" b="b"/>
                <a:pathLst>
                  <a:path w="7734" h="6864" extrusionOk="0">
                    <a:moveTo>
                      <a:pt x="2739" y="1"/>
                    </a:moveTo>
                    <a:cubicBezTo>
                      <a:pt x="2622" y="1"/>
                      <a:pt x="2512" y="8"/>
                      <a:pt x="2411" y="23"/>
                    </a:cubicBezTo>
                    <a:cubicBezTo>
                      <a:pt x="1005" y="241"/>
                      <a:pt x="1" y="2250"/>
                      <a:pt x="1122" y="3539"/>
                    </a:cubicBezTo>
                    <a:cubicBezTo>
                      <a:pt x="1407" y="3840"/>
                      <a:pt x="1792" y="4191"/>
                      <a:pt x="2244" y="4543"/>
                    </a:cubicBezTo>
                    <a:cubicBezTo>
                      <a:pt x="3599" y="5648"/>
                      <a:pt x="5474" y="6752"/>
                      <a:pt x="6010" y="6853"/>
                    </a:cubicBezTo>
                    <a:cubicBezTo>
                      <a:pt x="6053" y="6860"/>
                      <a:pt x="6095" y="6864"/>
                      <a:pt x="6136" y="6864"/>
                    </a:cubicBezTo>
                    <a:cubicBezTo>
                      <a:pt x="6472" y="6864"/>
                      <a:pt x="6716" y="6611"/>
                      <a:pt x="6880" y="5999"/>
                    </a:cubicBezTo>
                    <a:cubicBezTo>
                      <a:pt x="6914" y="5899"/>
                      <a:pt x="6930" y="5781"/>
                      <a:pt x="6964" y="5664"/>
                    </a:cubicBezTo>
                    <a:lnTo>
                      <a:pt x="7081" y="4961"/>
                    </a:lnTo>
                    <a:cubicBezTo>
                      <a:pt x="7098" y="4878"/>
                      <a:pt x="7114" y="4777"/>
                      <a:pt x="7114" y="4693"/>
                    </a:cubicBezTo>
                    <a:cubicBezTo>
                      <a:pt x="7315" y="4677"/>
                      <a:pt x="7734" y="4593"/>
                      <a:pt x="7684" y="4476"/>
                    </a:cubicBezTo>
                    <a:cubicBezTo>
                      <a:pt x="7600" y="4325"/>
                      <a:pt x="7215" y="3555"/>
                      <a:pt x="7198" y="3522"/>
                    </a:cubicBezTo>
                    <a:cubicBezTo>
                      <a:pt x="7215" y="2986"/>
                      <a:pt x="7181" y="2450"/>
                      <a:pt x="7081" y="1999"/>
                    </a:cubicBezTo>
                    <a:cubicBezTo>
                      <a:pt x="7048" y="1831"/>
                      <a:pt x="6997" y="1681"/>
                      <a:pt x="6914" y="1547"/>
                    </a:cubicBezTo>
                    <a:cubicBezTo>
                      <a:pt x="6763" y="1262"/>
                      <a:pt x="6495" y="1028"/>
                      <a:pt x="6177" y="911"/>
                    </a:cubicBezTo>
                    <a:cubicBezTo>
                      <a:pt x="5306" y="550"/>
                      <a:pt x="3761" y="1"/>
                      <a:pt x="2739" y="1"/>
                    </a:cubicBez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2"/>
              <p:cNvSpPr/>
              <p:nvPr/>
            </p:nvSpPr>
            <p:spPr>
              <a:xfrm>
                <a:off x="1726306" y="1674812"/>
                <a:ext cx="32290" cy="23045"/>
              </a:xfrm>
              <a:custGeom>
                <a:avLst/>
                <a:gdLst/>
                <a:ahLst/>
                <a:cxnLst/>
                <a:rect l="l" t="t" r="r" b="b"/>
                <a:pathLst>
                  <a:path w="737" h="526" extrusionOk="0">
                    <a:moveTo>
                      <a:pt x="97" y="0"/>
                    </a:moveTo>
                    <a:cubicBezTo>
                      <a:pt x="87" y="0"/>
                      <a:pt x="76" y="2"/>
                      <a:pt x="67" y="7"/>
                    </a:cubicBezTo>
                    <a:cubicBezTo>
                      <a:pt x="17" y="23"/>
                      <a:pt x="0" y="74"/>
                      <a:pt x="34" y="107"/>
                    </a:cubicBezTo>
                    <a:cubicBezTo>
                      <a:pt x="34" y="124"/>
                      <a:pt x="218" y="492"/>
                      <a:pt x="620" y="526"/>
                    </a:cubicBezTo>
                    <a:lnTo>
                      <a:pt x="670" y="526"/>
                    </a:lnTo>
                    <a:cubicBezTo>
                      <a:pt x="703" y="526"/>
                      <a:pt x="737" y="492"/>
                      <a:pt x="737" y="442"/>
                    </a:cubicBezTo>
                    <a:cubicBezTo>
                      <a:pt x="737" y="408"/>
                      <a:pt x="703" y="375"/>
                      <a:pt x="670" y="375"/>
                    </a:cubicBezTo>
                    <a:cubicBezTo>
                      <a:pt x="318" y="375"/>
                      <a:pt x="168" y="40"/>
                      <a:pt x="168" y="40"/>
                    </a:cubicBezTo>
                    <a:cubicBezTo>
                      <a:pt x="156" y="16"/>
                      <a:pt x="125"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2"/>
              <p:cNvSpPr/>
              <p:nvPr/>
            </p:nvSpPr>
            <p:spPr>
              <a:xfrm>
                <a:off x="1746854" y="1588544"/>
                <a:ext cx="12487" cy="22783"/>
              </a:xfrm>
              <a:custGeom>
                <a:avLst/>
                <a:gdLst/>
                <a:ahLst/>
                <a:cxnLst/>
                <a:rect l="l" t="t" r="r" b="b"/>
                <a:pathLst>
                  <a:path w="285" h="520" extrusionOk="0">
                    <a:moveTo>
                      <a:pt x="134" y="1"/>
                    </a:moveTo>
                    <a:cubicBezTo>
                      <a:pt x="50" y="17"/>
                      <a:pt x="0" y="135"/>
                      <a:pt x="0" y="268"/>
                    </a:cubicBezTo>
                    <a:cubicBezTo>
                      <a:pt x="17" y="402"/>
                      <a:pt x="84" y="520"/>
                      <a:pt x="151" y="520"/>
                    </a:cubicBezTo>
                    <a:cubicBezTo>
                      <a:pt x="234" y="503"/>
                      <a:pt x="285" y="386"/>
                      <a:pt x="285" y="252"/>
                    </a:cubicBezTo>
                    <a:cubicBezTo>
                      <a:pt x="268" y="118"/>
                      <a:pt x="201" y="1"/>
                      <a:pt x="134" y="1"/>
                    </a:cubicBezTo>
                    <a:close/>
                  </a:path>
                </a:pathLst>
              </a:custGeom>
              <a:solidFill>
                <a:srgbClr val="002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2"/>
              <p:cNvSpPr/>
              <p:nvPr/>
            </p:nvSpPr>
            <p:spPr>
              <a:xfrm>
                <a:off x="1720435" y="1561205"/>
                <a:ext cx="47712" cy="26638"/>
              </a:xfrm>
              <a:custGeom>
                <a:avLst/>
                <a:gdLst/>
                <a:ahLst/>
                <a:cxnLst/>
                <a:rect l="l" t="t" r="r" b="b"/>
                <a:pathLst>
                  <a:path w="1089" h="608" extrusionOk="0">
                    <a:moveTo>
                      <a:pt x="747" y="1"/>
                    </a:moveTo>
                    <a:cubicBezTo>
                      <a:pt x="387" y="1"/>
                      <a:pt x="131" y="258"/>
                      <a:pt x="34" y="424"/>
                    </a:cubicBezTo>
                    <a:cubicBezTo>
                      <a:pt x="1" y="474"/>
                      <a:pt x="17" y="558"/>
                      <a:pt x="68" y="591"/>
                    </a:cubicBezTo>
                    <a:cubicBezTo>
                      <a:pt x="84" y="591"/>
                      <a:pt x="101" y="608"/>
                      <a:pt x="118" y="608"/>
                    </a:cubicBezTo>
                    <a:cubicBezTo>
                      <a:pt x="168" y="608"/>
                      <a:pt x="218" y="591"/>
                      <a:pt x="235" y="541"/>
                    </a:cubicBezTo>
                    <a:cubicBezTo>
                      <a:pt x="249" y="527"/>
                      <a:pt x="422" y="245"/>
                      <a:pt x="742" y="245"/>
                    </a:cubicBezTo>
                    <a:cubicBezTo>
                      <a:pt x="797" y="245"/>
                      <a:pt x="857" y="253"/>
                      <a:pt x="921" y="273"/>
                    </a:cubicBezTo>
                    <a:cubicBezTo>
                      <a:pt x="933" y="276"/>
                      <a:pt x="944" y="277"/>
                      <a:pt x="955" y="277"/>
                    </a:cubicBezTo>
                    <a:cubicBezTo>
                      <a:pt x="1010" y="277"/>
                      <a:pt x="1058" y="245"/>
                      <a:pt x="1072" y="189"/>
                    </a:cubicBezTo>
                    <a:cubicBezTo>
                      <a:pt x="1089" y="122"/>
                      <a:pt x="1055" y="55"/>
                      <a:pt x="988" y="39"/>
                    </a:cubicBezTo>
                    <a:cubicBezTo>
                      <a:pt x="903" y="12"/>
                      <a:pt x="823" y="1"/>
                      <a:pt x="747" y="1"/>
                    </a:cubicBezTo>
                    <a:close/>
                  </a:path>
                </a:pathLst>
              </a:custGeom>
              <a:solidFill>
                <a:srgbClr val="002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2"/>
              <p:cNvSpPr/>
              <p:nvPr/>
            </p:nvSpPr>
            <p:spPr>
              <a:xfrm>
                <a:off x="1616292" y="1571194"/>
                <a:ext cx="29398" cy="48939"/>
              </a:xfrm>
              <a:custGeom>
                <a:avLst/>
                <a:gdLst/>
                <a:ahLst/>
                <a:cxnLst/>
                <a:rect l="l" t="t" r="r" b="b"/>
                <a:pathLst>
                  <a:path w="671" h="1117" extrusionOk="0">
                    <a:moveTo>
                      <a:pt x="87" y="1"/>
                    </a:moveTo>
                    <a:cubicBezTo>
                      <a:pt x="62" y="1"/>
                      <a:pt x="37" y="9"/>
                      <a:pt x="17" y="28"/>
                    </a:cubicBezTo>
                    <a:cubicBezTo>
                      <a:pt x="1" y="62"/>
                      <a:pt x="1" y="129"/>
                      <a:pt x="34" y="146"/>
                    </a:cubicBezTo>
                    <a:cubicBezTo>
                      <a:pt x="34" y="162"/>
                      <a:pt x="436" y="480"/>
                      <a:pt x="503" y="1049"/>
                    </a:cubicBezTo>
                    <a:cubicBezTo>
                      <a:pt x="503" y="1083"/>
                      <a:pt x="536" y="1116"/>
                      <a:pt x="570" y="1116"/>
                    </a:cubicBezTo>
                    <a:lnTo>
                      <a:pt x="587" y="1116"/>
                    </a:lnTo>
                    <a:cubicBezTo>
                      <a:pt x="637" y="1116"/>
                      <a:pt x="670" y="1066"/>
                      <a:pt x="670" y="1033"/>
                    </a:cubicBezTo>
                    <a:cubicBezTo>
                      <a:pt x="603" y="380"/>
                      <a:pt x="151" y="28"/>
                      <a:pt x="135" y="12"/>
                    </a:cubicBezTo>
                    <a:cubicBezTo>
                      <a:pt x="121" y="5"/>
                      <a:pt x="104"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2"/>
              <p:cNvSpPr/>
              <p:nvPr/>
            </p:nvSpPr>
            <p:spPr>
              <a:xfrm>
                <a:off x="1611166" y="1589464"/>
                <a:ext cx="27909" cy="10866"/>
              </a:xfrm>
              <a:custGeom>
                <a:avLst/>
                <a:gdLst/>
                <a:ahLst/>
                <a:cxnLst/>
                <a:rect l="l" t="t" r="r" b="b"/>
                <a:pathLst>
                  <a:path w="637" h="248" extrusionOk="0">
                    <a:moveTo>
                      <a:pt x="450" y="1"/>
                    </a:moveTo>
                    <a:cubicBezTo>
                      <a:pt x="260" y="1"/>
                      <a:pt x="65" y="80"/>
                      <a:pt x="51" y="80"/>
                    </a:cubicBezTo>
                    <a:cubicBezTo>
                      <a:pt x="17" y="97"/>
                      <a:pt x="1" y="147"/>
                      <a:pt x="17" y="197"/>
                    </a:cubicBezTo>
                    <a:cubicBezTo>
                      <a:pt x="17" y="214"/>
                      <a:pt x="51" y="247"/>
                      <a:pt x="84" y="247"/>
                    </a:cubicBezTo>
                    <a:cubicBezTo>
                      <a:pt x="101" y="247"/>
                      <a:pt x="118" y="247"/>
                      <a:pt x="118" y="231"/>
                    </a:cubicBezTo>
                    <a:cubicBezTo>
                      <a:pt x="172" y="217"/>
                      <a:pt x="312" y="171"/>
                      <a:pt x="435" y="171"/>
                    </a:cubicBezTo>
                    <a:cubicBezTo>
                      <a:pt x="465" y="171"/>
                      <a:pt x="493" y="174"/>
                      <a:pt x="519" y="180"/>
                    </a:cubicBezTo>
                    <a:cubicBezTo>
                      <a:pt x="570" y="180"/>
                      <a:pt x="620" y="164"/>
                      <a:pt x="620" y="114"/>
                    </a:cubicBezTo>
                    <a:cubicBezTo>
                      <a:pt x="637" y="80"/>
                      <a:pt x="603" y="30"/>
                      <a:pt x="570" y="13"/>
                    </a:cubicBezTo>
                    <a:cubicBezTo>
                      <a:pt x="531" y="4"/>
                      <a:pt x="491"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2"/>
              <p:cNvSpPr/>
              <p:nvPr/>
            </p:nvSpPr>
            <p:spPr>
              <a:xfrm>
                <a:off x="1462291" y="1456317"/>
                <a:ext cx="293369" cy="199040"/>
              </a:xfrm>
              <a:custGeom>
                <a:avLst/>
                <a:gdLst/>
                <a:ahLst/>
                <a:cxnLst/>
                <a:rect l="l" t="t" r="r" b="b"/>
                <a:pathLst>
                  <a:path w="6696" h="4543" extrusionOk="0">
                    <a:moveTo>
                      <a:pt x="2732" y="0"/>
                    </a:moveTo>
                    <a:cubicBezTo>
                      <a:pt x="2618" y="0"/>
                      <a:pt x="2510" y="7"/>
                      <a:pt x="2411" y="22"/>
                    </a:cubicBezTo>
                    <a:cubicBezTo>
                      <a:pt x="1005" y="240"/>
                      <a:pt x="1" y="2249"/>
                      <a:pt x="1122" y="3538"/>
                    </a:cubicBezTo>
                    <a:cubicBezTo>
                      <a:pt x="1407" y="3839"/>
                      <a:pt x="1792" y="4190"/>
                      <a:pt x="2244" y="4542"/>
                    </a:cubicBezTo>
                    <a:cubicBezTo>
                      <a:pt x="2252" y="4542"/>
                      <a:pt x="2260" y="4543"/>
                      <a:pt x="2269" y="4543"/>
                    </a:cubicBezTo>
                    <a:cubicBezTo>
                      <a:pt x="2566" y="4543"/>
                      <a:pt x="2935" y="4260"/>
                      <a:pt x="3131" y="3755"/>
                    </a:cubicBezTo>
                    <a:cubicBezTo>
                      <a:pt x="2762" y="3270"/>
                      <a:pt x="2645" y="2600"/>
                      <a:pt x="3147" y="2249"/>
                    </a:cubicBezTo>
                    <a:cubicBezTo>
                      <a:pt x="3343" y="2110"/>
                      <a:pt x="3524" y="2056"/>
                      <a:pt x="3689" y="2056"/>
                    </a:cubicBezTo>
                    <a:cubicBezTo>
                      <a:pt x="4258" y="2056"/>
                      <a:pt x="4620" y="2701"/>
                      <a:pt x="4620" y="2701"/>
                    </a:cubicBezTo>
                    <a:cubicBezTo>
                      <a:pt x="4620" y="2701"/>
                      <a:pt x="4648" y="3429"/>
                      <a:pt x="4877" y="3429"/>
                    </a:cubicBezTo>
                    <a:cubicBezTo>
                      <a:pt x="4901" y="3429"/>
                      <a:pt x="4927" y="3421"/>
                      <a:pt x="4955" y="3404"/>
                    </a:cubicBezTo>
                    <a:cubicBezTo>
                      <a:pt x="5256" y="3203"/>
                      <a:pt x="4989" y="1596"/>
                      <a:pt x="4989" y="1596"/>
                    </a:cubicBezTo>
                    <a:cubicBezTo>
                      <a:pt x="5273" y="1596"/>
                      <a:pt x="5575" y="1345"/>
                      <a:pt x="5809" y="1043"/>
                    </a:cubicBezTo>
                    <a:cubicBezTo>
                      <a:pt x="6093" y="1110"/>
                      <a:pt x="6395" y="1228"/>
                      <a:pt x="6696" y="1261"/>
                    </a:cubicBezTo>
                    <a:cubicBezTo>
                      <a:pt x="6562" y="1110"/>
                      <a:pt x="6378" y="977"/>
                      <a:pt x="6177" y="910"/>
                    </a:cubicBezTo>
                    <a:cubicBezTo>
                      <a:pt x="5304" y="563"/>
                      <a:pt x="3753" y="0"/>
                      <a:pt x="273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2"/>
              <p:cNvSpPr/>
              <p:nvPr/>
            </p:nvSpPr>
            <p:spPr>
              <a:xfrm>
                <a:off x="1732177" y="1549595"/>
                <a:ext cx="47712" cy="94766"/>
              </a:xfrm>
              <a:custGeom>
                <a:avLst/>
                <a:gdLst/>
                <a:ahLst/>
                <a:cxnLst/>
                <a:rect l="l" t="t" r="r" b="b"/>
                <a:pathLst>
                  <a:path w="1089" h="2163" extrusionOk="0">
                    <a:moveTo>
                      <a:pt x="641" y="102"/>
                    </a:moveTo>
                    <a:cubicBezTo>
                      <a:pt x="645" y="102"/>
                      <a:pt x="649" y="103"/>
                      <a:pt x="653" y="103"/>
                    </a:cubicBezTo>
                    <a:cubicBezTo>
                      <a:pt x="837" y="120"/>
                      <a:pt x="988" y="521"/>
                      <a:pt x="921" y="1090"/>
                    </a:cubicBezTo>
                    <a:cubicBezTo>
                      <a:pt x="921" y="1107"/>
                      <a:pt x="921" y="1107"/>
                      <a:pt x="921" y="1124"/>
                    </a:cubicBezTo>
                    <a:lnTo>
                      <a:pt x="904" y="1224"/>
                    </a:lnTo>
                    <a:cubicBezTo>
                      <a:pt x="840" y="1719"/>
                      <a:pt x="624" y="2047"/>
                      <a:pt x="459" y="2047"/>
                    </a:cubicBezTo>
                    <a:cubicBezTo>
                      <a:pt x="451" y="2047"/>
                      <a:pt x="443" y="2046"/>
                      <a:pt x="436" y="2045"/>
                    </a:cubicBezTo>
                    <a:cubicBezTo>
                      <a:pt x="251" y="2028"/>
                      <a:pt x="101" y="1609"/>
                      <a:pt x="168" y="1040"/>
                    </a:cubicBezTo>
                    <a:cubicBezTo>
                      <a:pt x="233" y="467"/>
                      <a:pt x="459" y="102"/>
                      <a:pt x="641" y="102"/>
                    </a:cubicBezTo>
                    <a:close/>
                    <a:moveTo>
                      <a:pt x="640" y="1"/>
                    </a:moveTo>
                    <a:cubicBezTo>
                      <a:pt x="368" y="1"/>
                      <a:pt x="132" y="442"/>
                      <a:pt x="67" y="1024"/>
                    </a:cubicBezTo>
                    <a:cubicBezTo>
                      <a:pt x="0" y="1626"/>
                      <a:pt x="151" y="2128"/>
                      <a:pt x="419" y="2162"/>
                    </a:cubicBezTo>
                    <a:cubicBezTo>
                      <a:pt x="424" y="2162"/>
                      <a:pt x="429" y="2162"/>
                      <a:pt x="434" y="2162"/>
                    </a:cubicBezTo>
                    <a:cubicBezTo>
                      <a:pt x="696" y="2162"/>
                      <a:pt x="939" y="1749"/>
                      <a:pt x="1021" y="1191"/>
                    </a:cubicBezTo>
                    <a:cubicBezTo>
                      <a:pt x="1021" y="1174"/>
                      <a:pt x="1021" y="1141"/>
                      <a:pt x="1021" y="1124"/>
                    </a:cubicBezTo>
                    <a:cubicBezTo>
                      <a:pt x="1021" y="1107"/>
                      <a:pt x="1021" y="1090"/>
                      <a:pt x="1021" y="1074"/>
                    </a:cubicBezTo>
                    <a:cubicBezTo>
                      <a:pt x="1088" y="505"/>
                      <a:pt x="921" y="19"/>
                      <a:pt x="653" y="2"/>
                    </a:cubicBezTo>
                    <a:lnTo>
                      <a:pt x="670" y="2"/>
                    </a:lnTo>
                    <a:cubicBezTo>
                      <a:pt x="660" y="1"/>
                      <a:pt x="650" y="1"/>
                      <a:pt x="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2"/>
              <p:cNvSpPr/>
              <p:nvPr/>
            </p:nvSpPr>
            <p:spPr>
              <a:xfrm>
                <a:off x="1771784" y="1596606"/>
                <a:ext cx="11041" cy="7711"/>
              </a:xfrm>
              <a:custGeom>
                <a:avLst/>
                <a:gdLst/>
                <a:ahLst/>
                <a:cxnLst/>
                <a:rect l="l" t="t" r="r" b="b"/>
                <a:pathLst>
                  <a:path w="252" h="176" extrusionOk="0">
                    <a:moveTo>
                      <a:pt x="101" y="1"/>
                    </a:moveTo>
                    <a:cubicBezTo>
                      <a:pt x="67" y="1"/>
                      <a:pt x="50" y="1"/>
                      <a:pt x="17" y="17"/>
                    </a:cubicBezTo>
                    <a:cubicBezTo>
                      <a:pt x="17" y="34"/>
                      <a:pt x="17" y="34"/>
                      <a:pt x="17" y="51"/>
                    </a:cubicBezTo>
                    <a:lnTo>
                      <a:pt x="0" y="151"/>
                    </a:lnTo>
                    <a:cubicBezTo>
                      <a:pt x="17" y="151"/>
                      <a:pt x="34" y="135"/>
                      <a:pt x="34" y="135"/>
                    </a:cubicBezTo>
                    <a:cubicBezTo>
                      <a:pt x="34" y="135"/>
                      <a:pt x="67" y="101"/>
                      <a:pt x="101" y="101"/>
                    </a:cubicBezTo>
                    <a:cubicBezTo>
                      <a:pt x="101" y="101"/>
                      <a:pt x="117" y="101"/>
                      <a:pt x="117" y="118"/>
                    </a:cubicBezTo>
                    <a:cubicBezTo>
                      <a:pt x="134" y="118"/>
                      <a:pt x="134" y="135"/>
                      <a:pt x="151" y="151"/>
                    </a:cubicBezTo>
                    <a:cubicBezTo>
                      <a:pt x="163" y="163"/>
                      <a:pt x="183" y="175"/>
                      <a:pt x="200" y="175"/>
                    </a:cubicBezTo>
                    <a:cubicBezTo>
                      <a:pt x="207" y="175"/>
                      <a:pt x="213" y="173"/>
                      <a:pt x="218" y="168"/>
                    </a:cubicBezTo>
                    <a:lnTo>
                      <a:pt x="218" y="151"/>
                    </a:lnTo>
                    <a:cubicBezTo>
                      <a:pt x="235" y="151"/>
                      <a:pt x="251" y="118"/>
                      <a:pt x="235" y="84"/>
                    </a:cubicBezTo>
                    <a:cubicBezTo>
                      <a:pt x="201" y="34"/>
                      <a:pt x="151" y="17"/>
                      <a:pt x="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2"/>
              <p:cNvSpPr/>
              <p:nvPr/>
            </p:nvSpPr>
            <p:spPr>
              <a:xfrm>
                <a:off x="1685254" y="1580483"/>
                <a:ext cx="55028" cy="11786"/>
              </a:xfrm>
              <a:custGeom>
                <a:avLst/>
                <a:gdLst/>
                <a:ahLst/>
                <a:cxnLst/>
                <a:rect l="l" t="t" r="r" b="b"/>
                <a:pathLst>
                  <a:path w="1256" h="269" extrusionOk="0">
                    <a:moveTo>
                      <a:pt x="0" y="0"/>
                    </a:moveTo>
                    <a:lnTo>
                      <a:pt x="0" y="101"/>
                    </a:lnTo>
                    <a:lnTo>
                      <a:pt x="1189" y="268"/>
                    </a:lnTo>
                    <a:cubicBezTo>
                      <a:pt x="1222" y="268"/>
                      <a:pt x="1239" y="252"/>
                      <a:pt x="1255" y="218"/>
                    </a:cubicBezTo>
                    <a:cubicBezTo>
                      <a:pt x="1255" y="201"/>
                      <a:pt x="1239" y="168"/>
                      <a:pt x="1205" y="168"/>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2"/>
              <p:cNvSpPr/>
              <p:nvPr/>
            </p:nvSpPr>
            <p:spPr>
              <a:xfrm>
                <a:off x="1721925" y="2404033"/>
                <a:ext cx="473044" cy="41841"/>
              </a:xfrm>
              <a:custGeom>
                <a:avLst/>
                <a:gdLst/>
                <a:ahLst/>
                <a:cxnLst/>
                <a:rect l="l" t="t" r="r" b="b"/>
                <a:pathLst>
                  <a:path w="10797" h="955" extrusionOk="0">
                    <a:moveTo>
                      <a:pt x="0" y="1"/>
                    </a:moveTo>
                    <a:lnTo>
                      <a:pt x="0" y="955"/>
                    </a:lnTo>
                    <a:lnTo>
                      <a:pt x="10796" y="955"/>
                    </a:lnTo>
                    <a:lnTo>
                      <a:pt x="10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2"/>
              <p:cNvSpPr/>
              <p:nvPr/>
            </p:nvSpPr>
            <p:spPr>
              <a:xfrm>
                <a:off x="2157511" y="2025621"/>
                <a:ext cx="199522" cy="420249"/>
              </a:xfrm>
              <a:custGeom>
                <a:avLst/>
                <a:gdLst/>
                <a:ahLst/>
                <a:cxnLst/>
                <a:rect l="l" t="t" r="r" b="b"/>
                <a:pathLst>
                  <a:path w="4554" h="9592" extrusionOk="0">
                    <a:moveTo>
                      <a:pt x="3583" y="1"/>
                    </a:moveTo>
                    <a:lnTo>
                      <a:pt x="1" y="9274"/>
                    </a:lnTo>
                    <a:lnTo>
                      <a:pt x="854" y="9592"/>
                    </a:lnTo>
                    <a:lnTo>
                      <a:pt x="4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2"/>
              <p:cNvSpPr/>
              <p:nvPr/>
            </p:nvSpPr>
            <p:spPr>
              <a:xfrm>
                <a:off x="1781291" y="2406136"/>
                <a:ext cx="223006" cy="95205"/>
              </a:xfrm>
              <a:custGeom>
                <a:avLst/>
                <a:gdLst/>
                <a:ahLst/>
                <a:cxnLst/>
                <a:rect l="l" t="t" r="r" b="b"/>
                <a:pathLst>
                  <a:path w="5090" h="2173" extrusionOk="0">
                    <a:moveTo>
                      <a:pt x="665" y="1"/>
                    </a:moveTo>
                    <a:cubicBezTo>
                      <a:pt x="639" y="1"/>
                      <a:pt x="608" y="7"/>
                      <a:pt x="570" y="20"/>
                    </a:cubicBezTo>
                    <a:cubicBezTo>
                      <a:pt x="118" y="187"/>
                      <a:pt x="1" y="924"/>
                      <a:pt x="1" y="924"/>
                    </a:cubicBezTo>
                    <a:cubicBezTo>
                      <a:pt x="1" y="924"/>
                      <a:pt x="620" y="1811"/>
                      <a:pt x="1792" y="2095"/>
                    </a:cubicBezTo>
                    <a:cubicBezTo>
                      <a:pt x="2028" y="2149"/>
                      <a:pt x="2259" y="2173"/>
                      <a:pt x="2482" y="2173"/>
                    </a:cubicBezTo>
                    <a:cubicBezTo>
                      <a:pt x="3370" y="2173"/>
                      <a:pt x="4139" y="1804"/>
                      <a:pt x="4621" y="1510"/>
                    </a:cubicBezTo>
                    <a:cubicBezTo>
                      <a:pt x="4771" y="1426"/>
                      <a:pt x="4905" y="1325"/>
                      <a:pt x="4989" y="1242"/>
                    </a:cubicBezTo>
                    <a:cubicBezTo>
                      <a:pt x="5073" y="1175"/>
                      <a:pt x="5089" y="1058"/>
                      <a:pt x="5039" y="974"/>
                    </a:cubicBezTo>
                    <a:cubicBezTo>
                      <a:pt x="5022" y="940"/>
                      <a:pt x="5006" y="907"/>
                      <a:pt x="4972" y="890"/>
                    </a:cubicBezTo>
                    <a:cubicBezTo>
                      <a:pt x="4939" y="857"/>
                      <a:pt x="4905" y="840"/>
                      <a:pt x="4855" y="840"/>
                    </a:cubicBezTo>
                    <a:cubicBezTo>
                      <a:pt x="4771" y="840"/>
                      <a:pt x="4688" y="823"/>
                      <a:pt x="4587" y="823"/>
                    </a:cubicBezTo>
                    <a:lnTo>
                      <a:pt x="4420" y="823"/>
                    </a:lnTo>
                    <a:cubicBezTo>
                      <a:pt x="4273" y="817"/>
                      <a:pt x="4117" y="813"/>
                      <a:pt x="3956" y="813"/>
                    </a:cubicBezTo>
                    <a:cubicBezTo>
                      <a:pt x="3677" y="813"/>
                      <a:pt x="3384" y="825"/>
                      <a:pt x="3097" y="857"/>
                    </a:cubicBezTo>
                    <a:cubicBezTo>
                      <a:pt x="2881" y="879"/>
                      <a:pt x="2625" y="889"/>
                      <a:pt x="2363" y="889"/>
                    </a:cubicBezTo>
                    <a:cubicBezTo>
                      <a:pt x="1634" y="889"/>
                      <a:pt x="861" y="808"/>
                      <a:pt x="788" y="673"/>
                    </a:cubicBezTo>
                    <a:cubicBezTo>
                      <a:pt x="682" y="507"/>
                      <a:pt x="903" y="1"/>
                      <a:pt x="665" y="1"/>
                    </a:cubicBez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9" name="TextBox 68"/>
          <p:cNvSpPr txBox="1"/>
          <p:nvPr/>
        </p:nvSpPr>
        <p:spPr>
          <a:xfrm>
            <a:off x="705376" y="430070"/>
            <a:ext cx="3445710" cy="630942"/>
          </a:xfrm>
          <a:prstGeom prst="rect">
            <a:avLst/>
          </a:prstGeom>
          <a:noFill/>
        </p:spPr>
        <p:txBody>
          <a:bodyPr wrap="square" rtlCol="0">
            <a:spAutoFit/>
          </a:bodyPr>
          <a:lstStyle/>
          <a:p>
            <a:pPr algn="ctr"/>
            <a:r>
              <a:rPr lang="en-US" sz="3500" b="1" smtClean="0"/>
              <a:t>KHỞI ĐỘNG</a:t>
            </a:r>
            <a:endParaRPr lang="en-US" sz="3500" b="1"/>
          </a:p>
        </p:txBody>
      </p:sp>
      <p:sp>
        <p:nvSpPr>
          <p:cNvPr id="70" name="TextBox 69"/>
          <p:cNvSpPr txBox="1"/>
          <p:nvPr/>
        </p:nvSpPr>
        <p:spPr>
          <a:xfrm>
            <a:off x="3329090" y="1554081"/>
            <a:ext cx="4615189" cy="2400657"/>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Việt Nam là đất nước </a:t>
            </a:r>
            <a:r>
              <a:rPr lang="en-US" sz="2000" smtClean="0">
                <a:latin typeface="Arial" panose="020B0604020202020204" pitchFamily="34" charset="0"/>
                <a:cs typeface="Arial" panose="020B0604020202020204" pitchFamily="34" charset="0"/>
              </a:rPr>
              <a:t>có </a:t>
            </a:r>
            <a:r>
              <a:rPr lang="vi-VN" sz="2000" smtClean="0">
                <a:latin typeface="Arial" panose="020B0604020202020204" pitchFamily="34" charset="0"/>
                <a:cs typeface="Arial" panose="020B0604020202020204" pitchFamily="34" charset="0"/>
              </a:rPr>
              <a:t>nền </a:t>
            </a:r>
            <a:r>
              <a:rPr lang="vi-VN" sz="2000">
                <a:latin typeface="Arial" panose="020B0604020202020204" pitchFamily="34" charset="0"/>
                <a:cs typeface="Arial" panose="020B0604020202020204" pitchFamily="34" charset="0"/>
              </a:rPr>
              <a:t>kinh tế đang phát </a:t>
            </a:r>
            <a:r>
              <a:rPr lang="vi-VN" sz="2000" smtClean="0">
                <a:latin typeface="Arial" panose="020B0604020202020204" pitchFamily="34" charset="0"/>
                <a:cs typeface="Arial" panose="020B0604020202020204" pitchFamily="34" charset="0"/>
              </a:rPr>
              <a:t>triển</a:t>
            </a:r>
            <a:r>
              <a:rPr lang="en-US" sz="2000" smtClean="0">
                <a:latin typeface="Arial" panose="020B0604020202020204" pitchFamily="34" charset="0"/>
                <a:cs typeface="Arial" panose="020B0604020202020204" pitchFamily="34" charset="0"/>
              </a:rPr>
              <a:t>. G</a:t>
            </a:r>
            <a:r>
              <a:rPr lang="vi-VN" sz="2000" smtClean="0">
                <a:latin typeface="Arial" panose="020B0604020202020204" pitchFamily="34" charset="0"/>
                <a:cs typeface="Arial" panose="020B0604020202020204" pitchFamily="34" charset="0"/>
              </a:rPr>
              <a:t>iới </a:t>
            </a:r>
            <a:r>
              <a:rPr lang="vi-VN" sz="2000">
                <a:latin typeface="Arial" panose="020B0604020202020204" pitchFamily="34" charset="0"/>
                <a:cs typeface="Arial" panose="020B0604020202020204" pitchFamily="34" charset="0"/>
              </a:rPr>
              <a:t>trẻ hiện nay </a:t>
            </a:r>
            <a:r>
              <a:rPr lang="en-US" sz="2000" smtClean="0">
                <a:latin typeface="Arial" panose="020B0604020202020204" pitchFamily="34" charset="0"/>
                <a:cs typeface="Arial" panose="020B0604020202020204" pitchFamily="34" charset="0"/>
              </a:rPr>
              <a:t>phải đứ</a:t>
            </a:r>
            <a:r>
              <a:rPr lang="vi-VN" sz="2000" smtClean="0">
                <a:latin typeface="Arial" panose="020B0604020202020204" pitchFamily="34" charset="0"/>
                <a:cs typeface="Arial" panose="020B0604020202020204" pitchFamily="34" charset="0"/>
              </a:rPr>
              <a:t>ng </a:t>
            </a:r>
            <a:r>
              <a:rPr lang="vi-VN" sz="2000">
                <a:latin typeface="Arial" panose="020B0604020202020204" pitchFamily="34" charset="0"/>
                <a:cs typeface="Arial" panose="020B0604020202020204" pitchFamily="34" charset="0"/>
              </a:rPr>
              <a:t>trước ngã rẽ chọn việc làm theo sở thích hay </a:t>
            </a:r>
            <a:r>
              <a:rPr lang="vi-VN" sz="2000" smtClean="0">
                <a:latin typeface="Arial" panose="020B0604020202020204" pitchFamily="34" charset="0"/>
                <a:cs typeface="Arial" panose="020B0604020202020204" pitchFamily="34" charset="0"/>
              </a:rPr>
              <a:t>nhu </a:t>
            </a:r>
            <a:r>
              <a:rPr lang="vi-VN" sz="2000">
                <a:latin typeface="Arial" panose="020B0604020202020204" pitchFamily="34" charset="0"/>
                <a:cs typeface="Arial" panose="020B0604020202020204" pitchFamily="34" charset="0"/>
              </a:rPr>
              <a:t>cầu xã hội. Nếu là em, em sẽ chọn </a:t>
            </a:r>
            <a:r>
              <a:rPr lang="en-US" sz="2000" smtClean="0">
                <a:latin typeface="Arial" panose="020B0604020202020204" pitchFamily="34" charset="0"/>
                <a:cs typeface="Arial" panose="020B0604020202020204" pitchFamily="34" charset="0"/>
              </a:rPr>
              <a:t>thế nào</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Vì sao?</a:t>
            </a: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863076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up)">
                                      <p:cBhvr>
                                        <p:cTn id="7" dur="500"/>
                                        <p:tgtEl>
                                          <p:spTgt spid="7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16"/>
                                        </p:tgtEl>
                                        <p:attrNameLst>
                                          <p:attrName>style.visibility</p:attrName>
                                        </p:attrNameLst>
                                      </p:cBhvr>
                                      <p:to>
                                        <p:strVal val="visible"/>
                                      </p:to>
                                    </p:set>
                                    <p:animEffect transition="in" filter="wipe(up)">
                                      <p:cBhvr>
                                        <p:cTn id="10" dur="500"/>
                                        <p:tgtEl>
                                          <p:spTgt spid="2116"/>
                                        </p:tgtEl>
                                      </p:cBhvr>
                                    </p:animEffect>
                                  </p:childTnLst>
                                </p:cTn>
                              </p:par>
                              <p:par>
                                <p:cTn id="11" presetID="22" presetClass="entr" presetSubtype="1" fill="hold" nodeType="withEffect">
                                  <p:stCondLst>
                                    <p:cond delay="0"/>
                                  </p:stCondLst>
                                  <p:childTnLst>
                                    <p:set>
                                      <p:cBhvr>
                                        <p:cTn id="12" dur="1" fill="hold">
                                          <p:stCondLst>
                                            <p:cond delay="0"/>
                                          </p:stCondLst>
                                        </p:cTn>
                                        <p:tgtEl>
                                          <p:spTgt spid="2118"/>
                                        </p:tgtEl>
                                        <p:attrNameLst>
                                          <p:attrName>style.visibility</p:attrName>
                                        </p:attrNameLst>
                                      </p:cBhvr>
                                      <p:to>
                                        <p:strVal val="visible"/>
                                      </p:to>
                                    </p:set>
                                    <p:animEffect transition="in" filter="wipe(up)">
                                      <p:cBhvr>
                                        <p:cTn id="13" dur="500"/>
                                        <p:tgtEl>
                                          <p:spTgt spid="2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 grpId="0" animBg="1"/>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60642750"/>
              </p:ext>
            </p:extLst>
          </p:nvPr>
        </p:nvGraphicFramePr>
        <p:xfrm>
          <a:off x="0" y="0"/>
          <a:ext cx="9143999" cy="5241713"/>
        </p:xfrm>
        <a:graphic>
          <a:graphicData uri="http://schemas.openxmlformats.org/drawingml/2006/table">
            <a:tbl>
              <a:tblPr>
                <a:tableStyleId>{2529561D-BBBC-4A7E-9D6E-CDB78E129980}</a:tableStyleId>
              </a:tblPr>
              <a:tblGrid>
                <a:gridCol w="1277258">
                  <a:extLst>
                    <a:ext uri="{9D8B030D-6E8A-4147-A177-3AD203B41FA5}">
                      <a16:colId xmlns="" xmlns:a16="http://schemas.microsoft.com/office/drawing/2014/main" val="3522568949"/>
                    </a:ext>
                  </a:extLst>
                </a:gridCol>
                <a:gridCol w="1698171">
                  <a:extLst>
                    <a:ext uri="{9D8B030D-6E8A-4147-A177-3AD203B41FA5}">
                      <a16:colId xmlns="" xmlns:a16="http://schemas.microsoft.com/office/drawing/2014/main" val="2203012937"/>
                    </a:ext>
                  </a:extLst>
                </a:gridCol>
                <a:gridCol w="3657600">
                  <a:extLst>
                    <a:ext uri="{9D8B030D-6E8A-4147-A177-3AD203B41FA5}">
                      <a16:colId xmlns="" xmlns:a16="http://schemas.microsoft.com/office/drawing/2014/main" val="2705871136"/>
                    </a:ext>
                  </a:extLst>
                </a:gridCol>
                <a:gridCol w="1059543">
                  <a:extLst>
                    <a:ext uri="{9D8B030D-6E8A-4147-A177-3AD203B41FA5}">
                      <a16:colId xmlns="" xmlns:a16="http://schemas.microsoft.com/office/drawing/2014/main" val="44678729"/>
                    </a:ext>
                  </a:extLst>
                </a:gridCol>
                <a:gridCol w="1451427">
                  <a:extLst>
                    <a:ext uri="{9D8B030D-6E8A-4147-A177-3AD203B41FA5}">
                      <a16:colId xmlns="" xmlns:a16="http://schemas.microsoft.com/office/drawing/2014/main" val="4291486394"/>
                    </a:ext>
                  </a:extLst>
                </a:gridCol>
              </a:tblGrid>
              <a:tr h="375708">
                <a:tc rowSpan="2" gridSpan="2">
                  <a:txBody>
                    <a:bodyPr/>
                    <a:lstStyle/>
                    <a:p>
                      <a:pPr marL="0" marR="0" algn="ctr">
                        <a:lnSpc>
                          <a:spcPct val="150000"/>
                        </a:lnSpc>
                        <a:spcBef>
                          <a:spcPts val="0"/>
                        </a:spcBef>
                        <a:spcAft>
                          <a:spcPts val="0"/>
                        </a:spcAft>
                      </a:pPr>
                      <a:r>
                        <a:rPr lang="fr-FR" sz="1800" b="1" smtClean="0">
                          <a:effectLst/>
                          <a:latin typeface="Arial"/>
                          <a:ea typeface="Aptos"/>
                          <a:cs typeface="Arial"/>
                        </a:rPr>
                        <a:t>Đặc</a:t>
                      </a:r>
                      <a:r>
                        <a:rPr lang="fr-FR" sz="1800" b="1" baseline="0" smtClean="0">
                          <a:effectLst/>
                          <a:latin typeface="Arial"/>
                          <a:ea typeface="Aptos"/>
                          <a:cs typeface="Arial"/>
                        </a:rPr>
                        <a:t> điểm của </a:t>
                      </a:r>
                    </a:p>
                    <a:p>
                      <a:pPr marL="0" marR="0" algn="ctr">
                        <a:lnSpc>
                          <a:spcPct val="150000"/>
                        </a:lnSpc>
                        <a:spcBef>
                          <a:spcPts val="0"/>
                        </a:spcBef>
                        <a:spcAft>
                          <a:spcPts val="0"/>
                        </a:spcAft>
                      </a:pPr>
                      <a:r>
                        <a:rPr lang="fr-FR" sz="1800" b="1" baseline="0" smtClean="0">
                          <a:effectLst/>
                          <a:latin typeface="Arial"/>
                          <a:ea typeface="Aptos"/>
                          <a:cs typeface="Arial"/>
                        </a:rPr>
                        <a:t>bản thân (1)</a:t>
                      </a:r>
                      <a:endParaRPr lang="en-US" sz="1800" b="1">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hMerge="1">
                  <a:txBody>
                    <a:bodyPr/>
                    <a:lstStyle/>
                    <a:p>
                      <a:pPr marL="0" marR="0" algn="ctr">
                        <a:lnSpc>
                          <a:spcPct val="150000"/>
                        </a:lnSpc>
                        <a:spcBef>
                          <a:spcPts val="0"/>
                        </a:spcBef>
                        <a:spcAft>
                          <a:spcPts val="0"/>
                        </a:spcAft>
                      </a:pPr>
                      <a:endParaRPr lang="en-US" sz="2000" b="1">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marL="0" marR="0" algn="ctr">
                        <a:lnSpc>
                          <a:spcPct val="150000"/>
                        </a:lnSpc>
                        <a:spcBef>
                          <a:spcPts val="0"/>
                        </a:spcBef>
                        <a:spcAft>
                          <a:spcPts val="0"/>
                        </a:spcAft>
                      </a:pPr>
                      <a:r>
                        <a:rPr lang="fr-FR" sz="1800" b="1" smtClean="0">
                          <a:effectLst/>
                        </a:rPr>
                        <a:t>Đặc điểm và yêu cầu </a:t>
                      </a:r>
                    </a:p>
                    <a:p>
                      <a:pPr marL="0" marR="0" algn="ctr">
                        <a:lnSpc>
                          <a:spcPct val="150000"/>
                        </a:lnSpc>
                        <a:spcBef>
                          <a:spcPts val="0"/>
                        </a:spcBef>
                        <a:spcAft>
                          <a:spcPts val="0"/>
                        </a:spcAft>
                      </a:pPr>
                      <a:r>
                        <a:rPr lang="fr-FR" sz="1800" b="1" smtClean="0">
                          <a:effectLst/>
                        </a:rPr>
                        <a:t>nghề nghiệp lĩnh vực </a:t>
                      </a:r>
                    </a:p>
                    <a:p>
                      <a:pPr marL="0" marR="0" algn="ctr">
                        <a:lnSpc>
                          <a:spcPct val="150000"/>
                        </a:lnSpc>
                        <a:spcBef>
                          <a:spcPts val="0"/>
                        </a:spcBef>
                        <a:spcAft>
                          <a:spcPts val="0"/>
                        </a:spcAft>
                      </a:pPr>
                      <a:r>
                        <a:rPr lang="fr-FR" sz="1800" b="1" smtClean="0">
                          <a:effectLst/>
                        </a:rPr>
                        <a:t>kĩ thuật, công nghệ</a:t>
                      </a:r>
                      <a:r>
                        <a:rPr lang="fr-FR" sz="1800" b="1" baseline="0" smtClean="0">
                          <a:effectLst/>
                        </a:rPr>
                        <a:t> </a:t>
                      </a:r>
                      <a:r>
                        <a:rPr lang="fr-FR" sz="1800" b="1" smtClean="0">
                          <a:effectLst/>
                        </a:rPr>
                        <a:t>(2)</a:t>
                      </a:r>
                      <a:endParaRPr lang="fr-FR" sz="1800" b="1">
                        <a:effectLst/>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marL="0" marR="0" algn="ctr">
                        <a:lnSpc>
                          <a:spcPct val="150000"/>
                        </a:lnSpc>
                        <a:spcBef>
                          <a:spcPts val="0"/>
                        </a:spcBef>
                        <a:spcAft>
                          <a:spcPts val="0"/>
                        </a:spcAft>
                      </a:pPr>
                      <a:r>
                        <a:rPr lang="fr-FR" sz="1800" b="1" smtClean="0">
                          <a:effectLst/>
                        </a:rPr>
                        <a:t>Mức độ phù hợp</a:t>
                      </a:r>
                      <a:endParaRPr lang="en-US" sz="1800" b="1">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marL="0" marR="0" algn="ctr">
                        <a:lnSpc>
                          <a:spcPct val="150000"/>
                        </a:lnSpc>
                        <a:spcBef>
                          <a:spcPts val="0"/>
                        </a:spcBef>
                        <a:spcAft>
                          <a:spcPts val="0"/>
                        </a:spcAft>
                      </a:pPr>
                      <a:endParaRPr lang="en-US" sz="2000" b="1">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85154531"/>
                  </a:ext>
                </a:extLst>
              </a:tr>
              <a:tr h="936625">
                <a:tc gridSpan="2" vMerge="1">
                  <a:txBody>
                    <a:bodyPr/>
                    <a:lstStyle/>
                    <a:p>
                      <a:pPr marL="0" marR="0" algn="ctr">
                        <a:lnSpc>
                          <a:spcPct val="150000"/>
                        </a:lnSpc>
                        <a:spcBef>
                          <a:spcPts val="0"/>
                        </a:spcBef>
                        <a:spcAft>
                          <a:spcPts val="0"/>
                        </a:spcAft>
                      </a:pPr>
                      <a:endParaRPr lang="en-US" sz="2000">
                        <a:effectLst/>
                        <a:latin typeface="Aptos"/>
                        <a:ea typeface="Aptos"/>
                        <a:cs typeface="Aptos"/>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US"/>
                    </a:p>
                  </a:txBody>
                  <a:tcPr/>
                </a:tc>
                <a:tc vMerge="1">
                  <a:txBody>
                    <a:bodyPr/>
                    <a:lstStyle/>
                    <a:p>
                      <a:pPr marL="0" marR="0">
                        <a:lnSpc>
                          <a:spcPct val="150000"/>
                        </a:lnSpc>
                        <a:spcBef>
                          <a:spcPts val="0"/>
                        </a:spcBef>
                        <a:spcAft>
                          <a:spcPts val="0"/>
                        </a:spcAft>
                      </a:pPr>
                      <a:endParaRPr lang="en-US" sz="2000">
                        <a:effectLst/>
                        <a:latin typeface="Aptos"/>
                        <a:ea typeface="Aptos"/>
                        <a:cs typeface="Aptos"/>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fr-FR" sz="1800" smtClean="0">
                          <a:effectLst/>
                        </a:rPr>
                        <a:t>Trùng khớp</a:t>
                      </a:r>
                      <a:r>
                        <a:rPr lang="fr-FR" sz="1800" baseline="0" smtClean="0">
                          <a:effectLst/>
                        </a:rPr>
                        <a:t> </a:t>
                      </a:r>
                      <a:r>
                        <a:rPr lang="fr-FR" sz="1800" smtClean="0">
                          <a:effectLst/>
                        </a:rPr>
                        <a:t>(3)</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tc>
                  <a:txBody>
                    <a:bodyPr/>
                    <a:lstStyle/>
                    <a:p>
                      <a:pPr marL="0" marR="0" algn="ctr">
                        <a:lnSpc>
                          <a:spcPct val="150000"/>
                        </a:lnSpc>
                        <a:spcBef>
                          <a:spcPts val="0"/>
                        </a:spcBef>
                        <a:spcAft>
                          <a:spcPts val="0"/>
                        </a:spcAft>
                      </a:pPr>
                      <a:r>
                        <a:rPr lang="fr-FR" sz="1800" smtClean="0">
                          <a:effectLst/>
                        </a:rPr>
                        <a:t>Không trùng</a:t>
                      </a:r>
                      <a:r>
                        <a:rPr lang="fr-FR" sz="1800" baseline="0" smtClean="0">
                          <a:effectLst/>
                        </a:rPr>
                        <a:t> </a:t>
                      </a:r>
                      <a:r>
                        <a:rPr lang="fr-FR" sz="1800" smtClean="0">
                          <a:effectLst/>
                        </a:rPr>
                        <a:t>khớp</a:t>
                      </a:r>
                      <a:r>
                        <a:rPr lang="fr-FR" sz="1800" baseline="0" smtClean="0">
                          <a:effectLst/>
                        </a:rPr>
                        <a:t> </a:t>
                      </a:r>
                      <a:r>
                        <a:rPr lang="fr-FR" sz="1800" smtClean="0">
                          <a:effectLst/>
                        </a:rPr>
                        <a:t>(4)</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extLst>
                  <a:ext uri="{0D108BD9-81ED-4DB2-BD59-A6C34878D82A}">
                    <a16:rowId xmlns="" xmlns:a16="http://schemas.microsoft.com/office/drawing/2014/main" val="2212296490"/>
                  </a:ext>
                </a:extLst>
              </a:tr>
              <a:tr h="2518833">
                <a:tc>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1800" b="0" smtClean="0">
                          <a:effectLst/>
                          <a:latin typeface="Aptos"/>
                          <a:ea typeface="Aptos"/>
                          <a:cs typeface="Aptos"/>
                        </a:rPr>
                        <a:t>Cá nhân</a:t>
                      </a: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just">
                        <a:lnSpc>
                          <a:spcPct val="150000"/>
                        </a:lnSpc>
                        <a:spcBef>
                          <a:spcPts val="0"/>
                        </a:spcBef>
                        <a:spcAft>
                          <a:spcPts val="0"/>
                        </a:spcAft>
                      </a:pPr>
                      <a:r>
                        <a:rPr lang="vi-VN" sz="1800" b="0" smtClean="0">
                          <a:effectLst/>
                          <a:latin typeface="Aptos"/>
                          <a:ea typeface="Aptos"/>
                          <a:cs typeface="Aptos"/>
                        </a:rPr>
                        <a:t>Ghi 5 nét cá tính đặc trưng, nổi bật</a:t>
                      </a:r>
                      <a:r>
                        <a:rPr lang="en-US" sz="1800" b="0" smtClean="0">
                          <a:effectLst/>
                          <a:latin typeface="Aptos"/>
                          <a:ea typeface="Aptos"/>
                          <a:cs typeface="Aptos"/>
                        </a:rPr>
                        <a:t>.</a:t>
                      </a:r>
                      <a:endParaRPr lang="en-US" sz="1800" b="0">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r>
                        <a:rPr lang="en-US" sz="1800" b="0" smtClean="0"/>
                        <a:t>Yêu cầu phẩm chất:</a:t>
                      </a:r>
                    </a:p>
                    <a:p>
                      <a:pPr marL="285750" indent="-285750" algn="just">
                        <a:lnSpc>
                          <a:spcPct val="150000"/>
                        </a:lnSpc>
                        <a:buFont typeface="Arial" panose="020B0604020202020204" pitchFamily="34" charset="0"/>
                        <a:buChar char="•"/>
                      </a:pPr>
                      <a:r>
                        <a:rPr lang="en-US" sz="1800" b="0" smtClean="0"/>
                        <a:t>Kiên trì, cần cù chịu khó.</a:t>
                      </a:r>
                    </a:p>
                    <a:p>
                      <a:pPr marL="285750" indent="-285750" algn="just">
                        <a:lnSpc>
                          <a:spcPct val="150000"/>
                        </a:lnSpc>
                        <a:buFont typeface="Arial" panose="020B0604020202020204" pitchFamily="34" charset="0"/>
                        <a:buChar char="•"/>
                      </a:pPr>
                      <a:r>
                        <a:rPr lang="en-US" sz="1800" b="0" smtClean="0"/>
                        <a:t>Tính kỉ luật cao.</a:t>
                      </a:r>
                    </a:p>
                    <a:p>
                      <a:pPr marL="285750" indent="-285750" algn="just">
                        <a:lnSpc>
                          <a:spcPct val="150000"/>
                        </a:lnSpc>
                        <a:buFont typeface="Arial" panose="020B0604020202020204" pitchFamily="34" charset="0"/>
                        <a:buChar char="•"/>
                      </a:pPr>
                      <a:r>
                        <a:rPr lang="en-US" sz="1800" b="0" smtClean="0"/>
                        <a:t>Ý thức trách nhiệm.</a:t>
                      </a:r>
                    </a:p>
                    <a:p>
                      <a:pPr marL="285750" indent="-285750" algn="just">
                        <a:lnSpc>
                          <a:spcPct val="150000"/>
                        </a:lnSpc>
                        <a:buFont typeface="Arial" panose="020B0604020202020204" pitchFamily="34" charset="0"/>
                        <a:buChar char="•"/>
                      </a:pPr>
                      <a:r>
                        <a:rPr lang="en-US" sz="1800" b="0" smtClean="0"/>
                        <a:t>Thận trọng.</a:t>
                      </a:r>
                    </a:p>
                    <a:p>
                      <a:pPr marL="285750" indent="-285750" algn="just">
                        <a:lnSpc>
                          <a:spcPct val="150000"/>
                        </a:lnSpc>
                        <a:buFont typeface="Arial" panose="020B0604020202020204" pitchFamily="34" charset="0"/>
                        <a:buChar char="•"/>
                      </a:pPr>
                      <a:r>
                        <a:rPr lang="en-US" sz="1800" b="0" smtClean="0"/>
                        <a:t>Tuân thủ các quy trình.</a:t>
                      </a: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endParaRPr lang="en-US" sz="1800" b="0"/>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tc>
                  <a:txBody>
                    <a:bodyPr/>
                    <a:lstStyle/>
                    <a:p>
                      <a:pPr marL="0" marR="0" algn="just">
                        <a:lnSpc>
                          <a:spcPct val="150000"/>
                        </a:lnSpc>
                        <a:spcBef>
                          <a:spcPts val="0"/>
                        </a:spcBef>
                        <a:spcAft>
                          <a:spcPts val="0"/>
                        </a:spcAft>
                      </a:pPr>
                      <a:endParaRPr lang="fr-FR" sz="1800" b="0" smtClean="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extLst>
                  <a:ext uri="{0D108BD9-81ED-4DB2-BD59-A6C34878D82A}">
                    <a16:rowId xmlns="" xmlns:a16="http://schemas.microsoft.com/office/drawing/2014/main" val="2794136414"/>
                  </a:ext>
                </a:extLst>
              </a:tr>
              <a:tr h="804333">
                <a:tc>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1800" b="0" smtClean="0">
                          <a:effectLst/>
                          <a:latin typeface="Aptos"/>
                          <a:ea typeface="Aptos"/>
                          <a:cs typeface="Aptos"/>
                        </a:rPr>
                        <a:t>Bối cảnh gia đình</a:t>
                      </a: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just">
                        <a:lnSpc>
                          <a:spcPct val="150000"/>
                        </a:lnSpc>
                        <a:spcBef>
                          <a:spcPts val="0"/>
                        </a:spcBef>
                        <a:spcAft>
                          <a:spcPts val="0"/>
                        </a:spcAft>
                      </a:pPr>
                      <a:r>
                        <a:rPr lang="en-US" sz="1800" b="0" smtClean="0">
                          <a:effectLst/>
                          <a:latin typeface="Aptos"/>
                          <a:ea typeface="Aptos"/>
                          <a:cs typeface="Aptos"/>
                        </a:rPr>
                        <a:t>Điều kiện kinh tế gia đình?</a:t>
                      </a:r>
                      <a:endParaRPr lang="en-US" sz="1800" b="0">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r>
                        <a:rPr lang="en-US" sz="1800" b="0" smtClean="0"/>
                        <a:t>Yêu cầu thời gian, chi phí đào tạo:</a:t>
                      </a:r>
                      <a:r>
                        <a:rPr lang="en-US" sz="1800" b="0" baseline="0" smtClean="0"/>
                        <a:t> </a:t>
                      </a:r>
                      <a:endParaRPr lang="en-US" sz="1800" b="0" smtClean="0"/>
                    </a:p>
                    <a:p>
                      <a:pPr algn="just">
                        <a:lnSpc>
                          <a:spcPct val="150000"/>
                        </a:lnSpc>
                      </a:pPr>
                      <a:r>
                        <a:rPr lang="en-US" sz="1800" b="0" smtClean="0"/>
                        <a:t>Trung cấp?</a:t>
                      </a:r>
                      <a:r>
                        <a:rPr lang="en-US" sz="1800" b="0" baseline="0" smtClean="0"/>
                        <a:t> </a:t>
                      </a:r>
                      <a:r>
                        <a:rPr lang="en-US" sz="1800" b="0" smtClean="0"/>
                        <a:t>Cao đẳng?</a:t>
                      </a:r>
                      <a:r>
                        <a:rPr lang="en-US" sz="1800" b="0" baseline="0" smtClean="0"/>
                        <a:t> </a:t>
                      </a:r>
                      <a:r>
                        <a:rPr lang="en-US" sz="1800" b="0" smtClean="0"/>
                        <a:t>Đại học?</a:t>
                      </a: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endParaRPr lang="en-US" sz="1800" b="0"/>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tc>
                  <a:txBody>
                    <a:bodyPr/>
                    <a:lstStyle/>
                    <a:p>
                      <a:pPr marL="0" marR="0" algn="just">
                        <a:lnSpc>
                          <a:spcPct val="150000"/>
                        </a:lnSpc>
                        <a:spcBef>
                          <a:spcPts val="0"/>
                        </a:spcBef>
                        <a:spcAft>
                          <a:spcPts val="0"/>
                        </a:spcAft>
                      </a:pPr>
                      <a:endParaRPr lang="fr-FR" sz="1800" b="0" smtClean="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DF7"/>
                    </a:solidFill>
                  </a:tcPr>
                </a:tc>
                <a:extLst>
                  <a:ext uri="{0D108BD9-81ED-4DB2-BD59-A6C34878D82A}">
                    <a16:rowId xmlns="" xmlns:a16="http://schemas.microsoft.com/office/drawing/2014/main" val="358442717"/>
                  </a:ext>
                </a:extLst>
              </a:tr>
              <a:tr h="508000">
                <a:tc gridSpan="3">
                  <a:txBody>
                    <a:bodyPr/>
                    <a:lstStyle/>
                    <a:p>
                      <a:pPr marL="0" marR="0" algn="just">
                        <a:lnSpc>
                          <a:spcPct val="150000"/>
                        </a:lnSpc>
                        <a:spcBef>
                          <a:spcPts val="0"/>
                        </a:spcBef>
                        <a:spcAft>
                          <a:spcPts val="0"/>
                        </a:spcAft>
                      </a:pPr>
                      <a:r>
                        <a:rPr lang="en-US" sz="1800" b="0" smtClean="0">
                          <a:effectLst/>
                          <a:latin typeface="Aptos"/>
                          <a:ea typeface="Aptos"/>
                          <a:cs typeface="Aptos"/>
                        </a:rPr>
                        <a:t>Tổng cộng </a:t>
                      </a:r>
                      <a:endParaRPr lang="en-US" sz="1800" b="0">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F9C8"/>
                    </a:solidFill>
                  </a:tcPr>
                </a:tc>
                <a:tc hMerge="1">
                  <a:txBody>
                    <a:bodyPr/>
                    <a:lstStyle/>
                    <a:p>
                      <a:pPr marL="0" marR="0" algn="just">
                        <a:lnSpc>
                          <a:spcPct val="150000"/>
                        </a:lnSpc>
                        <a:spcBef>
                          <a:spcPts val="0"/>
                        </a:spcBef>
                        <a:spcAft>
                          <a:spcPts val="0"/>
                        </a:spcAft>
                      </a:pPr>
                      <a:endParaRPr lang="en-US" sz="1800" b="0">
                        <a:effectLst/>
                        <a:latin typeface="Aptos"/>
                        <a:ea typeface="Aptos"/>
                        <a:cs typeface="Aptos"/>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just">
                        <a:lnSpc>
                          <a:spcPct val="150000"/>
                        </a:lnSpc>
                      </a:pPr>
                      <a:endParaRPr lang="en-US" sz="1800" b="0" smtClean="0"/>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endParaRPr lang="en-US" sz="1800" b="0"/>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F9C8"/>
                    </a:solidFill>
                  </a:tcPr>
                </a:tc>
                <a:tc>
                  <a:txBody>
                    <a:bodyPr/>
                    <a:lstStyle/>
                    <a:p>
                      <a:pPr marL="0" marR="0" algn="just">
                        <a:lnSpc>
                          <a:spcPct val="150000"/>
                        </a:lnSpc>
                        <a:spcBef>
                          <a:spcPts val="0"/>
                        </a:spcBef>
                        <a:spcAft>
                          <a:spcPts val="0"/>
                        </a:spcAft>
                      </a:pPr>
                      <a:endParaRPr lang="fr-FR" sz="1800" b="0" smtClean="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F9C8"/>
                    </a:solidFill>
                  </a:tcPr>
                </a:tc>
                <a:extLst>
                  <a:ext uri="{0D108BD9-81ED-4DB2-BD59-A6C34878D82A}">
                    <a16:rowId xmlns="" xmlns:a16="http://schemas.microsoft.com/office/drawing/2014/main" val="3448036928"/>
                  </a:ext>
                </a:extLst>
              </a:tr>
            </a:tbl>
          </a:graphicData>
        </a:graphic>
      </p:graphicFrame>
    </p:spTree>
    <p:extLst>
      <p:ext uri="{BB962C8B-B14F-4D97-AF65-F5344CB8AC3E}">
        <p14:creationId xmlns:p14="http://schemas.microsoft.com/office/powerpoint/2010/main" val="232665347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684;p23"/>
          <p:cNvGrpSpPr/>
          <p:nvPr/>
        </p:nvGrpSpPr>
        <p:grpSpPr>
          <a:xfrm>
            <a:off x="582838" y="903495"/>
            <a:ext cx="5385900" cy="2843700"/>
            <a:chOff x="709425" y="1247404"/>
            <a:chExt cx="5385900" cy="2843700"/>
          </a:xfrm>
        </p:grpSpPr>
        <p:sp>
          <p:nvSpPr>
            <p:cNvPr id="6" name="Google Shape;685;p23"/>
            <p:cNvSpPr/>
            <p:nvPr/>
          </p:nvSpPr>
          <p:spPr>
            <a:xfrm rot="5400000">
              <a:off x="2100975" y="94804"/>
              <a:ext cx="2839800" cy="5148900"/>
            </a:xfrm>
            <a:prstGeom prst="snip2SameRect">
              <a:avLst>
                <a:gd name="adj1" fmla="val 41292"/>
                <a:gd name="adj2" fmla="val 0"/>
              </a:avLst>
            </a:prstGeom>
            <a:solidFill>
              <a:srgbClr val="E0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86;p23"/>
            <p:cNvSpPr/>
            <p:nvPr/>
          </p:nvSpPr>
          <p:spPr>
            <a:xfrm rot="-5400000">
              <a:off x="-546825" y="2503654"/>
              <a:ext cx="2843700" cy="331200"/>
            </a:xfrm>
            <a:prstGeom prst="round2SameRect">
              <a:avLst>
                <a:gd name="adj1" fmla="val 50000"/>
                <a:gd name="adj2" fmla="val 0"/>
              </a:avLst>
            </a:prstGeom>
            <a:solidFill>
              <a:srgbClr val="E0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roup 77"/>
          <p:cNvGrpSpPr/>
          <p:nvPr/>
        </p:nvGrpSpPr>
        <p:grpSpPr>
          <a:xfrm>
            <a:off x="5346700" y="1247404"/>
            <a:ext cx="3312671" cy="3395677"/>
            <a:chOff x="5582725" y="1685004"/>
            <a:chExt cx="2848046" cy="2919410"/>
          </a:xfrm>
        </p:grpSpPr>
        <p:sp>
          <p:nvSpPr>
            <p:cNvPr id="8" name="Google Shape;687;p23"/>
            <p:cNvSpPr/>
            <p:nvPr/>
          </p:nvSpPr>
          <p:spPr>
            <a:xfrm>
              <a:off x="5582725" y="4352575"/>
              <a:ext cx="2848046" cy="251839"/>
            </a:xfrm>
            <a:custGeom>
              <a:avLst/>
              <a:gdLst/>
              <a:ahLst/>
              <a:cxnLst/>
              <a:rect l="l" t="t" r="r" b="b"/>
              <a:pathLst>
                <a:path w="161683" h="9441" extrusionOk="0">
                  <a:moveTo>
                    <a:pt x="80825" y="1"/>
                  </a:moveTo>
                  <a:cubicBezTo>
                    <a:pt x="36193" y="1"/>
                    <a:pt x="1" y="2136"/>
                    <a:pt x="1" y="4738"/>
                  </a:cubicBezTo>
                  <a:cubicBezTo>
                    <a:pt x="1" y="7339"/>
                    <a:pt x="36193" y="9441"/>
                    <a:pt x="80859" y="9441"/>
                  </a:cubicBezTo>
                  <a:cubicBezTo>
                    <a:pt x="125490" y="9441"/>
                    <a:pt x="161683" y="7339"/>
                    <a:pt x="161683" y="4738"/>
                  </a:cubicBezTo>
                  <a:cubicBezTo>
                    <a:pt x="161683" y="2136"/>
                    <a:pt x="125490" y="1"/>
                    <a:pt x="80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689;p23"/>
            <p:cNvGrpSpPr/>
            <p:nvPr/>
          </p:nvGrpSpPr>
          <p:grpSpPr>
            <a:xfrm>
              <a:off x="5960047" y="1685004"/>
              <a:ext cx="1864555" cy="2793500"/>
              <a:chOff x="1643947" y="1685004"/>
              <a:chExt cx="1864555" cy="2793500"/>
            </a:xfrm>
          </p:grpSpPr>
          <p:sp>
            <p:nvSpPr>
              <p:cNvPr id="10" name="Google Shape;690;p23"/>
              <p:cNvSpPr/>
              <p:nvPr/>
            </p:nvSpPr>
            <p:spPr>
              <a:xfrm>
                <a:off x="1704374" y="2795230"/>
                <a:ext cx="651366" cy="350898"/>
              </a:xfrm>
              <a:custGeom>
                <a:avLst/>
                <a:gdLst/>
                <a:ahLst/>
                <a:cxnLst/>
                <a:rect l="l" t="t" r="r" b="b"/>
                <a:pathLst>
                  <a:path w="7427" h="4001" extrusionOk="0">
                    <a:moveTo>
                      <a:pt x="6061" y="0"/>
                    </a:moveTo>
                    <a:cubicBezTo>
                      <a:pt x="6061" y="0"/>
                      <a:pt x="4388" y="2866"/>
                      <a:pt x="2865" y="2866"/>
                    </a:cubicBezTo>
                    <a:cubicBezTo>
                      <a:pt x="2820" y="2866"/>
                      <a:pt x="2775" y="2864"/>
                      <a:pt x="2731" y="2859"/>
                    </a:cubicBezTo>
                    <a:cubicBezTo>
                      <a:pt x="1506" y="2718"/>
                      <a:pt x="842" y="485"/>
                      <a:pt x="842" y="485"/>
                    </a:cubicBezTo>
                    <a:lnTo>
                      <a:pt x="0" y="523"/>
                    </a:lnTo>
                    <a:cubicBezTo>
                      <a:pt x="0" y="523"/>
                      <a:pt x="434" y="3433"/>
                      <a:pt x="2476" y="3931"/>
                    </a:cubicBezTo>
                    <a:cubicBezTo>
                      <a:pt x="2667" y="3978"/>
                      <a:pt x="2856" y="4001"/>
                      <a:pt x="3041" y="4001"/>
                    </a:cubicBezTo>
                    <a:cubicBezTo>
                      <a:pt x="5526" y="4001"/>
                      <a:pt x="7427" y="0"/>
                      <a:pt x="7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91;p23"/>
              <p:cNvSpPr/>
              <p:nvPr/>
            </p:nvSpPr>
            <p:spPr>
              <a:xfrm>
                <a:off x="1665171" y="2664290"/>
                <a:ext cx="162337" cy="244076"/>
              </a:xfrm>
              <a:custGeom>
                <a:avLst/>
                <a:gdLst/>
                <a:ahLst/>
                <a:cxnLst/>
                <a:rect l="l" t="t" r="r" b="b"/>
                <a:pathLst>
                  <a:path w="1851" h="2783" extrusionOk="0">
                    <a:moveTo>
                      <a:pt x="1659" y="0"/>
                    </a:moveTo>
                    <a:lnTo>
                      <a:pt x="256" y="358"/>
                    </a:lnTo>
                    <a:cubicBezTo>
                      <a:pt x="1" y="1493"/>
                      <a:pt x="626" y="2782"/>
                      <a:pt x="626" y="2782"/>
                    </a:cubicBezTo>
                    <a:lnTo>
                      <a:pt x="1417" y="2348"/>
                    </a:lnTo>
                    <a:lnTo>
                      <a:pt x="1417" y="2335"/>
                    </a:lnTo>
                    <a:cubicBezTo>
                      <a:pt x="1851" y="1008"/>
                      <a:pt x="1659" y="0"/>
                      <a:pt x="1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2;p23"/>
              <p:cNvSpPr/>
              <p:nvPr/>
            </p:nvSpPr>
            <p:spPr>
              <a:xfrm>
                <a:off x="2196736" y="2845571"/>
                <a:ext cx="98578" cy="63847"/>
              </a:xfrm>
              <a:custGeom>
                <a:avLst/>
                <a:gdLst/>
                <a:ahLst/>
                <a:cxnLst/>
                <a:rect l="l" t="t" r="r" b="b"/>
                <a:pathLst>
                  <a:path w="1124" h="728" extrusionOk="0">
                    <a:moveTo>
                      <a:pt x="77" y="0"/>
                    </a:moveTo>
                    <a:cubicBezTo>
                      <a:pt x="52" y="39"/>
                      <a:pt x="26" y="77"/>
                      <a:pt x="1" y="115"/>
                    </a:cubicBezTo>
                    <a:lnTo>
                      <a:pt x="1047" y="728"/>
                    </a:lnTo>
                    <a:cubicBezTo>
                      <a:pt x="1073" y="690"/>
                      <a:pt x="1098" y="651"/>
                      <a:pt x="1124" y="613"/>
                    </a:cubicBezTo>
                    <a:lnTo>
                      <a:pt x="7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3;p23"/>
              <p:cNvSpPr/>
              <p:nvPr/>
            </p:nvSpPr>
            <p:spPr>
              <a:xfrm>
                <a:off x="2149727" y="2907138"/>
                <a:ext cx="96385" cy="71653"/>
              </a:xfrm>
              <a:custGeom>
                <a:avLst/>
                <a:gdLst/>
                <a:ahLst/>
                <a:cxnLst/>
                <a:rect l="l" t="t" r="r" b="b"/>
                <a:pathLst>
                  <a:path w="1099" h="817" extrusionOk="0">
                    <a:moveTo>
                      <a:pt x="90" y="0"/>
                    </a:moveTo>
                    <a:cubicBezTo>
                      <a:pt x="65" y="26"/>
                      <a:pt x="39" y="64"/>
                      <a:pt x="1" y="102"/>
                    </a:cubicBezTo>
                    <a:lnTo>
                      <a:pt x="1009" y="817"/>
                    </a:lnTo>
                    <a:cubicBezTo>
                      <a:pt x="1047" y="779"/>
                      <a:pt x="1073" y="740"/>
                      <a:pt x="1098" y="702"/>
                    </a:cubicBezTo>
                    <a:lnTo>
                      <a:pt x="9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4;p23"/>
              <p:cNvSpPr/>
              <p:nvPr/>
            </p:nvSpPr>
            <p:spPr>
              <a:xfrm>
                <a:off x="2098246" y="2963092"/>
                <a:ext cx="89632" cy="80686"/>
              </a:xfrm>
              <a:custGeom>
                <a:avLst/>
                <a:gdLst/>
                <a:ahLst/>
                <a:cxnLst/>
                <a:rect l="l" t="t" r="r" b="b"/>
                <a:pathLst>
                  <a:path w="1022" h="920" extrusionOk="0">
                    <a:moveTo>
                      <a:pt x="90" y="0"/>
                    </a:moveTo>
                    <a:cubicBezTo>
                      <a:pt x="65" y="39"/>
                      <a:pt x="26" y="64"/>
                      <a:pt x="1" y="102"/>
                    </a:cubicBezTo>
                    <a:lnTo>
                      <a:pt x="920" y="919"/>
                    </a:lnTo>
                    <a:cubicBezTo>
                      <a:pt x="958" y="894"/>
                      <a:pt x="983" y="855"/>
                      <a:pt x="1022" y="830"/>
                    </a:cubicBezTo>
                    <a:lnTo>
                      <a:pt x="9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5;p23"/>
              <p:cNvSpPr/>
              <p:nvPr/>
            </p:nvSpPr>
            <p:spPr>
              <a:xfrm>
                <a:off x="2044572" y="3007821"/>
                <a:ext cx="75073" cy="92965"/>
              </a:xfrm>
              <a:custGeom>
                <a:avLst/>
                <a:gdLst/>
                <a:ahLst/>
                <a:cxnLst/>
                <a:rect l="l" t="t" r="r" b="b"/>
                <a:pathLst>
                  <a:path w="856" h="1060" extrusionOk="0">
                    <a:moveTo>
                      <a:pt x="115" y="1"/>
                    </a:moveTo>
                    <a:cubicBezTo>
                      <a:pt x="77" y="26"/>
                      <a:pt x="39" y="52"/>
                      <a:pt x="0" y="77"/>
                    </a:cubicBezTo>
                    <a:lnTo>
                      <a:pt x="741" y="1060"/>
                    </a:lnTo>
                    <a:cubicBezTo>
                      <a:pt x="779" y="1034"/>
                      <a:pt x="817" y="1009"/>
                      <a:pt x="855" y="983"/>
                    </a:cubicBezTo>
                    <a:lnTo>
                      <a:pt x="1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96;p23"/>
              <p:cNvSpPr/>
              <p:nvPr/>
            </p:nvSpPr>
            <p:spPr>
              <a:xfrm>
                <a:off x="1998703" y="3034745"/>
                <a:ext cx="56042" cy="98490"/>
              </a:xfrm>
              <a:custGeom>
                <a:avLst/>
                <a:gdLst/>
                <a:ahLst/>
                <a:cxnLst/>
                <a:rect l="l" t="t" r="r" b="b"/>
                <a:pathLst>
                  <a:path w="639" h="1123" extrusionOk="0">
                    <a:moveTo>
                      <a:pt x="115" y="0"/>
                    </a:moveTo>
                    <a:cubicBezTo>
                      <a:pt x="77" y="13"/>
                      <a:pt x="39" y="26"/>
                      <a:pt x="0" y="51"/>
                    </a:cubicBezTo>
                    <a:lnTo>
                      <a:pt x="511" y="1123"/>
                    </a:lnTo>
                    <a:cubicBezTo>
                      <a:pt x="562" y="1110"/>
                      <a:pt x="600" y="1097"/>
                      <a:pt x="638" y="1072"/>
                    </a:cubicBezTo>
                    <a:lnTo>
                      <a:pt x="1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7;p23"/>
              <p:cNvSpPr/>
              <p:nvPr/>
            </p:nvSpPr>
            <p:spPr>
              <a:xfrm>
                <a:off x="1948275" y="3045883"/>
                <a:ext cx="14646" cy="99718"/>
              </a:xfrm>
              <a:custGeom>
                <a:avLst/>
                <a:gdLst/>
                <a:ahLst/>
                <a:cxnLst/>
                <a:rect l="l" t="t" r="r" b="b"/>
                <a:pathLst>
                  <a:path w="167" h="1137" extrusionOk="0">
                    <a:moveTo>
                      <a:pt x="1" y="1"/>
                    </a:moveTo>
                    <a:lnTo>
                      <a:pt x="39" y="1136"/>
                    </a:lnTo>
                    <a:lnTo>
                      <a:pt x="167" y="1136"/>
                    </a:lnTo>
                    <a:lnTo>
                      <a:pt x="129" y="13"/>
                    </a:lnTo>
                    <a:cubicBezTo>
                      <a:pt x="90" y="13"/>
                      <a:pt x="39" y="1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8;p23"/>
              <p:cNvSpPr/>
              <p:nvPr/>
            </p:nvSpPr>
            <p:spPr>
              <a:xfrm>
                <a:off x="1857678" y="3023519"/>
                <a:ext cx="44816" cy="95245"/>
              </a:xfrm>
              <a:custGeom>
                <a:avLst/>
                <a:gdLst/>
                <a:ahLst/>
                <a:cxnLst/>
                <a:rect l="l" t="t" r="r" b="b"/>
                <a:pathLst>
                  <a:path w="511" h="1086" extrusionOk="0">
                    <a:moveTo>
                      <a:pt x="383" y="0"/>
                    </a:moveTo>
                    <a:lnTo>
                      <a:pt x="0" y="1009"/>
                    </a:lnTo>
                    <a:cubicBezTo>
                      <a:pt x="39" y="1047"/>
                      <a:pt x="77" y="1060"/>
                      <a:pt x="115" y="1085"/>
                    </a:cubicBezTo>
                    <a:lnTo>
                      <a:pt x="511" y="90"/>
                    </a:lnTo>
                    <a:cubicBezTo>
                      <a:pt x="460" y="64"/>
                      <a:pt x="421" y="39"/>
                      <a:pt x="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99;p23"/>
              <p:cNvSpPr/>
              <p:nvPr/>
            </p:nvSpPr>
            <p:spPr>
              <a:xfrm>
                <a:off x="1797251" y="2988789"/>
                <a:ext cx="66128" cy="78494"/>
              </a:xfrm>
              <a:custGeom>
                <a:avLst/>
                <a:gdLst/>
                <a:ahLst/>
                <a:cxnLst/>
                <a:rect l="l" t="t" r="r" b="b"/>
                <a:pathLst>
                  <a:path w="754" h="895" extrusionOk="0">
                    <a:moveTo>
                      <a:pt x="664" y="1"/>
                    </a:moveTo>
                    <a:lnTo>
                      <a:pt x="0" y="792"/>
                    </a:lnTo>
                    <a:cubicBezTo>
                      <a:pt x="26" y="830"/>
                      <a:pt x="64" y="856"/>
                      <a:pt x="90" y="894"/>
                    </a:cubicBezTo>
                    <a:lnTo>
                      <a:pt x="753" y="116"/>
                    </a:lnTo>
                    <a:cubicBezTo>
                      <a:pt x="728" y="77"/>
                      <a:pt x="702" y="39"/>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00;p23"/>
              <p:cNvSpPr/>
              <p:nvPr/>
            </p:nvSpPr>
            <p:spPr>
              <a:xfrm>
                <a:off x="1753575" y="2936255"/>
                <a:ext cx="72881" cy="63847"/>
              </a:xfrm>
              <a:custGeom>
                <a:avLst/>
                <a:gdLst/>
                <a:ahLst/>
                <a:cxnLst/>
                <a:rect l="l" t="t" r="r" b="b"/>
                <a:pathLst>
                  <a:path w="831" h="728" extrusionOk="0">
                    <a:moveTo>
                      <a:pt x="766" y="0"/>
                    </a:moveTo>
                    <a:lnTo>
                      <a:pt x="1" y="600"/>
                    </a:lnTo>
                    <a:cubicBezTo>
                      <a:pt x="13" y="651"/>
                      <a:pt x="39" y="689"/>
                      <a:pt x="64" y="727"/>
                    </a:cubicBezTo>
                    <a:lnTo>
                      <a:pt x="830" y="115"/>
                    </a:lnTo>
                    <a:cubicBezTo>
                      <a:pt x="805" y="77"/>
                      <a:pt x="779" y="38"/>
                      <a:pt x="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1;p23"/>
              <p:cNvSpPr/>
              <p:nvPr/>
            </p:nvSpPr>
            <p:spPr>
              <a:xfrm>
                <a:off x="1726738" y="2362067"/>
                <a:ext cx="291085" cy="443336"/>
              </a:xfrm>
              <a:custGeom>
                <a:avLst/>
                <a:gdLst/>
                <a:ahLst/>
                <a:cxnLst/>
                <a:rect l="l" t="t" r="r" b="b"/>
                <a:pathLst>
                  <a:path w="3319" h="5055" extrusionOk="0">
                    <a:moveTo>
                      <a:pt x="217" y="1"/>
                    </a:moveTo>
                    <a:cubicBezTo>
                      <a:pt x="90" y="1"/>
                      <a:pt x="0" y="141"/>
                      <a:pt x="13" y="269"/>
                    </a:cubicBezTo>
                    <a:lnTo>
                      <a:pt x="524" y="4824"/>
                    </a:lnTo>
                    <a:cubicBezTo>
                      <a:pt x="536" y="4952"/>
                      <a:pt x="664" y="5054"/>
                      <a:pt x="792" y="5054"/>
                    </a:cubicBezTo>
                    <a:lnTo>
                      <a:pt x="3101" y="5054"/>
                    </a:lnTo>
                    <a:cubicBezTo>
                      <a:pt x="3229" y="5054"/>
                      <a:pt x="3318" y="4939"/>
                      <a:pt x="3305" y="4824"/>
                    </a:cubicBezTo>
                    <a:lnTo>
                      <a:pt x="2795" y="269"/>
                    </a:lnTo>
                    <a:cubicBezTo>
                      <a:pt x="2769" y="141"/>
                      <a:pt x="2655" y="1"/>
                      <a:pt x="2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2;p23"/>
              <p:cNvSpPr/>
              <p:nvPr/>
            </p:nvSpPr>
            <p:spPr>
              <a:xfrm>
                <a:off x="1725598" y="2362067"/>
                <a:ext cx="269773" cy="443336"/>
              </a:xfrm>
              <a:custGeom>
                <a:avLst/>
                <a:gdLst/>
                <a:ahLst/>
                <a:cxnLst/>
                <a:rect l="l" t="t" r="r" b="b"/>
                <a:pathLst>
                  <a:path w="3076" h="5055" extrusionOk="0">
                    <a:moveTo>
                      <a:pt x="358" y="1"/>
                    </a:moveTo>
                    <a:cubicBezTo>
                      <a:pt x="230" y="1"/>
                      <a:pt x="1" y="103"/>
                      <a:pt x="26" y="231"/>
                    </a:cubicBezTo>
                    <a:lnTo>
                      <a:pt x="537" y="4850"/>
                    </a:lnTo>
                    <a:cubicBezTo>
                      <a:pt x="562" y="4978"/>
                      <a:pt x="792" y="5054"/>
                      <a:pt x="932" y="5054"/>
                    </a:cubicBezTo>
                    <a:lnTo>
                      <a:pt x="2885" y="5054"/>
                    </a:lnTo>
                    <a:cubicBezTo>
                      <a:pt x="3012" y="5054"/>
                      <a:pt x="3076" y="4965"/>
                      <a:pt x="3063" y="4837"/>
                    </a:cubicBezTo>
                    <a:lnTo>
                      <a:pt x="2540" y="231"/>
                    </a:lnTo>
                    <a:lnTo>
                      <a:pt x="2553" y="231"/>
                    </a:lnTo>
                    <a:cubicBezTo>
                      <a:pt x="2527" y="103"/>
                      <a:pt x="2451" y="1"/>
                      <a:pt x="2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3;p23"/>
              <p:cNvSpPr/>
              <p:nvPr/>
            </p:nvSpPr>
            <p:spPr>
              <a:xfrm>
                <a:off x="1643947" y="3630070"/>
                <a:ext cx="661452" cy="848434"/>
              </a:xfrm>
              <a:custGeom>
                <a:avLst/>
                <a:gdLst/>
                <a:ahLst/>
                <a:cxnLst/>
                <a:rect l="l" t="t" r="r" b="b"/>
                <a:pathLst>
                  <a:path w="7542" h="9674" extrusionOk="0">
                    <a:moveTo>
                      <a:pt x="3777" y="1"/>
                    </a:moveTo>
                    <a:cubicBezTo>
                      <a:pt x="1684" y="1"/>
                      <a:pt x="0" y="2170"/>
                      <a:pt x="0" y="4837"/>
                    </a:cubicBezTo>
                    <a:cubicBezTo>
                      <a:pt x="0" y="7504"/>
                      <a:pt x="1684" y="9673"/>
                      <a:pt x="3777" y="9673"/>
                    </a:cubicBezTo>
                    <a:cubicBezTo>
                      <a:pt x="5857" y="9673"/>
                      <a:pt x="7542" y="7504"/>
                      <a:pt x="7542" y="4837"/>
                    </a:cubicBezTo>
                    <a:cubicBezTo>
                      <a:pt x="7542" y="2170"/>
                      <a:pt x="5857" y="1"/>
                      <a:pt x="3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4;p23"/>
              <p:cNvSpPr/>
              <p:nvPr/>
            </p:nvSpPr>
            <p:spPr>
              <a:xfrm>
                <a:off x="1820755" y="3756537"/>
                <a:ext cx="465613" cy="596640"/>
              </a:xfrm>
              <a:custGeom>
                <a:avLst/>
                <a:gdLst/>
                <a:ahLst/>
                <a:cxnLst/>
                <a:rect l="l" t="t" r="r" b="b"/>
                <a:pathLst>
                  <a:path w="5309" h="6803" extrusionOk="0">
                    <a:moveTo>
                      <a:pt x="2654" y="1"/>
                    </a:moveTo>
                    <a:cubicBezTo>
                      <a:pt x="1187" y="1"/>
                      <a:pt x="0" y="1519"/>
                      <a:pt x="0" y="3395"/>
                    </a:cubicBezTo>
                    <a:cubicBezTo>
                      <a:pt x="0" y="5271"/>
                      <a:pt x="1187" y="6802"/>
                      <a:pt x="2654" y="6802"/>
                    </a:cubicBezTo>
                    <a:cubicBezTo>
                      <a:pt x="4122" y="6802"/>
                      <a:pt x="5309" y="5271"/>
                      <a:pt x="5309" y="3395"/>
                    </a:cubicBezTo>
                    <a:cubicBezTo>
                      <a:pt x="5309" y="1519"/>
                      <a:pt x="4122" y="1"/>
                      <a:pt x="2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5;p23"/>
              <p:cNvSpPr/>
              <p:nvPr/>
            </p:nvSpPr>
            <p:spPr>
              <a:xfrm>
                <a:off x="1962833" y="3574116"/>
                <a:ext cx="1271511" cy="532793"/>
              </a:xfrm>
              <a:custGeom>
                <a:avLst/>
                <a:gdLst/>
                <a:ahLst/>
                <a:cxnLst/>
                <a:rect l="l" t="t" r="r" b="b"/>
                <a:pathLst>
                  <a:path w="14498" h="6075" extrusionOk="0">
                    <a:moveTo>
                      <a:pt x="1762" y="1"/>
                    </a:moveTo>
                    <a:cubicBezTo>
                      <a:pt x="1570" y="1"/>
                      <a:pt x="1392" y="116"/>
                      <a:pt x="1315" y="294"/>
                    </a:cubicBezTo>
                    <a:lnTo>
                      <a:pt x="1" y="3318"/>
                    </a:lnTo>
                    <a:lnTo>
                      <a:pt x="2132" y="5641"/>
                    </a:lnTo>
                    <a:lnTo>
                      <a:pt x="11549" y="6075"/>
                    </a:lnTo>
                    <a:lnTo>
                      <a:pt x="14497" y="2987"/>
                    </a:lnTo>
                    <a:lnTo>
                      <a:pt x="13234" y="281"/>
                    </a:lnTo>
                    <a:cubicBezTo>
                      <a:pt x="13157" y="103"/>
                      <a:pt x="12978" y="1"/>
                      <a:pt x="12800" y="1"/>
                    </a:cubicBezTo>
                    <a:lnTo>
                      <a:pt x="9546" y="1"/>
                    </a:lnTo>
                    <a:cubicBezTo>
                      <a:pt x="9457" y="1"/>
                      <a:pt x="9367" y="26"/>
                      <a:pt x="9291" y="77"/>
                    </a:cubicBezTo>
                    <a:lnTo>
                      <a:pt x="7708" y="1085"/>
                    </a:lnTo>
                    <a:cubicBezTo>
                      <a:pt x="7632" y="1136"/>
                      <a:pt x="7542" y="1162"/>
                      <a:pt x="7453" y="1162"/>
                    </a:cubicBezTo>
                    <a:lnTo>
                      <a:pt x="5628" y="1162"/>
                    </a:lnTo>
                    <a:cubicBezTo>
                      <a:pt x="5501" y="1162"/>
                      <a:pt x="5373" y="1111"/>
                      <a:pt x="5271" y="1009"/>
                    </a:cubicBezTo>
                    <a:lnTo>
                      <a:pt x="4620" y="307"/>
                    </a:lnTo>
                    <a:lnTo>
                      <a:pt x="4480" y="154"/>
                    </a:lnTo>
                    <a:cubicBezTo>
                      <a:pt x="4391" y="52"/>
                      <a:pt x="4263" y="1"/>
                      <a:pt x="4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06;p23"/>
              <p:cNvSpPr/>
              <p:nvPr/>
            </p:nvSpPr>
            <p:spPr>
              <a:xfrm>
                <a:off x="2695938" y="3612179"/>
                <a:ext cx="500343" cy="427637"/>
              </a:xfrm>
              <a:custGeom>
                <a:avLst/>
                <a:gdLst/>
                <a:ahLst/>
                <a:cxnLst/>
                <a:rect l="l" t="t" r="r" b="b"/>
                <a:pathLst>
                  <a:path w="5705" h="4876" extrusionOk="0">
                    <a:moveTo>
                      <a:pt x="0" y="2770"/>
                    </a:moveTo>
                    <a:lnTo>
                      <a:pt x="0" y="2897"/>
                    </a:lnTo>
                    <a:lnTo>
                      <a:pt x="35" y="2838"/>
                    </a:lnTo>
                    <a:lnTo>
                      <a:pt x="35" y="2838"/>
                    </a:lnTo>
                    <a:lnTo>
                      <a:pt x="0" y="2770"/>
                    </a:lnTo>
                    <a:close/>
                    <a:moveTo>
                      <a:pt x="2004" y="1"/>
                    </a:moveTo>
                    <a:cubicBezTo>
                      <a:pt x="1825" y="1"/>
                      <a:pt x="1672" y="90"/>
                      <a:pt x="1582" y="230"/>
                    </a:cubicBezTo>
                    <a:lnTo>
                      <a:pt x="35" y="2838"/>
                    </a:lnTo>
                    <a:lnTo>
                      <a:pt x="35" y="2838"/>
                    </a:lnTo>
                    <a:lnTo>
                      <a:pt x="1008" y="4747"/>
                    </a:lnTo>
                    <a:lnTo>
                      <a:pt x="4403" y="4875"/>
                    </a:lnTo>
                    <a:lnTo>
                      <a:pt x="5704" y="2604"/>
                    </a:lnTo>
                    <a:lnTo>
                      <a:pt x="4734" y="294"/>
                    </a:lnTo>
                    <a:cubicBezTo>
                      <a:pt x="4658" y="115"/>
                      <a:pt x="4479" y="1"/>
                      <a:pt x="4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07;p23"/>
              <p:cNvSpPr/>
              <p:nvPr/>
            </p:nvSpPr>
            <p:spPr>
              <a:xfrm>
                <a:off x="2062463" y="3580869"/>
                <a:ext cx="715214" cy="223904"/>
              </a:xfrm>
              <a:custGeom>
                <a:avLst/>
                <a:gdLst/>
                <a:ahLst/>
                <a:cxnLst/>
                <a:rect l="l" t="t" r="r" b="b"/>
                <a:pathLst>
                  <a:path w="8155" h="2553" extrusionOk="0">
                    <a:moveTo>
                      <a:pt x="8155" y="0"/>
                    </a:moveTo>
                    <a:lnTo>
                      <a:pt x="6572" y="1008"/>
                    </a:lnTo>
                    <a:cubicBezTo>
                      <a:pt x="6496" y="1059"/>
                      <a:pt x="6406" y="1085"/>
                      <a:pt x="6317" y="1085"/>
                    </a:cubicBezTo>
                    <a:lnTo>
                      <a:pt x="4492" y="1085"/>
                    </a:lnTo>
                    <a:cubicBezTo>
                      <a:pt x="4365" y="1085"/>
                      <a:pt x="4237" y="1034"/>
                      <a:pt x="4135" y="932"/>
                    </a:cubicBezTo>
                    <a:lnTo>
                      <a:pt x="3484" y="230"/>
                    </a:lnTo>
                    <a:lnTo>
                      <a:pt x="1149" y="230"/>
                    </a:lnTo>
                    <a:cubicBezTo>
                      <a:pt x="983" y="230"/>
                      <a:pt x="830" y="332"/>
                      <a:pt x="766" y="485"/>
                    </a:cubicBezTo>
                    <a:lnTo>
                      <a:pt x="90" y="2093"/>
                    </a:lnTo>
                    <a:cubicBezTo>
                      <a:pt x="1" y="2310"/>
                      <a:pt x="166" y="2552"/>
                      <a:pt x="396" y="2552"/>
                    </a:cubicBezTo>
                    <a:lnTo>
                      <a:pt x="6330" y="2552"/>
                    </a:lnTo>
                    <a:cubicBezTo>
                      <a:pt x="6521" y="2552"/>
                      <a:pt x="6687" y="2450"/>
                      <a:pt x="6789" y="2284"/>
                    </a:cubicBezTo>
                    <a:lnTo>
                      <a:pt x="81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08;p23"/>
              <p:cNvSpPr/>
              <p:nvPr/>
            </p:nvSpPr>
            <p:spPr>
              <a:xfrm>
                <a:off x="1872236" y="3835995"/>
                <a:ext cx="1186352" cy="466753"/>
              </a:xfrm>
              <a:custGeom>
                <a:avLst/>
                <a:gdLst/>
                <a:ahLst/>
                <a:cxnLst/>
                <a:rect l="l" t="t" r="r" b="b"/>
                <a:pathLst>
                  <a:path w="13527" h="5322" extrusionOk="0">
                    <a:moveTo>
                      <a:pt x="574" y="1"/>
                    </a:moveTo>
                    <a:cubicBezTo>
                      <a:pt x="255" y="1"/>
                      <a:pt x="0" y="256"/>
                      <a:pt x="0" y="575"/>
                    </a:cubicBezTo>
                    <a:lnTo>
                      <a:pt x="0" y="1915"/>
                    </a:lnTo>
                    <a:cubicBezTo>
                      <a:pt x="0" y="2259"/>
                      <a:pt x="115" y="2591"/>
                      <a:pt x="332" y="2859"/>
                    </a:cubicBezTo>
                    <a:lnTo>
                      <a:pt x="1978" y="4811"/>
                    </a:lnTo>
                    <a:cubicBezTo>
                      <a:pt x="2259" y="5130"/>
                      <a:pt x="2667" y="5322"/>
                      <a:pt x="3088" y="5322"/>
                    </a:cubicBezTo>
                    <a:lnTo>
                      <a:pt x="12940" y="5322"/>
                    </a:lnTo>
                    <a:cubicBezTo>
                      <a:pt x="13259" y="5322"/>
                      <a:pt x="13527" y="5054"/>
                      <a:pt x="13527" y="4735"/>
                    </a:cubicBezTo>
                    <a:lnTo>
                      <a:pt x="13527" y="575"/>
                    </a:lnTo>
                    <a:cubicBezTo>
                      <a:pt x="13527" y="256"/>
                      <a:pt x="13259" y="1"/>
                      <a:pt x="12940"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09;p23"/>
              <p:cNvSpPr/>
              <p:nvPr/>
            </p:nvSpPr>
            <p:spPr>
              <a:xfrm>
                <a:off x="1872236" y="3835995"/>
                <a:ext cx="1186352" cy="466753"/>
              </a:xfrm>
              <a:custGeom>
                <a:avLst/>
                <a:gdLst/>
                <a:ahLst/>
                <a:cxnLst/>
                <a:rect l="l" t="t" r="r" b="b"/>
                <a:pathLst>
                  <a:path w="13527" h="5322" extrusionOk="0">
                    <a:moveTo>
                      <a:pt x="574" y="1"/>
                    </a:moveTo>
                    <a:cubicBezTo>
                      <a:pt x="255" y="1"/>
                      <a:pt x="0" y="256"/>
                      <a:pt x="0" y="575"/>
                    </a:cubicBezTo>
                    <a:lnTo>
                      <a:pt x="0" y="1915"/>
                    </a:lnTo>
                    <a:cubicBezTo>
                      <a:pt x="0" y="2259"/>
                      <a:pt x="115" y="2591"/>
                      <a:pt x="332" y="2859"/>
                    </a:cubicBezTo>
                    <a:lnTo>
                      <a:pt x="1978" y="4811"/>
                    </a:lnTo>
                    <a:cubicBezTo>
                      <a:pt x="2259" y="5130"/>
                      <a:pt x="2667" y="5322"/>
                      <a:pt x="3088" y="5322"/>
                    </a:cubicBezTo>
                    <a:lnTo>
                      <a:pt x="12940" y="5322"/>
                    </a:lnTo>
                    <a:cubicBezTo>
                      <a:pt x="13259" y="5322"/>
                      <a:pt x="13527" y="5054"/>
                      <a:pt x="13527" y="4735"/>
                    </a:cubicBezTo>
                    <a:lnTo>
                      <a:pt x="13527" y="575"/>
                    </a:lnTo>
                    <a:cubicBezTo>
                      <a:pt x="13527" y="256"/>
                      <a:pt x="13259" y="1"/>
                      <a:pt x="12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10;p23"/>
              <p:cNvSpPr/>
              <p:nvPr/>
            </p:nvSpPr>
            <p:spPr>
              <a:xfrm>
                <a:off x="2613060" y="3835995"/>
                <a:ext cx="445529" cy="466753"/>
              </a:xfrm>
              <a:custGeom>
                <a:avLst/>
                <a:gdLst/>
                <a:ahLst/>
                <a:cxnLst/>
                <a:rect l="l" t="t" r="r" b="b"/>
                <a:pathLst>
                  <a:path w="5080" h="5322" extrusionOk="0">
                    <a:moveTo>
                      <a:pt x="588" y="1"/>
                    </a:moveTo>
                    <a:cubicBezTo>
                      <a:pt x="269" y="1"/>
                      <a:pt x="1" y="256"/>
                      <a:pt x="1" y="575"/>
                    </a:cubicBezTo>
                    <a:lnTo>
                      <a:pt x="1" y="1915"/>
                    </a:lnTo>
                    <a:cubicBezTo>
                      <a:pt x="1" y="2259"/>
                      <a:pt x="128" y="2591"/>
                      <a:pt x="345" y="2859"/>
                    </a:cubicBezTo>
                    <a:lnTo>
                      <a:pt x="1992" y="4811"/>
                    </a:lnTo>
                    <a:cubicBezTo>
                      <a:pt x="2259" y="5130"/>
                      <a:pt x="2668" y="5322"/>
                      <a:pt x="3102" y="5322"/>
                    </a:cubicBezTo>
                    <a:lnTo>
                      <a:pt x="4493" y="5322"/>
                    </a:lnTo>
                    <a:cubicBezTo>
                      <a:pt x="4812" y="5322"/>
                      <a:pt x="5080" y="5054"/>
                      <a:pt x="5080" y="4735"/>
                    </a:cubicBezTo>
                    <a:lnTo>
                      <a:pt x="5080" y="575"/>
                    </a:lnTo>
                    <a:cubicBezTo>
                      <a:pt x="5080" y="256"/>
                      <a:pt x="4812" y="1"/>
                      <a:pt x="4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11;p23"/>
              <p:cNvSpPr/>
              <p:nvPr/>
            </p:nvSpPr>
            <p:spPr>
              <a:xfrm>
                <a:off x="2009842" y="4076651"/>
                <a:ext cx="320202" cy="244076"/>
              </a:xfrm>
              <a:custGeom>
                <a:avLst/>
                <a:gdLst/>
                <a:ahLst/>
                <a:cxnLst/>
                <a:rect l="l" t="t" r="r" b="b"/>
                <a:pathLst>
                  <a:path w="3651" h="2783" extrusionOk="0">
                    <a:moveTo>
                      <a:pt x="550" y="0"/>
                    </a:moveTo>
                    <a:cubicBezTo>
                      <a:pt x="422" y="0"/>
                      <a:pt x="345" y="26"/>
                      <a:pt x="282" y="64"/>
                    </a:cubicBezTo>
                    <a:lnTo>
                      <a:pt x="128" y="179"/>
                    </a:lnTo>
                    <a:cubicBezTo>
                      <a:pt x="1" y="281"/>
                      <a:pt x="1" y="472"/>
                      <a:pt x="179" y="702"/>
                    </a:cubicBezTo>
                    <a:lnTo>
                      <a:pt x="1660" y="2642"/>
                    </a:lnTo>
                    <a:cubicBezTo>
                      <a:pt x="1724" y="2731"/>
                      <a:pt x="1826" y="2782"/>
                      <a:pt x="1928" y="2782"/>
                    </a:cubicBezTo>
                    <a:lnTo>
                      <a:pt x="3446" y="2782"/>
                    </a:lnTo>
                    <a:cubicBezTo>
                      <a:pt x="3561" y="2782"/>
                      <a:pt x="3650" y="2693"/>
                      <a:pt x="3650" y="2578"/>
                    </a:cubicBezTo>
                    <a:lnTo>
                      <a:pt x="3204" y="2578"/>
                    </a:lnTo>
                    <a:lnTo>
                      <a:pt x="1698" y="613"/>
                    </a:lnTo>
                    <a:cubicBezTo>
                      <a:pt x="1443" y="268"/>
                      <a:pt x="920" y="0"/>
                      <a:pt x="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12;p23"/>
              <p:cNvSpPr/>
              <p:nvPr/>
            </p:nvSpPr>
            <p:spPr>
              <a:xfrm>
                <a:off x="2003176" y="4085597"/>
                <a:ext cx="289944" cy="235130"/>
              </a:xfrm>
              <a:custGeom>
                <a:avLst/>
                <a:gdLst/>
                <a:ahLst/>
                <a:cxnLst/>
                <a:rect l="l" t="t" r="r" b="b"/>
                <a:pathLst>
                  <a:path w="3306" h="2681" extrusionOk="0">
                    <a:moveTo>
                      <a:pt x="460" y="0"/>
                    </a:moveTo>
                    <a:cubicBezTo>
                      <a:pt x="90" y="0"/>
                      <a:pt x="0" y="268"/>
                      <a:pt x="243" y="600"/>
                    </a:cubicBezTo>
                    <a:lnTo>
                      <a:pt x="1736" y="2540"/>
                    </a:lnTo>
                    <a:cubicBezTo>
                      <a:pt x="1800" y="2629"/>
                      <a:pt x="1902" y="2680"/>
                      <a:pt x="2004" y="2680"/>
                    </a:cubicBezTo>
                    <a:lnTo>
                      <a:pt x="3305" y="2680"/>
                    </a:lnTo>
                    <a:cubicBezTo>
                      <a:pt x="3216" y="2680"/>
                      <a:pt x="3139" y="2642"/>
                      <a:pt x="3088" y="2565"/>
                    </a:cubicBezTo>
                    <a:lnTo>
                      <a:pt x="1570" y="587"/>
                    </a:lnTo>
                    <a:cubicBezTo>
                      <a:pt x="1327" y="268"/>
                      <a:pt x="830" y="0"/>
                      <a:pt x="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13;p23"/>
              <p:cNvSpPr/>
              <p:nvPr/>
            </p:nvSpPr>
            <p:spPr>
              <a:xfrm>
                <a:off x="2207962" y="4076651"/>
                <a:ext cx="320202" cy="244076"/>
              </a:xfrm>
              <a:custGeom>
                <a:avLst/>
                <a:gdLst/>
                <a:ahLst/>
                <a:cxnLst/>
                <a:rect l="l" t="t" r="r" b="b"/>
                <a:pathLst>
                  <a:path w="3651" h="2783" extrusionOk="0">
                    <a:moveTo>
                      <a:pt x="549" y="0"/>
                    </a:moveTo>
                    <a:cubicBezTo>
                      <a:pt x="434" y="0"/>
                      <a:pt x="345" y="26"/>
                      <a:pt x="281" y="64"/>
                    </a:cubicBezTo>
                    <a:lnTo>
                      <a:pt x="141" y="179"/>
                    </a:lnTo>
                    <a:cubicBezTo>
                      <a:pt x="0" y="281"/>
                      <a:pt x="13" y="472"/>
                      <a:pt x="179" y="702"/>
                    </a:cubicBezTo>
                    <a:lnTo>
                      <a:pt x="1672" y="2642"/>
                    </a:lnTo>
                    <a:cubicBezTo>
                      <a:pt x="1736" y="2731"/>
                      <a:pt x="1838" y="2782"/>
                      <a:pt x="1940" y="2782"/>
                    </a:cubicBezTo>
                    <a:lnTo>
                      <a:pt x="3446" y="2782"/>
                    </a:lnTo>
                    <a:cubicBezTo>
                      <a:pt x="3561" y="2782"/>
                      <a:pt x="3650" y="2693"/>
                      <a:pt x="3650" y="2578"/>
                    </a:cubicBezTo>
                    <a:lnTo>
                      <a:pt x="3216" y="2578"/>
                    </a:lnTo>
                    <a:lnTo>
                      <a:pt x="1710" y="613"/>
                    </a:lnTo>
                    <a:cubicBezTo>
                      <a:pt x="1455" y="268"/>
                      <a:pt x="932"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14;p23"/>
              <p:cNvSpPr/>
              <p:nvPr/>
            </p:nvSpPr>
            <p:spPr>
              <a:xfrm>
                <a:off x="2201384" y="4085597"/>
                <a:ext cx="290909" cy="235130"/>
              </a:xfrm>
              <a:custGeom>
                <a:avLst/>
                <a:gdLst/>
                <a:ahLst/>
                <a:cxnLst/>
                <a:rect l="l" t="t" r="r" b="b"/>
                <a:pathLst>
                  <a:path w="3317" h="2681" extrusionOk="0">
                    <a:moveTo>
                      <a:pt x="458" y="0"/>
                    </a:moveTo>
                    <a:cubicBezTo>
                      <a:pt x="460" y="0"/>
                      <a:pt x="463" y="0"/>
                      <a:pt x="465" y="0"/>
                    </a:cubicBezTo>
                    <a:lnTo>
                      <a:pt x="465" y="0"/>
                    </a:lnTo>
                    <a:cubicBezTo>
                      <a:pt x="467" y="0"/>
                      <a:pt x="469" y="0"/>
                      <a:pt x="471" y="0"/>
                    </a:cubicBezTo>
                    <a:close/>
                    <a:moveTo>
                      <a:pt x="465" y="0"/>
                    </a:moveTo>
                    <a:cubicBezTo>
                      <a:pt x="100" y="3"/>
                      <a:pt x="0" y="270"/>
                      <a:pt x="254" y="600"/>
                    </a:cubicBezTo>
                    <a:lnTo>
                      <a:pt x="1747" y="2540"/>
                    </a:lnTo>
                    <a:cubicBezTo>
                      <a:pt x="1811" y="2629"/>
                      <a:pt x="1900" y="2680"/>
                      <a:pt x="2015" y="2680"/>
                    </a:cubicBezTo>
                    <a:lnTo>
                      <a:pt x="3317" y="2680"/>
                    </a:lnTo>
                    <a:cubicBezTo>
                      <a:pt x="3227" y="2680"/>
                      <a:pt x="3138" y="2642"/>
                      <a:pt x="3087" y="2565"/>
                    </a:cubicBezTo>
                    <a:lnTo>
                      <a:pt x="1581" y="587"/>
                    </a:lnTo>
                    <a:cubicBezTo>
                      <a:pt x="1327" y="270"/>
                      <a:pt x="834" y="3"/>
                      <a:pt x="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5;p23"/>
              <p:cNvSpPr/>
              <p:nvPr/>
            </p:nvSpPr>
            <p:spPr>
              <a:xfrm>
                <a:off x="2407134" y="4076651"/>
                <a:ext cx="320202" cy="244076"/>
              </a:xfrm>
              <a:custGeom>
                <a:avLst/>
                <a:gdLst/>
                <a:ahLst/>
                <a:cxnLst/>
                <a:rect l="l" t="t" r="r" b="b"/>
                <a:pathLst>
                  <a:path w="3651" h="2783" extrusionOk="0">
                    <a:moveTo>
                      <a:pt x="550" y="0"/>
                    </a:moveTo>
                    <a:cubicBezTo>
                      <a:pt x="422" y="0"/>
                      <a:pt x="345" y="26"/>
                      <a:pt x="282" y="64"/>
                    </a:cubicBezTo>
                    <a:lnTo>
                      <a:pt x="128" y="179"/>
                    </a:lnTo>
                    <a:cubicBezTo>
                      <a:pt x="1" y="281"/>
                      <a:pt x="1" y="472"/>
                      <a:pt x="180" y="702"/>
                    </a:cubicBezTo>
                    <a:lnTo>
                      <a:pt x="1660" y="2642"/>
                    </a:lnTo>
                    <a:cubicBezTo>
                      <a:pt x="1724" y="2731"/>
                      <a:pt x="1826" y="2782"/>
                      <a:pt x="1928" y="2782"/>
                    </a:cubicBezTo>
                    <a:lnTo>
                      <a:pt x="3446" y="2782"/>
                    </a:lnTo>
                    <a:cubicBezTo>
                      <a:pt x="3561" y="2782"/>
                      <a:pt x="3650" y="2693"/>
                      <a:pt x="3650" y="2578"/>
                    </a:cubicBezTo>
                    <a:lnTo>
                      <a:pt x="3204" y="2578"/>
                    </a:lnTo>
                    <a:lnTo>
                      <a:pt x="1698" y="613"/>
                    </a:lnTo>
                    <a:cubicBezTo>
                      <a:pt x="1443" y="268"/>
                      <a:pt x="920" y="0"/>
                      <a:pt x="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16;p23"/>
              <p:cNvSpPr/>
              <p:nvPr/>
            </p:nvSpPr>
            <p:spPr>
              <a:xfrm>
                <a:off x="2400469" y="4085597"/>
                <a:ext cx="289944" cy="235130"/>
              </a:xfrm>
              <a:custGeom>
                <a:avLst/>
                <a:gdLst/>
                <a:ahLst/>
                <a:cxnLst/>
                <a:rect l="l" t="t" r="r" b="b"/>
                <a:pathLst>
                  <a:path w="3306" h="2681" extrusionOk="0">
                    <a:moveTo>
                      <a:pt x="460" y="0"/>
                    </a:moveTo>
                    <a:cubicBezTo>
                      <a:pt x="90" y="0"/>
                      <a:pt x="0" y="268"/>
                      <a:pt x="243" y="600"/>
                    </a:cubicBezTo>
                    <a:lnTo>
                      <a:pt x="1736" y="2540"/>
                    </a:lnTo>
                    <a:cubicBezTo>
                      <a:pt x="1800" y="2629"/>
                      <a:pt x="1902" y="2680"/>
                      <a:pt x="2004" y="2680"/>
                    </a:cubicBezTo>
                    <a:lnTo>
                      <a:pt x="3305" y="2680"/>
                    </a:lnTo>
                    <a:cubicBezTo>
                      <a:pt x="3216" y="2680"/>
                      <a:pt x="3139" y="2642"/>
                      <a:pt x="3088" y="2565"/>
                    </a:cubicBezTo>
                    <a:lnTo>
                      <a:pt x="1570" y="587"/>
                    </a:lnTo>
                    <a:cubicBezTo>
                      <a:pt x="1327" y="268"/>
                      <a:pt x="830" y="0"/>
                      <a:pt x="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17;p23"/>
              <p:cNvSpPr/>
              <p:nvPr/>
            </p:nvSpPr>
            <p:spPr>
              <a:xfrm>
                <a:off x="2846962" y="3630070"/>
                <a:ext cx="661540" cy="848434"/>
              </a:xfrm>
              <a:custGeom>
                <a:avLst/>
                <a:gdLst/>
                <a:ahLst/>
                <a:cxnLst/>
                <a:rect l="l" t="t" r="r" b="b"/>
                <a:pathLst>
                  <a:path w="7543" h="9674" extrusionOk="0">
                    <a:moveTo>
                      <a:pt x="3778" y="1"/>
                    </a:moveTo>
                    <a:cubicBezTo>
                      <a:pt x="1685" y="1"/>
                      <a:pt x="1" y="2170"/>
                      <a:pt x="1" y="4837"/>
                    </a:cubicBezTo>
                    <a:cubicBezTo>
                      <a:pt x="1" y="7504"/>
                      <a:pt x="1685" y="9673"/>
                      <a:pt x="3778" y="9673"/>
                    </a:cubicBezTo>
                    <a:cubicBezTo>
                      <a:pt x="5858" y="9673"/>
                      <a:pt x="7542" y="7504"/>
                      <a:pt x="7542" y="4837"/>
                    </a:cubicBezTo>
                    <a:cubicBezTo>
                      <a:pt x="7542" y="2170"/>
                      <a:pt x="5858" y="1"/>
                      <a:pt x="3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18;p23"/>
              <p:cNvSpPr/>
              <p:nvPr/>
            </p:nvSpPr>
            <p:spPr>
              <a:xfrm>
                <a:off x="3023858" y="3756537"/>
                <a:ext cx="465613" cy="596640"/>
              </a:xfrm>
              <a:custGeom>
                <a:avLst/>
                <a:gdLst/>
                <a:ahLst/>
                <a:cxnLst/>
                <a:rect l="l" t="t" r="r" b="b"/>
                <a:pathLst>
                  <a:path w="5309" h="6803" extrusionOk="0">
                    <a:moveTo>
                      <a:pt x="2654" y="1"/>
                    </a:moveTo>
                    <a:cubicBezTo>
                      <a:pt x="1187" y="1"/>
                      <a:pt x="0" y="1519"/>
                      <a:pt x="0" y="3395"/>
                    </a:cubicBezTo>
                    <a:cubicBezTo>
                      <a:pt x="0" y="5271"/>
                      <a:pt x="1187" y="6802"/>
                      <a:pt x="2654" y="6802"/>
                    </a:cubicBezTo>
                    <a:cubicBezTo>
                      <a:pt x="4122" y="6802"/>
                      <a:pt x="5308" y="5271"/>
                      <a:pt x="5308" y="3395"/>
                    </a:cubicBezTo>
                    <a:cubicBezTo>
                      <a:pt x="5308" y="1519"/>
                      <a:pt x="4122" y="1"/>
                      <a:pt x="2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19;p23"/>
              <p:cNvSpPr/>
              <p:nvPr/>
            </p:nvSpPr>
            <p:spPr>
              <a:xfrm>
                <a:off x="3024910" y="3788987"/>
                <a:ext cx="444389" cy="564190"/>
              </a:xfrm>
              <a:custGeom>
                <a:avLst/>
                <a:gdLst/>
                <a:ahLst/>
                <a:cxnLst/>
                <a:rect l="l" t="t" r="r" b="b"/>
                <a:pathLst>
                  <a:path w="5067" h="6433" extrusionOk="0">
                    <a:moveTo>
                      <a:pt x="1443" y="1"/>
                    </a:moveTo>
                    <a:lnTo>
                      <a:pt x="1443" y="1"/>
                    </a:lnTo>
                    <a:cubicBezTo>
                      <a:pt x="588" y="562"/>
                      <a:pt x="1" y="1711"/>
                      <a:pt x="1" y="3025"/>
                    </a:cubicBezTo>
                    <a:cubicBezTo>
                      <a:pt x="1" y="4901"/>
                      <a:pt x="1188" y="6432"/>
                      <a:pt x="2642" y="6432"/>
                    </a:cubicBezTo>
                    <a:cubicBezTo>
                      <a:pt x="3727" y="6432"/>
                      <a:pt x="4646" y="5603"/>
                      <a:pt x="5067" y="4416"/>
                    </a:cubicBezTo>
                    <a:lnTo>
                      <a:pt x="5067" y="4416"/>
                    </a:lnTo>
                    <a:cubicBezTo>
                      <a:pt x="4709" y="4658"/>
                      <a:pt x="4301" y="4786"/>
                      <a:pt x="3867" y="4786"/>
                    </a:cubicBezTo>
                    <a:cubicBezTo>
                      <a:pt x="2400" y="4786"/>
                      <a:pt x="1213" y="3267"/>
                      <a:pt x="1213" y="1392"/>
                    </a:cubicBezTo>
                    <a:cubicBezTo>
                      <a:pt x="1213" y="894"/>
                      <a:pt x="1290" y="422"/>
                      <a:pt x="1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20;p23"/>
              <p:cNvSpPr/>
              <p:nvPr/>
            </p:nvSpPr>
            <p:spPr>
              <a:xfrm>
                <a:off x="2319870" y="3401780"/>
                <a:ext cx="531653" cy="315729"/>
              </a:xfrm>
              <a:custGeom>
                <a:avLst/>
                <a:gdLst/>
                <a:ahLst/>
                <a:cxnLst/>
                <a:rect l="l" t="t" r="r" b="b"/>
                <a:pathLst>
                  <a:path w="6062" h="3600" extrusionOk="0">
                    <a:moveTo>
                      <a:pt x="1" y="1"/>
                    </a:moveTo>
                    <a:lnTo>
                      <a:pt x="1" y="3293"/>
                    </a:lnTo>
                    <a:cubicBezTo>
                      <a:pt x="1" y="3459"/>
                      <a:pt x="141" y="3599"/>
                      <a:pt x="307" y="3599"/>
                    </a:cubicBezTo>
                    <a:lnTo>
                      <a:pt x="3790" y="3599"/>
                    </a:lnTo>
                    <a:cubicBezTo>
                      <a:pt x="3880" y="3599"/>
                      <a:pt x="3969" y="3561"/>
                      <a:pt x="4033" y="3484"/>
                    </a:cubicBezTo>
                    <a:lnTo>
                      <a:pt x="5181" y="2157"/>
                    </a:lnTo>
                    <a:cubicBezTo>
                      <a:pt x="5283" y="2042"/>
                      <a:pt x="5437" y="1966"/>
                      <a:pt x="5602" y="1966"/>
                    </a:cubicBezTo>
                    <a:lnTo>
                      <a:pt x="6062" y="1966"/>
                    </a:lnTo>
                    <a:lnTo>
                      <a:pt x="60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21;p23"/>
              <p:cNvSpPr/>
              <p:nvPr/>
            </p:nvSpPr>
            <p:spPr>
              <a:xfrm>
                <a:off x="2319870" y="3450981"/>
                <a:ext cx="531653" cy="12454"/>
              </a:xfrm>
              <a:custGeom>
                <a:avLst/>
                <a:gdLst/>
                <a:ahLst/>
                <a:cxnLst/>
                <a:rect l="l" t="t" r="r" b="b"/>
                <a:pathLst>
                  <a:path w="6062" h="142" extrusionOk="0">
                    <a:moveTo>
                      <a:pt x="1" y="1"/>
                    </a:moveTo>
                    <a:lnTo>
                      <a:pt x="1" y="141"/>
                    </a:lnTo>
                    <a:lnTo>
                      <a:pt x="6062" y="141"/>
                    </a:lnTo>
                    <a:lnTo>
                      <a:pt x="60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22;p23"/>
              <p:cNvSpPr/>
              <p:nvPr/>
            </p:nvSpPr>
            <p:spPr>
              <a:xfrm>
                <a:off x="2319870" y="3511496"/>
                <a:ext cx="531653" cy="11226"/>
              </a:xfrm>
              <a:custGeom>
                <a:avLst/>
                <a:gdLst/>
                <a:ahLst/>
                <a:cxnLst/>
                <a:rect l="l" t="t" r="r" b="b"/>
                <a:pathLst>
                  <a:path w="6062" h="128" extrusionOk="0">
                    <a:moveTo>
                      <a:pt x="1" y="0"/>
                    </a:moveTo>
                    <a:lnTo>
                      <a:pt x="1" y="128"/>
                    </a:lnTo>
                    <a:lnTo>
                      <a:pt x="6062" y="128"/>
                    </a:lnTo>
                    <a:lnTo>
                      <a:pt x="6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23;p23"/>
              <p:cNvSpPr/>
              <p:nvPr/>
            </p:nvSpPr>
            <p:spPr>
              <a:xfrm>
                <a:off x="2319870" y="3570783"/>
                <a:ext cx="531653" cy="12366"/>
              </a:xfrm>
              <a:custGeom>
                <a:avLst/>
                <a:gdLst/>
                <a:ahLst/>
                <a:cxnLst/>
                <a:rect l="l" t="t" r="r" b="b"/>
                <a:pathLst>
                  <a:path w="6062" h="141" extrusionOk="0">
                    <a:moveTo>
                      <a:pt x="1" y="0"/>
                    </a:moveTo>
                    <a:lnTo>
                      <a:pt x="1" y="141"/>
                    </a:lnTo>
                    <a:lnTo>
                      <a:pt x="5283" y="141"/>
                    </a:lnTo>
                    <a:cubicBezTo>
                      <a:pt x="5373" y="77"/>
                      <a:pt x="5488" y="39"/>
                      <a:pt x="5602" y="39"/>
                    </a:cubicBezTo>
                    <a:lnTo>
                      <a:pt x="6062" y="39"/>
                    </a:lnTo>
                    <a:lnTo>
                      <a:pt x="6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24;p23"/>
              <p:cNvSpPr/>
              <p:nvPr/>
            </p:nvSpPr>
            <p:spPr>
              <a:xfrm>
                <a:off x="2319870" y="3630070"/>
                <a:ext cx="419744" cy="12454"/>
              </a:xfrm>
              <a:custGeom>
                <a:avLst/>
                <a:gdLst/>
                <a:ahLst/>
                <a:cxnLst/>
                <a:rect l="l" t="t" r="r" b="b"/>
                <a:pathLst>
                  <a:path w="4786" h="142" extrusionOk="0">
                    <a:moveTo>
                      <a:pt x="1" y="1"/>
                    </a:moveTo>
                    <a:lnTo>
                      <a:pt x="1" y="141"/>
                    </a:lnTo>
                    <a:lnTo>
                      <a:pt x="4671" y="141"/>
                    </a:lnTo>
                    <a:lnTo>
                      <a:pt x="47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25;p23"/>
              <p:cNvSpPr/>
              <p:nvPr/>
            </p:nvSpPr>
            <p:spPr>
              <a:xfrm>
                <a:off x="2319870" y="3689444"/>
                <a:ext cx="369403" cy="12366"/>
              </a:xfrm>
              <a:custGeom>
                <a:avLst/>
                <a:gdLst/>
                <a:ahLst/>
                <a:cxnLst/>
                <a:rect l="l" t="t" r="r" b="b"/>
                <a:pathLst>
                  <a:path w="4212" h="141" extrusionOk="0">
                    <a:moveTo>
                      <a:pt x="1" y="0"/>
                    </a:moveTo>
                    <a:lnTo>
                      <a:pt x="1" y="13"/>
                    </a:lnTo>
                    <a:cubicBezTo>
                      <a:pt x="1" y="51"/>
                      <a:pt x="13" y="102"/>
                      <a:pt x="26" y="140"/>
                    </a:cubicBezTo>
                    <a:lnTo>
                      <a:pt x="4084" y="140"/>
                    </a:lnTo>
                    <a:lnTo>
                      <a:pt x="42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26;p23"/>
              <p:cNvSpPr/>
              <p:nvPr/>
            </p:nvSpPr>
            <p:spPr>
              <a:xfrm>
                <a:off x="2381437" y="2522124"/>
                <a:ext cx="406326" cy="225045"/>
              </a:xfrm>
              <a:custGeom>
                <a:avLst/>
                <a:gdLst/>
                <a:ahLst/>
                <a:cxnLst/>
                <a:rect l="l" t="t" r="r" b="b"/>
                <a:pathLst>
                  <a:path w="4633" h="2566" extrusionOk="0">
                    <a:moveTo>
                      <a:pt x="0" y="1"/>
                    </a:moveTo>
                    <a:lnTo>
                      <a:pt x="0" y="2566"/>
                    </a:lnTo>
                    <a:lnTo>
                      <a:pt x="4633" y="2566"/>
                    </a:lnTo>
                    <a:lnTo>
                      <a:pt x="46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27;p23"/>
              <p:cNvSpPr/>
              <p:nvPr/>
            </p:nvSpPr>
            <p:spPr>
              <a:xfrm>
                <a:off x="2381437" y="2600442"/>
                <a:ext cx="406326" cy="11314"/>
              </a:xfrm>
              <a:custGeom>
                <a:avLst/>
                <a:gdLst/>
                <a:ahLst/>
                <a:cxnLst/>
                <a:rect l="l" t="t" r="r" b="b"/>
                <a:pathLst>
                  <a:path w="4633" h="129" extrusionOk="0">
                    <a:moveTo>
                      <a:pt x="0" y="1"/>
                    </a:moveTo>
                    <a:lnTo>
                      <a:pt x="0" y="128"/>
                    </a:lnTo>
                    <a:lnTo>
                      <a:pt x="4633" y="128"/>
                    </a:lnTo>
                    <a:lnTo>
                      <a:pt x="4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28;p23"/>
              <p:cNvSpPr/>
              <p:nvPr/>
            </p:nvSpPr>
            <p:spPr>
              <a:xfrm>
                <a:off x="2381437" y="2649731"/>
                <a:ext cx="406326" cy="11226"/>
              </a:xfrm>
              <a:custGeom>
                <a:avLst/>
                <a:gdLst/>
                <a:ahLst/>
                <a:cxnLst/>
                <a:rect l="l" t="t" r="r" b="b"/>
                <a:pathLst>
                  <a:path w="4633" h="128" extrusionOk="0">
                    <a:moveTo>
                      <a:pt x="0" y="0"/>
                    </a:moveTo>
                    <a:lnTo>
                      <a:pt x="0" y="128"/>
                    </a:lnTo>
                    <a:lnTo>
                      <a:pt x="4633" y="128"/>
                    </a:lnTo>
                    <a:lnTo>
                      <a:pt x="46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29;p23"/>
              <p:cNvSpPr/>
              <p:nvPr/>
            </p:nvSpPr>
            <p:spPr>
              <a:xfrm>
                <a:off x="2381437" y="2698932"/>
                <a:ext cx="406326" cy="11314"/>
              </a:xfrm>
              <a:custGeom>
                <a:avLst/>
                <a:gdLst/>
                <a:ahLst/>
                <a:cxnLst/>
                <a:rect l="l" t="t" r="r" b="b"/>
                <a:pathLst>
                  <a:path w="4633" h="129" extrusionOk="0">
                    <a:moveTo>
                      <a:pt x="0" y="1"/>
                    </a:moveTo>
                    <a:lnTo>
                      <a:pt x="0" y="128"/>
                    </a:lnTo>
                    <a:lnTo>
                      <a:pt x="4633" y="128"/>
                    </a:lnTo>
                    <a:lnTo>
                      <a:pt x="4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30;p23"/>
              <p:cNvSpPr/>
              <p:nvPr/>
            </p:nvSpPr>
            <p:spPr>
              <a:xfrm>
                <a:off x="2089300" y="1881984"/>
                <a:ext cx="1023050" cy="709601"/>
              </a:xfrm>
              <a:custGeom>
                <a:avLst/>
                <a:gdLst/>
                <a:ahLst/>
                <a:cxnLst/>
                <a:rect l="l" t="t" r="r" b="b"/>
                <a:pathLst>
                  <a:path w="11665" h="8091" extrusionOk="0">
                    <a:moveTo>
                      <a:pt x="1775" y="1"/>
                    </a:moveTo>
                    <a:cubicBezTo>
                      <a:pt x="792" y="1"/>
                      <a:pt x="1" y="792"/>
                      <a:pt x="1" y="1774"/>
                    </a:cubicBezTo>
                    <a:lnTo>
                      <a:pt x="1" y="6317"/>
                    </a:lnTo>
                    <a:cubicBezTo>
                      <a:pt x="1" y="7300"/>
                      <a:pt x="792" y="8091"/>
                      <a:pt x="1775" y="8091"/>
                    </a:cubicBezTo>
                    <a:lnTo>
                      <a:pt x="9890" y="8091"/>
                    </a:lnTo>
                    <a:cubicBezTo>
                      <a:pt x="10860" y="8091"/>
                      <a:pt x="11664" y="7300"/>
                      <a:pt x="11664" y="6317"/>
                    </a:cubicBezTo>
                    <a:lnTo>
                      <a:pt x="11664" y="1774"/>
                    </a:lnTo>
                    <a:cubicBezTo>
                      <a:pt x="11664" y="792"/>
                      <a:pt x="10860" y="1"/>
                      <a:pt x="9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31;p23"/>
              <p:cNvSpPr/>
              <p:nvPr/>
            </p:nvSpPr>
            <p:spPr>
              <a:xfrm>
                <a:off x="2676907" y="1881984"/>
                <a:ext cx="435443" cy="709601"/>
              </a:xfrm>
              <a:custGeom>
                <a:avLst/>
                <a:gdLst/>
                <a:ahLst/>
                <a:cxnLst/>
                <a:rect l="l" t="t" r="r" b="b"/>
                <a:pathLst>
                  <a:path w="4965" h="8091" extrusionOk="0">
                    <a:moveTo>
                      <a:pt x="0" y="1"/>
                    </a:moveTo>
                    <a:cubicBezTo>
                      <a:pt x="970" y="1"/>
                      <a:pt x="1774" y="792"/>
                      <a:pt x="1774" y="1774"/>
                    </a:cubicBezTo>
                    <a:lnTo>
                      <a:pt x="1774" y="6317"/>
                    </a:lnTo>
                    <a:cubicBezTo>
                      <a:pt x="1774" y="7300"/>
                      <a:pt x="970" y="8091"/>
                      <a:pt x="0" y="8091"/>
                    </a:cubicBezTo>
                    <a:lnTo>
                      <a:pt x="3190" y="8091"/>
                    </a:lnTo>
                    <a:cubicBezTo>
                      <a:pt x="4160" y="8091"/>
                      <a:pt x="4964" y="7300"/>
                      <a:pt x="4964" y="6317"/>
                    </a:cubicBezTo>
                    <a:lnTo>
                      <a:pt x="4964" y="1774"/>
                    </a:lnTo>
                    <a:cubicBezTo>
                      <a:pt x="4964" y="792"/>
                      <a:pt x="4160" y="1"/>
                      <a:pt x="31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2;p23"/>
              <p:cNvSpPr/>
              <p:nvPr/>
            </p:nvSpPr>
            <p:spPr>
              <a:xfrm>
                <a:off x="2149727" y="1950216"/>
                <a:ext cx="613391" cy="573136"/>
              </a:xfrm>
              <a:custGeom>
                <a:avLst/>
                <a:gdLst/>
                <a:ahLst/>
                <a:cxnLst/>
                <a:rect l="l" t="t" r="r" b="b"/>
                <a:pathLst>
                  <a:path w="6994" h="6535" extrusionOk="0">
                    <a:moveTo>
                      <a:pt x="1086" y="1"/>
                    </a:moveTo>
                    <a:cubicBezTo>
                      <a:pt x="486" y="1"/>
                      <a:pt x="1" y="486"/>
                      <a:pt x="1" y="1086"/>
                    </a:cubicBezTo>
                    <a:lnTo>
                      <a:pt x="1" y="5450"/>
                    </a:lnTo>
                    <a:cubicBezTo>
                      <a:pt x="1" y="6037"/>
                      <a:pt x="486" y="6534"/>
                      <a:pt x="1086" y="6534"/>
                    </a:cubicBezTo>
                    <a:lnTo>
                      <a:pt x="5909" y="6534"/>
                    </a:lnTo>
                    <a:cubicBezTo>
                      <a:pt x="6509" y="6534"/>
                      <a:pt x="6994" y="6037"/>
                      <a:pt x="6994" y="5450"/>
                    </a:cubicBezTo>
                    <a:lnTo>
                      <a:pt x="6994" y="1086"/>
                    </a:lnTo>
                    <a:cubicBezTo>
                      <a:pt x="6994" y="486"/>
                      <a:pt x="6509" y="1"/>
                      <a:pt x="5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33;p23"/>
              <p:cNvSpPr/>
              <p:nvPr/>
            </p:nvSpPr>
            <p:spPr>
              <a:xfrm>
                <a:off x="3020438" y="1685004"/>
                <a:ext cx="88" cy="463420"/>
              </a:xfrm>
              <a:custGeom>
                <a:avLst/>
                <a:gdLst/>
                <a:ahLst/>
                <a:cxnLst/>
                <a:rect l="l" t="t" r="r" b="b"/>
                <a:pathLst>
                  <a:path w="1" h="5284" fill="none" extrusionOk="0">
                    <a:moveTo>
                      <a:pt x="1" y="5284"/>
                    </a:moveTo>
                    <a:lnTo>
                      <a:pt x="1" y="1"/>
                    </a:lnTo>
                  </a:path>
                </a:pathLst>
              </a:custGeom>
              <a:noFill/>
              <a:ln w="4150" cap="flat" cmpd="sng">
                <a:solidFill>
                  <a:schemeClr val="dk1"/>
                </a:solidFill>
                <a:prstDash val="solid"/>
                <a:miter lim="127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34;p23"/>
              <p:cNvSpPr/>
              <p:nvPr/>
            </p:nvSpPr>
            <p:spPr>
              <a:xfrm>
                <a:off x="2893971" y="2084576"/>
                <a:ext cx="254162" cy="303363"/>
              </a:xfrm>
              <a:custGeom>
                <a:avLst/>
                <a:gdLst/>
                <a:ahLst/>
                <a:cxnLst/>
                <a:rect l="l" t="t" r="r" b="b"/>
                <a:pathLst>
                  <a:path w="2898" h="3459" extrusionOk="0">
                    <a:moveTo>
                      <a:pt x="1443" y="0"/>
                    </a:moveTo>
                    <a:cubicBezTo>
                      <a:pt x="652" y="0"/>
                      <a:pt x="1" y="779"/>
                      <a:pt x="1" y="1736"/>
                    </a:cubicBezTo>
                    <a:cubicBezTo>
                      <a:pt x="1" y="2693"/>
                      <a:pt x="652" y="3458"/>
                      <a:pt x="1443" y="3458"/>
                    </a:cubicBezTo>
                    <a:cubicBezTo>
                      <a:pt x="1813" y="3458"/>
                      <a:pt x="2157" y="3305"/>
                      <a:pt x="2413" y="3024"/>
                    </a:cubicBezTo>
                    <a:cubicBezTo>
                      <a:pt x="2540" y="2884"/>
                      <a:pt x="2642" y="2731"/>
                      <a:pt x="2732" y="2540"/>
                    </a:cubicBezTo>
                    <a:cubicBezTo>
                      <a:pt x="2834" y="2297"/>
                      <a:pt x="2897" y="2029"/>
                      <a:pt x="2897" y="1736"/>
                    </a:cubicBezTo>
                    <a:cubicBezTo>
                      <a:pt x="2897" y="1442"/>
                      <a:pt x="2834" y="1174"/>
                      <a:pt x="2732" y="932"/>
                    </a:cubicBezTo>
                    <a:cubicBezTo>
                      <a:pt x="2655" y="740"/>
                      <a:pt x="2540" y="587"/>
                      <a:pt x="2413" y="447"/>
                    </a:cubicBezTo>
                    <a:cubicBezTo>
                      <a:pt x="2157" y="166"/>
                      <a:pt x="1826"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35;p23"/>
              <p:cNvSpPr/>
              <p:nvPr/>
            </p:nvSpPr>
            <p:spPr>
              <a:xfrm>
                <a:off x="2961151" y="2113606"/>
                <a:ext cx="172423" cy="246356"/>
              </a:xfrm>
              <a:custGeom>
                <a:avLst/>
                <a:gdLst/>
                <a:ahLst/>
                <a:cxnLst/>
                <a:rect l="l" t="t" r="r" b="b"/>
                <a:pathLst>
                  <a:path w="1966" h="2809" extrusionOk="0">
                    <a:moveTo>
                      <a:pt x="1187" y="1"/>
                    </a:moveTo>
                    <a:cubicBezTo>
                      <a:pt x="524" y="1"/>
                      <a:pt x="0" y="626"/>
                      <a:pt x="0" y="1405"/>
                    </a:cubicBezTo>
                    <a:cubicBezTo>
                      <a:pt x="0" y="2170"/>
                      <a:pt x="524" y="2808"/>
                      <a:pt x="1187" y="2808"/>
                    </a:cubicBezTo>
                    <a:cubicBezTo>
                      <a:pt x="1340" y="2808"/>
                      <a:pt x="1506" y="2770"/>
                      <a:pt x="1647" y="2693"/>
                    </a:cubicBezTo>
                    <a:cubicBezTo>
                      <a:pt x="1774" y="2553"/>
                      <a:pt x="1876" y="2400"/>
                      <a:pt x="1966" y="2209"/>
                    </a:cubicBezTo>
                    <a:lnTo>
                      <a:pt x="1966" y="2209"/>
                    </a:lnTo>
                    <a:cubicBezTo>
                      <a:pt x="1774" y="2477"/>
                      <a:pt x="1493" y="2642"/>
                      <a:pt x="1187" y="2642"/>
                    </a:cubicBezTo>
                    <a:cubicBezTo>
                      <a:pt x="613" y="2642"/>
                      <a:pt x="154" y="2094"/>
                      <a:pt x="154" y="1405"/>
                    </a:cubicBezTo>
                    <a:cubicBezTo>
                      <a:pt x="154" y="716"/>
                      <a:pt x="613" y="167"/>
                      <a:pt x="1187" y="167"/>
                    </a:cubicBezTo>
                    <a:cubicBezTo>
                      <a:pt x="1493" y="167"/>
                      <a:pt x="1774" y="333"/>
                      <a:pt x="1966" y="601"/>
                    </a:cubicBezTo>
                    <a:cubicBezTo>
                      <a:pt x="1889" y="422"/>
                      <a:pt x="1774" y="256"/>
                      <a:pt x="1647" y="116"/>
                    </a:cubicBezTo>
                    <a:cubicBezTo>
                      <a:pt x="1506" y="39"/>
                      <a:pt x="1353" y="1"/>
                      <a:pt x="1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36;p23"/>
              <p:cNvSpPr/>
              <p:nvPr/>
            </p:nvSpPr>
            <p:spPr>
              <a:xfrm>
                <a:off x="2551492" y="2104660"/>
                <a:ext cx="49377" cy="88492"/>
              </a:xfrm>
              <a:custGeom>
                <a:avLst/>
                <a:gdLst/>
                <a:ahLst/>
                <a:cxnLst/>
                <a:rect l="l" t="t" r="r" b="b"/>
                <a:pathLst>
                  <a:path w="563" h="1009" extrusionOk="0">
                    <a:moveTo>
                      <a:pt x="282" y="1"/>
                    </a:moveTo>
                    <a:cubicBezTo>
                      <a:pt x="129" y="1"/>
                      <a:pt x="1" y="218"/>
                      <a:pt x="1" y="499"/>
                    </a:cubicBezTo>
                    <a:cubicBezTo>
                      <a:pt x="1" y="779"/>
                      <a:pt x="129" y="1009"/>
                      <a:pt x="282" y="1009"/>
                    </a:cubicBezTo>
                    <a:cubicBezTo>
                      <a:pt x="435" y="1009"/>
                      <a:pt x="562" y="779"/>
                      <a:pt x="562" y="499"/>
                    </a:cubicBezTo>
                    <a:cubicBezTo>
                      <a:pt x="562" y="218"/>
                      <a:pt x="435" y="1"/>
                      <a:pt x="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37;p23"/>
              <p:cNvSpPr/>
              <p:nvPr/>
            </p:nvSpPr>
            <p:spPr>
              <a:xfrm>
                <a:off x="2286280" y="2103608"/>
                <a:ext cx="49377" cy="89544"/>
              </a:xfrm>
              <a:custGeom>
                <a:avLst/>
                <a:gdLst/>
                <a:ahLst/>
                <a:cxnLst/>
                <a:rect l="l" t="t" r="r" b="b"/>
                <a:pathLst>
                  <a:path w="563" h="1021" extrusionOk="0">
                    <a:moveTo>
                      <a:pt x="281" y="0"/>
                    </a:moveTo>
                    <a:cubicBezTo>
                      <a:pt x="128" y="0"/>
                      <a:pt x="1" y="230"/>
                      <a:pt x="1" y="511"/>
                    </a:cubicBezTo>
                    <a:cubicBezTo>
                      <a:pt x="1" y="791"/>
                      <a:pt x="128" y="1021"/>
                      <a:pt x="281" y="1021"/>
                    </a:cubicBezTo>
                    <a:cubicBezTo>
                      <a:pt x="435" y="1021"/>
                      <a:pt x="562" y="791"/>
                      <a:pt x="562" y="511"/>
                    </a:cubicBezTo>
                    <a:cubicBezTo>
                      <a:pt x="562" y="230"/>
                      <a:pt x="435"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38;p23"/>
              <p:cNvSpPr/>
              <p:nvPr/>
            </p:nvSpPr>
            <p:spPr>
              <a:xfrm>
                <a:off x="2441864" y="2236740"/>
                <a:ext cx="188122" cy="201540"/>
              </a:xfrm>
              <a:custGeom>
                <a:avLst/>
                <a:gdLst/>
                <a:ahLst/>
                <a:cxnLst/>
                <a:rect l="l" t="t" r="r" b="b"/>
                <a:pathLst>
                  <a:path w="2145" h="2298" extrusionOk="0">
                    <a:moveTo>
                      <a:pt x="1838" y="1"/>
                    </a:moveTo>
                    <a:cubicBezTo>
                      <a:pt x="1506" y="511"/>
                      <a:pt x="728" y="970"/>
                      <a:pt x="294" y="1200"/>
                    </a:cubicBezTo>
                    <a:cubicBezTo>
                      <a:pt x="115" y="1302"/>
                      <a:pt x="0" y="1353"/>
                      <a:pt x="0" y="1353"/>
                    </a:cubicBezTo>
                    <a:cubicBezTo>
                      <a:pt x="319" y="1660"/>
                      <a:pt x="766" y="2298"/>
                      <a:pt x="766" y="2298"/>
                    </a:cubicBezTo>
                    <a:cubicBezTo>
                      <a:pt x="830" y="2272"/>
                      <a:pt x="894" y="2234"/>
                      <a:pt x="958" y="2208"/>
                    </a:cubicBezTo>
                    <a:cubicBezTo>
                      <a:pt x="1838" y="1774"/>
                      <a:pt x="2106" y="1289"/>
                      <a:pt x="2131" y="881"/>
                    </a:cubicBezTo>
                    <a:cubicBezTo>
                      <a:pt x="2144" y="651"/>
                      <a:pt x="2080" y="447"/>
                      <a:pt x="2017" y="294"/>
                    </a:cubicBezTo>
                    <a:cubicBezTo>
                      <a:pt x="1940" y="116"/>
                      <a:pt x="1838" y="1"/>
                      <a:pt x="1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39;p23"/>
              <p:cNvSpPr/>
              <p:nvPr/>
            </p:nvSpPr>
            <p:spPr>
              <a:xfrm>
                <a:off x="2467561" y="2236740"/>
                <a:ext cx="151199" cy="128835"/>
              </a:xfrm>
              <a:custGeom>
                <a:avLst/>
                <a:gdLst/>
                <a:ahLst/>
                <a:cxnLst/>
                <a:rect l="l" t="t" r="r" b="b"/>
                <a:pathLst>
                  <a:path w="1724" h="1469" extrusionOk="0">
                    <a:moveTo>
                      <a:pt x="1545" y="1"/>
                    </a:moveTo>
                    <a:cubicBezTo>
                      <a:pt x="1213" y="511"/>
                      <a:pt x="435" y="970"/>
                      <a:pt x="1" y="1200"/>
                    </a:cubicBezTo>
                    <a:lnTo>
                      <a:pt x="243" y="1468"/>
                    </a:lnTo>
                    <a:cubicBezTo>
                      <a:pt x="1060" y="1073"/>
                      <a:pt x="1583" y="664"/>
                      <a:pt x="1724" y="294"/>
                    </a:cubicBezTo>
                    <a:cubicBezTo>
                      <a:pt x="1647" y="116"/>
                      <a:pt x="1545" y="1"/>
                      <a:pt x="1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0;p23"/>
              <p:cNvSpPr/>
              <p:nvPr/>
            </p:nvSpPr>
            <p:spPr>
              <a:xfrm>
                <a:off x="2525796" y="2314006"/>
                <a:ext cx="103050" cy="116469"/>
              </a:xfrm>
              <a:custGeom>
                <a:avLst/>
                <a:gdLst/>
                <a:ahLst/>
                <a:cxnLst/>
                <a:rect l="l" t="t" r="r" b="b"/>
                <a:pathLst>
                  <a:path w="1175" h="1328" extrusionOk="0">
                    <a:moveTo>
                      <a:pt x="1174" y="0"/>
                    </a:moveTo>
                    <a:lnTo>
                      <a:pt x="1174" y="0"/>
                    </a:lnTo>
                    <a:cubicBezTo>
                      <a:pt x="881" y="153"/>
                      <a:pt x="549" y="383"/>
                      <a:pt x="294" y="664"/>
                    </a:cubicBezTo>
                    <a:cubicBezTo>
                      <a:pt x="103" y="881"/>
                      <a:pt x="26" y="1123"/>
                      <a:pt x="1" y="1327"/>
                    </a:cubicBezTo>
                    <a:cubicBezTo>
                      <a:pt x="881" y="893"/>
                      <a:pt x="1149" y="408"/>
                      <a:pt x="1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1;p23"/>
              <p:cNvSpPr/>
              <p:nvPr/>
            </p:nvSpPr>
            <p:spPr>
              <a:xfrm>
                <a:off x="2118417" y="2722437"/>
                <a:ext cx="962535" cy="716354"/>
              </a:xfrm>
              <a:custGeom>
                <a:avLst/>
                <a:gdLst/>
                <a:ahLst/>
                <a:cxnLst/>
                <a:rect l="l" t="t" r="r" b="b"/>
                <a:pathLst>
                  <a:path w="10975" h="8168" extrusionOk="0">
                    <a:moveTo>
                      <a:pt x="1698" y="1"/>
                    </a:moveTo>
                    <a:cubicBezTo>
                      <a:pt x="766" y="1"/>
                      <a:pt x="1" y="766"/>
                      <a:pt x="1" y="1711"/>
                    </a:cubicBezTo>
                    <a:lnTo>
                      <a:pt x="1" y="6458"/>
                    </a:lnTo>
                    <a:cubicBezTo>
                      <a:pt x="1" y="7402"/>
                      <a:pt x="766" y="8168"/>
                      <a:pt x="1698" y="8168"/>
                    </a:cubicBezTo>
                    <a:lnTo>
                      <a:pt x="9278" y="8168"/>
                    </a:lnTo>
                    <a:cubicBezTo>
                      <a:pt x="10222" y="8168"/>
                      <a:pt x="10975" y="7402"/>
                      <a:pt x="10975" y="6458"/>
                    </a:cubicBezTo>
                    <a:lnTo>
                      <a:pt x="10975" y="1711"/>
                    </a:lnTo>
                    <a:cubicBezTo>
                      <a:pt x="10975" y="766"/>
                      <a:pt x="10222" y="1"/>
                      <a:pt x="9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2;p23"/>
              <p:cNvSpPr/>
              <p:nvPr/>
            </p:nvSpPr>
            <p:spPr>
              <a:xfrm>
                <a:off x="2705936" y="2722437"/>
                <a:ext cx="375016" cy="716354"/>
              </a:xfrm>
              <a:custGeom>
                <a:avLst/>
                <a:gdLst/>
                <a:ahLst/>
                <a:cxnLst/>
                <a:rect l="l" t="t" r="r" b="b"/>
                <a:pathLst>
                  <a:path w="4276" h="8168" extrusionOk="0">
                    <a:moveTo>
                      <a:pt x="1698" y="1"/>
                    </a:moveTo>
                    <a:cubicBezTo>
                      <a:pt x="767" y="1"/>
                      <a:pt x="1" y="766"/>
                      <a:pt x="1" y="1711"/>
                    </a:cubicBezTo>
                    <a:lnTo>
                      <a:pt x="1" y="6458"/>
                    </a:lnTo>
                    <a:cubicBezTo>
                      <a:pt x="1" y="7402"/>
                      <a:pt x="767" y="8168"/>
                      <a:pt x="1698" y="8168"/>
                    </a:cubicBezTo>
                    <a:lnTo>
                      <a:pt x="2579" y="8168"/>
                    </a:lnTo>
                    <a:cubicBezTo>
                      <a:pt x="3523" y="8168"/>
                      <a:pt x="4276" y="7402"/>
                      <a:pt x="4276" y="6458"/>
                    </a:cubicBezTo>
                    <a:lnTo>
                      <a:pt x="4276" y="1711"/>
                    </a:lnTo>
                    <a:cubicBezTo>
                      <a:pt x="4276" y="766"/>
                      <a:pt x="3523" y="1"/>
                      <a:pt x="2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43;p23"/>
              <p:cNvSpPr/>
              <p:nvPr/>
            </p:nvSpPr>
            <p:spPr>
              <a:xfrm>
                <a:off x="1989758" y="2619474"/>
                <a:ext cx="45956" cy="202680"/>
              </a:xfrm>
              <a:custGeom>
                <a:avLst/>
                <a:gdLst/>
                <a:ahLst/>
                <a:cxnLst/>
                <a:rect l="l" t="t" r="r" b="b"/>
                <a:pathLst>
                  <a:path w="524" h="2311" extrusionOk="0">
                    <a:moveTo>
                      <a:pt x="0" y="1"/>
                    </a:moveTo>
                    <a:lnTo>
                      <a:pt x="64" y="1456"/>
                    </a:lnTo>
                    <a:lnTo>
                      <a:pt x="523" y="2310"/>
                    </a:lnTo>
                    <a:lnTo>
                      <a:pt x="523" y="97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44;p23"/>
              <p:cNvSpPr/>
              <p:nvPr/>
            </p:nvSpPr>
            <p:spPr>
              <a:xfrm>
                <a:off x="1687535" y="2579218"/>
                <a:ext cx="125415" cy="200400"/>
              </a:xfrm>
              <a:custGeom>
                <a:avLst/>
                <a:gdLst/>
                <a:ahLst/>
                <a:cxnLst/>
                <a:rect l="l" t="t" r="r" b="b"/>
                <a:pathLst>
                  <a:path w="1430" h="2285" extrusionOk="0">
                    <a:moveTo>
                      <a:pt x="983" y="0"/>
                    </a:moveTo>
                    <a:lnTo>
                      <a:pt x="460" y="524"/>
                    </a:lnTo>
                    <a:lnTo>
                      <a:pt x="460" y="855"/>
                    </a:lnTo>
                    <a:lnTo>
                      <a:pt x="167" y="996"/>
                    </a:lnTo>
                    <a:lnTo>
                      <a:pt x="1" y="1276"/>
                    </a:lnTo>
                    <a:cubicBezTo>
                      <a:pt x="1" y="1833"/>
                      <a:pt x="450" y="1878"/>
                      <a:pt x="594" y="1878"/>
                    </a:cubicBezTo>
                    <a:cubicBezTo>
                      <a:pt x="622" y="1878"/>
                      <a:pt x="639" y="1876"/>
                      <a:pt x="639" y="1876"/>
                    </a:cubicBezTo>
                    <a:lnTo>
                      <a:pt x="639" y="1876"/>
                    </a:lnTo>
                    <a:lnTo>
                      <a:pt x="537" y="2131"/>
                    </a:lnTo>
                    <a:lnTo>
                      <a:pt x="945" y="2285"/>
                    </a:lnTo>
                    <a:lnTo>
                      <a:pt x="1341" y="2029"/>
                    </a:lnTo>
                    <a:lnTo>
                      <a:pt x="1277" y="1659"/>
                    </a:lnTo>
                    <a:lnTo>
                      <a:pt x="1430" y="1544"/>
                    </a:lnTo>
                    <a:lnTo>
                      <a:pt x="1175" y="792"/>
                    </a:lnTo>
                    <a:lnTo>
                      <a:pt x="907" y="792"/>
                    </a:lnTo>
                    <a:lnTo>
                      <a:pt x="945" y="549"/>
                    </a:lnTo>
                    <a:lnTo>
                      <a:pt x="1149" y="638"/>
                    </a:lnTo>
                    <a:lnTo>
                      <a:pt x="1328" y="498"/>
                    </a:lnTo>
                    <a:lnTo>
                      <a:pt x="9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5;p23"/>
              <p:cNvSpPr/>
              <p:nvPr/>
            </p:nvSpPr>
            <p:spPr>
              <a:xfrm>
                <a:off x="1956168" y="2822067"/>
                <a:ext cx="1024102" cy="373876"/>
              </a:xfrm>
              <a:custGeom>
                <a:avLst/>
                <a:gdLst/>
                <a:ahLst/>
                <a:cxnLst/>
                <a:rect l="l" t="t" r="r" b="b"/>
                <a:pathLst>
                  <a:path w="11677" h="4263" extrusionOk="0">
                    <a:moveTo>
                      <a:pt x="906" y="0"/>
                    </a:moveTo>
                    <a:lnTo>
                      <a:pt x="0" y="702"/>
                    </a:lnTo>
                    <a:cubicBezTo>
                      <a:pt x="0" y="702"/>
                      <a:pt x="2284" y="4263"/>
                      <a:pt x="6253" y="4263"/>
                    </a:cubicBezTo>
                    <a:cubicBezTo>
                      <a:pt x="9852" y="4263"/>
                      <a:pt x="11089" y="2234"/>
                      <a:pt x="11523" y="970"/>
                    </a:cubicBezTo>
                    <a:cubicBezTo>
                      <a:pt x="11676" y="498"/>
                      <a:pt x="11332" y="13"/>
                      <a:pt x="10834" y="13"/>
                    </a:cubicBezTo>
                    <a:lnTo>
                      <a:pt x="10821" y="13"/>
                    </a:lnTo>
                    <a:cubicBezTo>
                      <a:pt x="10515" y="13"/>
                      <a:pt x="10234" y="205"/>
                      <a:pt x="10145" y="498"/>
                    </a:cubicBezTo>
                    <a:cubicBezTo>
                      <a:pt x="9852" y="1328"/>
                      <a:pt x="8958" y="2961"/>
                      <a:pt x="6215" y="2961"/>
                    </a:cubicBezTo>
                    <a:cubicBezTo>
                      <a:pt x="2910" y="2961"/>
                      <a:pt x="906"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46;p23"/>
              <p:cNvSpPr/>
              <p:nvPr/>
            </p:nvSpPr>
            <p:spPr>
              <a:xfrm>
                <a:off x="1803916" y="2611493"/>
                <a:ext cx="164618" cy="210661"/>
              </a:xfrm>
              <a:custGeom>
                <a:avLst/>
                <a:gdLst/>
                <a:ahLst/>
                <a:cxnLst/>
                <a:rect l="l" t="t" r="r" b="b"/>
                <a:pathLst>
                  <a:path w="1877" h="2402" extrusionOk="0">
                    <a:moveTo>
                      <a:pt x="917" y="1"/>
                    </a:moveTo>
                    <a:cubicBezTo>
                      <a:pt x="913" y="1"/>
                      <a:pt x="910" y="1"/>
                      <a:pt x="907" y="2"/>
                    </a:cubicBezTo>
                    <a:cubicBezTo>
                      <a:pt x="830" y="28"/>
                      <a:pt x="294" y="551"/>
                      <a:pt x="294" y="551"/>
                    </a:cubicBezTo>
                    <a:lnTo>
                      <a:pt x="435" y="768"/>
                    </a:lnTo>
                    <a:lnTo>
                      <a:pt x="128" y="1125"/>
                    </a:lnTo>
                    <a:lnTo>
                      <a:pt x="218" y="1266"/>
                    </a:lnTo>
                    <a:lnTo>
                      <a:pt x="1" y="1674"/>
                    </a:lnTo>
                    <a:lnTo>
                      <a:pt x="550" y="2401"/>
                    </a:lnTo>
                    <a:lnTo>
                      <a:pt x="1213" y="2401"/>
                    </a:lnTo>
                    <a:lnTo>
                      <a:pt x="1877" y="564"/>
                    </a:lnTo>
                    <a:cubicBezTo>
                      <a:pt x="1877" y="564"/>
                      <a:pt x="1050" y="1"/>
                      <a:pt x="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47;p23"/>
              <p:cNvSpPr/>
              <p:nvPr/>
            </p:nvSpPr>
            <p:spPr>
              <a:xfrm>
                <a:off x="1841979" y="2660343"/>
                <a:ext cx="207153" cy="241270"/>
              </a:xfrm>
              <a:custGeom>
                <a:avLst/>
                <a:gdLst/>
                <a:ahLst/>
                <a:cxnLst/>
                <a:rect l="l" t="t" r="r" b="b"/>
                <a:pathLst>
                  <a:path w="2362" h="2751" extrusionOk="0">
                    <a:moveTo>
                      <a:pt x="1409" y="0"/>
                    </a:moveTo>
                    <a:cubicBezTo>
                      <a:pt x="1130" y="0"/>
                      <a:pt x="1" y="997"/>
                      <a:pt x="1" y="1155"/>
                    </a:cubicBezTo>
                    <a:cubicBezTo>
                      <a:pt x="1" y="1321"/>
                      <a:pt x="983" y="2483"/>
                      <a:pt x="1443" y="2751"/>
                    </a:cubicBezTo>
                    <a:lnTo>
                      <a:pt x="2361" y="2049"/>
                    </a:lnTo>
                    <a:cubicBezTo>
                      <a:pt x="2361" y="2049"/>
                      <a:pt x="1647" y="96"/>
                      <a:pt x="1443" y="7"/>
                    </a:cubicBezTo>
                    <a:cubicBezTo>
                      <a:pt x="1434" y="2"/>
                      <a:pt x="1422" y="0"/>
                      <a:pt x="1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48;p23"/>
              <p:cNvSpPr/>
              <p:nvPr/>
            </p:nvSpPr>
            <p:spPr>
              <a:xfrm>
                <a:off x="2832403" y="2888107"/>
                <a:ext cx="116557" cy="73933"/>
              </a:xfrm>
              <a:custGeom>
                <a:avLst/>
                <a:gdLst/>
                <a:ahLst/>
                <a:cxnLst/>
                <a:rect l="l" t="t" r="r" b="b"/>
                <a:pathLst>
                  <a:path w="1329" h="843" extrusionOk="0">
                    <a:moveTo>
                      <a:pt x="52" y="0"/>
                    </a:moveTo>
                    <a:cubicBezTo>
                      <a:pt x="39" y="39"/>
                      <a:pt x="14" y="77"/>
                      <a:pt x="1" y="128"/>
                    </a:cubicBezTo>
                    <a:lnTo>
                      <a:pt x="1277" y="843"/>
                    </a:lnTo>
                    <a:cubicBezTo>
                      <a:pt x="1290" y="804"/>
                      <a:pt x="1315" y="753"/>
                      <a:pt x="1328" y="715"/>
                    </a:cubicBezTo>
                    <a:lnTo>
                      <a:pt x="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49;p23"/>
              <p:cNvSpPr/>
              <p:nvPr/>
            </p:nvSpPr>
            <p:spPr>
              <a:xfrm>
                <a:off x="2795481" y="2948534"/>
                <a:ext cx="106471" cy="89632"/>
              </a:xfrm>
              <a:custGeom>
                <a:avLst/>
                <a:gdLst/>
                <a:ahLst/>
                <a:cxnLst/>
                <a:rect l="l" t="t" r="r" b="b"/>
                <a:pathLst>
                  <a:path w="1214" h="1022" extrusionOk="0">
                    <a:moveTo>
                      <a:pt x="77" y="0"/>
                    </a:moveTo>
                    <a:cubicBezTo>
                      <a:pt x="52" y="39"/>
                      <a:pt x="26" y="77"/>
                      <a:pt x="1" y="115"/>
                    </a:cubicBezTo>
                    <a:lnTo>
                      <a:pt x="1124" y="1021"/>
                    </a:lnTo>
                    <a:cubicBezTo>
                      <a:pt x="1162" y="996"/>
                      <a:pt x="1188" y="958"/>
                      <a:pt x="1213" y="919"/>
                    </a:cubicBezTo>
                    <a:lnTo>
                      <a:pt x="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0;p23"/>
              <p:cNvSpPr/>
              <p:nvPr/>
            </p:nvSpPr>
            <p:spPr>
              <a:xfrm>
                <a:off x="2731721" y="3011241"/>
                <a:ext cx="81739" cy="108576"/>
              </a:xfrm>
              <a:custGeom>
                <a:avLst/>
                <a:gdLst/>
                <a:ahLst/>
                <a:cxnLst/>
                <a:rect l="l" t="t" r="r" b="b"/>
                <a:pathLst>
                  <a:path w="932" h="1238" extrusionOk="0">
                    <a:moveTo>
                      <a:pt x="115" y="0"/>
                    </a:moveTo>
                    <a:cubicBezTo>
                      <a:pt x="77" y="26"/>
                      <a:pt x="39" y="51"/>
                      <a:pt x="0" y="77"/>
                    </a:cubicBezTo>
                    <a:lnTo>
                      <a:pt x="817" y="1238"/>
                    </a:lnTo>
                    <a:cubicBezTo>
                      <a:pt x="855" y="1212"/>
                      <a:pt x="894" y="1187"/>
                      <a:pt x="932" y="1161"/>
                    </a:cubicBezTo>
                    <a:lnTo>
                      <a:pt x="1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1;p23"/>
              <p:cNvSpPr/>
              <p:nvPr/>
            </p:nvSpPr>
            <p:spPr>
              <a:xfrm>
                <a:off x="2655595" y="3052637"/>
                <a:ext cx="51569" cy="116469"/>
              </a:xfrm>
              <a:custGeom>
                <a:avLst/>
                <a:gdLst/>
                <a:ahLst/>
                <a:cxnLst/>
                <a:rect l="l" t="t" r="r" b="b"/>
                <a:pathLst>
                  <a:path w="588" h="1328" extrusionOk="0">
                    <a:moveTo>
                      <a:pt x="128" y="0"/>
                    </a:moveTo>
                    <a:cubicBezTo>
                      <a:pt x="90" y="13"/>
                      <a:pt x="52" y="38"/>
                      <a:pt x="1" y="51"/>
                    </a:cubicBezTo>
                    <a:lnTo>
                      <a:pt x="460" y="1327"/>
                    </a:lnTo>
                    <a:cubicBezTo>
                      <a:pt x="511" y="1315"/>
                      <a:pt x="549" y="1302"/>
                      <a:pt x="588" y="1289"/>
                    </a:cubicBezTo>
                    <a:lnTo>
                      <a:pt x="1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2;p23"/>
              <p:cNvSpPr/>
              <p:nvPr/>
            </p:nvSpPr>
            <p:spPr>
              <a:xfrm>
                <a:off x="2563858" y="3076141"/>
                <a:ext cx="24732" cy="116469"/>
              </a:xfrm>
              <a:custGeom>
                <a:avLst/>
                <a:gdLst/>
                <a:ahLst/>
                <a:cxnLst/>
                <a:rect l="l" t="t" r="r" b="b"/>
                <a:pathLst>
                  <a:path w="282" h="1328" extrusionOk="0">
                    <a:moveTo>
                      <a:pt x="141" y="0"/>
                    </a:moveTo>
                    <a:cubicBezTo>
                      <a:pt x="90" y="13"/>
                      <a:pt x="51" y="13"/>
                      <a:pt x="0" y="26"/>
                    </a:cubicBezTo>
                    <a:lnTo>
                      <a:pt x="141" y="1327"/>
                    </a:lnTo>
                    <a:cubicBezTo>
                      <a:pt x="192" y="1315"/>
                      <a:pt x="230" y="1315"/>
                      <a:pt x="281" y="1315"/>
                    </a:cubicBezTo>
                    <a:lnTo>
                      <a:pt x="1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3;p23"/>
              <p:cNvSpPr/>
              <p:nvPr/>
            </p:nvSpPr>
            <p:spPr>
              <a:xfrm>
                <a:off x="2458615" y="3079474"/>
                <a:ext cx="19119" cy="115329"/>
              </a:xfrm>
              <a:custGeom>
                <a:avLst/>
                <a:gdLst/>
                <a:ahLst/>
                <a:cxnLst/>
                <a:rect l="l" t="t" r="r" b="b"/>
                <a:pathLst>
                  <a:path w="218" h="1315" extrusionOk="0">
                    <a:moveTo>
                      <a:pt x="77" y="0"/>
                    </a:moveTo>
                    <a:lnTo>
                      <a:pt x="1" y="1302"/>
                    </a:lnTo>
                    <a:cubicBezTo>
                      <a:pt x="39" y="1302"/>
                      <a:pt x="90" y="1315"/>
                      <a:pt x="128" y="1315"/>
                    </a:cubicBezTo>
                    <a:lnTo>
                      <a:pt x="218" y="13"/>
                    </a:lnTo>
                    <a:cubicBezTo>
                      <a:pt x="167" y="13"/>
                      <a:pt x="116" y="13"/>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4;p23"/>
              <p:cNvSpPr/>
              <p:nvPr/>
            </p:nvSpPr>
            <p:spPr>
              <a:xfrm>
                <a:off x="2353460" y="3064915"/>
                <a:ext cx="35870" cy="113136"/>
              </a:xfrm>
              <a:custGeom>
                <a:avLst/>
                <a:gdLst/>
                <a:ahLst/>
                <a:cxnLst/>
                <a:rect l="l" t="t" r="r" b="b"/>
                <a:pathLst>
                  <a:path w="409" h="1290" extrusionOk="0">
                    <a:moveTo>
                      <a:pt x="268" y="1"/>
                    </a:moveTo>
                    <a:lnTo>
                      <a:pt x="0" y="1251"/>
                    </a:lnTo>
                    <a:lnTo>
                      <a:pt x="128" y="1289"/>
                    </a:lnTo>
                    <a:lnTo>
                      <a:pt x="409" y="39"/>
                    </a:lnTo>
                    <a:cubicBezTo>
                      <a:pt x="358" y="26"/>
                      <a:pt x="319" y="13"/>
                      <a:pt x="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5;p23"/>
              <p:cNvSpPr/>
              <p:nvPr/>
            </p:nvSpPr>
            <p:spPr>
              <a:xfrm>
                <a:off x="2239271" y="3030185"/>
                <a:ext cx="56042" cy="106471"/>
              </a:xfrm>
              <a:custGeom>
                <a:avLst/>
                <a:gdLst/>
                <a:ahLst/>
                <a:cxnLst/>
                <a:rect l="l" t="t" r="r" b="b"/>
                <a:pathLst>
                  <a:path w="639" h="1214" extrusionOk="0">
                    <a:moveTo>
                      <a:pt x="511" y="1"/>
                    </a:moveTo>
                    <a:lnTo>
                      <a:pt x="1" y="1162"/>
                    </a:lnTo>
                    <a:cubicBezTo>
                      <a:pt x="52" y="1175"/>
                      <a:pt x="90" y="1200"/>
                      <a:pt x="128" y="1213"/>
                    </a:cubicBezTo>
                    <a:lnTo>
                      <a:pt x="639" y="65"/>
                    </a:lnTo>
                    <a:cubicBezTo>
                      <a:pt x="601" y="39"/>
                      <a:pt x="549" y="27"/>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56;p23"/>
              <p:cNvSpPr/>
              <p:nvPr/>
            </p:nvSpPr>
            <p:spPr>
              <a:xfrm>
                <a:off x="2135256" y="2975371"/>
                <a:ext cx="66040" cy="98578"/>
              </a:xfrm>
              <a:custGeom>
                <a:avLst/>
                <a:gdLst/>
                <a:ahLst/>
                <a:cxnLst/>
                <a:rect l="l" t="t" r="r" b="b"/>
                <a:pathLst>
                  <a:path w="753" h="1124" extrusionOk="0">
                    <a:moveTo>
                      <a:pt x="638" y="1"/>
                    </a:moveTo>
                    <a:lnTo>
                      <a:pt x="0" y="1047"/>
                    </a:lnTo>
                    <a:cubicBezTo>
                      <a:pt x="38" y="1073"/>
                      <a:pt x="77" y="1098"/>
                      <a:pt x="115" y="1124"/>
                    </a:cubicBezTo>
                    <a:lnTo>
                      <a:pt x="753" y="77"/>
                    </a:lnTo>
                    <a:cubicBezTo>
                      <a:pt x="715" y="52"/>
                      <a:pt x="676" y="26"/>
                      <a:pt x="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57;p23"/>
              <p:cNvSpPr/>
              <p:nvPr/>
            </p:nvSpPr>
            <p:spPr>
              <a:xfrm>
                <a:off x="2044572" y="2910471"/>
                <a:ext cx="77266" cy="86299"/>
              </a:xfrm>
              <a:custGeom>
                <a:avLst/>
                <a:gdLst/>
                <a:ahLst/>
                <a:cxnLst/>
                <a:rect l="l" t="t" r="r" b="b"/>
                <a:pathLst>
                  <a:path w="881" h="984" extrusionOk="0">
                    <a:moveTo>
                      <a:pt x="792" y="1"/>
                    </a:moveTo>
                    <a:lnTo>
                      <a:pt x="0" y="894"/>
                    </a:lnTo>
                    <a:cubicBezTo>
                      <a:pt x="26" y="919"/>
                      <a:pt x="64" y="958"/>
                      <a:pt x="90" y="983"/>
                    </a:cubicBezTo>
                    <a:lnTo>
                      <a:pt x="881" y="90"/>
                    </a:lnTo>
                    <a:cubicBezTo>
                      <a:pt x="855" y="64"/>
                      <a:pt x="817" y="26"/>
                      <a:pt x="7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9" name="TextBox 78"/>
          <p:cNvSpPr txBox="1"/>
          <p:nvPr/>
        </p:nvSpPr>
        <p:spPr>
          <a:xfrm>
            <a:off x="864125" y="2063133"/>
            <a:ext cx="4119288" cy="1305165"/>
          </a:xfrm>
          <a:prstGeom prst="rect">
            <a:avLst/>
          </a:prstGeom>
          <a:noFill/>
        </p:spPr>
        <p:txBody>
          <a:bodyPr wrap="square" rtlCol="0">
            <a:spAutoFit/>
          </a:bodyPr>
          <a:lstStyle/>
          <a:p>
            <a:pPr algn="ctr">
              <a:lnSpc>
                <a:spcPct val="150000"/>
              </a:lnSpc>
            </a:pPr>
            <a:r>
              <a:rPr lang="vi-VN" sz="2800" b="1"/>
              <a:t>Báo cáo và </a:t>
            </a:r>
          </a:p>
          <a:p>
            <a:pPr algn="ctr">
              <a:lnSpc>
                <a:spcPct val="150000"/>
              </a:lnSpc>
            </a:pPr>
            <a:r>
              <a:rPr lang="vi-VN" sz="2800" b="1"/>
              <a:t>đánh giá dự án </a:t>
            </a:r>
          </a:p>
        </p:txBody>
      </p:sp>
      <p:sp>
        <p:nvSpPr>
          <p:cNvPr id="80" name="Rectangle 79"/>
          <p:cNvSpPr/>
          <p:nvPr/>
        </p:nvSpPr>
        <p:spPr>
          <a:xfrm>
            <a:off x="1869669" y="1283328"/>
            <a:ext cx="2108200" cy="6417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b="1" smtClean="0">
                <a:solidFill>
                  <a:schemeClr val="accent6"/>
                </a:solidFill>
              </a:rPr>
              <a:t>BƯỚC 4</a:t>
            </a:r>
            <a:endParaRPr lang="en-US" sz="3000" b="1">
              <a:solidFill>
                <a:schemeClr val="accent6"/>
              </a:solidFill>
            </a:endParaRPr>
          </a:p>
        </p:txBody>
      </p:sp>
    </p:spTree>
    <p:extLst>
      <p:ext uri="{BB962C8B-B14F-4D97-AF65-F5344CB8AC3E}">
        <p14:creationId xmlns:p14="http://schemas.microsoft.com/office/powerpoint/2010/main" val="3496197455"/>
      </p:ext>
    </p:extLst>
  </p:cSld>
  <p:clrMapOvr>
    <a:masterClrMapping/>
  </p:clrMapOvr>
  <p:transition spd="med">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Callout 1 (Border and Accent Bar) 13"/>
          <p:cNvSpPr/>
          <p:nvPr/>
        </p:nvSpPr>
        <p:spPr>
          <a:xfrm>
            <a:off x="409817" y="284442"/>
            <a:ext cx="3307292" cy="622337"/>
          </a:xfrm>
          <a:prstGeom prst="accentBorderCallout1">
            <a:avLst>
              <a:gd name="adj1" fmla="val 18750"/>
              <a:gd name="adj2" fmla="val -4935"/>
              <a:gd name="adj3" fmla="val 18382"/>
              <a:gd name="adj4" fmla="val -29595"/>
            </a:avLst>
          </a:prstGeom>
          <a:solidFill>
            <a:schemeClr val="accent2">
              <a:lumMod val="75000"/>
            </a:schemeClr>
          </a:solidFill>
          <a:ln w="12700">
            <a:solidFill>
              <a:srgbClr val="00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200" b="1" smtClean="0">
                <a:solidFill>
                  <a:schemeClr val="bg1"/>
                </a:solidFill>
                <a:latin typeface="Arial" panose="020B0604020202020204" pitchFamily="34" charset="0"/>
                <a:cs typeface="Arial" panose="020B0604020202020204" pitchFamily="34" charset="0"/>
              </a:rPr>
              <a:t>Làm việc theo nhóm</a:t>
            </a:r>
            <a:endParaRPr lang="en-US" sz="2200" b="1">
              <a:solidFill>
                <a:schemeClr val="bg1"/>
              </a:solidFill>
              <a:latin typeface="Arial" panose="020B0604020202020204" pitchFamily="34" charset="0"/>
              <a:cs typeface="Arial" panose="020B0604020202020204" pitchFamily="34" charset="0"/>
            </a:endParaRPr>
          </a:p>
        </p:txBody>
      </p:sp>
      <p:sp>
        <p:nvSpPr>
          <p:cNvPr id="17" name="Freeform 7">
            <a:extLst>
              <a:ext uri="{FF2B5EF4-FFF2-40B4-BE49-F238E27FC236}">
                <a16:creationId xmlns="" xmlns:a16="http://schemas.microsoft.com/office/drawing/2014/main" id="{20C5E12E-C7CC-5E3D-B919-2EB798F525DD}"/>
              </a:ext>
            </a:extLst>
          </p:cNvPr>
          <p:cNvSpPr/>
          <p:nvPr/>
        </p:nvSpPr>
        <p:spPr>
          <a:xfrm>
            <a:off x="292720" y="1409388"/>
            <a:ext cx="3720480" cy="3734112"/>
          </a:xfrm>
          <a:custGeom>
            <a:avLst/>
            <a:gdLst/>
            <a:ahLst/>
            <a:cxnLst/>
            <a:rect l="l" t="t" r="r" b="b"/>
            <a:pathLst>
              <a:path w="3238741" h="3296428">
                <a:moveTo>
                  <a:pt x="0" y="0"/>
                </a:moveTo>
                <a:lnTo>
                  <a:pt x="3238741" y="0"/>
                </a:lnTo>
                <a:lnTo>
                  <a:pt x="3238741" y="3296428"/>
                </a:lnTo>
                <a:lnTo>
                  <a:pt x="0" y="3296428"/>
                </a:lnTo>
                <a:lnTo>
                  <a:pt x="0" y="0"/>
                </a:lnTo>
                <a:close/>
              </a:path>
            </a:pathLst>
          </a:custGeom>
          <a:blipFill>
            <a:blip r:embed="rId2"/>
            <a:stretch>
              <a:fillRect/>
            </a:stretch>
          </a:blipFill>
        </p:spPr>
        <p:txBody>
          <a:bodyPr/>
          <a:lstStyle/>
          <a:p>
            <a:endParaRPr lang="en-US" sz="1200"/>
          </a:p>
        </p:txBody>
      </p:sp>
      <p:grpSp>
        <p:nvGrpSpPr>
          <p:cNvPr id="18" name="Group 17"/>
          <p:cNvGrpSpPr/>
          <p:nvPr/>
        </p:nvGrpSpPr>
        <p:grpSpPr>
          <a:xfrm>
            <a:off x="4496344" y="416742"/>
            <a:ext cx="4149090" cy="4375332"/>
            <a:chOff x="2843170" y="858239"/>
            <a:chExt cx="4149090" cy="4375332"/>
          </a:xfrm>
        </p:grpSpPr>
        <p:sp>
          <p:nvSpPr>
            <p:cNvPr id="21" name="Rounded Rectangle 20">
              <a:extLst>
                <a:ext uri="{FF2B5EF4-FFF2-40B4-BE49-F238E27FC236}">
                  <a16:creationId xmlns="" xmlns:a16="http://schemas.microsoft.com/office/drawing/2014/main" id="{B07E0603-05AE-B8A0-B8BF-D9D930E3E03F}"/>
                </a:ext>
              </a:extLst>
            </p:cNvPr>
            <p:cNvSpPr/>
            <p:nvPr/>
          </p:nvSpPr>
          <p:spPr>
            <a:xfrm>
              <a:off x="2843170" y="858239"/>
              <a:ext cx="4149090" cy="4375332"/>
            </a:xfrm>
            <a:prstGeom prst="roundRect">
              <a:avLst>
                <a:gd name="adj" fmla="val 3600"/>
              </a:avLst>
            </a:prstGeom>
            <a:solidFill>
              <a:srgbClr val="F2F4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prstClr val="white"/>
                </a:solidFill>
                <a:effectLst/>
                <a:uLnTx/>
                <a:uFillTx/>
                <a:latin typeface="+mj-lt"/>
                <a:ea typeface="+mn-ea"/>
                <a:cs typeface="+mn-cs"/>
                <a:sym typeface="Arial"/>
              </a:endParaRPr>
            </a:p>
          </p:txBody>
        </p:sp>
        <p:sp>
          <p:nvSpPr>
            <p:cNvPr id="20" name="Rectangle 19">
              <a:extLst>
                <a:ext uri="{FF2B5EF4-FFF2-40B4-BE49-F238E27FC236}">
                  <a16:creationId xmlns="" xmlns:a16="http://schemas.microsoft.com/office/drawing/2014/main" id="{0E2B3F39-AABD-4749-9521-BE8DE451189E}"/>
                </a:ext>
              </a:extLst>
            </p:cNvPr>
            <p:cNvSpPr/>
            <p:nvPr/>
          </p:nvSpPr>
          <p:spPr>
            <a:xfrm>
              <a:off x="3041743" y="923006"/>
              <a:ext cx="3751943" cy="4247317"/>
            </a:xfrm>
            <a:prstGeom prst="rect">
              <a:avLst/>
            </a:prstGeom>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smtClean="0"/>
                <a:t>►</a:t>
              </a:r>
              <a:r>
                <a:rPr lang="en-US" sz="2000" smtClean="0"/>
                <a:t> Đ</a:t>
              </a:r>
              <a:r>
                <a:rPr lang="vi-VN" sz="2000" smtClean="0"/>
                <a:t>ọc </a:t>
              </a:r>
              <a:r>
                <a:rPr lang="vi-VN" sz="2000"/>
                <a:t>mục VI trong SGK </a:t>
              </a:r>
              <a:r>
                <a:rPr lang="vi-VN" sz="2000" smtClean="0"/>
                <a:t>tr</a:t>
              </a:r>
              <a:r>
                <a:rPr lang="en-US" sz="2000" smtClean="0"/>
                <a:t>.</a:t>
              </a:r>
              <a:r>
                <a:rPr lang="vi-VN" sz="2000" smtClean="0"/>
                <a:t>34 </a:t>
              </a:r>
              <a:r>
                <a:rPr lang="vi-VN" sz="2000"/>
                <a:t>để hiểu rõ </a:t>
              </a:r>
              <a:r>
                <a:rPr lang="vi-VN" sz="2000" smtClean="0"/>
                <a:t>yêu </a:t>
              </a:r>
              <a:r>
                <a:rPr lang="vi-VN" sz="2000"/>
                <a:t>cầu và tiêu chí đánh giá sản </a:t>
              </a:r>
              <a:r>
                <a:rPr lang="vi-VN" sz="2000" smtClean="0"/>
                <a:t>phẩm. </a:t>
              </a:r>
              <a:endParaRPr lang="vi-VN" sz="2000"/>
            </a:p>
            <a:p>
              <a:pPr algn="just">
                <a:lnSpc>
                  <a:spcPct val="150000"/>
                </a:lnSpc>
              </a:pPr>
              <a:r>
                <a:rPr lang="vi-VN" sz="2000"/>
                <a:t>►</a:t>
              </a:r>
              <a:r>
                <a:rPr lang="en-US" sz="2000"/>
                <a:t> </a:t>
              </a:r>
              <a:r>
                <a:rPr lang="vi-VN" sz="2000" smtClean="0"/>
                <a:t>Đọc </a:t>
              </a:r>
              <a:r>
                <a:rPr lang="vi-VN" sz="2000"/>
                <a:t>mục VII </a:t>
              </a:r>
              <a:r>
                <a:rPr lang="vi-VN" sz="2000" smtClean="0"/>
                <a:t>và </a:t>
              </a:r>
              <a:r>
                <a:rPr lang="vi-VN" sz="2000"/>
                <a:t>bảng giải thích thuật ngữ </a:t>
              </a:r>
              <a:r>
                <a:rPr lang="vi-VN" sz="2000" smtClean="0"/>
                <a:t>SGK</a:t>
              </a:r>
              <a:r>
                <a:rPr lang="en-US" sz="2000" smtClean="0"/>
                <a:t> tr.34, 35</a:t>
              </a:r>
              <a:r>
                <a:rPr lang="vi-VN" sz="2000" smtClean="0"/>
                <a:t> </a:t>
              </a:r>
              <a:r>
                <a:rPr lang="vi-VN" sz="2000"/>
                <a:t>để hỗ trợ hoàn thiện dự án. </a:t>
              </a:r>
            </a:p>
            <a:p>
              <a:pPr algn="just">
                <a:lnSpc>
                  <a:spcPct val="150000"/>
                </a:lnSpc>
              </a:pPr>
              <a:r>
                <a:rPr lang="vi-VN" sz="2000"/>
                <a:t>►</a:t>
              </a:r>
              <a:r>
                <a:rPr lang="en-US" sz="2000"/>
                <a:t> </a:t>
              </a:r>
              <a:r>
                <a:rPr lang="en-US" sz="2000" smtClean="0"/>
                <a:t>T</a:t>
              </a:r>
              <a:r>
                <a:rPr lang="vi-VN" sz="2000" smtClean="0"/>
                <a:t>rình </a:t>
              </a:r>
              <a:r>
                <a:rPr lang="vi-VN" sz="2000"/>
                <a:t>bày bản kế hoạch nghề nghiệp với các thành viên trong </a:t>
              </a:r>
              <a:r>
                <a:rPr lang="vi-VN" sz="2000" smtClean="0"/>
                <a:t>nhóm</a:t>
              </a:r>
              <a:r>
                <a:rPr lang="en-US" sz="2000" smtClean="0"/>
                <a:t>.</a:t>
              </a:r>
              <a:endParaRPr lang="vi-VN" sz="2000"/>
            </a:p>
          </p:txBody>
        </p:sp>
      </p:grpSp>
    </p:spTree>
    <p:extLst>
      <p:ext uri="{BB962C8B-B14F-4D97-AF65-F5344CB8AC3E}">
        <p14:creationId xmlns:p14="http://schemas.microsoft.com/office/powerpoint/2010/main" val="2460374969"/>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7"/>
        <p:cNvGrpSpPr/>
        <p:nvPr/>
      </p:nvGrpSpPr>
      <p:grpSpPr>
        <a:xfrm>
          <a:off x="0" y="0"/>
          <a:ext cx="0" cy="0"/>
          <a:chOff x="0" y="0"/>
          <a:chExt cx="0" cy="0"/>
        </a:xfrm>
      </p:grpSpPr>
      <p:sp>
        <p:nvSpPr>
          <p:cNvPr id="68" name="TextBox 67"/>
          <p:cNvSpPr txBox="1"/>
          <p:nvPr/>
        </p:nvSpPr>
        <p:spPr>
          <a:xfrm>
            <a:off x="846818" y="427310"/>
            <a:ext cx="5500914" cy="553998"/>
          </a:xfrm>
          <a:prstGeom prst="rect">
            <a:avLst/>
          </a:prstGeom>
          <a:noFill/>
        </p:spPr>
        <p:txBody>
          <a:bodyPr wrap="square" rtlCol="0">
            <a:spAutoFit/>
          </a:bodyPr>
          <a:lstStyle/>
          <a:p>
            <a:pPr algn="ctr"/>
            <a:r>
              <a:rPr lang="en-US" sz="3000" b="1" smtClean="0"/>
              <a:t>4. Báo </a:t>
            </a:r>
            <a:r>
              <a:rPr lang="en-US" sz="3000" b="1"/>
              <a:t>cáo và </a:t>
            </a:r>
            <a:r>
              <a:rPr lang="en-US" sz="3000" b="1" smtClean="0"/>
              <a:t>đánh </a:t>
            </a:r>
            <a:r>
              <a:rPr lang="en-US" sz="3000" b="1"/>
              <a:t>giá dự án </a:t>
            </a:r>
          </a:p>
        </p:txBody>
      </p:sp>
      <p:grpSp>
        <p:nvGrpSpPr>
          <p:cNvPr id="4" name="Group 3"/>
          <p:cNvGrpSpPr/>
          <p:nvPr/>
        </p:nvGrpSpPr>
        <p:grpSpPr>
          <a:xfrm>
            <a:off x="410028" y="2230731"/>
            <a:ext cx="6744153" cy="1477328"/>
            <a:chOff x="1050925" y="2218569"/>
            <a:chExt cx="6744153" cy="1477328"/>
          </a:xfrm>
        </p:grpSpPr>
        <p:sp>
          <p:nvSpPr>
            <p:cNvPr id="73" name="TextBox 72"/>
            <p:cNvSpPr txBox="1"/>
            <p:nvPr/>
          </p:nvSpPr>
          <p:spPr>
            <a:xfrm>
              <a:off x="1081314" y="2218569"/>
              <a:ext cx="6713764" cy="1477328"/>
            </a:xfrm>
            <a:prstGeom prst="rect">
              <a:avLst/>
            </a:prstGeom>
            <a:noFill/>
          </p:spPr>
          <p:txBody>
            <a:bodyPr wrap="square" rtlCol="0">
              <a:spAutoFit/>
            </a:bodyPr>
            <a:lstStyle/>
            <a:p>
              <a:pPr algn="just">
                <a:lnSpc>
                  <a:spcPct val="150000"/>
                </a:lnSpc>
              </a:pPr>
              <a:r>
                <a:rPr lang="en-US" sz="2000" b="1" smtClean="0"/>
                <a:t>     </a:t>
              </a:r>
              <a:r>
                <a:rPr lang="en-US" sz="2000" smtClean="0"/>
                <a:t>Bài </a:t>
              </a:r>
              <a:r>
                <a:rPr lang="en-US" sz="2000"/>
                <a:t>thuyết trình quá trình tự đánh giá các đặc điểm của bản thân về năng lực, sở thích, cá tính, bối cảnh gia đình và kết quả đánh giá mức độ phù hợp với nhóm </a:t>
              </a:r>
              <a:r>
                <a:rPr lang="en-US" sz="2000" smtClean="0"/>
                <a:t>nghề.</a:t>
              </a:r>
              <a:endParaRPr lang="en-US" sz="2000"/>
            </a:p>
          </p:txBody>
        </p:sp>
        <p:pic>
          <p:nvPicPr>
            <p:cNvPr id="74" name="Picture 30"/>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6"/>
                </a:ext>
              </a:extLst>
            </a:blip>
            <a:srcRect r="53800"/>
            <a:stretch/>
          </p:blipFill>
          <p:spPr>
            <a:xfrm>
              <a:off x="1050925" y="2286993"/>
              <a:ext cx="392113" cy="393601"/>
            </a:xfrm>
            <a:prstGeom prst="rect">
              <a:avLst/>
            </a:prstGeom>
          </p:spPr>
        </p:pic>
      </p:grpSp>
      <p:grpSp>
        <p:nvGrpSpPr>
          <p:cNvPr id="76" name="Group 75"/>
          <p:cNvGrpSpPr/>
          <p:nvPr/>
        </p:nvGrpSpPr>
        <p:grpSpPr>
          <a:xfrm>
            <a:off x="410028" y="3817135"/>
            <a:ext cx="6744153" cy="1015663"/>
            <a:chOff x="1050925" y="2218569"/>
            <a:chExt cx="6744153" cy="1015663"/>
          </a:xfrm>
        </p:grpSpPr>
        <p:sp>
          <p:nvSpPr>
            <p:cNvPr id="77" name="TextBox 76"/>
            <p:cNvSpPr txBox="1"/>
            <p:nvPr/>
          </p:nvSpPr>
          <p:spPr>
            <a:xfrm>
              <a:off x="1081315" y="2218569"/>
              <a:ext cx="6713763" cy="1015663"/>
            </a:xfrm>
            <a:prstGeom prst="rect">
              <a:avLst/>
            </a:prstGeom>
            <a:noFill/>
          </p:spPr>
          <p:txBody>
            <a:bodyPr wrap="square" rtlCol="0">
              <a:spAutoFit/>
            </a:bodyPr>
            <a:lstStyle/>
            <a:p>
              <a:pPr algn="just">
                <a:lnSpc>
                  <a:spcPct val="150000"/>
                </a:lnSpc>
              </a:pPr>
              <a:r>
                <a:rPr lang="en-US" sz="2000" smtClean="0"/>
                <a:t>     Bảng </a:t>
              </a:r>
              <a:r>
                <a:rPr lang="en-US" sz="2000"/>
                <a:t>đánh giá mức độ phù hợp nghề nghiệp thuộc lĩnh vực kĩ thuật, công nghệ. </a:t>
              </a:r>
            </a:p>
          </p:txBody>
        </p:sp>
        <p:pic>
          <p:nvPicPr>
            <p:cNvPr id="78" name="Picture 30"/>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6"/>
                </a:ext>
              </a:extLst>
            </a:blip>
            <a:srcRect r="53800"/>
            <a:stretch/>
          </p:blipFill>
          <p:spPr>
            <a:xfrm>
              <a:off x="1050925" y="2286993"/>
              <a:ext cx="392113" cy="393601"/>
            </a:xfrm>
            <a:prstGeom prst="rect">
              <a:avLst/>
            </a:prstGeom>
          </p:spPr>
        </p:pic>
      </p:grpSp>
      <p:grpSp>
        <p:nvGrpSpPr>
          <p:cNvPr id="2" name="Group 1"/>
          <p:cNvGrpSpPr/>
          <p:nvPr/>
        </p:nvGrpSpPr>
        <p:grpSpPr>
          <a:xfrm>
            <a:off x="2726870" y="1396603"/>
            <a:ext cx="2140857" cy="656628"/>
            <a:chOff x="776514" y="2279520"/>
            <a:chExt cx="2140857" cy="656628"/>
          </a:xfrm>
        </p:grpSpPr>
        <p:sp>
          <p:nvSpPr>
            <p:cNvPr id="70" name="TextBox 69"/>
            <p:cNvSpPr txBox="1"/>
            <p:nvPr/>
          </p:nvSpPr>
          <p:spPr>
            <a:xfrm>
              <a:off x="1386114" y="2536038"/>
              <a:ext cx="1531257" cy="400110"/>
            </a:xfrm>
            <a:prstGeom prst="rect">
              <a:avLst/>
            </a:prstGeom>
            <a:noFill/>
          </p:spPr>
          <p:txBody>
            <a:bodyPr wrap="square" rtlCol="0">
              <a:spAutoFit/>
            </a:bodyPr>
            <a:lstStyle/>
            <a:p>
              <a:pPr algn="ctr"/>
              <a:r>
                <a:rPr lang="en-US" sz="2000" b="1">
                  <a:solidFill>
                    <a:srgbClr val="C00000"/>
                  </a:solidFill>
                </a:rPr>
                <a:t>Sản </a:t>
              </a:r>
              <a:r>
                <a:rPr lang="en-US" sz="2000" b="1" smtClean="0">
                  <a:solidFill>
                    <a:srgbClr val="C00000"/>
                  </a:solidFill>
                </a:rPr>
                <a:t>phẩm:</a:t>
              </a:r>
              <a:endParaRPr lang="en-US" sz="2000" b="1">
                <a:solidFill>
                  <a:srgbClr val="C00000"/>
                </a:solidFill>
              </a:endParaRPr>
            </a:p>
          </p:txBody>
        </p:sp>
        <p:pic>
          <p:nvPicPr>
            <p:cNvPr id="1026" name="Picture 2" descr="https://cdn-icons-png.flaticon.com/128/2285/2285663.png"/>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776514" y="2279520"/>
              <a:ext cx="609600" cy="609601"/>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7093013" y="981308"/>
            <a:ext cx="2050987" cy="4162192"/>
          </a:xfrm>
          <a:prstGeom prst="rect">
            <a:avLst/>
          </a:prstGeom>
        </p:spPr>
      </p:pic>
    </p:spTree>
    <p:extLst>
      <p:ext uri="{BB962C8B-B14F-4D97-AF65-F5344CB8AC3E}">
        <p14:creationId xmlns:p14="http://schemas.microsoft.com/office/powerpoint/2010/main" val="23527011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randombar(horizontal)">
                                      <p:cBhvr>
                                        <p:cTn id="10" dur="500"/>
                                        <p:tgtEl>
                                          <p:spTgt spid="76"/>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pic>
        <p:nvPicPr>
          <p:cNvPr id="76" name="Google Shape;261;p5"/>
          <p:cNvPicPr preferRelativeResize="0"/>
          <p:nvPr/>
        </p:nvPicPr>
        <p:blipFill rotWithShape="1">
          <a:blip r:embed="rId3">
            <a:alphaModFix/>
          </a:blip>
          <a:srcRect/>
          <a:stretch/>
        </p:blipFill>
        <p:spPr>
          <a:xfrm>
            <a:off x="6871435" y="4530386"/>
            <a:ext cx="2002099" cy="387907"/>
          </a:xfrm>
          <a:prstGeom prst="rect">
            <a:avLst/>
          </a:prstGeom>
          <a:noFill/>
          <a:ln>
            <a:noFill/>
          </a:ln>
        </p:spPr>
      </p:pic>
      <p:sp>
        <p:nvSpPr>
          <p:cNvPr id="20" name="TextBox 19"/>
          <p:cNvSpPr txBox="1"/>
          <p:nvPr/>
        </p:nvSpPr>
        <p:spPr>
          <a:xfrm>
            <a:off x="846818" y="427310"/>
            <a:ext cx="5500914" cy="553998"/>
          </a:xfrm>
          <a:prstGeom prst="rect">
            <a:avLst/>
          </a:prstGeom>
          <a:noFill/>
        </p:spPr>
        <p:txBody>
          <a:bodyPr wrap="square" rtlCol="0">
            <a:spAutoFit/>
          </a:bodyPr>
          <a:lstStyle/>
          <a:p>
            <a:pPr algn="ctr"/>
            <a:r>
              <a:rPr lang="en-US" sz="3000" b="1" smtClean="0"/>
              <a:t>4. Báo </a:t>
            </a:r>
            <a:r>
              <a:rPr lang="en-US" sz="3000" b="1"/>
              <a:t>cáo và </a:t>
            </a:r>
            <a:r>
              <a:rPr lang="en-US" sz="3000" b="1" smtClean="0"/>
              <a:t>đánh </a:t>
            </a:r>
            <a:r>
              <a:rPr lang="en-US" sz="3000" b="1"/>
              <a:t>giá dự án </a:t>
            </a:r>
          </a:p>
        </p:txBody>
      </p:sp>
      <p:grpSp>
        <p:nvGrpSpPr>
          <p:cNvPr id="21" name="Group 20"/>
          <p:cNvGrpSpPr/>
          <p:nvPr/>
        </p:nvGrpSpPr>
        <p:grpSpPr>
          <a:xfrm>
            <a:off x="-648929" y="1395611"/>
            <a:ext cx="4877159" cy="4840559"/>
            <a:chOff x="5780721" y="2184400"/>
            <a:chExt cx="3748343" cy="3720213"/>
          </a:xfrm>
        </p:grpSpPr>
        <p:sp>
          <p:nvSpPr>
            <p:cNvPr id="22" name="Oval 21"/>
            <p:cNvSpPr/>
            <p:nvPr/>
          </p:nvSpPr>
          <p:spPr>
            <a:xfrm>
              <a:off x="6045200" y="2184400"/>
              <a:ext cx="3483864" cy="3483864"/>
            </a:xfrm>
            <a:prstGeom prst="ellipse">
              <a:avLst/>
            </a:prstGeom>
            <a:noFill/>
            <a:ln w="952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24478" t="1891" r="10455" b="508"/>
            <a:stretch/>
          </p:blipFill>
          <p:spPr>
            <a:xfrm flipH="1">
              <a:off x="5780721" y="2232114"/>
              <a:ext cx="3672498" cy="3672499"/>
            </a:xfrm>
            <a:prstGeom prst="ellipse">
              <a:avLst/>
            </a:prstGeom>
          </p:spPr>
        </p:pic>
      </p:grpSp>
      <p:grpSp>
        <p:nvGrpSpPr>
          <p:cNvPr id="24" name="Group 23">
            <a:extLst>
              <a:ext uri="{FF2B5EF4-FFF2-40B4-BE49-F238E27FC236}">
                <a16:creationId xmlns="" xmlns:a16="http://schemas.microsoft.com/office/drawing/2014/main" id="{93DC8BD8-1C2C-C030-69BA-440C6397D198}"/>
              </a:ext>
            </a:extLst>
          </p:cNvPr>
          <p:cNvGrpSpPr/>
          <p:nvPr/>
        </p:nvGrpSpPr>
        <p:grpSpPr>
          <a:xfrm>
            <a:off x="4600605" y="1623878"/>
            <a:ext cx="3949960" cy="2330902"/>
            <a:chOff x="8686800" y="2043112"/>
            <a:chExt cx="9625683" cy="5680190"/>
          </a:xfrm>
        </p:grpSpPr>
        <p:sp>
          <p:nvSpPr>
            <p:cNvPr id="25" name="Rectangle: Diagonal Corners Rounded 6">
              <a:extLst>
                <a:ext uri="{FF2B5EF4-FFF2-40B4-BE49-F238E27FC236}">
                  <a16:creationId xmlns="" xmlns:a16="http://schemas.microsoft.com/office/drawing/2014/main" id="{508F0A8F-7EF8-DEAA-19CD-50C28675D3C2}"/>
                </a:ext>
              </a:extLst>
            </p:cNvPr>
            <p:cNvSpPr/>
            <p:nvPr/>
          </p:nvSpPr>
          <p:spPr>
            <a:xfrm>
              <a:off x="8686800" y="2043112"/>
              <a:ext cx="9473284" cy="5527791"/>
            </a:xfrm>
            <a:prstGeom prst="round2DiagRect">
              <a:avLst/>
            </a:prstGeom>
            <a:noFill/>
            <a:ln w="12700">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Diagonal Corners Rounded 7">
              <a:extLst>
                <a:ext uri="{FF2B5EF4-FFF2-40B4-BE49-F238E27FC236}">
                  <a16:creationId xmlns="" xmlns:a16="http://schemas.microsoft.com/office/drawing/2014/main" id="{8604214C-F193-FF60-C35C-B1FAFA080ED5}"/>
                </a:ext>
              </a:extLst>
            </p:cNvPr>
            <p:cNvSpPr/>
            <p:nvPr/>
          </p:nvSpPr>
          <p:spPr>
            <a:xfrm>
              <a:off x="8839199" y="2195511"/>
              <a:ext cx="9473284" cy="5527791"/>
            </a:xfrm>
            <a:prstGeom prst="round2DiagRect">
              <a:avLst/>
            </a:prstGeom>
            <a:solidFill>
              <a:schemeClr val="bg1">
                <a:lumMod val="95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 xmlns:a16="http://schemas.microsoft.com/office/drawing/2014/main" id="{6F711BF9-532A-7C05-DED0-7E01CF157191}"/>
                </a:ext>
              </a:extLst>
            </p:cNvPr>
            <p:cNvSpPr txBox="1"/>
            <p:nvPr/>
          </p:nvSpPr>
          <p:spPr>
            <a:xfrm>
              <a:off x="9426218" y="2596836"/>
              <a:ext cx="8299246" cy="4725142"/>
            </a:xfrm>
            <a:prstGeom prst="rect">
              <a:avLst/>
            </a:prstGeom>
            <a:noFill/>
          </p:spPr>
          <p:txBody>
            <a:bodyPr wrap="square">
              <a:spAutoFit/>
            </a:bodyPr>
            <a:lstStyle/>
            <a:p>
              <a:pPr algn="just">
                <a:lnSpc>
                  <a:spcPct val="150000"/>
                </a:lnSpc>
              </a:pPr>
              <a:r>
                <a:rPr lang="vi-VN" sz="2000" b="1" i="1" smtClean="0">
                  <a:latin typeface="Arial" panose="020B0604020202020204" pitchFamily="34" charset="0"/>
                  <a:cs typeface="Arial" panose="020B0604020202020204" pitchFamily="34" charset="0"/>
                </a:rPr>
                <a:t>Nội </a:t>
              </a:r>
              <a:r>
                <a:rPr lang="vi-VN" sz="2000" b="1" i="1">
                  <a:latin typeface="Arial" panose="020B0604020202020204" pitchFamily="34" charset="0"/>
                  <a:cs typeface="Arial" panose="020B0604020202020204" pitchFamily="34" charset="0"/>
                </a:rPr>
                <a:t>dung: </a:t>
              </a:r>
              <a:r>
                <a:rPr lang="vi-VN" sz="2000">
                  <a:latin typeface="Arial" panose="020B0604020202020204" pitchFamily="34" charset="0"/>
                  <a:cs typeface="Arial" panose="020B0604020202020204" pitchFamily="34" charset="0"/>
                </a:rPr>
                <a:t>Chỉ ra được mức độ phù hợp của bản thân đối với nhóm nghề thuộc lĩnh vực kĩ thuật, công nghệ. </a:t>
              </a:r>
              <a:endParaRPr lang="en-US" sz="2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884769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0"/>
        <p:cNvGrpSpPr/>
        <p:nvPr/>
      </p:nvGrpSpPr>
      <p:grpSpPr>
        <a:xfrm>
          <a:off x="0" y="0"/>
          <a:ext cx="0" cy="0"/>
          <a:chOff x="0" y="0"/>
          <a:chExt cx="0" cy="0"/>
        </a:xfrm>
      </p:grpSpPr>
      <p:sp>
        <p:nvSpPr>
          <p:cNvPr id="2709" name="Google Shape;2709;p48"/>
          <p:cNvSpPr/>
          <p:nvPr/>
        </p:nvSpPr>
        <p:spPr>
          <a:xfrm flipH="1">
            <a:off x="3184750" y="3735344"/>
            <a:ext cx="974100" cy="974100"/>
          </a:xfrm>
          <a:prstGeom prst="ellipse">
            <a:avLst/>
          </a:prstGeom>
          <a:noFill/>
          <a:ln w="9525"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2718" name="Google Shape;2718;p48"/>
          <p:cNvCxnSpPr>
            <a:stCxn id="2705" idx="2"/>
            <a:endCxn id="2713" idx="2"/>
          </p:cNvCxnSpPr>
          <p:nvPr/>
        </p:nvCxnSpPr>
        <p:spPr>
          <a:xfrm>
            <a:off x="4158850" y="2429194"/>
            <a:ext cx="819600" cy="0"/>
          </a:xfrm>
          <a:prstGeom prst="straightConnector1">
            <a:avLst/>
          </a:prstGeom>
          <a:noFill/>
          <a:ln w="9525" cap="flat" cmpd="sng">
            <a:solidFill>
              <a:schemeClr val="dk1"/>
            </a:solidFill>
            <a:prstDash val="solid"/>
            <a:round/>
            <a:headEnd type="none" w="med" len="med"/>
            <a:tailEnd type="none" w="med" len="med"/>
          </a:ln>
        </p:spPr>
      </p:cxnSp>
      <p:cxnSp>
        <p:nvCxnSpPr>
          <p:cNvPr id="2719" name="Google Shape;2719;p48"/>
          <p:cNvCxnSpPr>
            <a:stCxn id="2713" idx="4"/>
            <a:endCxn id="2709" idx="0"/>
          </p:cNvCxnSpPr>
          <p:nvPr/>
        </p:nvCxnSpPr>
        <p:spPr>
          <a:xfrm rot="5400000">
            <a:off x="4159063" y="2428894"/>
            <a:ext cx="819000" cy="1793700"/>
          </a:xfrm>
          <a:prstGeom prst="bentConnector3">
            <a:avLst>
              <a:gd name="adj1" fmla="val 50006"/>
            </a:avLst>
          </a:prstGeom>
          <a:noFill/>
          <a:ln w="9525" cap="flat" cmpd="sng">
            <a:solidFill>
              <a:schemeClr val="dk1"/>
            </a:solidFill>
            <a:prstDash val="solid"/>
            <a:round/>
            <a:headEnd type="none" w="med" len="med"/>
            <a:tailEnd type="none" w="med" len="med"/>
          </a:ln>
        </p:spPr>
      </p:cxnSp>
      <p:cxnSp>
        <p:nvCxnSpPr>
          <p:cNvPr id="2720" name="Google Shape;2720;p48"/>
          <p:cNvCxnSpPr>
            <a:stCxn id="2709" idx="2"/>
            <a:endCxn id="2717" idx="2"/>
          </p:cNvCxnSpPr>
          <p:nvPr/>
        </p:nvCxnSpPr>
        <p:spPr>
          <a:xfrm>
            <a:off x="4158850" y="4222394"/>
            <a:ext cx="819600" cy="0"/>
          </a:xfrm>
          <a:prstGeom prst="straightConnector1">
            <a:avLst/>
          </a:prstGeom>
          <a:noFill/>
          <a:ln w="9525" cap="flat" cmpd="sng">
            <a:solidFill>
              <a:schemeClr val="dk1"/>
            </a:solidFill>
            <a:prstDash val="solid"/>
            <a:round/>
            <a:headEnd type="none" w="med" len="med"/>
            <a:tailEnd type="none" w="med" len="med"/>
          </a:ln>
        </p:spPr>
      </p:cxnSp>
      <p:grpSp>
        <p:nvGrpSpPr>
          <p:cNvPr id="4" name="Group 3"/>
          <p:cNvGrpSpPr/>
          <p:nvPr/>
        </p:nvGrpSpPr>
        <p:grpSpPr>
          <a:xfrm>
            <a:off x="1379777" y="1942144"/>
            <a:ext cx="2779073" cy="974100"/>
            <a:chOff x="1379777" y="1550258"/>
            <a:chExt cx="2779073" cy="974100"/>
          </a:xfrm>
        </p:grpSpPr>
        <p:sp>
          <p:nvSpPr>
            <p:cNvPr id="2705" name="Google Shape;2705;p48"/>
            <p:cNvSpPr/>
            <p:nvPr/>
          </p:nvSpPr>
          <p:spPr>
            <a:xfrm flipH="1">
              <a:off x="3184750" y="1550258"/>
              <a:ext cx="974100" cy="974100"/>
            </a:xfrm>
            <a:prstGeom prst="ellipse">
              <a:avLst/>
            </a:prstGeom>
            <a:noFill/>
            <a:ln w="9525"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TextBox 95"/>
            <p:cNvSpPr txBox="1"/>
            <p:nvPr/>
          </p:nvSpPr>
          <p:spPr>
            <a:xfrm>
              <a:off x="1379777" y="1760309"/>
              <a:ext cx="1689692" cy="553998"/>
            </a:xfrm>
            <a:prstGeom prst="rect">
              <a:avLst/>
            </a:prstGeom>
            <a:noFill/>
          </p:spPr>
          <p:txBody>
            <a:bodyPr wrap="square" rtlCol="0">
              <a:spAutoFit/>
            </a:bodyPr>
            <a:lstStyle/>
            <a:p>
              <a:pPr algn="ctr">
                <a:lnSpc>
                  <a:spcPct val="150000"/>
                </a:lnSpc>
              </a:pPr>
              <a:r>
                <a:rPr lang="en-US" sz="2000"/>
                <a:t>Về năng </a:t>
              </a:r>
              <a:r>
                <a:rPr lang="en-US" sz="2000" smtClean="0"/>
                <a:t>lực</a:t>
              </a:r>
              <a:r>
                <a:rPr lang="en-US" sz="2000"/>
                <a:t>.</a:t>
              </a:r>
            </a:p>
          </p:txBody>
        </p:sp>
        <p:sp>
          <p:nvSpPr>
            <p:cNvPr id="106" name="TextBox 105"/>
            <p:cNvSpPr txBox="1"/>
            <p:nvPr/>
          </p:nvSpPr>
          <p:spPr>
            <a:xfrm>
              <a:off x="3414895" y="1760309"/>
              <a:ext cx="513635" cy="553998"/>
            </a:xfrm>
            <a:prstGeom prst="rect">
              <a:avLst/>
            </a:prstGeom>
            <a:noFill/>
          </p:spPr>
          <p:txBody>
            <a:bodyPr wrap="square" rtlCol="0">
              <a:spAutoFit/>
            </a:bodyPr>
            <a:lstStyle/>
            <a:p>
              <a:pPr algn="ctr"/>
              <a:r>
                <a:rPr lang="en-US" sz="3000" b="1" smtClean="0">
                  <a:solidFill>
                    <a:srgbClr val="48C063"/>
                  </a:solidFill>
                </a:rPr>
                <a:t>1</a:t>
              </a:r>
              <a:endParaRPr lang="en-US" sz="3000" b="1">
                <a:solidFill>
                  <a:srgbClr val="48C063"/>
                </a:solidFill>
              </a:endParaRPr>
            </a:p>
          </p:txBody>
        </p:sp>
      </p:grpSp>
      <p:grpSp>
        <p:nvGrpSpPr>
          <p:cNvPr id="5" name="Group 4"/>
          <p:cNvGrpSpPr/>
          <p:nvPr/>
        </p:nvGrpSpPr>
        <p:grpSpPr>
          <a:xfrm>
            <a:off x="4978363" y="1942144"/>
            <a:ext cx="2788121" cy="974100"/>
            <a:chOff x="4978363" y="1550258"/>
            <a:chExt cx="2788121" cy="974100"/>
          </a:xfrm>
        </p:grpSpPr>
        <p:sp>
          <p:nvSpPr>
            <p:cNvPr id="2713" name="Google Shape;2713;p48"/>
            <p:cNvSpPr/>
            <p:nvPr/>
          </p:nvSpPr>
          <p:spPr>
            <a:xfrm>
              <a:off x="4978363" y="1550258"/>
              <a:ext cx="974100" cy="974100"/>
            </a:xfrm>
            <a:prstGeom prst="ellipse">
              <a:avLst/>
            </a:prstGeom>
            <a:noFill/>
            <a:ln w="9525"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7" name="TextBox 96"/>
            <p:cNvSpPr txBox="1"/>
            <p:nvPr/>
          </p:nvSpPr>
          <p:spPr>
            <a:xfrm>
              <a:off x="5983807" y="1760209"/>
              <a:ext cx="1782677" cy="496996"/>
            </a:xfrm>
            <a:prstGeom prst="rect">
              <a:avLst/>
            </a:prstGeom>
            <a:noFill/>
          </p:spPr>
          <p:txBody>
            <a:bodyPr wrap="square" rtlCol="0">
              <a:spAutoFit/>
            </a:bodyPr>
            <a:lstStyle/>
            <a:p>
              <a:pPr algn="ctr">
                <a:lnSpc>
                  <a:spcPct val="150000"/>
                </a:lnSpc>
              </a:pPr>
              <a:r>
                <a:rPr lang="en-US" sz="2000"/>
                <a:t>Về sở </a:t>
              </a:r>
              <a:r>
                <a:rPr lang="en-US" sz="2000" smtClean="0"/>
                <a:t>thích</a:t>
              </a:r>
              <a:r>
                <a:rPr lang="en-US" sz="2000"/>
                <a:t>.</a:t>
              </a:r>
            </a:p>
          </p:txBody>
        </p:sp>
        <p:sp>
          <p:nvSpPr>
            <p:cNvPr id="107" name="TextBox 106"/>
            <p:cNvSpPr txBox="1"/>
            <p:nvPr/>
          </p:nvSpPr>
          <p:spPr>
            <a:xfrm>
              <a:off x="5208639" y="1760209"/>
              <a:ext cx="513635" cy="553998"/>
            </a:xfrm>
            <a:prstGeom prst="rect">
              <a:avLst/>
            </a:prstGeom>
            <a:noFill/>
          </p:spPr>
          <p:txBody>
            <a:bodyPr wrap="square" rtlCol="0">
              <a:spAutoFit/>
            </a:bodyPr>
            <a:lstStyle/>
            <a:p>
              <a:pPr algn="ctr"/>
              <a:r>
                <a:rPr lang="en-US" sz="3000" b="1" smtClean="0">
                  <a:solidFill>
                    <a:srgbClr val="48C063"/>
                  </a:solidFill>
                </a:rPr>
                <a:t>2</a:t>
              </a:r>
              <a:endParaRPr lang="en-US" sz="3000" b="1">
                <a:solidFill>
                  <a:srgbClr val="48C063"/>
                </a:solidFill>
              </a:endParaRPr>
            </a:p>
          </p:txBody>
        </p:sp>
      </p:grpSp>
      <p:grpSp>
        <p:nvGrpSpPr>
          <p:cNvPr id="6" name="Group 5"/>
          <p:cNvGrpSpPr/>
          <p:nvPr/>
        </p:nvGrpSpPr>
        <p:grpSpPr>
          <a:xfrm>
            <a:off x="1568463" y="3945294"/>
            <a:ext cx="2359824" cy="553998"/>
            <a:chOff x="1568463" y="3553408"/>
            <a:chExt cx="2359824" cy="553998"/>
          </a:xfrm>
        </p:grpSpPr>
        <p:sp>
          <p:nvSpPr>
            <p:cNvPr id="98" name="TextBox 97"/>
            <p:cNvSpPr txBox="1"/>
            <p:nvPr/>
          </p:nvSpPr>
          <p:spPr>
            <a:xfrm>
              <a:off x="1568463" y="3553408"/>
              <a:ext cx="1501006" cy="553998"/>
            </a:xfrm>
            <a:prstGeom prst="rect">
              <a:avLst/>
            </a:prstGeom>
            <a:noFill/>
          </p:spPr>
          <p:txBody>
            <a:bodyPr wrap="square" rtlCol="0">
              <a:spAutoFit/>
            </a:bodyPr>
            <a:lstStyle/>
            <a:p>
              <a:pPr algn="ctr">
                <a:lnSpc>
                  <a:spcPct val="150000"/>
                </a:lnSpc>
              </a:pPr>
              <a:r>
                <a:rPr lang="vi-VN" sz="2000" smtClean="0"/>
                <a:t>Về </a:t>
              </a:r>
              <a:r>
                <a:rPr lang="vi-VN" sz="2000"/>
                <a:t>cá </a:t>
              </a:r>
              <a:r>
                <a:rPr lang="vi-VN" sz="2000" smtClean="0"/>
                <a:t>tính</a:t>
              </a:r>
              <a:r>
                <a:rPr lang="en-US" sz="2000" smtClean="0"/>
                <a:t>.</a:t>
              </a:r>
              <a:r>
                <a:rPr lang="vi-VN" sz="2000" smtClean="0"/>
                <a:t> </a:t>
              </a:r>
              <a:endParaRPr lang="en-US" sz="2000"/>
            </a:p>
          </p:txBody>
        </p:sp>
        <p:sp>
          <p:nvSpPr>
            <p:cNvPr id="108" name="TextBox 107"/>
            <p:cNvSpPr txBox="1"/>
            <p:nvPr/>
          </p:nvSpPr>
          <p:spPr>
            <a:xfrm>
              <a:off x="3414652" y="3553408"/>
              <a:ext cx="513635" cy="553998"/>
            </a:xfrm>
            <a:prstGeom prst="rect">
              <a:avLst/>
            </a:prstGeom>
            <a:noFill/>
          </p:spPr>
          <p:txBody>
            <a:bodyPr wrap="square" rtlCol="0">
              <a:spAutoFit/>
            </a:bodyPr>
            <a:lstStyle/>
            <a:p>
              <a:pPr algn="ctr"/>
              <a:r>
                <a:rPr lang="en-US" sz="3000" b="1" smtClean="0">
                  <a:solidFill>
                    <a:srgbClr val="48C063"/>
                  </a:solidFill>
                </a:rPr>
                <a:t>3</a:t>
              </a:r>
              <a:endParaRPr lang="en-US" sz="3000" b="1">
                <a:solidFill>
                  <a:srgbClr val="48C063"/>
                </a:solidFill>
              </a:endParaRPr>
            </a:p>
          </p:txBody>
        </p:sp>
      </p:grpSp>
      <p:grpSp>
        <p:nvGrpSpPr>
          <p:cNvPr id="7" name="Group 6"/>
          <p:cNvGrpSpPr/>
          <p:nvPr/>
        </p:nvGrpSpPr>
        <p:grpSpPr>
          <a:xfrm>
            <a:off x="4978363" y="3700317"/>
            <a:ext cx="3053538" cy="1009127"/>
            <a:chOff x="4978363" y="3308431"/>
            <a:chExt cx="3053538" cy="1009127"/>
          </a:xfrm>
        </p:grpSpPr>
        <p:sp>
          <p:nvSpPr>
            <p:cNvPr id="2717" name="Google Shape;2717;p48"/>
            <p:cNvSpPr/>
            <p:nvPr/>
          </p:nvSpPr>
          <p:spPr>
            <a:xfrm>
              <a:off x="4978363" y="3343458"/>
              <a:ext cx="974100" cy="974100"/>
            </a:xfrm>
            <a:prstGeom prst="ellipse">
              <a:avLst/>
            </a:prstGeom>
            <a:noFill/>
            <a:ln w="9525"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9" name="TextBox 98"/>
            <p:cNvSpPr txBox="1"/>
            <p:nvPr/>
          </p:nvSpPr>
          <p:spPr>
            <a:xfrm>
              <a:off x="5718391" y="3308431"/>
              <a:ext cx="2313510" cy="958660"/>
            </a:xfrm>
            <a:prstGeom prst="rect">
              <a:avLst/>
            </a:prstGeom>
            <a:noFill/>
          </p:spPr>
          <p:txBody>
            <a:bodyPr wrap="square" rtlCol="0">
              <a:spAutoFit/>
            </a:bodyPr>
            <a:lstStyle/>
            <a:p>
              <a:pPr algn="ctr">
                <a:lnSpc>
                  <a:spcPct val="150000"/>
                </a:lnSpc>
              </a:pPr>
              <a:r>
                <a:rPr lang="en-US" sz="2000" smtClean="0"/>
                <a:t>Về </a:t>
              </a:r>
              <a:r>
                <a:rPr lang="en-US" sz="2000"/>
                <a:t>bối cảnh </a:t>
              </a:r>
              <a:endParaRPr lang="en-US" sz="2000" smtClean="0"/>
            </a:p>
            <a:p>
              <a:pPr algn="ctr">
                <a:lnSpc>
                  <a:spcPct val="150000"/>
                </a:lnSpc>
              </a:pPr>
              <a:r>
                <a:rPr lang="en-US" sz="2000" smtClean="0"/>
                <a:t>gia đình</a:t>
              </a:r>
              <a:r>
                <a:rPr lang="en-US" sz="2000"/>
                <a:t>.</a:t>
              </a:r>
            </a:p>
          </p:txBody>
        </p:sp>
        <p:sp>
          <p:nvSpPr>
            <p:cNvPr id="109" name="TextBox 108"/>
            <p:cNvSpPr txBox="1"/>
            <p:nvPr/>
          </p:nvSpPr>
          <p:spPr>
            <a:xfrm>
              <a:off x="5208595" y="3553408"/>
              <a:ext cx="513635" cy="553998"/>
            </a:xfrm>
            <a:prstGeom prst="rect">
              <a:avLst/>
            </a:prstGeom>
            <a:noFill/>
          </p:spPr>
          <p:txBody>
            <a:bodyPr wrap="square" rtlCol="0">
              <a:spAutoFit/>
            </a:bodyPr>
            <a:lstStyle/>
            <a:p>
              <a:pPr algn="ctr"/>
              <a:r>
                <a:rPr lang="en-US" sz="3000" b="1">
                  <a:solidFill>
                    <a:srgbClr val="48C063"/>
                  </a:solidFill>
                </a:rPr>
                <a:t>4</a:t>
              </a:r>
            </a:p>
          </p:txBody>
        </p:sp>
      </p:grpSp>
      <p:sp>
        <p:nvSpPr>
          <p:cNvPr id="22" name="TextBox 21"/>
          <p:cNvSpPr txBox="1"/>
          <p:nvPr/>
        </p:nvSpPr>
        <p:spPr>
          <a:xfrm>
            <a:off x="846818" y="427310"/>
            <a:ext cx="5500914" cy="553998"/>
          </a:xfrm>
          <a:prstGeom prst="rect">
            <a:avLst/>
          </a:prstGeom>
          <a:noFill/>
        </p:spPr>
        <p:txBody>
          <a:bodyPr wrap="square" rtlCol="0">
            <a:spAutoFit/>
          </a:bodyPr>
          <a:lstStyle/>
          <a:p>
            <a:pPr algn="ctr"/>
            <a:r>
              <a:rPr lang="en-US" sz="3000" b="1" smtClean="0"/>
              <a:t>4. Báo </a:t>
            </a:r>
            <a:r>
              <a:rPr lang="en-US" sz="3000" b="1"/>
              <a:t>cáo và </a:t>
            </a:r>
            <a:r>
              <a:rPr lang="en-US" sz="3000" b="1" smtClean="0"/>
              <a:t>đánh </a:t>
            </a:r>
            <a:r>
              <a:rPr lang="en-US" sz="3000" b="1"/>
              <a:t>giá dự án </a:t>
            </a:r>
          </a:p>
        </p:txBody>
      </p:sp>
      <p:grpSp>
        <p:nvGrpSpPr>
          <p:cNvPr id="23" name="Group 22"/>
          <p:cNvGrpSpPr/>
          <p:nvPr/>
        </p:nvGrpSpPr>
        <p:grpSpPr>
          <a:xfrm>
            <a:off x="1779887" y="1188647"/>
            <a:ext cx="5577352" cy="553998"/>
            <a:chOff x="1943100" y="2886619"/>
            <a:chExt cx="5577352" cy="553998"/>
          </a:xfrm>
        </p:grpSpPr>
        <p:sp>
          <p:nvSpPr>
            <p:cNvPr id="24" name="TextBox 23">
              <a:extLst>
                <a:ext uri="{FF2B5EF4-FFF2-40B4-BE49-F238E27FC236}">
                  <a16:creationId xmlns="" xmlns:a16="http://schemas.microsoft.com/office/drawing/2014/main" id="{0BE89C69-1BA8-2F2F-01BF-6D0FE11A63EB}"/>
                </a:ext>
              </a:extLst>
            </p:cNvPr>
            <p:cNvSpPr txBox="1"/>
            <p:nvPr/>
          </p:nvSpPr>
          <p:spPr>
            <a:xfrm>
              <a:off x="1943100" y="2886619"/>
              <a:ext cx="5577352" cy="553998"/>
            </a:xfrm>
            <a:prstGeom prst="rect">
              <a:avLst/>
            </a:prstGeom>
            <a:noFill/>
          </p:spPr>
          <p:txBody>
            <a:bodyPr wrap="square" rtlCol="0">
              <a:spAutoFit/>
            </a:bodyPr>
            <a:lstStyle/>
            <a:p>
              <a:pPr algn="just">
                <a:lnSpc>
                  <a:spcPct val="150000"/>
                </a:lnSpc>
              </a:pPr>
              <a:r>
                <a:rPr lang="en-US" sz="2000" b="1" smtClean="0">
                  <a:latin typeface="Arial" panose="020B0604020202020204" pitchFamily="34" charset="0"/>
                  <a:cs typeface="Arial" panose="020B0604020202020204" pitchFamily="34" charset="0"/>
                </a:rPr>
                <a:t>     Yêu </a:t>
              </a:r>
              <a:r>
                <a:rPr lang="en-US" sz="2000" b="1">
                  <a:latin typeface="Arial" panose="020B0604020202020204" pitchFamily="34" charset="0"/>
                  <a:cs typeface="Arial" panose="020B0604020202020204" pitchFamily="34" charset="0"/>
                </a:rPr>
                <a:t>cầu: </a:t>
              </a:r>
              <a:r>
                <a:rPr lang="en-US" sz="2000">
                  <a:latin typeface="Arial" panose="020B0604020202020204" pitchFamily="34" charset="0"/>
                  <a:cs typeface="Arial" panose="020B0604020202020204" pitchFamily="34" charset="0"/>
                </a:rPr>
                <a:t>làm rõ các đặc điểm của bản thân: </a:t>
              </a:r>
              <a:endParaRPr lang="vi-VN" sz="2000">
                <a:latin typeface="Arial" panose="020B0604020202020204" pitchFamily="34" charset="0"/>
                <a:cs typeface="Arial" panose="020B0604020202020204" pitchFamily="34" charset="0"/>
              </a:endParaRPr>
            </a:p>
          </p:txBody>
        </p:sp>
        <p:pic>
          <p:nvPicPr>
            <p:cNvPr id="25" name="Picture 24">
              <a:extLst>
                <a:ext uri="{FF2B5EF4-FFF2-40B4-BE49-F238E27FC236}">
                  <a16:creationId xmlns="" xmlns:a16="http://schemas.microsoft.com/office/drawing/2014/main" id="{99F2CF33-BD32-103D-D3AC-F6099F5C40DD}"/>
                </a:ext>
              </a:extLst>
            </p:cNvPr>
            <p:cNvPicPr>
              <a:picLocks noChangeAspect="1"/>
            </p:cNvPicPr>
            <p:nvPr/>
          </p:nvPicPr>
          <p:blipFill>
            <a:blip r:embed="rId3"/>
            <a:stretch>
              <a:fillRect/>
            </a:stretch>
          </p:blipFill>
          <p:spPr>
            <a:xfrm rot="19882005">
              <a:off x="1971548" y="2993031"/>
              <a:ext cx="311902" cy="311902"/>
            </a:xfrm>
            <a:prstGeom prst="rect">
              <a:avLst/>
            </a:prstGeom>
          </p:spPr>
        </p:pic>
      </p:grpSp>
    </p:spTree>
    <p:extLst>
      <p:ext uri="{BB962C8B-B14F-4D97-AF65-F5344CB8AC3E}">
        <p14:creationId xmlns:p14="http://schemas.microsoft.com/office/powerpoint/2010/main" val="5095597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718"/>
                                        </p:tgtEl>
                                        <p:attrNameLst>
                                          <p:attrName>style.visibility</p:attrName>
                                        </p:attrNameLst>
                                      </p:cBhvr>
                                      <p:to>
                                        <p:strVal val="visible"/>
                                      </p:to>
                                    </p:set>
                                    <p:animEffect transition="in" filter="wipe(left)">
                                      <p:cBhvr>
                                        <p:cTn id="16" dur="500"/>
                                        <p:tgtEl>
                                          <p:spTgt spid="2718"/>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2719"/>
                                        </p:tgtEl>
                                        <p:attrNameLst>
                                          <p:attrName>style.visibility</p:attrName>
                                        </p:attrNameLst>
                                      </p:cBhvr>
                                      <p:to>
                                        <p:strVal val="visible"/>
                                      </p:to>
                                    </p:set>
                                    <p:animEffect transition="in" filter="wipe(up)">
                                      <p:cBhvr>
                                        <p:cTn id="24" dur="500"/>
                                        <p:tgtEl>
                                          <p:spTgt spid="2719"/>
                                        </p:tgtEl>
                                      </p:cBhvr>
                                    </p:animEffect>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709"/>
                                        </p:tgtEl>
                                        <p:attrNameLst>
                                          <p:attrName>style.visibility</p:attrName>
                                        </p:attrNameLst>
                                      </p:cBhvr>
                                      <p:to>
                                        <p:strVal val="visible"/>
                                      </p:to>
                                    </p:set>
                                    <p:animEffect transition="in" filter="randombar(horizontal)">
                                      <p:cBhvr>
                                        <p:cTn id="31" dur="500"/>
                                        <p:tgtEl>
                                          <p:spTgt spid="2709"/>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2720"/>
                                        </p:tgtEl>
                                        <p:attrNameLst>
                                          <p:attrName>style.visibility</p:attrName>
                                        </p:attrNameLst>
                                      </p:cBhvr>
                                      <p:to>
                                        <p:strVal val="visible"/>
                                      </p:to>
                                    </p:set>
                                    <p:animEffect transition="in" filter="wipe(left)">
                                      <p:cBhvr>
                                        <p:cTn id="35" dur="500"/>
                                        <p:tgtEl>
                                          <p:spTgt spid="2720"/>
                                        </p:tgtEl>
                                      </p:cBhvr>
                                    </p:animEffect>
                                  </p:childTnLst>
                                </p:cTn>
                              </p:par>
                            </p:childTnLst>
                          </p:cTn>
                        </p:par>
                        <p:par>
                          <p:cTn id="36" fill="hold">
                            <p:stCondLst>
                              <p:cond delay="3000"/>
                            </p:stCondLst>
                            <p:childTnLst>
                              <p:par>
                                <p:cTn id="37" presetID="14" presetClass="entr" presetSubtype="1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30230" y="1085929"/>
            <a:ext cx="3987800" cy="2431870"/>
          </a:xfrm>
          <a:prstGeom prst="roundRect">
            <a:avLst>
              <a:gd name="adj" fmla="val 12760"/>
            </a:avLst>
          </a:prstGeom>
          <a:solidFill>
            <a:srgbClr val="E0F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oogle Shape;561;p22"/>
          <p:cNvGrpSpPr/>
          <p:nvPr/>
        </p:nvGrpSpPr>
        <p:grpSpPr>
          <a:xfrm>
            <a:off x="524598" y="1816100"/>
            <a:ext cx="3097098" cy="2960575"/>
            <a:chOff x="1619775" y="2250475"/>
            <a:chExt cx="1362875" cy="1223375"/>
          </a:xfrm>
        </p:grpSpPr>
        <p:sp>
          <p:nvSpPr>
            <p:cNvPr id="6" name="Google Shape;562;p22"/>
            <p:cNvSpPr/>
            <p:nvPr/>
          </p:nvSpPr>
          <p:spPr>
            <a:xfrm>
              <a:off x="1868300" y="2877575"/>
              <a:ext cx="392725" cy="37675"/>
            </a:xfrm>
            <a:custGeom>
              <a:avLst/>
              <a:gdLst/>
              <a:ahLst/>
              <a:cxnLst/>
              <a:rect l="l" t="t" r="r" b="b"/>
              <a:pathLst>
                <a:path w="15709" h="1507" extrusionOk="0">
                  <a:moveTo>
                    <a:pt x="753" y="1"/>
                  </a:moveTo>
                  <a:cubicBezTo>
                    <a:pt x="332" y="1"/>
                    <a:pt x="0" y="345"/>
                    <a:pt x="0" y="754"/>
                  </a:cubicBezTo>
                  <a:cubicBezTo>
                    <a:pt x="0" y="1162"/>
                    <a:pt x="332" y="1507"/>
                    <a:pt x="753" y="1507"/>
                  </a:cubicBezTo>
                  <a:lnTo>
                    <a:pt x="15709" y="1507"/>
                  </a:lnTo>
                  <a:lnTo>
                    <a:pt x="157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63;p22"/>
            <p:cNvSpPr/>
            <p:nvPr/>
          </p:nvSpPr>
          <p:spPr>
            <a:xfrm>
              <a:off x="2031625" y="2915225"/>
              <a:ext cx="23950" cy="544600"/>
            </a:xfrm>
            <a:custGeom>
              <a:avLst/>
              <a:gdLst/>
              <a:ahLst/>
              <a:cxnLst/>
              <a:rect l="l" t="t" r="r" b="b"/>
              <a:pathLst>
                <a:path w="958" h="21784" extrusionOk="0">
                  <a:moveTo>
                    <a:pt x="1" y="1"/>
                  </a:moveTo>
                  <a:lnTo>
                    <a:pt x="1" y="21783"/>
                  </a:lnTo>
                  <a:lnTo>
                    <a:pt x="958" y="21783"/>
                  </a:lnTo>
                  <a:lnTo>
                    <a:pt x="9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64;p22"/>
            <p:cNvSpPr/>
            <p:nvPr/>
          </p:nvSpPr>
          <p:spPr>
            <a:xfrm>
              <a:off x="1913275" y="2915225"/>
              <a:ext cx="23950" cy="544600"/>
            </a:xfrm>
            <a:custGeom>
              <a:avLst/>
              <a:gdLst/>
              <a:ahLst/>
              <a:cxnLst/>
              <a:rect l="l" t="t" r="r" b="b"/>
              <a:pathLst>
                <a:path w="958" h="21784" extrusionOk="0">
                  <a:moveTo>
                    <a:pt x="0" y="1"/>
                  </a:moveTo>
                  <a:lnTo>
                    <a:pt x="0" y="21783"/>
                  </a:lnTo>
                  <a:lnTo>
                    <a:pt x="957" y="21783"/>
                  </a:lnTo>
                  <a:lnTo>
                    <a:pt x="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65;p22"/>
            <p:cNvSpPr/>
            <p:nvPr/>
          </p:nvSpPr>
          <p:spPr>
            <a:xfrm>
              <a:off x="1875000" y="2884275"/>
              <a:ext cx="24250" cy="24275"/>
            </a:xfrm>
            <a:custGeom>
              <a:avLst/>
              <a:gdLst/>
              <a:ahLst/>
              <a:cxnLst/>
              <a:rect l="l" t="t" r="r" b="b"/>
              <a:pathLst>
                <a:path w="970" h="971" extrusionOk="0">
                  <a:moveTo>
                    <a:pt x="485" y="1"/>
                  </a:moveTo>
                  <a:cubicBezTo>
                    <a:pt x="217" y="1"/>
                    <a:pt x="0" y="218"/>
                    <a:pt x="0" y="486"/>
                  </a:cubicBezTo>
                  <a:cubicBezTo>
                    <a:pt x="0" y="754"/>
                    <a:pt x="217" y="971"/>
                    <a:pt x="485" y="971"/>
                  </a:cubicBezTo>
                  <a:cubicBezTo>
                    <a:pt x="753" y="971"/>
                    <a:pt x="970" y="754"/>
                    <a:pt x="970" y="486"/>
                  </a:cubicBezTo>
                  <a:cubicBezTo>
                    <a:pt x="970" y="218"/>
                    <a:pt x="753" y="1"/>
                    <a:pt x="485" y="1"/>
                  </a:cubicBezTo>
                  <a:close/>
                </a:path>
              </a:pathLst>
            </a:custGeom>
            <a:solidFill>
              <a:srgbClr val="007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66;p22"/>
            <p:cNvSpPr/>
            <p:nvPr/>
          </p:nvSpPr>
          <p:spPr>
            <a:xfrm>
              <a:off x="1928275" y="2884275"/>
              <a:ext cx="24250" cy="24275"/>
            </a:xfrm>
            <a:custGeom>
              <a:avLst/>
              <a:gdLst/>
              <a:ahLst/>
              <a:cxnLst/>
              <a:rect l="l" t="t" r="r" b="b"/>
              <a:pathLst>
                <a:path w="970" h="971" extrusionOk="0">
                  <a:moveTo>
                    <a:pt x="485" y="1"/>
                  </a:moveTo>
                  <a:cubicBezTo>
                    <a:pt x="217" y="1"/>
                    <a:pt x="0" y="218"/>
                    <a:pt x="0" y="486"/>
                  </a:cubicBezTo>
                  <a:cubicBezTo>
                    <a:pt x="0" y="754"/>
                    <a:pt x="217" y="971"/>
                    <a:pt x="485" y="971"/>
                  </a:cubicBezTo>
                  <a:cubicBezTo>
                    <a:pt x="753" y="971"/>
                    <a:pt x="970" y="754"/>
                    <a:pt x="970" y="486"/>
                  </a:cubicBezTo>
                  <a:cubicBezTo>
                    <a:pt x="970" y="218"/>
                    <a:pt x="753" y="1"/>
                    <a:pt x="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67;p22"/>
            <p:cNvSpPr/>
            <p:nvPr/>
          </p:nvSpPr>
          <p:spPr>
            <a:xfrm>
              <a:off x="1981850" y="2884275"/>
              <a:ext cx="24275" cy="24275"/>
            </a:xfrm>
            <a:custGeom>
              <a:avLst/>
              <a:gdLst/>
              <a:ahLst/>
              <a:cxnLst/>
              <a:rect l="l" t="t" r="r" b="b"/>
              <a:pathLst>
                <a:path w="971" h="971" extrusionOk="0">
                  <a:moveTo>
                    <a:pt x="486" y="1"/>
                  </a:moveTo>
                  <a:cubicBezTo>
                    <a:pt x="218" y="1"/>
                    <a:pt x="1" y="218"/>
                    <a:pt x="1" y="486"/>
                  </a:cubicBezTo>
                  <a:cubicBezTo>
                    <a:pt x="1" y="754"/>
                    <a:pt x="218" y="971"/>
                    <a:pt x="486" y="971"/>
                  </a:cubicBezTo>
                  <a:cubicBezTo>
                    <a:pt x="754" y="971"/>
                    <a:pt x="971" y="754"/>
                    <a:pt x="971" y="486"/>
                  </a:cubicBezTo>
                  <a:cubicBezTo>
                    <a:pt x="971" y="218"/>
                    <a:pt x="754" y="1"/>
                    <a:pt x="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68;p22"/>
            <p:cNvSpPr/>
            <p:nvPr/>
          </p:nvSpPr>
          <p:spPr>
            <a:xfrm>
              <a:off x="2035125" y="2884275"/>
              <a:ext cx="24275" cy="24275"/>
            </a:xfrm>
            <a:custGeom>
              <a:avLst/>
              <a:gdLst/>
              <a:ahLst/>
              <a:cxnLst/>
              <a:rect l="l" t="t" r="r" b="b"/>
              <a:pathLst>
                <a:path w="971" h="971" extrusionOk="0">
                  <a:moveTo>
                    <a:pt x="486" y="1"/>
                  </a:moveTo>
                  <a:cubicBezTo>
                    <a:pt x="218" y="1"/>
                    <a:pt x="1" y="218"/>
                    <a:pt x="1" y="486"/>
                  </a:cubicBezTo>
                  <a:cubicBezTo>
                    <a:pt x="1" y="754"/>
                    <a:pt x="218" y="971"/>
                    <a:pt x="486" y="971"/>
                  </a:cubicBezTo>
                  <a:cubicBezTo>
                    <a:pt x="754" y="971"/>
                    <a:pt x="971" y="754"/>
                    <a:pt x="971" y="486"/>
                  </a:cubicBezTo>
                  <a:cubicBezTo>
                    <a:pt x="971" y="218"/>
                    <a:pt x="754" y="1"/>
                    <a:pt x="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69;p22"/>
            <p:cNvSpPr/>
            <p:nvPr/>
          </p:nvSpPr>
          <p:spPr>
            <a:xfrm>
              <a:off x="2088725" y="2884275"/>
              <a:ext cx="24275" cy="24275"/>
            </a:xfrm>
            <a:custGeom>
              <a:avLst/>
              <a:gdLst/>
              <a:ahLst/>
              <a:cxnLst/>
              <a:rect l="l" t="t" r="r" b="b"/>
              <a:pathLst>
                <a:path w="971" h="971" extrusionOk="0">
                  <a:moveTo>
                    <a:pt x="486" y="1"/>
                  </a:moveTo>
                  <a:cubicBezTo>
                    <a:pt x="218" y="1"/>
                    <a:pt x="1" y="218"/>
                    <a:pt x="1" y="486"/>
                  </a:cubicBezTo>
                  <a:cubicBezTo>
                    <a:pt x="1" y="754"/>
                    <a:pt x="218" y="971"/>
                    <a:pt x="486" y="971"/>
                  </a:cubicBezTo>
                  <a:cubicBezTo>
                    <a:pt x="754" y="971"/>
                    <a:pt x="971" y="754"/>
                    <a:pt x="971" y="486"/>
                  </a:cubicBezTo>
                  <a:cubicBezTo>
                    <a:pt x="971" y="218"/>
                    <a:pt x="754" y="1"/>
                    <a:pt x="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70;p22"/>
            <p:cNvSpPr/>
            <p:nvPr/>
          </p:nvSpPr>
          <p:spPr>
            <a:xfrm>
              <a:off x="2142000" y="2884275"/>
              <a:ext cx="24275" cy="24275"/>
            </a:xfrm>
            <a:custGeom>
              <a:avLst/>
              <a:gdLst/>
              <a:ahLst/>
              <a:cxnLst/>
              <a:rect l="l" t="t" r="r" b="b"/>
              <a:pathLst>
                <a:path w="971" h="971" extrusionOk="0">
                  <a:moveTo>
                    <a:pt x="486" y="1"/>
                  </a:moveTo>
                  <a:cubicBezTo>
                    <a:pt x="218" y="1"/>
                    <a:pt x="1" y="218"/>
                    <a:pt x="1" y="486"/>
                  </a:cubicBezTo>
                  <a:cubicBezTo>
                    <a:pt x="1" y="754"/>
                    <a:pt x="218" y="971"/>
                    <a:pt x="486" y="971"/>
                  </a:cubicBezTo>
                  <a:cubicBezTo>
                    <a:pt x="754" y="971"/>
                    <a:pt x="971" y="754"/>
                    <a:pt x="971" y="486"/>
                  </a:cubicBezTo>
                  <a:cubicBezTo>
                    <a:pt x="971" y="218"/>
                    <a:pt x="754" y="1"/>
                    <a:pt x="486" y="1"/>
                  </a:cubicBezTo>
                  <a:close/>
                </a:path>
              </a:pathLst>
            </a:custGeom>
            <a:solidFill>
              <a:srgbClr val="007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1;p22"/>
            <p:cNvSpPr/>
            <p:nvPr/>
          </p:nvSpPr>
          <p:spPr>
            <a:xfrm>
              <a:off x="2195600" y="2884275"/>
              <a:ext cx="24275" cy="24275"/>
            </a:xfrm>
            <a:custGeom>
              <a:avLst/>
              <a:gdLst/>
              <a:ahLst/>
              <a:cxnLst/>
              <a:rect l="l" t="t" r="r" b="b"/>
              <a:pathLst>
                <a:path w="971" h="971" extrusionOk="0">
                  <a:moveTo>
                    <a:pt x="485" y="1"/>
                  </a:moveTo>
                  <a:cubicBezTo>
                    <a:pt x="217" y="1"/>
                    <a:pt x="1" y="218"/>
                    <a:pt x="1" y="486"/>
                  </a:cubicBezTo>
                  <a:cubicBezTo>
                    <a:pt x="1" y="754"/>
                    <a:pt x="217" y="971"/>
                    <a:pt x="485" y="971"/>
                  </a:cubicBezTo>
                  <a:cubicBezTo>
                    <a:pt x="753" y="971"/>
                    <a:pt x="970" y="754"/>
                    <a:pt x="970" y="486"/>
                  </a:cubicBezTo>
                  <a:cubicBezTo>
                    <a:pt x="970" y="218"/>
                    <a:pt x="753" y="1"/>
                    <a:pt x="485" y="1"/>
                  </a:cubicBezTo>
                  <a:close/>
                </a:path>
              </a:pathLst>
            </a:custGeom>
            <a:solidFill>
              <a:srgbClr val="007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2;p22"/>
            <p:cNvSpPr/>
            <p:nvPr/>
          </p:nvSpPr>
          <p:spPr>
            <a:xfrm>
              <a:off x="2248875" y="2884275"/>
              <a:ext cx="12150" cy="24275"/>
            </a:xfrm>
            <a:custGeom>
              <a:avLst/>
              <a:gdLst/>
              <a:ahLst/>
              <a:cxnLst/>
              <a:rect l="l" t="t" r="r" b="b"/>
              <a:pathLst>
                <a:path w="486" h="971" extrusionOk="0">
                  <a:moveTo>
                    <a:pt x="486" y="1"/>
                  </a:moveTo>
                  <a:cubicBezTo>
                    <a:pt x="218" y="1"/>
                    <a:pt x="1" y="218"/>
                    <a:pt x="1" y="486"/>
                  </a:cubicBezTo>
                  <a:cubicBezTo>
                    <a:pt x="1" y="754"/>
                    <a:pt x="218" y="971"/>
                    <a:pt x="486" y="971"/>
                  </a:cubicBezTo>
                  <a:lnTo>
                    <a:pt x="486" y="1"/>
                  </a:lnTo>
                  <a:close/>
                </a:path>
              </a:pathLst>
            </a:custGeom>
            <a:solidFill>
              <a:srgbClr val="007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3;p22"/>
            <p:cNvSpPr/>
            <p:nvPr/>
          </p:nvSpPr>
          <p:spPr>
            <a:xfrm>
              <a:off x="2130850" y="2475625"/>
              <a:ext cx="449200" cy="984200"/>
            </a:xfrm>
            <a:custGeom>
              <a:avLst/>
              <a:gdLst/>
              <a:ahLst/>
              <a:cxnLst/>
              <a:rect l="l" t="t" r="r" b="b"/>
              <a:pathLst>
                <a:path w="17968" h="39368" extrusionOk="0">
                  <a:moveTo>
                    <a:pt x="1314" y="0"/>
                  </a:moveTo>
                  <a:cubicBezTo>
                    <a:pt x="587" y="0"/>
                    <a:pt x="0" y="587"/>
                    <a:pt x="0" y="1315"/>
                  </a:cubicBezTo>
                  <a:lnTo>
                    <a:pt x="0" y="39367"/>
                  </a:lnTo>
                  <a:lnTo>
                    <a:pt x="17967" y="39367"/>
                  </a:lnTo>
                  <a:lnTo>
                    <a:pt x="17967" y="1315"/>
                  </a:lnTo>
                  <a:cubicBezTo>
                    <a:pt x="17967" y="587"/>
                    <a:pt x="17380" y="0"/>
                    <a:pt x="1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4;p22"/>
            <p:cNvSpPr/>
            <p:nvPr/>
          </p:nvSpPr>
          <p:spPr>
            <a:xfrm>
              <a:off x="2130850" y="2475625"/>
              <a:ext cx="124425" cy="288725"/>
            </a:xfrm>
            <a:custGeom>
              <a:avLst/>
              <a:gdLst/>
              <a:ahLst/>
              <a:cxnLst/>
              <a:rect l="l" t="t" r="r" b="b"/>
              <a:pathLst>
                <a:path w="4977" h="11549" extrusionOk="0">
                  <a:moveTo>
                    <a:pt x="4824" y="0"/>
                  </a:moveTo>
                  <a:lnTo>
                    <a:pt x="4824" y="11409"/>
                  </a:lnTo>
                  <a:lnTo>
                    <a:pt x="0" y="11409"/>
                  </a:lnTo>
                  <a:lnTo>
                    <a:pt x="0" y="11549"/>
                  </a:lnTo>
                  <a:lnTo>
                    <a:pt x="4977" y="11549"/>
                  </a:lnTo>
                  <a:lnTo>
                    <a:pt x="49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5;p22"/>
            <p:cNvSpPr/>
            <p:nvPr/>
          </p:nvSpPr>
          <p:spPr>
            <a:xfrm>
              <a:off x="2444425" y="2475625"/>
              <a:ext cx="135625" cy="984200"/>
            </a:xfrm>
            <a:custGeom>
              <a:avLst/>
              <a:gdLst/>
              <a:ahLst/>
              <a:cxnLst/>
              <a:rect l="l" t="t" r="r" b="b"/>
              <a:pathLst>
                <a:path w="5425" h="39368" extrusionOk="0">
                  <a:moveTo>
                    <a:pt x="1315" y="0"/>
                  </a:moveTo>
                  <a:cubicBezTo>
                    <a:pt x="588" y="0"/>
                    <a:pt x="1" y="587"/>
                    <a:pt x="1" y="1315"/>
                  </a:cubicBezTo>
                  <a:lnTo>
                    <a:pt x="1" y="39367"/>
                  </a:lnTo>
                  <a:lnTo>
                    <a:pt x="5424" y="39367"/>
                  </a:lnTo>
                  <a:lnTo>
                    <a:pt x="5424" y="1315"/>
                  </a:lnTo>
                  <a:cubicBezTo>
                    <a:pt x="5424" y="587"/>
                    <a:pt x="4837" y="0"/>
                    <a:pt x="4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6;p22"/>
            <p:cNvSpPr/>
            <p:nvPr/>
          </p:nvSpPr>
          <p:spPr>
            <a:xfrm>
              <a:off x="2471875" y="2638950"/>
              <a:ext cx="81050" cy="315550"/>
            </a:xfrm>
            <a:custGeom>
              <a:avLst/>
              <a:gdLst/>
              <a:ahLst/>
              <a:cxnLst/>
              <a:rect l="l" t="t" r="r" b="b"/>
              <a:pathLst>
                <a:path w="3242" h="12622" extrusionOk="0">
                  <a:moveTo>
                    <a:pt x="626" y="1"/>
                  </a:moveTo>
                  <a:cubicBezTo>
                    <a:pt x="281" y="1"/>
                    <a:pt x="0" y="282"/>
                    <a:pt x="0" y="639"/>
                  </a:cubicBezTo>
                  <a:lnTo>
                    <a:pt x="0" y="12621"/>
                  </a:lnTo>
                  <a:lnTo>
                    <a:pt x="3242" y="12621"/>
                  </a:lnTo>
                  <a:lnTo>
                    <a:pt x="3242" y="639"/>
                  </a:lnTo>
                  <a:cubicBezTo>
                    <a:pt x="3242" y="282"/>
                    <a:pt x="2948" y="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7;p22"/>
            <p:cNvSpPr/>
            <p:nvPr/>
          </p:nvSpPr>
          <p:spPr>
            <a:xfrm>
              <a:off x="2471875" y="2638950"/>
              <a:ext cx="74350" cy="315550"/>
            </a:xfrm>
            <a:custGeom>
              <a:avLst/>
              <a:gdLst/>
              <a:ahLst/>
              <a:cxnLst/>
              <a:rect l="l" t="t" r="r" b="b"/>
              <a:pathLst>
                <a:path w="2974" h="12622" extrusionOk="0">
                  <a:moveTo>
                    <a:pt x="626" y="1"/>
                  </a:moveTo>
                  <a:cubicBezTo>
                    <a:pt x="281" y="1"/>
                    <a:pt x="0" y="282"/>
                    <a:pt x="0" y="639"/>
                  </a:cubicBezTo>
                  <a:lnTo>
                    <a:pt x="0" y="12621"/>
                  </a:lnTo>
                  <a:lnTo>
                    <a:pt x="2974" y="12621"/>
                  </a:lnTo>
                  <a:lnTo>
                    <a:pt x="2974" y="639"/>
                  </a:lnTo>
                  <a:cubicBezTo>
                    <a:pt x="2974" y="282"/>
                    <a:pt x="2693" y="1"/>
                    <a:pt x="23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8;p22"/>
            <p:cNvSpPr/>
            <p:nvPr/>
          </p:nvSpPr>
          <p:spPr>
            <a:xfrm>
              <a:off x="2305350" y="2956700"/>
              <a:ext cx="139100" cy="449525"/>
            </a:xfrm>
            <a:custGeom>
              <a:avLst/>
              <a:gdLst/>
              <a:ahLst/>
              <a:cxnLst/>
              <a:rect l="l" t="t" r="r" b="b"/>
              <a:pathLst>
                <a:path w="5564" h="17981" extrusionOk="0">
                  <a:moveTo>
                    <a:pt x="0" y="1"/>
                  </a:moveTo>
                  <a:lnTo>
                    <a:pt x="0" y="17980"/>
                  </a:lnTo>
                  <a:lnTo>
                    <a:pt x="5564" y="17980"/>
                  </a:lnTo>
                  <a:lnTo>
                    <a:pt x="5564" y="17840"/>
                  </a:lnTo>
                  <a:lnTo>
                    <a:pt x="153" y="17840"/>
                  </a:lnTo>
                  <a:lnTo>
                    <a:pt x="153" y="154"/>
                  </a:lnTo>
                  <a:lnTo>
                    <a:pt x="5564" y="154"/>
                  </a:lnTo>
                  <a:lnTo>
                    <a:pt x="55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9;p22"/>
            <p:cNvSpPr/>
            <p:nvPr/>
          </p:nvSpPr>
          <p:spPr>
            <a:xfrm>
              <a:off x="2229100" y="3359625"/>
              <a:ext cx="46275" cy="46600"/>
            </a:xfrm>
            <a:custGeom>
              <a:avLst/>
              <a:gdLst/>
              <a:ahLst/>
              <a:cxnLst/>
              <a:rect l="l" t="t" r="r" b="b"/>
              <a:pathLst>
                <a:path w="1851" h="1864" extrusionOk="0">
                  <a:moveTo>
                    <a:pt x="919" y="153"/>
                  </a:moveTo>
                  <a:cubicBezTo>
                    <a:pt x="1353" y="153"/>
                    <a:pt x="1710" y="511"/>
                    <a:pt x="1710" y="932"/>
                  </a:cubicBezTo>
                  <a:cubicBezTo>
                    <a:pt x="1710" y="1366"/>
                    <a:pt x="1353" y="1723"/>
                    <a:pt x="919" y="1723"/>
                  </a:cubicBezTo>
                  <a:cubicBezTo>
                    <a:pt x="485" y="1723"/>
                    <a:pt x="141" y="1366"/>
                    <a:pt x="141" y="932"/>
                  </a:cubicBezTo>
                  <a:cubicBezTo>
                    <a:pt x="141" y="511"/>
                    <a:pt x="498" y="153"/>
                    <a:pt x="919" y="153"/>
                  </a:cubicBezTo>
                  <a:close/>
                  <a:moveTo>
                    <a:pt x="919" y="0"/>
                  </a:moveTo>
                  <a:cubicBezTo>
                    <a:pt x="409" y="0"/>
                    <a:pt x="0" y="421"/>
                    <a:pt x="0" y="932"/>
                  </a:cubicBezTo>
                  <a:cubicBezTo>
                    <a:pt x="0" y="1455"/>
                    <a:pt x="409" y="1863"/>
                    <a:pt x="919" y="1863"/>
                  </a:cubicBezTo>
                  <a:cubicBezTo>
                    <a:pt x="1442" y="1863"/>
                    <a:pt x="1851" y="1455"/>
                    <a:pt x="1851" y="932"/>
                  </a:cubicBezTo>
                  <a:cubicBezTo>
                    <a:pt x="1851" y="421"/>
                    <a:pt x="1442" y="0"/>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80;p22"/>
            <p:cNvSpPr/>
            <p:nvPr/>
          </p:nvSpPr>
          <p:spPr>
            <a:xfrm>
              <a:off x="2166900" y="3359625"/>
              <a:ext cx="46600" cy="46600"/>
            </a:xfrm>
            <a:custGeom>
              <a:avLst/>
              <a:gdLst/>
              <a:ahLst/>
              <a:cxnLst/>
              <a:rect l="l" t="t" r="r" b="b"/>
              <a:pathLst>
                <a:path w="1864" h="1864" extrusionOk="0">
                  <a:moveTo>
                    <a:pt x="932" y="153"/>
                  </a:moveTo>
                  <a:cubicBezTo>
                    <a:pt x="1365" y="153"/>
                    <a:pt x="1710" y="511"/>
                    <a:pt x="1710" y="932"/>
                  </a:cubicBezTo>
                  <a:cubicBezTo>
                    <a:pt x="1710" y="1366"/>
                    <a:pt x="1365" y="1723"/>
                    <a:pt x="932" y="1723"/>
                  </a:cubicBezTo>
                  <a:cubicBezTo>
                    <a:pt x="498" y="1723"/>
                    <a:pt x="140" y="1366"/>
                    <a:pt x="140" y="932"/>
                  </a:cubicBezTo>
                  <a:cubicBezTo>
                    <a:pt x="140" y="511"/>
                    <a:pt x="498" y="153"/>
                    <a:pt x="932" y="153"/>
                  </a:cubicBezTo>
                  <a:close/>
                  <a:moveTo>
                    <a:pt x="932" y="0"/>
                  </a:moveTo>
                  <a:cubicBezTo>
                    <a:pt x="421" y="0"/>
                    <a:pt x="0" y="421"/>
                    <a:pt x="0" y="932"/>
                  </a:cubicBezTo>
                  <a:cubicBezTo>
                    <a:pt x="0" y="1455"/>
                    <a:pt x="408" y="1863"/>
                    <a:pt x="932" y="1863"/>
                  </a:cubicBezTo>
                  <a:cubicBezTo>
                    <a:pt x="1442" y="1863"/>
                    <a:pt x="1863" y="1455"/>
                    <a:pt x="1863" y="932"/>
                  </a:cubicBezTo>
                  <a:cubicBezTo>
                    <a:pt x="1863" y="421"/>
                    <a:pt x="1442"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81;p22"/>
            <p:cNvSpPr/>
            <p:nvPr/>
          </p:nvSpPr>
          <p:spPr>
            <a:xfrm>
              <a:off x="2589900" y="2877575"/>
              <a:ext cx="392750" cy="37675"/>
            </a:xfrm>
            <a:custGeom>
              <a:avLst/>
              <a:gdLst/>
              <a:ahLst/>
              <a:cxnLst/>
              <a:rect l="l" t="t" r="r" b="b"/>
              <a:pathLst>
                <a:path w="15710" h="1507" extrusionOk="0">
                  <a:moveTo>
                    <a:pt x="1" y="1"/>
                  </a:moveTo>
                  <a:lnTo>
                    <a:pt x="1" y="1507"/>
                  </a:lnTo>
                  <a:lnTo>
                    <a:pt x="14956" y="1507"/>
                  </a:lnTo>
                  <a:cubicBezTo>
                    <a:pt x="15377" y="1507"/>
                    <a:pt x="15709" y="1162"/>
                    <a:pt x="15709" y="754"/>
                  </a:cubicBezTo>
                  <a:cubicBezTo>
                    <a:pt x="15709" y="345"/>
                    <a:pt x="15377" y="1"/>
                    <a:pt x="149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82;p22"/>
            <p:cNvSpPr/>
            <p:nvPr/>
          </p:nvSpPr>
          <p:spPr>
            <a:xfrm>
              <a:off x="2471875" y="2877575"/>
              <a:ext cx="392725" cy="37675"/>
            </a:xfrm>
            <a:custGeom>
              <a:avLst/>
              <a:gdLst/>
              <a:ahLst/>
              <a:cxnLst/>
              <a:rect l="l" t="t" r="r" b="b"/>
              <a:pathLst>
                <a:path w="15709" h="1507" extrusionOk="0">
                  <a:moveTo>
                    <a:pt x="0" y="1"/>
                  </a:moveTo>
                  <a:lnTo>
                    <a:pt x="0" y="1507"/>
                  </a:lnTo>
                  <a:lnTo>
                    <a:pt x="14956" y="1507"/>
                  </a:lnTo>
                  <a:cubicBezTo>
                    <a:pt x="15364" y="1507"/>
                    <a:pt x="15709" y="1162"/>
                    <a:pt x="15709" y="754"/>
                  </a:cubicBezTo>
                  <a:cubicBezTo>
                    <a:pt x="15709" y="345"/>
                    <a:pt x="15364" y="1"/>
                    <a:pt x="14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83;p22"/>
            <p:cNvSpPr/>
            <p:nvPr/>
          </p:nvSpPr>
          <p:spPr>
            <a:xfrm>
              <a:off x="2795675" y="2915225"/>
              <a:ext cx="23625" cy="544600"/>
            </a:xfrm>
            <a:custGeom>
              <a:avLst/>
              <a:gdLst/>
              <a:ahLst/>
              <a:cxnLst/>
              <a:rect l="l" t="t" r="r" b="b"/>
              <a:pathLst>
                <a:path w="945" h="21784" extrusionOk="0">
                  <a:moveTo>
                    <a:pt x="0" y="1"/>
                  </a:moveTo>
                  <a:lnTo>
                    <a:pt x="0" y="21783"/>
                  </a:lnTo>
                  <a:lnTo>
                    <a:pt x="945" y="21783"/>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4;p22"/>
            <p:cNvSpPr/>
            <p:nvPr/>
          </p:nvSpPr>
          <p:spPr>
            <a:xfrm>
              <a:off x="2914025" y="2915225"/>
              <a:ext cx="23625" cy="544600"/>
            </a:xfrm>
            <a:custGeom>
              <a:avLst/>
              <a:gdLst/>
              <a:ahLst/>
              <a:cxnLst/>
              <a:rect l="l" t="t" r="r" b="b"/>
              <a:pathLst>
                <a:path w="945" h="21784" extrusionOk="0">
                  <a:moveTo>
                    <a:pt x="1" y="1"/>
                  </a:moveTo>
                  <a:lnTo>
                    <a:pt x="1" y="21783"/>
                  </a:lnTo>
                  <a:lnTo>
                    <a:pt x="945" y="21783"/>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85;p22"/>
            <p:cNvSpPr/>
            <p:nvPr/>
          </p:nvSpPr>
          <p:spPr>
            <a:xfrm>
              <a:off x="2833625" y="2884275"/>
              <a:ext cx="24275" cy="24275"/>
            </a:xfrm>
            <a:custGeom>
              <a:avLst/>
              <a:gdLst/>
              <a:ahLst/>
              <a:cxnLst/>
              <a:rect l="l" t="t" r="r" b="b"/>
              <a:pathLst>
                <a:path w="971" h="971" extrusionOk="0">
                  <a:moveTo>
                    <a:pt x="486" y="1"/>
                  </a:moveTo>
                  <a:cubicBezTo>
                    <a:pt x="218" y="1"/>
                    <a:pt x="1" y="218"/>
                    <a:pt x="1" y="486"/>
                  </a:cubicBezTo>
                  <a:cubicBezTo>
                    <a:pt x="1" y="754"/>
                    <a:pt x="218" y="971"/>
                    <a:pt x="486" y="971"/>
                  </a:cubicBezTo>
                  <a:cubicBezTo>
                    <a:pt x="754" y="971"/>
                    <a:pt x="971" y="754"/>
                    <a:pt x="971" y="486"/>
                  </a:cubicBezTo>
                  <a:cubicBezTo>
                    <a:pt x="971" y="218"/>
                    <a:pt x="754" y="1"/>
                    <a:pt x="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86;p22"/>
            <p:cNvSpPr/>
            <p:nvPr/>
          </p:nvSpPr>
          <p:spPr>
            <a:xfrm>
              <a:off x="2780050" y="2884275"/>
              <a:ext cx="24575" cy="24275"/>
            </a:xfrm>
            <a:custGeom>
              <a:avLst/>
              <a:gdLst/>
              <a:ahLst/>
              <a:cxnLst/>
              <a:rect l="l" t="t" r="r" b="b"/>
              <a:pathLst>
                <a:path w="983" h="971" extrusionOk="0">
                  <a:moveTo>
                    <a:pt x="498" y="1"/>
                  </a:moveTo>
                  <a:cubicBezTo>
                    <a:pt x="217" y="1"/>
                    <a:pt x="0" y="218"/>
                    <a:pt x="0" y="486"/>
                  </a:cubicBezTo>
                  <a:cubicBezTo>
                    <a:pt x="0" y="754"/>
                    <a:pt x="217" y="971"/>
                    <a:pt x="498" y="971"/>
                  </a:cubicBezTo>
                  <a:cubicBezTo>
                    <a:pt x="766" y="971"/>
                    <a:pt x="983" y="754"/>
                    <a:pt x="983" y="486"/>
                  </a:cubicBezTo>
                  <a:cubicBezTo>
                    <a:pt x="983" y="218"/>
                    <a:pt x="766" y="1"/>
                    <a:pt x="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87;p22"/>
            <p:cNvSpPr/>
            <p:nvPr/>
          </p:nvSpPr>
          <p:spPr>
            <a:xfrm>
              <a:off x="2726775" y="2884275"/>
              <a:ext cx="24250" cy="24275"/>
            </a:xfrm>
            <a:custGeom>
              <a:avLst/>
              <a:gdLst/>
              <a:ahLst/>
              <a:cxnLst/>
              <a:rect l="l" t="t" r="r" b="b"/>
              <a:pathLst>
                <a:path w="970" h="971" extrusionOk="0">
                  <a:moveTo>
                    <a:pt x="485" y="1"/>
                  </a:moveTo>
                  <a:cubicBezTo>
                    <a:pt x="217" y="1"/>
                    <a:pt x="0" y="218"/>
                    <a:pt x="0" y="486"/>
                  </a:cubicBezTo>
                  <a:cubicBezTo>
                    <a:pt x="0" y="754"/>
                    <a:pt x="217" y="971"/>
                    <a:pt x="485" y="971"/>
                  </a:cubicBezTo>
                  <a:cubicBezTo>
                    <a:pt x="753" y="971"/>
                    <a:pt x="970" y="754"/>
                    <a:pt x="970" y="486"/>
                  </a:cubicBezTo>
                  <a:cubicBezTo>
                    <a:pt x="970" y="218"/>
                    <a:pt x="753" y="1"/>
                    <a:pt x="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88;p22"/>
            <p:cNvSpPr/>
            <p:nvPr/>
          </p:nvSpPr>
          <p:spPr>
            <a:xfrm>
              <a:off x="2673175" y="2884275"/>
              <a:ext cx="24575" cy="24275"/>
            </a:xfrm>
            <a:custGeom>
              <a:avLst/>
              <a:gdLst/>
              <a:ahLst/>
              <a:cxnLst/>
              <a:rect l="l" t="t" r="r" b="b"/>
              <a:pathLst>
                <a:path w="983" h="971" extrusionOk="0">
                  <a:moveTo>
                    <a:pt x="485" y="1"/>
                  </a:moveTo>
                  <a:cubicBezTo>
                    <a:pt x="217" y="1"/>
                    <a:pt x="0" y="218"/>
                    <a:pt x="0" y="486"/>
                  </a:cubicBezTo>
                  <a:cubicBezTo>
                    <a:pt x="0" y="754"/>
                    <a:pt x="217" y="971"/>
                    <a:pt x="485" y="971"/>
                  </a:cubicBezTo>
                  <a:cubicBezTo>
                    <a:pt x="766" y="971"/>
                    <a:pt x="983" y="754"/>
                    <a:pt x="983" y="486"/>
                  </a:cubicBezTo>
                  <a:cubicBezTo>
                    <a:pt x="983" y="218"/>
                    <a:pt x="766" y="1"/>
                    <a:pt x="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89;p22"/>
            <p:cNvSpPr/>
            <p:nvPr/>
          </p:nvSpPr>
          <p:spPr>
            <a:xfrm>
              <a:off x="2619900" y="2884275"/>
              <a:ext cx="24275" cy="24275"/>
            </a:xfrm>
            <a:custGeom>
              <a:avLst/>
              <a:gdLst/>
              <a:ahLst/>
              <a:cxnLst/>
              <a:rect l="l" t="t" r="r" b="b"/>
              <a:pathLst>
                <a:path w="971" h="971" extrusionOk="0">
                  <a:moveTo>
                    <a:pt x="485" y="1"/>
                  </a:moveTo>
                  <a:cubicBezTo>
                    <a:pt x="217" y="1"/>
                    <a:pt x="0" y="218"/>
                    <a:pt x="0" y="486"/>
                  </a:cubicBezTo>
                  <a:cubicBezTo>
                    <a:pt x="0" y="754"/>
                    <a:pt x="217" y="971"/>
                    <a:pt x="485" y="971"/>
                  </a:cubicBezTo>
                  <a:cubicBezTo>
                    <a:pt x="753" y="971"/>
                    <a:pt x="970" y="754"/>
                    <a:pt x="970" y="486"/>
                  </a:cubicBezTo>
                  <a:cubicBezTo>
                    <a:pt x="970" y="218"/>
                    <a:pt x="753" y="1"/>
                    <a:pt x="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90;p22"/>
            <p:cNvSpPr/>
            <p:nvPr/>
          </p:nvSpPr>
          <p:spPr>
            <a:xfrm>
              <a:off x="2566300" y="2884275"/>
              <a:ext cx="24600" cy="24275"/>
            </a:xfrm>
            <a:custGeom>
              <a:avLst/>
              <a:gdLst/>
              <a:ahLst/>
              <a:cxnLst/>
              <a:rect l="l" t="t" r="r" b="b"/>
              <a:pathLst>
                <a:path w="984" h="971" extrusionOk="0">
                  <a:moveTo>
                    <a:pt x="485" y="1"/>
                  </a:moveTo>
                  <a:cubicBezTo>
                    <a:pt x="217" y="1"/>
                    <a:pt x="0" y="218"/>
                    <a:pt x="0" y="486"/>
                  </a:cubicBezTo>
                  <a:cubicBezTo>
                    <a:pt x="0" y="754"/>
                    <a:pt x="217" y="971"/>
                    <a:pt x="485" y="971"/>
                  </a:cubicBezTo>
                  <a:cubicBezTo>
                    <a:pt x="766" y="971"/>
                    <a:pt x="983" y="754"/>
                    <a:pt x="983" y="486"/>
                  </a:cubicBezTo>
                  <a:cubicBezTo>
                    <a:pt x="983" y="218"/>
                    <a:pt x="766" y="1"/>
                    <a:pt x="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91;p22"/>
            <p:cNvSpPr/>
            <p:nvPr/>
          </p:nvSpPr>
          <p:spPr>
            <a:xfrm>
              <a:off x="2513025" y="2884275"/>
              <a:ext cx="24275" cy="24275"/>
            </a:xfrm>
            <a:custGeom>
              <a:avLst/>
              <a:gdLst/>
              <a:ahLst/>
              <a:cxnLst/>
              <a:rect l="l" t="t" r="r" b="b"/>
              <a:pathLst>
                <a:path w="971" h="971" extrusionOk="0">
                  <a:moveTo>
                    <a:pt x="485" y="1"/>
                  </a:moveTo>
                  <a:cubicBezTo>
                    <a:pt x="217" y="1"/>
                    <a:pt x="0" y="218"/>
                    <a:pt x="0" y="486"/>
                  </a:cubicBezTo>
                  <a:cubicBezTo>
                    <a:pt x="0" y="754"/>
                    <a:pt x="217" y="971"/>
                    <a:pt x="485" y="971"/>
                  </a:cubicBezTo>
                  <a:cubicBezTo>
                    <a:pt x="753" y="971"/>
                    <a:pt x="970" y="754"/>
                    <a:pt x="970" y="486"/>
                  </a:cubicBezTo>
                  <a:cubicBezTo>
                    <a:pt x="970" y="218"/>
                    <a:pt x="753" y="1"/>
                    <a:pt x="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92;p22"/>
            <p:cNvSpPr/>
            <p:nvPr/>
          </p:nvSpPr>
          <p:spPr>
            <a:xfrm>
              <a:off x="2471875" y="2884275"/>
              <a:ext cx="12150" cy="24275"/>
            </a:xfrm>
            <a:custGeom>
              <a:avLst/>
              <a:gdLst/>
              <a:ahLst/>
              <a:cxnLst/>
              <a:rect l="l" t="t" r="r" b="b"/>
              <a:pathLst>
                <a:path w="486" h="971" extrusionOk="0">
                  <a:moveTo>
                    <a:pt x="0" y="1"/>
                  </a:moveTo>
                  <a:lnTo>
                    <a:pt x="0" y="971"/>
                  </a:lnTo>
                  <a:cubicBezTo>
                    <a:pt x="268" y="971"/>
                    <a:pt x="485" y="754"/>
                    <a:pt x="485" y="486"/>
                  </a:cubicBezTo>
                  <a:cubicBezTo>
                    <a:pt x="485" y="218"/>
                    <a:pt x="268"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93;p22"/>
            <p:cNvSpPr/>
            <p:nvPr/>
          </p:nvSpPr>
          <p:spPr>
            <a:xfrm>
              <a:off x="2168475" y="2573875"/>
              <a:ext cx="238350" cy="443775"/>
            </a:xfrm>
            <a:custGeom>
              <a:avLst/>
              <a:gdLst/>
              <a:ahLst/>
              <a:cxnLst/>
              <a:rect l="l" t="t" r="r" b="b"/>
              <a:pathLst>
                <a:path w="9534" h="17751" extrusionOk="0">
                  <a:moveTo>
                    <a:pt x="562" y="1"/>
                  </a:moveTo>
                  <a:cubicBezTo>
                    <a:pt x="256" y="1"/>
                    <a:pt x="1" y="256"/>
                    <a:pt x="1" y="562"/>
                  </a:cubicBezTo>
                  <a:lnTo>
                    <a:pt x="1" y="17189"/>
                  </a:lnTo>
                  <a:cubicBezTo>
                    <a:pt x="1" y="17496"/>
                    <a:pt x="256" y="17751"/>
                    <a:pt x="562" y="17751"/>
                  </a:cubicBezTo>
                  <a:lnTo>
                    <a:pt x="8972" y="17751"/>
                  </a:lnTo>
                  <a:cubicBezTo>
                    <a:pt x="9278" y="17751"/>
                    <a:pt x="9533" y="17496"/>
                    <a:pt x="9533" y="17189"/>
                  </a:cubicBezTo>
                  <a:lnTo>
                    <a:pt x="9533" y="562"/>
                  </a:lnTo>
                  <a:cubicBezTo>
                    <a:pt x="9533" y="256"/>
                    <a:pt x="9278" y="1"/>
                    <a:pt x="8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94;p22"/>
            <p:cNvSpPr/>
            <p:nvPr/>
          </p:nvSpPr>
          <p:spPr>
            <a:xfrm>
              <a:off x="2194000" y="2621425"/>
              <a:ext cx="187300" cy="132100"/>
            </a:xfrm>
            <a:custGeom>
              <a:avLst/>
              <a:gdLst/>
              <a:ahLst/>
              <a:cxnLst/>
              <a:rect l="l" t="t" r="r" b="b"/>
              <a:pathLst>
                <a:path w="7492" h="5284" extrusionOk="0">
                  <a:moveTo>
                    <a:pt x="601" y="0"/>
                  </a:moveTo>
                  <a:cubicBezTo>
                    <a:pt x="269" y="0"/>
                    <a:pt x="1" y="255"/>
                    <a:pt x="1" y="587"/>
                  </a:cubicBezTo>
                  <a:lnTo>
                    <a:pt x="1" y="4696"/>
                  </a:lnTo>
                  <a:cubicBezTo>
                    <a:pt x="1" y="5015"/>
                    <a:pt x="269" y="5283"/>
                    <a:pt x="601" y="5283"/>
                  </a:cubicBezTo>
                  <a:lnTo>
                    <a:pt x="6892" y="5283"/>
                  </a:lnTo>
                  <a:cubicBezTo>
                    <a:pt x="7223" y="5283"/>
                    <a:pt x="7491" y="5015"/>
                    <a:pt x="7491" y="4696"/>
                  </a:cubicBezTo>
                  <a:lnTo>
                    <a:pt x="7491" y="587"/>
                  </a:lnTo>
                  <a:cubicBezTo>
                    <a:pt x="7491" y="255"/>
                    <a:pt x="7223" y="0"/>
                    <a:pt x="6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95;p22"/>
            <p:cNvSpPr/>
            <p:nvPr/>
          </p:nvSpPr>
          <p:spPr>
            <a:xfrm>
              <a:off x="2194000" y="2772625"/>
              <a:ext cx="187300" cy="90950"/>
            </a:xfrm>
            <a:custGeom>
              <a:avLst/>
              <a:gdLst/>
              <a:ahLst/>
              <a:cxnLst/>
              <a:rect l="l" t="t" r="r" b="b"/>
              <a:pathLst>
                <a:path w="7492" h="3638" extrusionOk="0">
                  <a:moveTo>
                    <a:pt x="562" y="1"/>
                  </a:moveTo>
                  <a:cubicBezTo>
                    <a:pt x="256" y="1"/>
                    <a:pt x="1" y="256"/>
                    <a:pt x="1" y="562"/>
                  </a:cubicBezTo>
                  <a:lnTo>
                    <a:pt x="1" y="3076"/>
                  </a:lnTo>
                  <a:cubicBezTo>
                    <a:pt x="1" y="3382"/>
                    <a:pt x="256" y="3637"/>
                    <a:pt x="562" y="3637"/>
                  </a:cubicBezTo>
                  <a:lnTo>
                    <a:pt x="6930" y="3637"/>
                  </a:lnTo>
                  <a:cubicBezTo>
                    <a:pt x="7236" y="3637"/>
                    <a:pt x="7491" y="3382"/>
                    <a:pt x="7491" y="3076"/>
                  </a:cubicBezTo>
                  <a:lnTo>
                    <a:pt x="7491" y="562"/>
                  </a:lnTo>
                  <a:cubicBezTo>
                    <a:pt x="7491" y="256"/>
                    <a:pt x="7236" y="1"/>
                    <a:pt x="6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96;p22"/>
            <p:cNvSpPr/>
            <p:nvPr/>
          </p:nvSpPr>
          <p:spPr>
            <a:xfrm>
              <a:off x="2219200" y="2784750"/>
              <a:ext cx="64150" cy="33200"/>
            </a:xfrm>
            <a:custGeom>
              <a:avLst/>
              <a:gdLst/>
              <a:ahLst/>
              <a:cxnLst/>
              <a:rect l="l" t="t" r="r" b="b"/>
              <a:pathLst>
                <a:path w="2566" h="1328" extrusionOk="0">
                  <a:moveTo>
                    <a:pt x="1251" y="1"/>
                  </a:moveTo>
                  <a:cubicBezTo>
                    <a:pt x="690" y="1"/>
                    <a:pt x="192" y="358"/>
                    <a:pt x="1" y="881"/>
                  </a:cubicBezTo>
                  <a:lnTo>
                    <a:pt x="1251" y="1328"/>
                  </a:lnTo>
                  <a:lnTo>
                    <a:pt x="2566" y="1098"/>
                  </a:lnTo>
                  <a:cubicBezTo>
                    <a:pt x="2451" y="473"/>
                    <a:pt x="1889" y="1"/>
                    <a:pt x="1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97;p22"/>
            <p:cNvSpPr/>
            <p:nvPr/>
          </p:nvSpPr>
          <p:spPr>
            <a:xfrm>
              <a:off x="2217300" y="2806775"/>
              <a:ext cx="66375" cy="44675"/>
            </a:xfrm>
            <a:custGeom>
              <a:avLst/>
              <a:gdLst/>
              <a:ahLst/>
              <a:cxnLst/>
              <a:rect l="l" t="t" r="r" b="b"/>
              <a:pathLst>
                <a:path w="2655" h="1787" extrusionOk="0">
                  <a:moveTo>
                    <a:pt x="77" y="0"/>
                  </a:moveTo>
                  <a:cubicBezTo>
                    <a:pt x="26" y="140"/>
                    <a:pt x="0" y="294"/>
                    <a:pt x="0" y="447"/>
                  </a:cubicBezTo>
                  <a:cubicBezTo>
                    <a:pt x="0" y="1187"/>
                    <a:pt x="600" y="1787"/>
                    <a:pt x="1327" y="1787"/>
                  </a:cubicBezTo>
                  <a:cubicBezTo>
                    <a:pt x="2055" y="1787"/>
                    <a:pt x="2655" y="1187"/>
                    <a:pt x="2655" y="447"/>
                  </a:cubicBezTo>
                  <a:cubicBezTo>
                    <a:pt x="2655" y="370"/>
                    <a:pt x="2655" y="294"/>
                    <a:pt x="2642" y="217"/>
                  </a:cubicBezTo>
                  <a:lnTo>
                    <a:pt x="1327" y="447"/>
                  </a:lnTo>
                  <a:lnTo>
                    <a:pt x="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98;p22"/>
            <p:cNvSpPr/>
            <p:nvPr/>
          </p:nvSpPr>
          <p:spPr>
            <a:xfrm>
              <a:off x="2328625" y="2813775"/>
              <a:ext cx="12800" cy="37675"/>
            </a:xfrm>
            <a:custGeom>
              <a:avLst/>
              <a:gdLst/>
              <a:ahLst/>
              <a:cxnLst/>
              <a:rect l="l" t="t" r="r" b="b"/>
              <a:pathLst>
                <a:path w="512" h="1507" extrusionOk="0">
                  <a:moveTo>
                    <a:pt x="1" y="1"/>
                  </a:moveTo>
                  <a:lnTo>
                    <a:pt x="1" y="1507"/>
                  </a:lnTo>
                  <a:lnTo>
                    <a:pt x="511" y="1507"/>
                  </a:lnTo>
                  <a:lnTo>
                    <a:pt x="5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99;p22"/>
            <p:cNvSpPr/>
            <p:nvPr/>
          </p:nvSpPr>
          <p:spPr>
            <a:xfrm>
              <a:off x="2307250" y="2833550"/>
              <a:ext cx="12800" cy="17575"/>
            </a:xfrm>
            <a:custGeom>
              <a:avLst/>
              <a:gdLst/>
              <a:ahLst/>
              <a:cxnLst/>
              <a:rect l="l" t="t" r="r" b="b"/>
              <a:pathLst>
                <a:path w="512" h="703" extrusionOk="0">
                  <a:moveTo>
                    <a:pt x="1" y="1"/>
                  </a:moveTo>
                  <a:lnTo>
                    <a:pt x="1" y="703"/>
                  </a:lnTo>
                  <a:lnTo>
                    <a:pt x="511" y="703"/>
                  </a:lnTo>
                  <a:lnTo>
                    <a:pt x="5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00;p22"/>
            <p:cNvSpPr/>
            <p:nvPr/>
          </p:nvSpPr>
          <p:spPr>
            <a:xfrm>
              <a:off x="2307250" y="2823025"/>
              <a:ext cx="12800" cy="10550"/>
            </a:xfrm>
            <a:custGeom>
              <a:avLst/>
              <a:gdLst/>
              <a:ahLst/>
              <a:cxnLst/>
              <a:rect l="l" t="t" r="r" b="b"/>
              <a:pathLst>
                <a:path w="512" h="422" extrusionOk="0">
                  <a:moveTo>
                    <a:pt x="1" y="1"/>
                  </a:moveTo>
                  <a:lnTo>
                    <a:pt x="1" y="422"/>
                  </a:lnTo>
                  <a:lnTo>
                    <a:pt x="511" y="422"/>
                  </a:lnTo>
                  <a:lnTo>
                    <a:pt x="5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01;p22"/>
            <p:cNvSpPr/>
            <p:nvPr/>
          </p:nvSpPr>
          <p:spPr>
            <a:xfrm>
              <a:off x="2328625" y="2790825"/>
              <a:ext cx="12800" cy="22975"/>
            </a:xfrm>
            <a:custGeom>
              <a:avLst/>
              <a:gdLst/>
              <a:ahLst/>
              <a:cxnLst/>
              <a:rect l="l" t="t" r="r" b="b"/>
              <a:pathLst>
                <a:path w="512" h="919" extrusionOk="0">
                  <a:moveTo>
                    <a:pt x="1" y="0"/>
                  </a:moveTo>
                  <a:lnTo>
                    <a:pt x="1" y="919"/>
                  </a:lnTo>
                  <a:lnTo>
                    <a:pt x="511" y="919"/>
                  </a:lnTo>
                  <a:lnTo>
                    <a:pt x="5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02;p22"/>
            <p:cNvSpPr/>
            <p:nvPr/>
          </p:nvSpPr>
          <p:spPr>
            <a:xfrm>
              <a:off x="2350325" y="2820475"/>
              <a:ext cx="12475" cy="30650"/>
            </a:xfrm>
            <a:custGeom>
              <a:avLst/>
              <a:gdLst/>
              <a:ahLst/>
              <a:cxnLst/>
              <a:rect l="l" t="t" r="r" b="b"/>
              <a:pathLst>
                <a:path w="499" h="1226" extrusionOk="0">
                  <a:moveTo>
                    <a:pt x="0" y="1"/>
                  </a:moveTo>
                  <a:lnTo>
                    <a:pt x="0" y="1226"/>
                  </a:lnTo>
                  <a:lnTo>
                    <a:pt x="498" y="1226"/>
                  </a:lnTo>
                  <a:lnTo>
                    <a:pt x="4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03;p22"/>
            <p:cNvSpPr/>
            <p:nvPr/>
          </p:nvSpPr>
          <p:spPr>
            <a:xfrm>
              <a:off x="2350325" y="2806450"/>
              <a:ext cx="12475" cy="14050"/>
            </a:xfrm>
            <a:custGeom>
              <a:avLst/>
              <a:gdLst/>
              <a:ahLst/>
              <a:cxnLst/>
              <a:rect l="l" t="t" r="r" b="b"/>
              <a:pathLst>
                <a:path w="499" h="562" extrusionOk="0">
                  <a:moveTo>
                    <a:pt x="0" y="0"/>
                  </a:moveTo>
                  <a:lnTo>
                    <a:pt x="0" y="562"/>
                  </a:lnTo>
                  <a:lnTo>
                    <a:pt x="498" y="562"/>
                  </a:lnTo>
                  <a:lnTo>
                    <a:pt x="4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04;p22"/>
            <p:cNvSpPr/>
            <p:nvPr/>
          </p:nvSpPr>
          <p:spPr>
            <a:xfrm>
              <a:off x="2214750" y="2649150"/>
              <a:ext cx="145500" cy="66725"/>
            </a:xfrm>
            <a:custGeom>
              <a:avLst/>
              <a:gdLst/>
              <a:ahLst/>
              <a:cxnLst/>
              <a:rect l="l" t="t" r="r" b="b"/>
              <a:pathLst>
                <a:path w="5820" h="2669" extrusionOk="0">
                  <a:moveTo>
                    <a:pt x="4839" y="0"/>
                  </a:moveTo>
                  <a:cubicBezTo>
                    <a:pt x="4607" y="0"/>
                    <a:pt x="4356" y="287"/>
                    <a:pt x="4198" y="946"/>
                  </a:cubicBezTo>
                  <a:cubicBezTo>
                    <a:pt x="4064" y="1531"/>
                    <a:pt x="3758" y="1744"/>
                    <a:pt x="3409" y="1744"/>
                  </a:cubicBezTo>
                  <a:cubicBezTo>
                    <a:pt x="2930" y="1744"/>
                    <a:pt x="2370" y="1342"/>
                    <a:pt x="2067" y="958"/>
                  </a:cubicBezTo>
                  <a:cubicBezTo>
                    <a:pt x="1945" y="803"/>
                    <a:pt x="1801" y="731"/>
                    <a:pt x="1645" y="731"/>
                  </a:cubicBezTo>
                  <a:cubicBezTo>
                    <a:pt x="1182" y="731"/>
                    <a:pt x="601" y="1361"/>
                    <a:pt x="77" y="2362"/>
                  </a:cubicBezTo>
                  <a:cubicBezTo>
                    <a:pt x="0" y="2502"/>
                    <a:pt x="102" y="2668"/>
                    <a:pt x="268" y="2668"/>
                  </a:cubicBezTo>
                  <a:lnTo>
                    <a:pt x="5551" y="2668"/>
                  </a:lnTo>
                  <a:cubicBezTo>
                    <a:pt x="5717" y="2668"/>
                    <a:pt x="5819" y="2515"/>
                    <a:pt x="5755" y="2375"/>
                  </a:cubicBezTo>
                  <a:cubicBezTo>
                    <a:pt x="5615" y="2081"/>
                    <a:pt x="5436" y="1609"/>
                    <a:pt x="5385" y="946"/>
                  </a:cubicBezTo>
                  <a:cubicBezTo>
                    <a:pt x="5331" y="354"/>
                    <a:pt x="5097" y="0"/>
                    <a:pt x="4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05;p22"/>
            <p:cNvSpPr/>
            <p:nvPr/>
          </p:nvSpPr>
          <p:spPr>
            <a:xfrm>
              <a:off x="2194000" y="2890675"/>
              <a:ext cx="44375" cy="44350"/>
            </a:xfrm>
            <a:custGeom>
              <a:avLst/>
              <a:gdLst/>
              <a:ahLst/>
              <a:cxnLst/>
              <a:rect l="l" t="t" r="r" b="b"/>
              <a:pathLst>
                <a:path w="1775" h="1774" extrusionOk="0">
                  <a:moveTo>
                    <a:pt x="894" y="153"/>
                  </a:moveTo>
                  <a:cubicBezTo>
                    <a:pt x="1302" y="153"/>
                    <a:pt x="1634" y="485"/>
                    <a:pt x="1634" y="893"/>
                  </a:cubicBezTo>
                  <a:cubicBezTo>
                    <a:pt x="1634" y="1302"/>
                    <a:pt x="1302" y="1633"/>
                    <a:pt x="894" y="1633"/>
                  </a:cubicBezTo>
                  <a:cubicBezTo>
                    <a:pt x="486" y="1633"/>
                    <a:pt x="154" y="1302"/>
                    <a:pt x="154" y="893"/>
                  </a:cubicBezTo>
                  <a:cubicBezTo>
                    <a:pt x="154" y="485"/>
                    <a:pt x="486" y="153"/>
                    <a:pt x="894" y="153"/>
                  </a:cubicBezTo>
                  <a:close/>
                  <a:moveTo>
                    <a:pt x="894" y="0"/>
                  </a:moveTo>
                  <a:cubicBezTo>
                    <a:pt x="396" y="0"/>
                    <a:pt x="1" y="396"/>
                    <a:pt x="1" y="893"/>
                  </a:cubicBezTo>
                  <a:cubicBezTo>
                    <a:pt x="1" y="1378"/>
                    <a:pt x="396" y="1774"/>
                    <a:pt x="894" y="1774"/>
                  </a:cubicBezTo>
                  <a:cubicBezTo>
                    <a:pt x="1379" y="1774"/>
                    <a:pt x="1774" y="1378"/>
                    <a:pt x="1774" y="893"/>
                  </a:cubicBezTo>
                  <a:cubicBezTo>
                    <a:pt x="1774" y="396"/>
                    <a:pt x="1379" y="0"/>
                    <a:pt x="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06;p22"/>
            <p:cNvSpPr/>
            <p:nvPr/>
          </p:nvSpPr>
          <p:spPr>
            <a:xfrm>
              <a:off x="2254300" y="2890675"/>
              <a:ext cx="44050" cy="44350"/>
            </a:xfrm>
            <a:custGeom>
              <a:avLst/>
              <a:gdLst/>
              <a:ahLst/>
              <a:cxnLst/>
              <a:rect l="l" t="t" r="r" b="b"/>
              <a:pathLst>
                <a:path w="1762" h="1774" extrusionOk="0">
                  <a:moveTo>
                    <a:pt x="881" y="153"/>
                  </a:moveTo>
                  <a:cubicBezTo>
                    <a:pt x="1289" y="153"/>
                    <a:pt x="1621" y="485"/>
                    <a:pt x="1621" y="893"/>
                  </a:cubicBezTo>
                  <a:cubicBezTo>
                    <a:pt x="1621" y="1302"/>
                    <a:pt x="1289" y="1633"/>
                    <a:pt x="881" y="1633"/>
                  </a:cubicBezTo>
                  <a:cubicBezTo>
                    <a:pt x="473" y="1633"/>
                    <a:pt x="141" y="1302"/>
                    <a:pt x="141" y="893"/>
                  </a:cubicBezTo>
                  <a:cubicBezTo>
                    <a:pt x="141" y="485"/>
                    <a:pt x="473" y="153"/>
                    <a:pt x="881" y="153"/>
                  </a:cubicBezTo>
                  <a:close/>
                  <a:moveTo>
                    <a:pt x="881" y="0"/>
                  </a:moveTo>
                  <a:cubicBezTo>
                    <a:pt x="396" y="0"/>
                    <a:pt x="1" y="396"/>
                    <a:pt x="1" y="893"/>
                  </a:cubicBezTo>
                  <a:cubicBezTo>
                    <a:pt x="1" y="1378"/>
                    <a:pt x="396" y="1774"/>
                    <a:pt x="881" y="1774"/>
                  </a:cubicBezTo>
                  <a:cubicBezTo>
                    <a:pt x="1366" y="1774"/>
                    <a:pt x="1762" y="1378"/>
                    <a:pt x="1762" y="893"/>
                  </a:cubicBezTo>
                  <a:cubicBezTo>
                    <a:pt x="1762" y="396"/>
                    <a:pt x="1366" y="0"/>
                    <a:pt x="8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07;p22"/>
            <p:cNvSpPr/>
            <p:nvPr/>
          </p:nvSpPr>
          <p:spPr>
            <a:xfrm>
              <a:off x="2362125" y="2962125"/>
              <a:ext cx="19175" cy="19175"/>
            </a:xfrm>
            <a:custGeom>
              <a:avLst/>
              <a:gdLst/>
              <a:ahLst/>
              <a:cxnLst/>
              <a:rect l="l" t="t" r="r" b="b"/>
              <a:pathLst>
                <a:path w="767" h="767" extrusionOk="0">
                  <a:moveTo>
                    <a:pt x="383" y="1"/>
                  </a:moveTo>
                  <a:cubicBezTo>
                    <a:pt x="179" y="1"/>
                    <a:pt x="1" y="179"/>
                    <a:pt x="1" y="383"/>
                  </a:cubicBezTo>
                  <a:cubicBezTo>
                    <a:pt x="1" y="600"/>
                    <a:pt x="179" y="766"/>
                    <a:pt x="383" y="766"/>
                  </a:cubicBezTo>
                  <a:cubicBezTo>
                    <a:pt x="600" y="766"/>
                    <a:pt x="766" y="600"/>
                    <a:pt x="766" y="383"/>
                  </a:cubicBezTo>
                  <a:cubicBezTo>
                    <a:pt x="766" y="179"/>
                    <a:pt x="600" y="1"/>
                    <a:pt x="3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08;p22"/>
            <p:cNvSpPr/>
            <p:nvPr/>
          </p:nvSpPr>
          <p:spPr>
            <a:xfrm>
              <a:off x="2320025" y="2962125"/>
              <a:ext cx="19150" cy="19175"/>
            </a:xfrm>
            <a:custGeom>
              <a:avLst/>
              <a:gdLst/>
              <a:ahLst/>
              <a:cxnLst/>
              <a:rect l="l" t="t" r="r" b="b"/>
              <a:pathLst>
                <a:path w="766" h="767" extrusionOk="0">
                  <a:moveTo>
                    <a:pt x="383" y="1"/>
                  </a:moveTo>
                  <a:cubicBezTo>
                    <a:pt x="179" y="1"/>
                    <a:pt x="0" y="179"/>
                    <a:pt x="0" y="383"/>
                  </a:cubicBezTo>
                  <a:cubicBezTo>
                    <a:pt x="0" y="600"/>
                    <a:pt x="179" y="766"/>
                    <a:pt x="383" y="766"/>
                  </a:cubicBezTo>
                  <a:cubicBezTo>
                    <a:pt x="600" y="766"/>
                    <a:pt x="766" y="600"/>
                    <a:pt x="766" y="383"/>
                  </a:cubicBezTo>
                  <a:cubicBezTo>
                    <a:pt x="766" y="179"/>
                    <a:pt x="600" y="1"/>
                    <a:pt x="3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09;p22"/>
            <p:cNvSpPr/>
            <p:nvPr/>
          </p:nvSpPr>
          <p:spPr>
            <a:xfrm>
              <a:off x="2278225" y="2962125"/>
              <a:ext cx="19175" cy="19175"/>
            </a:xfrm>
            <a:custGeom>
              <a:avLst/>
              <a:gdLst/>
              <a:ahLst/>
              <a:cxnLst/>
              <a:rect l="l" t="t" r="r" b="b"/>
              <a:pathLst>
                <a:path w="767" h="767" extrusionOk="0">
                  <a:moveTo>
                    <a:pt x="383" y="1"/>
                  </a:moveTo>
                  <a:cubicBezTo>
                    <a:pt x="166" y="1"/>
                    <a:pt x="1" y="179"/>
                    <a:pt x="1" y="383"/>
                  </a:cubicBezTo>
                  <a:cubicBezTo>
                    <a:pt x="1" y="600"/>
                    <a:pt x="166" y="766"/>
                    <a:pt x="383" y="766"/>
                  </a:cubicBezTo>
                  <a:cubicBezTo>
                    <a:pt x="588" y="766"/>
                    <a:pt x="766" y="600"/>
                    <a:pt x="766" y="383"/>
                  </a:cubicBezTo>
                  <a:cubicBezTo>
                    <a:pt x="766" y="179"/>
                    <a:pt x="588" y="1"/>
                    <a:pt x="3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10;p22"/>
            <p:cNvSpPr/>
            <p:nvPr/>
          </p:nvSpPr>
          <p:spPr>
            <a:xfrm>
              <a:off x="2236125" y="2962125"/>
              <a:ext cx="19150" cy="19175"/>
            </a:xfrm>
            <a:custGeom>
              <a:avLst/>
              <a:gdLst/>
              <a:ahLst/>
              <a:cxnLst/>
              <a:rect l="l" t="t" r="r" b="b"/>
              <a:pathLst>
                <a:path w="766" h="767" extrusionOk="0">
                  <a:moveTo>
                    <a:pt x="383" y="1"/>
                  </a:moveTo>
                  <a:cubicBezTo>
                    <a:pt x="166" y="1"/>
                    <a:pt x="0" y="179"/>
                    <a:pt x="0" y="383"/>
                  </a:cubicBezTo>
                  <a:cubicBezTo>
                    <a:pt x="0" y="600"/>
                    <a:pt x="166" y="766"/>
                    <a:pt x="383" y="766"/>
                  </a:cubicBezTo>
                  <a:cubicBezTo>
                    <a:pt x="600" y="766"/>
                    <a:pt x="766" y="600"/>
                    <a:pt x="766" y="383"/>
                  </a:cubicBezTo>
                  <a:cubicBezTo>
                    <a:pt x="766" y="179"/>
                    <a:pt x="600" y="1"/>
                    <a:pt x="3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11;p22"/>
            <p:cNvSpPr/>
            <p:nvPr/>
          </p:nvSpPr>
          <p:spPr>
            <a:xfrm>
              <a:off x="2194000" y="2962125"/>
              <a:ext cx="19175" cy="19175"/>
            </a:xfrm>
            <a:custGeom>
              <a:avLst/>
              <a:gdLst/>
              <a:ahLst/>
              <a:cxnLst/>
              <a:rect l="l" t="t" r="r" b="b"/>
              <a:pathLst>
                <a:path w="767" h="767" extrusionOk="0">
                  <a:moveTo>
                    <a:pt x="384" y="1"/>
                  </a:moveTo>
                  <a:cubicBezTo>
                    <a:pt x="179" y="1"/>
                    <a:pt x="1" y="179"/>
                    <a:pt x="1" y="383"/>
                  </a:cubicBezTo>
                  <a:cubicBezTo>
                    <a:pt x="1" y="600"/>
                    <a:pt x="179" y="766"/>
                    <a:pt x="384" y="766"/>
                  </a:cubicBezTo>
                  <a:cubicBezTo>
                    <a:pt x="601" y="766"/>
                    <a:pt x="766" y="600"/>
                    <a:pt x="766" y="383"/>
                  </a:cubicBezTo>
                  <a:cubicBezTo>
                    <a:pt x="766" y="179"/>
                    <a:pt x="601"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12;p22"/>
            <p:cNvSpPr/>
            <p:nvPr/>
          </p:nvSpPr>
          <p:spPr>
            <a:xfrm>
              <a:off x="2635525" y="2732750"/>
              <a:ext cx="210250" cy="145175"/>
            </a:xfrm>
            <a:custGeom>
              <a:avLst/>
              <a:gdLst/>
              <a:ahLst/>
              <a:cxnLst/>
              <a:rect l="l" t="t" r="r" b="b"/>
              <a:pathLst>
                <a:path w="8410" h="5807" extrusionOk="0">
                  <a:moveTo>
                    <a:pt x="1" y="1"/>
                  </a:moveTo>
                  <a:lnTo>
                    <a:pt x="1" y="5807"/>
                  </a:lnTo>
                  <a:lnTo>
                    <a:pt x="8410" y="5807"/>
                  </a:lnTo>
                  <a:lnTo>
                    <a:pt x="84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13;p22"/>
            <p:cNvSpPr/>
            <p:nvPr/>
          </p:nvSpPr>
          <p:spPr>
            <a:xfrm>
              <a:off x="2689125" y="2732750"/>
              <a:ext cx="37675" cy="53300"/>
            </a:xfrm>
            <a:custGeom>
              <a:avLst/>
              <a:gdLst/>
              <a:ahLst/>
              <a:cxnLst/>
              <a:rect l="l" t="t" r="r" b="b"/>
              <a:pathLst>
                <a:path w="1507" h="2132" extrusionOk="0">
                  <a:moveTo>
                    <a:pt x="0" y="1"/>
                  </a:moveTo>
                  <a:lnTo>
                    <a:pt x="0" y="2132"/>
                  </a:lnTo>
                  <a:lnTo>
                    <a:pt x="1506" y="2132"/>
                  </a:lnTo>
                  <a:lnTo>
                    <a:pt x="15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14;p22"/>
            <p:cNvSpPr/>
            <p:nvPr/>
          </p:nvSpPr>
          <p:spPr>
            <a:xfrm>
              <a:off x="2780050" y="2732750"/>
              <a:ext cx="65725" cy="145175"/>
            </a:xfrm>
            <a:custGeom>
              <a:avLst/>
              <a:gdLst/>
              <a:ahLst/>
              <a:cxnLst/>
              <a:rect l="l" t="t" r="r" b="b"/>
              <a:pathLst>
                <a:path w="2629" h="5807" extrusionOk="0">
                  <a:moveTo>
                    <a:pt x="0" y="1"/>
                  </a:moveTo>
                  <a:lnTo>
                    <a:pt x="0" y="5807"/>
                  </a:lnTo>
                  <a:lnTo>
                    <a:pt x="2629" y="5807"/>
                  </a:lnTo>
                  <a:lnTo>
                    <a:pt x="26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15;p22"/>
            <p:cNvSpPr/>
            <p:nvPr/>
          </p:nvSpPr>
          <p:spPr>
            <a:xfrm>
              <a:off x="2802375" y="2732750"/>
              <a:ext cx="21075" cy="53300"/>
            </a:xfrm>
            <a:custGeom>
              <a:avLst/>
              <a:gdLst/>
              <a:ahLst/>
              <a:cxnLst/>
              <a:rect l="l" t="t" r="r" b="b"/>
              <a:pathLst>
                <a:path w="843" h="2132" extrusionOk="0">
                  <a:moveTo>
                    <a:pt x="0" y="1"/>
                  </a:moveTo>
                  <a:lnTo>
                    <a:pt x="0" y="2132"/>
                  </a:lnTo>
                  <a:lnTo>
                    <a:pt x="843" y="2132"/>
                  </a:lnTo>
                  <a:lnTo>
                    <a:pt x="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16;p22"/>
            <p:cNvSpPr/>
            <p:nvPr/>
          </p:nvSpPr>
          <p:spPr>
            <a:xfrm>
              <a:off x="2648600" y="2833550"/>
              <a:ext cx="30975" cy="30975"/>
            </a:xfrm>
            <a:custGeom>
              <a:avLst/>
              <a:gdLst/>
              <a:ahLst/>
              <a:cxnLst/>
              <a:rect l="l" t="t" r="r" b="b"/>
              <a:pathLst>
                <a:path w="1239" h="1239" extrusionOk="0">
                  <a:moveTo>
                    <a:pt x="1085" y="154"/>
                  </a:moveTo>
                  <a:lnTo>
                    <a:pt x="1085" y="1098"/>
                  </a:lnTo>
                  <a:lnTo>
                    <a:pt x="141" y="1098"/>
                  </a:lnTo>
                  <a:lnTo>
                    <a:pt x="141" y="154"/>
                  </a:lnTo>
                  <a:close/>
                  <a:moveTo>
                    <a:pt x="1" y="1"/>
                  </a:moveTo>
                  <a:lnTo>
                    <a:pt x="1" y="1239"/>
                  </a:lnTo>
                  <a:lnTo>
                    <a:pt x="1239" y="1239"/>
                  </a:lnTo>
                  <a:lnTo>
                    <a:pt x="12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7;p22"/>
            <p:cNvSpPr/>
            <p:nvPr/>
          </p:nvSpPr>
          <p:spPr>
            <a:xfrm>
              <a:off x="2692625" y="2833550"/>
              <a:ext cx="30975" cy="30975"/>
            </a:xfrm>
            <a:custGeom>
              <a:avLst/>
              <a:gdLst/>
              <a:ahLst/>
              <a:cxnLst/>
              <a:rect l="l" t="t" r="r" b="b"/>
              <a:pathLst>
                <a:path w="1239" h="1239" extrusionOk="0">
                  <a:moveTo>
                    <a:pt x="1" y="1"/>
                  </a:moveTo>
                  <a:lnTo>
                    <a:pt x="1" y="1239"/>
                  </a:lnTo>
                  <a:lnTo>
                    <a:pt x="1238" y="1239"/>
                  </a:lnTo>
                  <a:lnTo>
                    <a:pt x="12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18;p22"/>
            <p:cNvSpPr/>
            <p:nvPr/>
          </p:nvSpPr>
          <p:spPr>
            <a:xfrm>
              <a:off x="2001325" y="2756675"/>
              <a:ext cx="67975" cy="120925"/>
            </a:xfrm>
            <a:custGeom>
              <a:avLst/>
              <a:gdLst/>
              <a:ahLst/>
              <a:cxnLst/>
              <a:rect l="l" t="t" r="r" b="b"/>
              <a:pathLst>
                <a:path w="2719" h="4837" extrusionOk="0">
                  <a:moveTo>
                    <a:pt x="115" y="1"/>
                  </a:moveTo>
                  <a:cubicBezTo>
                    <a:pt x="51" y="1"/>
                    <a:pt x="0" y="52"/>
                    <a:pt x="0" y="128"/>
                  </a:cubicBezTo>
                  <a:lnTo>
                    <a:pt x="0" y="4722"/>
                  </a:lnTo>
                  <a:cubicBezTo>
                    <a:pt x="0" y="4786"/>
                    <a:pt x="51" y="4837"/>
                    <a:pt x="115" y="4837"/>
                  </a:cubicBezTo>
                  <a:lnTo>
                    <a:pt x="2591" y="4837"/>
                  </a:lnTo>
                  <a:cubicBezTo>
                    <a:pt x="2655" y="4837"/>
                    <a:pt x="2718" y="4786"/>
                    <a:pt x="2718" y="4722"/>
                  </a:cubicBezTo>
                  <a:lnTo>
                    <a:pt x="2718" y="128"/>
                  </a:lnTo>
                  <a:cubicBezTo>
                    <a:pt x="2718" y="52"/>
                    <a:pt x="2655" y="1"/>
                    <a:pt x="2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19;p22"/>
            <p:cNvSpPr/>
            <p:nvPr/>
          </p:nvSpPr>
          <p:spPr>
            <a:xfrm>
              <a:off x="1997500" y="2756675"/>
              <a:ext cx="67975" cy="120925"/>
            </a:xfrm>
            <a:custGeom>
              <a:avLst/>
              <a:gdLst/>
              <a:ahLst/>
              <a:cxnLst/>
              <a:rect l="l" t="t" r="r" b="b"/>
              <a:pathLst>
                <a:path w="2719" h="4837" extrusionOk="0">
                  <a:moveTo>
                    <a:pt x="128" y="1"/>
                  </a:moveTo>
                  <a:cubicBezTo>
                    <a:pt x="64" y="1"/>
                    <a:pt x="0" y="52"/>
                    <a:pt x="0" y="128"/>
                  </a:cubicBezTo>
                  <a:lnTo>
                    <a:pt x="0" y="4722"/>
                  </a:lnTo>
                  <a:cubicBezTo>
                    <a:pt x="0" y="4786"/>
                    <a:pt x="64" y="4837"/>
                    <a:pt x="128" y="4837"/>
                  </a:cubicBezTo>
                  <a:lnTo>
                    <a:pt x="2603" y="4837"/>
                  </a:lnTo>
                  <a:cubicBezTo>
                    <a:pt x="2667" y="4837"/>
                    <a:pt x="2718" y="4786"/>
                    <a:pt x="2718" y="4722"/>
                  </a:cubicBezTo>
                  <a:lnTo>
                    <a:pt x="2718" y="128"/>
                  </a:lnTo>
                  <a:cubicBezTo>
                    <a:pt x="2718" y="52"/>
                    <a:pt x="2667" y="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20;p22"/>
            <p:cNvSpPr/>
            <p:nvPr/>
          </p:nvSpPr>
          <p:spPr>
            <a:xfrm>
              <a:off x="2001325" y="2760200"/>
              <a:ext cx="60625" cy="113900"/>
            </a:xfrm>
            <a:custGeom>
              <a:avLst/>
              <a:gdLst/>
              <a:ahLst/>
              <a:cxnLst/>
              <a:rect l="l" t="t" r="r" b="b"/>
              <a:pathLst>
                <a:path w="2425" h="4556" extrusionOk="0">
                  <a:moveTo>
                    <a:pt x="115" y="0"/>
                  </a:moveTo>
                  <a:cubicBezTo>
                    <a:pt x="51" y="0"/>
                    <a:pt x="0" y="51"/>
                    <a:pt x="0" y="115"/>
                  </a:cubicBezTo>
                  <a:lnTo>
                    <a:pt x="0" y="4441"/>
                  </a:lnTo>
                  <a:cubicBezTo>
                    <a:pt x="0" y="4505"/>
                    <a:pt x="51" y="4556"/>
                    <a:pt x="115" y="4556"/>
                  </a:cubicBezTo>
                  <a:lnTo>
                    <a:pt x="2310" y="4556"/>
                  </a:lnTo>
                  <a:cubicBezTo>
                    <a:pt x="2374" y="4556"/>
                    <a:pt x="2425" y="4505"/>
                    <a:pt x="2425" y="4441"/>
                  </a:cubicBezTo>
                  <a:lnTo>
                    <a:pt x="2425" y="115"/>
                  </a:lnTo>
                  <a:cubicBezTo>
                    <a:pt x="2425" y="51"/>
                    <a:pt x="2374" y="0"/>
                    <a:pt x="2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21;p22"/>
            <p:cNvSpPr/>
            <p:nvPr/>
          </p:nvSpPr>
          <p:spPr>
            <a:xfrm>
              <a:off x="2008350" y="2760200"/>
              <a:ext cx="22025" cy="113900"/>
            </a:xfrm>
            <a:custGeom>
              <a:avLst/>
              <a:gdLst/>
              <a:ahLst/>
              <a:cxnLst/>
              <a:rect l="l" t="t" r="r" b="b"/>
              <a:pathLst>
                <a:path w="881" h="4556" extrusionOk="0">
                  <a:moveTo>
                    <a:pt x="383" y="0"/>
                  </a:moveTo>
                  <a:lnTo>
                    <a:pt x="0" y="4556"/>
                  </a:lnTo>
                  <a:lnTo>
                    <a:pt x="510" y="4556"/>
                  </a:lnTo>
                  <a:lnTo>
                    <a:pt x="8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22;p22"/>
            <p:cNvSpPr/>
            <p:nvPr/>
          </p:nvSpPr>
          <p:spPr>
            <a:xfrm>
              <a:off x="2025575" y="2760200"/>
              <a:ext cx="17250" cy="113900"/>
            </a:xfrm>
            <a:custGeom>
              <a:avLst/>
              <a:gdLst/>
              <a:ahLst/>
              <a:cxnLst/>
              <a:rect l="l" t="t" r="r" b="b"/>
              <a:pathLst>
                <a:path w="690" h="4556" extrusionOk="0">
                  <a:moveTo>
                    <a:pt x="370" y="0"/>
                  </a:moveTo>
                  <a:lnTo>
                    <a:pt x="0" y="4556"/>
                  </a:lnTo>
                  <a:lnTo>
                    <a:pt x="319" y="4556"/>
                  </a:lnTo>
                  <a:lnTo>
                    <a:pt x="6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23;p22"/>
            <p:cNvSpPr/>
            <p:nvPr/>
          </p:nvSpPr>
          <p:spPr>
            <a:xfrm>
              <a:off x="1901775" y="2494775"/>
              <a:ext cx="135625" cy="147400"/>
            </a:xfrm>
            <a:custGeom>
              <a:avLst/>
              <a:gdLst/>
              <a:ahLst/>
              <a:cxnLst/>
              <a:rect l="l" t="t" r="r" b="b"/>
              <a:pathLst>
                <a:path w="5425" h="5896" extrusionOk="0">
                  <a:moveTo>
                    <a:pt x="1252" y="0"/>
                  </a:moveTo>
                  <a:cubicBezTo>
                    <a:pt x="1162" y="0"/>
                    <a:pt x="1086" y="64"/>
                    <a:pt x="1060" y="153"/>
                  </a:cubicBezTo>
                  <a:lnTo>
                    <a:pt x="14" y="5742"/>
                  </a:lnTo>
                  <a:cubicBezTo>
                    <a:pt x="1" y="5832"/>
                    <a:pt x="65" y="5896"/>
                    <a:pt x="141" y="5896"/>
                  </a:cubicBezTo>
                  <a:lnTo>
                    <a:pt x="4174" y="5896"/>
                  </a:lnTo>
                  <a:cubicBezTo>
                    <a:pt x="4263" y="5896"/>
                    <a:pt x="4352" y="5832"/>
                    <a:pt x="4365" y="5742"/>
                  </a:cubicBezTo>
                  <a:lnTo>
                    <a:pt x="5412" y="153"/>
                  </a:lnTo>
                  <a:cubicBezTo>
                    <a:pt x="5424" y="64"/>
                    <a:pt x="5373" y="0"/>
                    <a:pt x="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24;p22"/>
            <p:cNvSpPr/>
            <p:nvPr/>
          </p:nvSpPr>
          <p:spPr>
            <a:xfrm>
              <a:off x="1904350" y="2497625"/>
              <a:ext cx="127625" cy="138800"/>
            </a:xfrm>
            <a:custGeom>
              <a:avLst/>
              <a:gdLst/>
              <a:ahLst/>
              <a:cxnLst/>
              <a:rect l="l" t="t" r="r" b="b"/>
              <a:pathLst>
                <a:path w="5105" h="5552" extrusionOk="0">
                  <a:moveTo>
                    <a:pt x="1174" y="1"/>
                  </a:moveTo>
                  <a:cubicBezTo>
                    <a:pt x="1097" y="1"/>
                    <a:pt x="1021" y="65"/>
                    <a:pt x="995" y="141"/>
                  </a:cubicBezTo>
                  <a:lnTo>
                    <a:pt x="13" y="5399"/>
                  </a:lnTo>
                  <a:cubicBezTo>
                    <a:pt x="0" y="5488"/>
                    <a:pt x="51" y="5552"/>
                    <a:pt x="140" y="5552"/>
                  </a:cubicBezTo>
                  <a:lnTo>
                    <a:pt x="3930" y="5552"/>
                  </a:lnTo>
                  <a:cubicBezTo>
                    <a:pt x="4007" y="5552"/>
                    <a:pt x="4083" y="5488"/>
                    <a:pt x="4109" y="5399"/>
                  </a:cubicBezTo>
                  <a:lnTo>
                    <a:pt x="5092" y="141"/>
                  </a:lnTo>
                  <a:cubicBezTo>
                    <a:pt x="5104" y="65"/>
                    <a:pt x="5053" y="1"/>
                    <a:pt x="4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25;p22"/>
            <p:cNvSpPr/>
            <p:nvPr/>
          </p:nvSpPr>
          <p:spPr>
            <a:xfrm>
              <a:off x="1727600" y="2486800"/>
              <a:ext cx="100200" cy="139600"/>
            </a:xfrm>
            <a:custGeom>
              <a:avLst/>
              <a:gdLst/>
              <a:ahLst/>
              <a:cxnLst/>
              <a:rect l="l" t="t" r="r" b="b"/>
              <a:pathLst>
                <a:path w="4008" h="5584" extrusionOk="0">
                  <a:moveTo>
                    <a:pt x="1149" y="4361"/>
                  </a:moveTo>
                  <a:cubicBezTo>
                    <a:pt x="1154" y="4361"/>
                    <a:pt x="1163" y="4363"/>
                    <a:pt x="1175" y="4370"/>
                  </a:cubicBezTo>
                  <a:lnTo>
                    <a:pt x="1175" y="4370"/>
                  </a:lnTo>
                  <a:cubicBezTo>
                    <a:pt x="1164" y="4368"/>
                    <a:pt x="1155" y="4366"/>
                    <a:pt x="1149" y="4364"/>
                  </a:cubicBezTo>
                  <a:cubicBezTo>
                    <a:pt x="1143" y="4364"/>
                    <a:pt x="1143" y="4361"/>
                    <a:pt x="1149" y="4361"/>
                  </a:cubicBezTo>
                  <a:close/>
                  <a:moveTo>
                    <a:pt x="919" y="0"/>
                  </a:moveTo>
                  <a:cubicBezTo>
                    <a:pt x="881" y="77"/>
                    <a:pt x="868" y="102"/>
                    <a:pt x="843" y="153"/>
                  </a:cubicBezTo>
                  <a:lnTo>
                    <a:pt x="779" y="281"/>
                  </a:lnTo>
                  <a:cubicBezTo>
                    <a:pt x="741" y="370"/>
                    <a:pt x="702" y="460"/>
                    <a:pt x="664" y="536"/>
                  </a:cubicBezTo>
                  <a:cubicBezTo>
                    <a:pt x="600" y="702"/>
                    <a:pt x="537" y="881"/>
                    <a:pt x="486" y="1046"/>
                  </a:cubicBezTo>
                  <a:cubicBezTo>
                    <a:pt x="371" y="1391"/>
                    <a:pt x="281" y="1736"/>
                    <a:pt x="218" y="2080"/>
                  </a:cubicBezTo>
                  <a:cubicBezTo>
                    <a:pt x="77" y="2782"/>
                    <a:pt x="13" y="3484"/>
                    <a:pt x="1" y="4186"/>
                  </a:cubicBezTo>
                  <a:lnTo>
                    <a:pt x="1" y="4454"/>
                  </a:lnTo>
                  <a:cubicBezTo>
                    <a:pt x="13" y="4594"/>
                    <a:pt x="26" y="4747"/>
                    <a:pt x="103" y="4938"/>
                  </a:cubicBezTo>
                  <a:cubicBezTo>
                    <a:pt x="167" y="5117"/>
                    <a:pt x="320" y="5309"/>
                    <a:pt x="498" y="5423"/>
                  </a:cubicBezTo>
                  <a:cubicBezTo>
                    <a:pt x="677" y="5538"/>
                    <a:pt x="856" y="5564"/>
                    <a:pt x="1009" y="5577"/>
                  </a:cubicBezTo>
                  <a:cubicBezTo>
                    <a:pt x="1060" y="5581"/>
                    <a:pt x="1110" y="5583"/>
                    <a:pt x="1157" y="5583"/>
                  </a:cubicBezTo>
                  <a:cubicBezTo>
                    <a:pt x="1368" y="5583"/>
                    <a:pt x="1542" y="5542"/>
                    <a:pt x="1698" y="5500"/>
                  </a:cubicBezTo>
                  <a:cubicBezTo>
                    <a:pt x="1902" y="5449"/>
                    <a:pt x="2068" y="5372"/>
                    <a:pt x="2234" y="5296"/>
                  </a:cubicBezTo>
                  <a:cubicBezTo>
                    <a:pt x="2897" y="4990"/>
                    <a:pt x="3459" y="4607"/>
                    <a:pt x="4007" y="4173"/>
                  </a:cubicBezTo>
                  <a:lnTo>
                    <a:pt x="3625" y="3573"/>
                  </a:lnTo>
                  <a:cubicBezTo>
                    <a:pt x="3038" y="3841"/>
                    <a:pt x="2425" y="4096"/>
                    <a:pt x="1851" y="4275"/>
                  </a:cubicBezTo>
                  <a:cubicBezTo>
                    <a:pt x="1711" y="4313"/>
                    <a:pt x="1570" y="4339"/>
                    <a:pt x="1443" y="4364"/>
                  </a:cubicBezTo>
                  <a:cubicBezTo>
                    <a:pt x="1398" y="4369"/>
                    <a:pt x="1353" y="4372"/>
                    <a:pt x="1313" y="4373"/>
                  </a:cubicBezTo>
                  <a:lnTo>
                    <a:pt x="1313" y="4373"/>
                  </a:lnTo>
                  <a:lnTo>
                    <a:pt x="1328" y="4237"/>
                  </a:lnTo>
                  <a:cubicBezTo>
                    <a:pt x="1379" y="3611"/>
                    <a:pt x="1468" y="2999"/>
                    <a:pt x="1608" y="2386"/>
                  </a:cubicBezTo>
                  <a:cubicBezTo>
                    <a:pt x="1685" y="2093"/>
                    <a:pt x="1774" y="1799"/>
                    <a:pt x="1864" y="1506"/>
                  </a:cubicBezTo>
                  <a:cubicBezTo>
                    <a:pt x="1915" y="1366"/>
                    <a:pt x="1966" y="1212"/>
                    <a:pt x="2017" y="1085"/>
                  </a:cubicBezTo>
                  <a:lnTo>
                    <a:pt x="2106" y="881"/>
                  </a:lnTo>
                  <a:lnTo>
                    <a:pt x="2144" y="779"/>
                  </a:lnTo>
                  <a:lnTo>
                    <a:pt x="2183" y="702"/>
                  </a:lnTo>
                  <a:lnTo>
                    <a:pt x="919" y="0"/>
                  </a:ln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26;p22"/>
            <p:cNvSpPr/>
            <p:nvPr/>
          </p:nvSpPr>
          <p:spPr>
            <a:xfrm>
              <a:off x="1804475" y="2362375"/>
              <a:ext cx="87450" cy="101800"/>
            </a:xfrm>
            <a:custGeom>
              <a:avLst/>
              <a:gdLst/>
              <a:ahLst/>
              <a:cxnLst/>
              <a:rect l="l" t="t" r="r" b="b"/>
              <a:pathLst>
                <a:path w="3498" h="4072" extrusionOk="0">
                  <a:moveTo>
                    <a:pt x="52" y="0"/>
                  </a:moveTo>
                  <a:lnTo>
                    <a:pt x="52" y="0"/>
                  </a:lnTo>
                  <a:cubicBezTo>
                    <a:pt x="218" y="843"/>
                    <a:pt x="588" y="2667"/>
                    <a:pt x="1" y="3216"/>
                  </a:cubicBezTo>
                  <a:cubicBezTo>
                    <a:pt x="1" y="3216"/>
                    <a:pt x="231" y="4071"/>
                    <a:pt x="1787" y="4071"/>
                  </a:cubicBezTo>
                  <a:cubicBezTo>
                    <a:pt x="3497" y="4071"/>
                    <a:pt x="2604" y="3216"/>
                    <a:pt x="2604" y="3216"/>
                  </a:cubicBezTo>
                  <a:cubicBezTo>
                    <a:pt x="1673" y="2999"/>
                    <a:pt x="1685" y="2310"/>
                    <a:pt x="1851" y="1659"/>
                  </a:cubicBezTo>
                  <a:lnTo>
                    <a:pt x="52" y="0"/>
                  </a:ln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27;p22"/>
            <p:cNvSpPr/>
            <p:nvPr/>
          </p:nvSpPr>
          <p:spPr>
            <a:xfrm>
              <a:off x="1789875" y="2426650"/>
              <a:ext cx="91850" cy="28900"/>
            </a:xfrm>
            <a:custGeom>
              <a:avLst/>
              <a:gdLst/>
              <a:ahLst/>
              <a:cxnLst/>
              <a:rect l="l" t="t" r="r" b="b"/>
              <a:pathLst>
                <a:path w="3674" h="1156" extrusionOk="0">
                  <a:moveTo>
                    <a:pt x="949" y="1"/>
                  </a:moveTo>
                  <a:cubicBezTo>
                    <a:pt x="419" y="1"/>
                    <a:pt x="0" y="52"/>
                    <a:pt x="23" y="186"/>
                  </a:cubicBezTo>
                  <a:cubicBezTo>
                    <a:pt x="87" y="466"/>
                    <a:pt x="240" y="939"/>
                    <a:pt x="240" y="939"/>
                  </a:cubicBezTo>
                  <a:lnTo>
                    <a:pt x="3673" y="1156"/>
                  </a:lnTo>
                  <a:cubicBezTo>
                    <a:pt x="3673" y="1156"/>
                    <a:pt x="3456" y="352"/>
                    <a:pt x="2767" y="173"/>
                  </a:cubicBezTo>
                  <a:cubicBezTo>
                    <a:pt x="2384" y="75"/>
                    <a:pt x="1586" y="1"/>
                    <a:pt x="9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28;p22"/>
            <p:cNvSpPr/>
            <p:nvPr/>
          </p:nvSpPr>
          <p:spPr>
            <a:xfrm>
              <a:off x="1895075" y="2357600"/>
              <a:ext cx="10575" cy="20850"/>
            </a:xfrm>
            <a:custGeom>
              <a:avLst/>
              <a:gdLst/>
              <a:ahLst/>
              <a:cxnLst/>
              <a:rect l="l" t="t" r="r" b="b"/>
              <a:pathLst>
                <a:path w="423" h="834" extrusionOk="0">
                  <a:moveTo>
                    <a:pt x="167" y="0"/>
                  </a:moveTo>
                  <a:lnTo>
                    <a:pt x="1" y="778"/>
                  </a:lnTo>
                  <a:cubicBezTo>
                    <a:pt x="1" y="778"/>
                    <a:pt x="117" y="833"/>
                    <a:pt x="248" y="833"/>
                  </a:cubicBezTo>
                  <a:cubicBezTo>
                    <a:pt x="306" y="833"/>
                    <a:pt x="367" y="823"/>
                    <a:pt x="422" y="791"/>
                  </a:cubicBezTo>
                  <a:cubicBezTo>
                    <a:pt x="256" y="510"/>
                    <a:pt x="167" y="0"/>
                    <a:pt x="167" y="0"/>
                  </a:cubicBezTo>
                  <a:close/>
                </a:path>
              </a:pathLst>
            </a:custGeom>
            <a:solidFill>
              <a:srgbClr val="6D3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29;p22"/>
            <p:cNvSpPr/>
            <p:nvPr/>
          </p:nvSpPr>
          <p:spPr>
            <a:xfrm>
              <a:off x="1891575" y="2328375"/>
              <a:ext cx="16625" cy="7875"/>
            </a:xfrm>
            <a:custGeom>
              <a:avLst/>
              <a:gdLst/>
              <a:ahLst/>
              <a:cxnLst/>
              <a:rect l="l" t="t" r="r" b="b"/>
              <a:pathLst>
                <a:path w="665" h="315" extrusionOk="0">
                  <a:moveTo>
                    <a:pt x="515" y="1"/>
                  </a:moveTo>
                  <a:cubicBezTo>
                    <a:pt x="402" y="1"/>
                    <a:pt x="209" y="29"/>
                    <a:pt x="39" y="199"/>
                  </a:cubicBezTo>
                  <a:cubicBezTo>
                    <a:pt x="1" y="225"/>
                    <a:pt x="1" y="263"/>
                    <a:pt x="39" y="289"/>
                  </a:cubicBezTo>
                  <a:cubicBezTo>
                    <a:pt x="39" y="301"/>
                    <a:pt x="52" y="301"/>
                    <a:pt x="64" y="314"/>
                  </a:cubicBezTo>
                  <a:lnTo>
                    <a:pt x="64" y="314"/>
                  </a:lnTo>
                  <a:cubicBezTo>
                    <a:pt x="86" y="314"/>
                    <a:pt x="107" y="312"/>
                    <a:pt x="128" y="301"/>
                  </a:cubicBezTo>
                  <a:cubicBezTo>
                    <a:pt x="267" y="154"/>
                    <a:pt x="424" y="130"/>
                    <a:pt x="514" y="130"/>
                  </a:cubicBezTo>
                  <a:cubicBezTo>
                    <a:pt x="556" y="130"/>
                    <a:pt x="584" y="135"/>
                    <a:pt x="588" y="135"/>
                  </a:cubicBezTo>
                  <a:cubicBezTo>
                    <a:pt x="592" y="138"/>
                    <a:pt x="597" y="139"/>
                    <a:pt x="602" y="139"/>
                  </a:cubicBezTo>
                  <a:cubicBezTo>
                    <a:pt x="626" y="139"/>
                    <a:pt x="654" y="116"/>
                    <a:pt x="664" y="84"/>
                  </a:cubicBezTo>
                  <a:cubicBezTo>
                    <a:pt x="664" y="46"/>
                    <a:pt x="651" y="8"/>
                    <a:pt x="613" y="8"/>
                  </a:cubicBezTo>
                  <a:cubicBezTo>
                    <a:pt x="609" y="8"/>
                    <a:pt x="572" y="1"/>
                    <a:pt x="515" y="1"/>
                  </a:cubicBezTo>
                  <a:close/>
                  <a:moveTo>
                    <a:pt x="64" y="314"/>
                  </a:moveTo>
                  <a:cubicBezTo>
                    <a:pt x="60" y="314"/>
                    <a:pt x="56" y="314"/>
                    <a:pt x="52" y="314"/>
                  </a:cubicBezTo>
                  <a:lnTo>
                    <a:pt x="64" y="314"/>
                  </a:lnTo>
                  <a:cubicBezTo>
                    <a:pt x="64" y="314"/>
                    <a:pt x="64" y="314"/>
                    <a:pt x="64" y="3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30;p22"/>
            <p:cNvSpPr/>
            <p:nvPr/>
          </p:nvSpPr>
          <p:spPr>
            <a:xfrm>
              <a:off x="1897325" y="2347900"/>
              <a:ext cx="7675" cy="10075"/>
            </a:xfrm>
            <a:custGeom>
              <a:avLst/>
              <a:gdLst/>
              <a:ahLst/>
              <a:cxnLst/>
              <a:rect l="l" t="t" r="r" b="b"/>
              <a:pathLst>
                <a:path w="307" h="403" extrusionOk="0">
                  <a:moveTo>
                    <a:pt x="162" y="0"/>
                  </a:moveTo>
                  <a:cubicBezTo>
                    <a:pt x="96" y="0"/>
                    <a:pt x="35" y="71"/>
                    <a:pt x="13" y="171"/>
                  </a:cubicBezTo>
                  <a:cubicBezTo>
                    <a:pt x="0" y="286"/>
                    <a:pt x="39" y="388"/>
                    <a:pt x="102" y="401"/>
                  </a:cubicBezTo>
                  <a:cubicBezTo>
                    <a:pt x="108" y="402"/>
                    <a:pt x="114" y="402"/>
                    <a:pt x="119" y="402"/>
                  </a:cubicBezTo>
                  <a:cubicBezTo>
                    <a:pt x="190" y="402"/>
                    <a:pt x="257" y="329"/>
                    <a:pt x="281" y="222"/>
                  </a:cubicBezTo>
                  <a:cubicBezTo>
                    <a:pt x="307" y="120"/>
                    <a:pt x="268" y="18"/>
                    <a:pt x="192" y="5"/>
                  </a:cubicBezTo>
                  <a:cubicBezTo>
                    <a:pt x="182" y="2"/>
                    <a:pt x="172"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31;p22"/>
            <p:cNvSpPr/>
            <p:nvPr/>
          </p:nvSpPr>
          <p:spPr>
            <a:xfrm>
              <a:off x="1901150" y="2347375"/>
              <a:ext cx="7350" cy="2125"/>
            </a:xfrm>
            <a:custGeom>
              <a:avLst/>
              <a:gdLst/>
              <a:ahLst/>
              <a:cxnLst/>
              <a:rect l="l" t="t" r="r" b="b"/>
              <a:pathLst>
                <a:path w="294" h="85" extrusionOk="0">
                  <a:moveTo>
                    <a:pt x="294" y="1"/>
                  </a:moveTo>
                  <a:lnTo>
                    <a:pt x="0" y="13"/>
                  </a:lnTo>
                  <a:cubicBezTo>
                    <a:pt x="33" y="66"/>
                    <a:pt x="74" y="84"/>
                    <a:pt x="116" y="84"/>
                  </a:cubicBezTo>
                  <a:cubicBezTo>
                    <a:pt x="205" y="84"/>
                    <a:pt x="294"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32;p22"/>
            <p:cNvSpPr/>
            <p:nvPr/>
          </p:nvSpPr>
          <p:spPr>
            <a:xfrm>
              <a:off x="1626475" y="3376200"/>
              <a:ext cx="46275" cy="81700"/>
            </a:xfrm>
            <a:custGeom>
              <a:avLst/>
              <a:gdLst/>
              <a:ahLst/>
              <a:cxnLst/>
              <a:rect l="l" t="t" r="r" b="b"/>
              <a:pathLst>
                <a:path w="1851" h="3268" extrusionOk="0">
                  <a:moveTo>
                    <a:pt x="447" y="1"/>
                  </a:moveTo>
                  <a:lnTo>
                    <a:pt x="0" y="3268"/>
                  </a:lnTo>
                  <a:lnTo>
                    <a:pt x="1404" y="3268"/>
                  </a:lnTo>
                  <a:lnTo>
                    <a:pt x="1851" y="1"/>
                  </a:lnTo>
                  <a:close/>
                </a:path>
              </a:pathLst>
            </a:custGeom>
            <a:solidFill>
              <a:srgbClr val="CD5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33;p22"/>
            <p:cNvSpPr/>
            <p:nvPr/>
          </p:nvSpPr>
          <p:spPr>
            <a:xfrm>
              <a:off x="1620125" y="3433625"/>
              <a:ext cx="100800" cy="40225"/>
            </a:xfrm>
            <a:custGeom>
              <a:avLst/>
              <a:gdLst/>
              <a:ahLst/>
              <a:cxnLst/>
              <a:rect l="l" t="t" r="r" b="b"/>
              <a:pathLst>
                <a:path w="4032" h="1609" extrusionOk="0">
                  <a:moveTo>
                    <a:pt x="318" y="1"/>
                  </a:moveTo>
                  <a:cubicBezTo>
                    <a:pt x="254" y="1"/>
                    <a:pt x="216" y="39"/>
                    <a:pt x="203" y="103"/>
                  </a:cubicBezTo>
                  <a:lnTo>
                    <a:pt x="25" y="1353"/>
                  </a:lnTo>
                  <a:cubicBezTo>
                    <a:pt x="0" y="1475"/>
                    <a:pt x="104" y="1597"/>
                    <a:pt x="235" y="1597"/>
                  </a:cubicBezTo>
                  <a:cubicBezTo>
                    <a:pt x="241" y="1597"/>
                    <a:pt x="248" y="1596"/>
                    <a:pt x="254" y="1596"/>
                  </a:cubicBezTo>
                  <a:cubicBezTo>
                    <a:pt x="803" y="1596"/>
                    <a:pt x="1071" y="1558"/>
                    <a:pt x="1760" y="1558"/>
                  </a:cubicBezTo>
                  <a:cubicBezTo>
                    <a:pt x="2194" y="1558"/>
                    <a:pt x="2819" y="1609"/>
                    <a:pt x="3406" y="1609"/>
                  </a:cubicBezTo>
                  <a:cubicBezTo>
                    <a:pt x="4006" y="1609"/>
                    <a:pt x="4032" y="1022"/>
                    <a:pt x="3789" y="971"/>
                  </a:cubicBezTo>
                  <a:cubicBezTo>
                    <a:pt x="2679" y="728"/>
                    <a:pt x="2500" y="396"/>
                    <a:pt x="2130" y="90"/>
                  </a:cubicBezTo>
                  <a:cubicBezTo>
                    <a:pt x="2067" y="39"/>
                    <a:pt x="1977" y="1"/>
                    <a:pt x="1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34;p22"/>
            <p:cNvSpPr/>
            <p:nvPr/>
          </p:nvSpPr>
          <p:spPr>
            <a:xfrm>
              <a:off x="1631900" y="3376200"/>
              <a:ext cx="40850" cy="42150"/>
            </a:xfrm>
            <a:custGeom>
              <a:avLst/>
              <a:gdLst/>
              <a:ahLst/>
              <a:cxnLst/>
              <a:rect l="l" t="t" r="r" b="b"/>
              <a:pathLst>
                <a:path w="1634" h="1686" extrusionOk="0">
                  <a:moveTo>
                    <a:pt x="230" y="1"/>
                  </a:moveTo>
                  <a:lnTo>
                    <a:pt x="0" y="1685"/>
                  </a:lnTo>
                  <a:lnTo>
                    <a:pt x="1404" y="1685"/>
                  </a:lnTo>
                  <a:lnTo>
                    <a:pt x="1634" y="1"/>
                  </a:lnTo>
                  <a:close/>
                </a:path>
              </a:pathLst>
            </a:custGeom>
            <a:solidFill>
              <a:srgbClr val="CD5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35;p22"/>
            <p:cNvSpPr/>
            <p:nvPr/>
          </p:nvSpPr>
          <p:spPr>
            <a:xfrm>
              <a:off x="1735250" y="2450075"/>
              <a:ext cx="74675" cy="99575"/>
            </a:xfrm>
            <a:custGeom>
              <a:avLst/>
              <a:gdLst/>
              <a:ahLst/>
              <a:cxnLst/>
              <a:rect l="l" t="t" r="r" b="b"/>
              <a:pathLst>
                <a:path w="2987" h="3983" extrusionOk="0">
                  <a:moveTo>
                    <a:pt x="1257" y="1"/>
                  </a:moveTo>
                  <a:cubicBezTo>
                    <a:pt x="1172" y="1"/>
                    <a:pt x="1085" y="13"/>
                    <a:pt x="996" y="40"/>
                  </a:cubicBezTo>
                  <a:cubicBezTo>
                    <a:pt x="422" y="231"/>
                    <a:pt x="1" y="2388"/>
                    <a:pt x="1" y="2388"/>
                  </a:cubicBezTo>
                  <a:lnTo>
                    <a:pt x="1813" y="3983"/>
                  </a:lnTo>
                  <a:cubicBezTo>
                    <a:pt x="1813" y="3983"/>
                    <a:pt x="2987" y="1890"/>
                    <a:pt x="2642" y="1188"/>
                  </a:cubicBezTo>
                  <a:cubicBezTo>
                    <a:pt x="2332" y="556"/>
                    <a:pt x="1828" y="1"/>
                    <a:pt x="1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36;p22"/>
            <p:cNvSpPr/>
            <p:nvPr/>
          </p:nvSpPr>
          <p:spPr>
            <a:xfrm>
              <a:off x="1746100" y="2441650"/>
              <a:ext cx="187925" cy="222850"/>
            </a:xfrm>
            <a:custGeom>
              <a:avLst/>
              <a:gdLst/>
              <a:ahLst/>
              <a:cxnLst/>
              <a:rect l="l" t="t" r="r" b="b"/>
              <a:pathLst>
                <a:path w="7517" h="8914" extrusionOk="0">
                  <a:moveTo>
                    <a:pt x="3872" y="1"/>
                  </a:moveTo>
                  <a:cubicBezTo>
                    <a:pt x="3386" y="1"/>
                    <a:pt x="2889" y="23"/>
                    <a:pt x="2336" y="45"/>
                  </a:cubicBezTo>
                  <a:cubicBezTo>
                    <a:pt x="1838" y="71"/>
                    <a:pt x="1341" y="134"/>
                    <a:pt x="932" y="186"/>
                  </a:cubicBezTo>
                  <a:cubicBezTo>
                    <a:pt x="371" y="275"/>
                    <a:pt x="1" y="811"/>
                    <a:pt x="128" y="1347"/>
                  </a:cubicBezTo>
                  <a:cubicBezTo>
                    <a:pt x="715" y="4001"/>
                    <a:pt x="907" y="5507"/>
                    <a:pt x="945" y="6847"/>
                  </a:cubicBezTo>
                  <a:cubicBezTo>
                    <a:pt x="958" y="7370"/>
                    <a:pt x="473" y="7446"/>
                    <a:pt x="613" y="8289"/>
                  </a:cubicBezTo>
                  <a:cubicBezTo>
                    <a:pt x="664" y="8659"/>
                    <a:pt x="920" y="8748"/>
                    <a:pt x="920" y="8914"/>
                  </a:cubicBezTo>
                  <a:lnTo>
                    <a:pt x="6636" y="8914"/>
                  </a:lnTo>
                  <a:cubicBezTo>
                    <a:pt x="6675" y="8735"/>
                    <a:pt x="6879" y="8799"/>
                    <a:pt x="6943" y="8429"/>
                  </a:cubicBezTo>
                  <a:cubicBezTo>
                    <a:pt x="7032" y="7880"/>
                    <a:pt x="6815" y="7638"/>
                    <a:pt x="6930" y="7089"/>
                  </a:cubicBezTo>
                  <a:cubicBezTo>
                    <a:pt x="7517" y="4090"/>
                    <a:pt x="7491" y="2406"/>
                    <a:pt x="7479" y="1500"/>
                  </a:cubicBezTo>
                  <a:lnTo>
                    <a:pt x="7491" y="1500"/>
                  </a:lnTo>
                  <a:cubicBezTo>
                    <a:pt x="7479" y="875"/>
                    <a:pt x="7032" y="351"/>
                    <a:pt x="6419" y="249"/>
                  </a:cubicBezTo>
                  <a:cubicBezTo>
                    <a:pt x="5986" y="173"/>
                    <a:pt x="5437" y="96"/>
                    <a:pt x="4939" y="45"/>
                  </a:cubicBezTo>
                  <a:cubicBezTo>
                    <a:pt x="4578" y="13"/>
                    <a:pt x="4228" y="1"/>
                    <a:pt x="38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37;p22"/>
            <p:cNvSpPr/>
            <p:nvPr/>
          </p:nvSpPr>
          <p:spPr>
            <a:xfrm>
              <a:off x="1898925" y="2520600"/>
              <a:ext cx="28725" cy="58100"/>
            </a:xfrm>
            <a:custGeom>
              <a:avLst/>
              <a:gdLst/>
              <a:ahLst/>
              <a:cxnLst/>
              <a:rect l="l" t="t" r="r" b="b"/>
              <a:pathLst>
                <a:path w="1149" h="2324" extrusionOk="0">
                  <a:moveTo>
                    <a:pt x="294" y="1"/>
                  </a:moveTo>
                  <a:cubicBezTo>
                    <a:pt x="0" y="626"/>
                    <a:pt x="128" y="1838"/>
                    <a:pt x="1072" y="2323"/>
                  </a:cubicBezTo>
                  <a:cubicBezTo>
                    <a:pt x="1149" y="1813"/>
                    <a:pt x="1110" y="1353"/>
                    <a:pt x="1149" y="958"/>
                  </a:cubicBezTo>
                  <a:cubicBezTo>
                    <a:pt x="919" y="626"/>
                    <a:pt x="625" y="243"/>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38;p22"/>
            <p:cNvSpPr/>
            <p:nvPr/>
          </p:nvSpPr>
          <p:spPr>
            <a:xfrm>
              <a:off x="1903375" y="2489025"/>
              <a:ext cx="120625" cy="142475"/>
            </a:xfrm>
            <a:custGeom>
              <a:avLst/>
              <a:gdLst/>
              <a:ahLst/>
              <a:cxnLst/>
              <a:rect l="l" t="t" r="r" b="b"/>
              <a:pathLst>
                <a:path w="4825" h="5699" extrusionOk="0">
                  <a:moveTo>
                    <a:pt x="2659" y="4433"/>
                  </a:moveTo>
                  <a:cubicBezTo>
                    <a:pt x="2665" y="4433"/>
                    <a:pt x="2670" y="4433"/>
                    <a:pt x="2676" y="4433"/>
                  </a:cubicBezTo>
                  <a:lnTo>
                    <a:pt x="2676" y="4433"/>
                  </a:lnTo>
                  <a:cubicBezTo>
                    <a:pt x="2653" y="4443"/>
                    <a:pt x="2633" y="4448"/>
                    <a:pt x="2620" y="4448"/>
                  </a:cubicBezTo>
                  <a:cubicBezTo>
                    <a:pt x="2612" y="4448"/>
                    <a:pt x="2606" y="4446"/>
                    <a:pt x="2604" y="4441"/>
                  </a:cubicBezTo>
                  <a:cubicBezTo>
                    <a:pt x="2604" y="4441"/>
                    <a:pt x="2625" y="4433"/>
                    <a:pt x="2659" y="4433"/>
                  </a:cubicBezTo>
                  <a:close/>
                  <a:moveTo>
                    <a:pt x="1404" y="0"/>
                  </a:moveTo>
                  <a:lnTo>
                    <a:pt x="1" y="332"/>
                  </a:lnTo>
                  <a:cubicBezTo>
                    <a:pt x="77" y="677"/>
                    <a:pt x="167" y="996"/>
                    <a:pt x="256" y="1328"/>
                  </a:cubicBezTo>
                  <a:cubicBezTo>
                    <a:pt x="345" y="1647"/>
                    <a:pt x="435" y="1978"/>
                    <a:pt x="537" y="2297"/>
                  </a:cubicBezTo>
                  <a:cubicBezTo>
                    <a:pt x="754" y="2948"/>
                    <a:pt x="983" y="3599"/>
                    <a:pt x="1264" y="4237"/>
                  </a:cubicBezTo>
                  <a:cubicBezTo>
                    <a:pt x="1404" y="4556"/>
                    <a:pt x="1570" y="4875"/>
                    <a:pt x="1762" y="5194"/>
                  </a:cubicBezTo>
                  <a:cubicBezTo>
                    <a:pt x="1838" y="5334"/>
                    <a:pt x="2004" y="5526"/>
                    <a:pt x="2259" y="5628"/>
                  </a:cubicBezTo>
                  <a:cubicBezTo>
                    <a:pt x="2381" y="5679"/>
                    <a:pt x="2499" y="5698"/>
                    <a:pt x="2607" y="5698"/>
                  </a:cubicBezTo>
                  <a:cubicBezTo>
                    <a:pt x="2716" y="5698"/>
                    <a:pt x="2815" y="5679"/>
                    <a:pt x="2897" y="5653"/>
                  </a:cubicBezTo>
                  <a:cubicBezTo>
                    <a:pt x="3051" y="5615"/>
                    <a:pt x="3165" y="5551"/>
                    <a:pt x="3268" y="5488"/>
                  </a:cubicBezTo>
                  <a:cubicBezTo>
                    <a:pt x="3370" y="5424"/>
                    <a:pt x="3459" y="5360"/>
                    <a:pt x="3535" y="5296"/>
                  </a:cubicBezTo>
                  <a:cubicBezTo>
                    <a:pt x="3842" y="5028"/>
                    <a:pt x="4071" y="4747"/>
                    <a:pt x="4276" y="4454"/>
                  </a:cubicBezTo>
                  <a:cubicBezTo>
                    <a:pt x="4480" y="4173"/>
                    <a:pt x="4658" y="3880"/>
                    <a:pt x="4824" y="3561"/>
                  </a:cubicBezTo>
                  <a:lnTo>
                    <a:pt x="4237" y="3152"/>
                  </a:lnTo>
                  <a:cubicBezTo>
                    <a:pt x="4020" y="3369"/>
                    <a:pt x="3778" y="3599"/>
                    <a:pt x="3535" y="3803"/>
                  </a:cubicBezTo>
                  <a:cubicBezTo>
                    <a:pt x="3306" y="4020"/>
                    <a:pt x="3063" y="4211"/>
                    <a:pt x="2834" y="4352"/>
                  </a:cubicBezTo>
                  <a:cubicBezTo>
                    <a:pt x="2825" y="4357"/>
                    <a:pt x="2816" y="4363"/>
                    <a:pt x="2807" y="4368"/>
                  </a:cubicBezTo>
                  <a:lnTo>
                    <a:pt x="2807" y="4368"/>
                  </a:lnTo>
                  <a:cubicBezTo>
                    <a:pt x="2706" y="4162"/>
                    <a:pt x="2617" y="3942"/>
                    <a:pt x="2527" y="3714"/>
                  </a:cubicBezTo>
                  <a:cubicBezTo>
                    <a:pt x="2298" y="3127"/>
                    <a:pt x="2106" y="2502"/>
                    <a:pt x="1928" y="1876"/>
                  </a:cubicBezTo>
                  <a:cubicBezTo>
                    <a:pt x="1736" y="1264"/>
                    <a:pt x="1570" y="626"/>
                    <a:pt x="1404" y="0"/>
                  </a:cubicBez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39;p22"/>
            <p:cNvSpPr/>
            <p:nvPr/>
          </p:nvSpPr>
          <p:spPr>
            <a:xfrm>
              <a:off x="1874025" y="2449200"/>
              <a:ext cx="79475" cy="103975"/>
            </a:xfrm>
            <a:custGeom>
              <a:avLst/>
              <a:gdLst/>
              <a:ahLst/>
              <a:cxnLst/>
              <a:rect l="l" t="t" r="r" b="b"/>
              <a:pathLst>
                <a:path w="3179" h="4159" extrusionOk="0">
                  <a:moveTo>
                    <a:pt x="1345" y="0"/>
                  </a:moveTo>
                  <a:cubicBezTo>
                    <a:pt x="889" y="0"/>
                    <a:pt x="476" y="404"/>
                    <a:pt x="256" y="1032"/>
                  </a:cubicBezTo>
                  <a:cubicBezTo>
                    <a:pt x="1" y="1772"/>
                    <a:pt x="1047" y="4158"/>
                    <a:pt x="1047" y="4158"/>
                  </a:cubicBezTo>
                  <a:lnTo>
                    <a:pt x="3178" y="2767"/>
                  </a:lnTo>
                  <a:cubicBezTo>
                    <a:pt x="3178" y="2767"/>
                    <a:pt x="2872" y="1249"/>
                    <a:pt x="2132" y="419"/>
                  </a:cubicBezTo>
                  <a:cubicBezTo>
                    <a:pt x="1874" y="129"/>
                    <a:pt x="1603"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40;p22"/>
            <p:cNvSpPr/>
            <p:nvPr/>
          </p:nvSpPr>
          <p:spPr>
            <a:xfrm>
              <a:off x="1990475" y="2542200"/>
              <a:ext cx="38300" cy="42825"/>
            </a:xfrm>
            <a:custGeom>
              <a:avLst/>
              <a:gdLst/>
              <a:ahLst/>
              <a:cxnLst/>
              <a:rect l="l" t="t" r="r" b="b"/>
              <a:pathLst>
                <a:path w="1532" h="1713" extrusionOk="0">
                  <a:moveTo>
                    <a:pt x="1224" y="0"/>
                  </a:moveTo>
                  <a:cubicBezTo>
                    <a:pt x="1201" y="0"/>
                    <a:pt x="1182" y="14"/>
                    <a:pt x="1174" y="43"/>
                  </a:cubicBezTo>
                  <a:cubicBezTo>
                    <a:pt x="1085" y="591"/>
                    <a:pt x="0" y="1434"/>
                    <a:pt x="587" y="1689"/>
                  </a:cubicBezTo>
                  <a:cubicBezTo>
                    <a:pt x="621" y="1705"/>
                    <a:pt x="656" y="1712"/>
                    <a:pt x="692" y="1712"/>
                  </a:cubicBezTo>
                  <a:cubicBezTo>
                    <a:pt x="1025" y="1712"/>
                    <a:pt x="1430" y="1089"/>
                    <a:pt x="1430" y="1089"/>
                  </a:cubicBezTo>
                  <a:lnTo>
                    <a:pt x="1442" y="1102"/>
                  </a:lnTo>
                  <a:cubicBezTo>
                    <a:pt x="1532" y="808"/>
                    <a:pt x="1251" y="808"/>
                    <a:pt x="1340" y="234"/>
                  </a:cubicBezTo>
                  <a:cubicBezTo>
                    <a:pt x="1368" y="88"/>
                    <a:pt x="1284" y="0"/>
                    <a:pt x="1224" y="0"/>
                  </a:cubicBez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41;p22"/>
            <p:cNvSpPr/>
            <p:nvPr/>
          </p:nvSpPr>
          <p:spPr>
            <a:xfrm>
              <a:off x="2001950" y="2551175"/>
              <a:ext cx="36075" cy="35175"/>
            </a:xfrm>
            <a:custGeom>
              <a:avLst/>
              <a:gdLst/>
              <a:ahLst/>
              <a:cxnLst/>
              <a:rect l="l" t="t" r="r" b="b"/>
              <a:pathLst>
                <a:path w="1443" h="1407" extrusionOk="0">
                  <a:moveTo>
                    <a:pt x="1149" y="1"/>
                  </a:moveTo>
                  <a:cubicBezTo>
                    <a:pt x="1074" y="1"/>
                    <a:pt x="991" y="69"/>
                    <a:pt x="907" y="245"/>
                  </a:cubicBezTo>
                  <a:lnTo>
                    <a:pt x="779" y="347"/>
                  </a:lnTo>
                  <a:cubicBezTo>
                    <a:pt x="779" y="347"/>
                    <a:pt x="435" y="398"/>
                    <a:pt x="1" y="985"/>
                  </a:cubicBezTo>
                  <a:lnTo>
                    <a:pt x="460" y="1406"/>
                  </a:lnTo>
                  <a:lnTo>
                    <a:pt x="613" y="1368"/>
                  </a:lnTo>
                  <a:cubicBezTo>
                    <a:pt x="869" y="1330"/>
                    <a:pt x="1098" y="1228"/>
                    <a:pt x="1302" y="1075"/>
                  </a:cubicBezTo>
                  <a:lnTo>
                    <a:pt x="1341" y="1049"/>
                  </a:lnTo>
                  <a:cubicBezTo>
                    <a:pt x="1405" y="985"/>
                    <a:pt x="1443" y="883"/>
                    <a:pt x="1443" y="781"/>
                  </a:cubicBezTo>
                  <a:lnTo>
                    <a:pt x="1405" y="462"/>
                  </a:lnTo>
                  <a:cubicBezTo>
                    <a:pt x="1396" y="245"/>
                    <a:pt x="1289" y="1"/>
                    <a:pt x="1149" y="1"/>
                  </a:cubicBez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42;p22"/>
            <p:cNvSpPr/>
            <p:nvPr/>
          </p:nvSpPr>
          <p:spPr>
            <a:xfrm>
              <a:off x="1798425" y="2281725"/>
              <a:ext cx="112325" cy="134875"/>
            </a:xfrm>
            <a:custGeom>
              <a:avLst/>
              <a:gdLst/>
              <a:ahLst/>
              <a:cxnLst/>
              <a:rect l="l" t="t" r="r" b="b"/>
              <a:pathLst>
                <a:path w="4493" h="5395" extrusionOk="0">
                  <a:moveTo>
                    <a:pt x="2202" y="0"/>
                  </a:moveTo>
                  <a:cubicBezTo>
                    <a:pt x="1292" y="0"/>
                    <a:pt x="453" y="670"/>
                    <a:pt x="307" y="1670"/>
                  </a:cubicBezTo>
                  <a:cubicBezTo>
                    <a:pt x="115" y="3048"/>
                    <a:pt x="1" y="3635"/>
                    <a:pt x="536" y="4477"/>
                  </a:cubicBezTo>
                  <a:cubicBezTo>
                    <a:pt x="940" y="5091"/>
                    <a:pt x="1557" y="5395"/>
                    <a:pt x="2156" y="5395"/>
                  </a:cubicBezTo>
                  <a:cubicBezTo>
                    <a:pt x="2788" y="5395"/>
                    <a:pt x="3399" y="5056"/>
                    <a:pt x="3714" y="4388"/>
                  </a:cubicBezTo>
                  <a:cubicBezTo>
                    <a:pt x="4263" y="3226"/>
                    <a:pt x="4492" y="1146"/>
                    <a:pt x="3267" y="330"/>
                  </a:cubicBezTo>
                  <a:cubicBezTo>
                    <a:pt x="2926" y="103"/>
                    <a:pt x="2558" y="0"/>
                    <a:pt x="2202" y="0"/>
                  </a:cubicBez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43;p22"/>
            <p:cNvSpPr/>
            <p:nvPr/>
          </p:nvSpPr>
          <p:spPr>
            <a:xfrm>
              <a:off x="1722175" y="2275600"/>
              <a:ext cx="184825" cy="130900"/>
            </a:xfrm>
            <a:custGeom>
              <a:avLst/>
              <a:gdLst/>
              <a:ahLst/>
              <a:cxnLst/>
              <a:rect l="l" t="t" r="r" b="b"/>
              <a:pathLst>
                <a:path w="7393" h="5236" extrusionOk="0">
                  <a:moveTo>
                    <a:pt x="5067" y="1"/>
                  </a:moveTo>
                  <a:cubicBezTo>
                    <a:pt x="3433" y="1"/>
                    <a:pt x="3497" y="1060"/>
                    <a:pt x="3497" y="1060"/>
                  </a:cubicBezTo>
                  <a:cubicBezTo>
                    <a:pt x="3178" y="1111"/>
                    <a:pt x="1" y="3918"/>
                    <a:pt x="3931" y="5003"/>
                  </a:cubicBezTo>
                  <a:cubicBezTo>
                    <a:pt x="4518" y="5166"/>
                    <a:pt x="4978" y="5236"/>
                    <a:pt x="5338" y="5236"/>
                  </a:cubicBezTo>
                  <a:cubicBezTo>
                    <a:pt x="7393" y="5236"/>
                    <a:pt x="6126" y="2961"/>
                    <a:pt x="6126" y="2961"/>
                  </a:cubicBezTo>
                  <a:cubicBezTo>
                    <a:pt x="6687" y="2591"/>
                    <a:pt x="7274" y="2068"/>
                    <a:pt x="7223" y="1366"/>
                  </a:cubicBezTo>
                  <a:cubicBezTo>
                    <a:pt x="7172" y="664"/>
                    <a:pt x="6279" y="1"/>
                    <a:pt x="5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44;p22"/>
            <p:cNvSpPr/>
            <p:nvPr/>
          </p:nvSpPr>
          <p:spPr>
            <a:xfrm>
              <a:off x="1789800" y="2304625"/>
              <a:ext cx="94475" cy="16350"/>
            </a:xfrm>
            <a:custGeom>
              <a:avLst/>
              <a:gdLst/>
              <a:ahLst/>
              <a:cxnLst/>
              <a:rect l="l" t="t" r="r" b="b"/>
              <a:pathLst>
                <a:path w="3779" h="654" extrusionOk="0">
                  <a:moveTo>
                    <a:pt x="154" y="1"/>
                  </a:moveTo>
                  <a:cubicBezTo>
                    <a:pt x="154" y="1"/>
                    <a:pt x="1" y="358"/>
                    <a:pt x="52" y="511"/>
                  </a:cubicBezTo>
                  <a:cubicBezTo>
                    <a:pt x="358" y="593"/>
                    <a:pt x="1124" y="654"/>
                    <a:pt x="1893" y="654"/>
                  </a:cubicBezTo>
                  <a:cubicBezTo>
                    <a:pt x="2438" y="654"/>
                    <a:pt x="2984" y="624"/>
                    <a:pt x="3370" y="549"/>
                  </a:cubicBezTo>
                  <a:cubicBezTo>
                    <a:pt x="3446" y="371"/>
                    <a:pt x="3778" y="52"/>
                    <a:pt x="3778" y="52"/>
                  </a:cubicBezTo>
                  <a:lnTo>
                    <a:pt x="1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45;p22"/>
            <p:cNvSpPr/>
            <p:nvPr/>
          </p:nvSpPr>
          <p:spPr>
            <a:xfrm>
              <a:off x="1782150" y="2253600"/>
              <a:ext cx="134975" cy="59425"/>
            </a:xfrm>
            <a:custGeom>
              <a:avLst/>
              <a:gdLst/>
              <a:ahLst/>
              <a:cxnLst/>
              <a:rect l="l" t="t" r="r" b="b"/>
              <a:pathLst>
                <a:path w="5399" h="2377" extrusionOk="0">
                  <a:moveTo>
                    <a:pt x="2712" y="0"/>
                  </a:moveTo>
                  <a:cubicBezTo>
                    <a:pt x="2706" y="0"/>
                    <a:pt x="2700" y="0"/>
                    <a:pt x="2693" y="0"/>
                  </a:cubicBezTo>
                  <a:cubicBezTo>
                    <a:pt x="996" y="0"/>
                    <a:pt x="1" y="1161"/>
                    <a:pt x="307" y="2208"/>
                  </a:cubicBezTo>
                  <a:cubicBezTo>
                    <a:pt x="345" y="2332"/>
                    <a:pt x="945" y="2376"/>
                    <a:pt x="1704" y="2376"/>
                  </a:cubicBezTo>
                  <a:cubicBezTo>
                    <a:pt x="2738" y="2376"/>
                    <a:pt x="4068" y="2294"/>
                    <a:pt x="4671" y="2220"/>
                  </a:cubicBezTo>
                  <a:cubicBezTo>
                    <a:pt x="5028" y="2169"/>
                    <a:pt x="5398" y="2042"/>
                    <a:pt x="5398" y="2042"/>
                  </a:cubicBezTo>
                  <a:lnTo>
                    <a:pt x="5398" y="1940"/>
                  </a:lnTo>
                  <a:lnTo>
                    <a:pt x="4952" y="1940"/>
                  </a:lnTo>
                  <a:cubicBezTo>
                    <a:pt x="4952" y="1940"/>
                    <a:pt x="4673" y="0"/>
                    <a:pt x="2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46;p22"/>
            <p:cNvSpPr/>
            <p:nvPr/>
          </p:nvSpPr>
          <p:spPr>
            <a:xfrm>
              <a:off x="1812450" y="2250475"/>
              <a:ext cx="49175" cy="19725"/>
            </a:xfrm>
            <a:custGeom>
              <a:avLst/>
              <a:gdLst/>
              <a:ahLst/>
              <a:cxnLst/>
              <a:rect l="l" t="t" r="r" b="b"/>
              <a:pathLst>
                <a:path w="1967" h="789" extrusionOk="0">
                  <a:moveTo>
                    <a:pt x="1372" y="0"/>
                  </a:moveTo>
                  <a:cubicBezTo>
                    <a:pt x="1230" y="0"/>
                    <a:pt x="1086" y="6"/>
                    <a:pt x="971" y="23"/>
                  </a:cubicBezTo>
                  <a:cubicBezTo>
                    <a:pt x="665" y="125"/>
                    <a:pt x="384" y="163"/>
                    <a:pt x="1" y="750"/>
                  </a:cubicBezTo>
                  <a:lnTo>
                    <a:pt x="856" y="789"/>
                  </a:lnTo>
                  <a:cubicBezTo>
                    <a:pt x="856" y="789"/>
                    <a:pt x="1405" y="163"/>
                    <a:pt x="1966" y="163"/>
                  </a:cubicBezTo>
                  <a:cubicBezTo>
                    <a:pt x="1953" y="74"/>
                    <a:pt x="1928" y="23"/>
                    <a:pt x="1928" y="23"/>
                  </a:cubicBezTo>
                  <a:cubicBezTo>
                    <a:pt x="1928" y="23"/>
                    <a:pt x="1656" y="0"/>
                    <a:pt x="13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47;p22"/>
            <p:cNvSpPr/>
            <p:nvPr/>
          </p:nvSpPr>
          <p:spPr>
            <a:xfrm>
              <a:off x="1825550" y="2252825"/>
              <a:ext cx="35100" cy="49925"/>
            </a:xfrm>
            <a:custGeom>
              <a:avLst/>
              <a:gdLst/>
              <a:ahLst/>
              <a:cxnLst/>
              <a:rect l="l" t="t" r="r" b="b"/>
              <a:pathLst>
                <a:path w="1404" h="1997" extrusionOk="0">
                  <a:moveTo>
                    <a:pt x="1332" y="1"/>
                  </a:moveTo>
                  <a:cubicBezTo>
                    <a:pt x="1322" y="1"/>
                    <a:pt x="1312" y="2"/>
                    <a:pt x="1302" y="6"/>
                  </a:cubicBezTo>
                  <a:cubicBezTo>
                    <a:pt x="1263" y="18"/>
                    <a:pt x="230" y="503"/>
                    <a:pt x="13" y="1932"/>
                  </a:cubicBezTo>
                  <a:cubicBezTo>
                    <a:pt x="0" y="1958"/>
                    <a:pt x="26" y="1996"/>
                    <a:pt x="64" y="1996"/>
                  </a:cubicBezTo>
                  <a:cubicBezTo>
                    <a:pt x="102" y="1996"/>
                    <a:pt x="128" y="1971"/>
                    <a:pt x="128" y="1945"/>
                  </a:cubicBezTo>
                  <a:cubicBezTo>
                    <a:pt x="345" y="593"/>
                    <a:pt x="1353" y="120"/>
                    <a:pt x="1353" y="108"/>
                  </a:cubicBezTo>
                  <a:cubicBezTo>
                    <a:pt x="1391" y="95"/>
                    <a:pt x="1404" y="57"/>
                    <a:pt x="1391" y="31"/>
                  </a:cubicBezTo>
                  <a:cubicBezTo>
                    <a:pt x="1382" y="12"/>
                    <a:pt x="1359" y="1"/>
                    <a:pt x="1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48;p22"/>
            <p:cNvSpPr/>
            <p:nvPr/>
          </p:nvSpPr>
          <p:spPr>
            <a:xfrm>
              <a:off x="1864150" y="2336375"/>
              <a:ext cx="26825" cy="36850"/>
            </a:xfrm>
            <a:custGeom>
              <a:avLst/>
              <a:gdLst/>
              <a:ahLst/>
              <a:cxnLst/>
              <a:rect l="l" t="t" r="r" b="b"/>
              <a:pathLst>
                <a:path w="1073" h="1474" extrusionOk="0">
                  <a:moveTo>
                    <a:pt x="552" y="1"/>
                  </a:moveTo>
                  <a:cubicBezTo>
                    <a:pt x="455" y="1"/>
                    <a:pt x="355" y="39"/>
                    <a:pt x="268" y="122"/>
                  </a:cubicBezTo>
                  <a:cubicBezTo>
                    <a:pt x="0" y="377"/>
                    <a:pt x="115" y="913"/>
                    <a:pt x="268" y="1194"/>
                  </a:cubicBezTo>
                  <a:cubicBezTo>
                    <a:pt x="359" y="1368"/>
                    <a:pt x="499" y="1473"/>
                    <a:pt x="634" y="1473"/>
                  </a:cubicBezTo>
                  <a:cubicBezTo>
                    <a:pt x="747" y="1473"/>
                    <a:pt x="856" y="1400"/>
                    <a:pt x="932" y="1232"/>
                  </a:cubicBezTo>
                  <a:cubicBezTo>
                    <a:pt x="1034" y="1002"/>
                    <a:pt x="1072" y="670"/>
                    <a:pt x="983" y="377"/>
                  </a:cubicBezTo>
                  <a:cubicBezTo>
                    <a:pt x="916" y="142"/>
                    <a:pt x="738" y="1"/>
                    <a:pt x="552" y="1"/>
                  </a:cubicBez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49;p22"/>
            <p:cNvSpPr/>
            <p:nvPr/>
          </p:nvSpPr>
          <p:spPr>
            <a:xfrm>
              <a:off x="1625825" y="2664475"/>
              <a:ext cx="248550" cy="745575"/>
            </a:xfrm>
            <a:custGeom>
              <a:avLst/>
              <a:gdLst/>
              <a:ahLst/>
              <a:cxnLst/>
              <a:rect l="l" t="t" r="r" b="b"/>
              <a:pathLst>
                <a:path w="9942" h="29823" extrusionOk="0">
                  <a:moveTo>
                    <a:pt x="5731" y="1"/>
                  </a:moveTo>
                  <a:cubicBezTo>
                    <a:pt x="3102" y="3561"/>
                    <a:pt x="4901" y="4467"/>
                    <a:pt x="2132" y="15479"/>
                  </a:cubicBezTo>
                  <a:cubicBezTo>
                    <a:pt x="1035" y="19844"/>
                    <a:pt x="1" y="29822"/>
                    <a:pt x="1" y="29822"/>
                  </a:cubicBezTo>
                  <a:lnTo>
                    <a:pt x="1915" y="29822"/>
                  </a:lnTo>
                  <a:cubicBezTo>
                    <a:pt x="1915" y="29822"/>
                    <a:pt x="4225" y="19537"/>
                    <a:pt x="5679" y="15135"/>
                  </a:cubicBezTo>
                  <a:cubicBezTo>
                    <a:pt x="7466" y="9673"/>
                    <a:pt x="9942" y="1"/>
                    <a:pt x="9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50;p22"/>
            <p:cNvSpPr/>
            <p:nvPr/>
          </p:nvSpPr>
          <p:spPr>
            <a:xfrm>
              <a:off x="1788850" y="2740400"/>
              <a:ext cx="47575" cy="198775"/>
            </a:xfrm>
            <a:custGeom>
              <a:avLst/>
              <a:gdLst/>
              <a:ahLst/>
              <a:cxnLst/>
              <a:rect l="l" t="t" r="r" b="b"/>
              <a:pathLst>
                <a:path w="1903" h="7951" extrusionOk="0">
                  <a:moveTo>
                    <a:pt x="830" y="1"/>
                  </a:moveTo>
                  <a:cubicBezTo>
                    <a:pt x="1" y="3025"/>
                    <a:pt x="64" y="6330"/>
                    <a:pt x="422" y="7951"/>
                  </a:cubicBezTo>
                  <a:cubicBezTo>
                    <a:pt x="932" y="6190"/>
                    <a:pt x="1443" y="4352"/>
                    <a:pt x="1902" y="2693"/>
                  </a:cubicBezTo>
                  <a:cubicBezTo>
                    <a:pt x="1749" y="1787"/>
                    <a:pt x="1264" y="741"/>
                    <a:pt x="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51;p22"/>
            <p:cNvSpPr/>
            <p:nvPr/>
          </p:nvSpPr>
          <p:spPr>
            <a:xfrm>
              <a:off x="1619775" y="3387375"/>
              <a:ext cx="66700" cy="23625"/>
            </a:xfrm>
            <a:custGeom>
              <a:avLst/>
              <a:gdLst/>
              <a:ahLst/>
              <a:cxnLst/>
              <a:rect l="l" t="t" r="r" b="b"/>
              <a:pathLst>
                <a:path w="2668" h="945" extrusionOk="0">
                  <a:moveTo>
                    <a:pt x="2668" y="0"/>
                  </a:moveTo>
                  <a:lnTo>
                    <a:pt x="64" y="90"/>
                  </a:lnTo>
                  <a:lnTo>
                    <a:pt x="1" y="945"/>
                  </a:lnTo>
                  <a:lnTo>
                    <a:pt x="2438" y="945"/>
                  </a:lnTo>
                  <a:lnTo>
                    <a:pt x="26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52;p22"/>
            <p:cNvSpPr/>
            <p:nvPr/>
          </p:nvSpPr>
          <p:spPr>
            <a:xfrm>
              <a:off x="1860625" y="3376200"/>
              <a:ext cx="38000" cy="81700"/>
            </a:xfrm>
            <a:custGeom>
              <a:avLst/>
              <a:gdLst/>
              <a:ahLst/>
              <a:cxnLst/>
              <a:rect l="l" t="t" r="r" b="b"/>
              <a:pathLst>
                <a:path w="1520" h="3268" extrusionOk="0">
                  <a:moveTo>
                    <a:pt x="1" y="1"/>
                  </a:moveTo>
                  <a:lnTo>
                    <a:pt x="116" y="3268"/>
                  </a:lnTo>
                  <a:lnTo>
                    <a:pt x="1519" y="3268"/>
                  </a:lnTo>
                  <a:lnTo>
                    <a:pt x="1417" y="1"/>
                  </a:lnTo>
                  <a:close/>
                </a:path>
              </a:pathLst>
            </a:custGeom>
            <a:solidFill>
              <a:srgbClr val="CD5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53;p22"/>
            <p:cNvSpPr/>
            <p:nvPr/>
          </p:nvSpPr>
          <p:spPr>
            <a:xfrm>
              <a:off x="1853975" y="3433625"/>
              <a:ext cx="100800" cy="40225"/>
            </a:xfrm>
            <a:custGeom>
              <a:avLst/>
              <a:gdLst/>
              <a:ahLst/>
              <a:cxnLst/>
              <a:rect l="l" t="t" r="r" b="b"/>
              <a:pathLst>
                <a:path w="4032" h="1609" extrusionOk="0">
                  <a:moveTo>
                    <a:pt x="318" y="1"/>
                  </a:moveTo>
                  <a:cubicBezTo>
                    <a:pt x="254" y="1"/>
                    <a:pt x="216" y="39"/>
                    <a:pt x="203" y="103"/>
                  </a:cubicBezTo>
                  <a:lnTo>
                    <a:pt x="24" y="1353"/>
                  </a:lnTo>
                  <a:cubicBezTo>
                    <a:pt x="0" y="1475"/>
                    <a:pt x="103" y="1597"/>
                    <a:pt x="235" y="1597"/>
                  </a:cubicBezTo>
                  <a:cubicBezTo>
                    <a:pt x="241" y="1597"/>
                    <a:pt x="248" y="1596"/>
                    <a:pt x="254" y="1596"/>
                  </a:cubicBezTo>
                  <a:cubicBezTo>
                    <a:pt x="803" y="1596"/>
                    <a:pt x="1071" y="1558"/>
                    <a:pt x="1760" y="1558"/>
                  </a:cubicBezTo>
                  <a:cubicBezTo>
                    <a:pt x="2194" y="1558"/>
                    <a:pt x="2819" y="1609"/>
                    <a:pt x="3406" y="1609"/>
                  </a:cubicBezTo>
                  <a:cubicBezTo>
                    <a:pt x="4006" y="1609"/>
                    <a:pt x="4031" y="1022"/>
                    <a:pt x="3789" y="971"/>
                  </a:cubicBezTo>
                  <a:cubicBezTo>
                    <a:pt x="2679" y="728"/>
                    <a:pt x="2513" y="396"/>
                    <a:pt x="2130" y="90"/>
                  </a:cubicBezTo>
                  <a:cubicBezTo>
                    <a:pt x="2066" y="39"/>
                    <a:pt x="1990" y="1"/>
                    <a:pt x="1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54;p22"/>
            <p:cNvSpPr/>
            <p:nvPr/>
          </p:nvSpPr>
          <p:spPr>
            <a:xfrm>
              <a:off x="1860625" y="3376200"/>
              <a:ext cx="36725" cy="42150"/>
            </a:xfrm>
            <a:custGeom>
              <a:avLst/>
              <a:gdLst/>
              <a:ahLst/>
              <a:cxnLst/>
              <a:rect l="l" t="t" r="r" b="b"/>
              <a:pathLst>
                <a:path w="1469" h="1686" extrusionOk="0">
                  <a:moveTo>
                    <a:pt x="1" y="1"/>
                  </a:moveTo>
                  <a:lnTo>
                    <a:pt x="65" y="1685"/>
                  </a:lnTo>
                  <a:lnTo>
                    <a:pt x="1468" y="1685"/>
                  </a:lnTo>
                  <a:lnTo>
                    <a:pt x="1417" y="1"/>
                  </a:lnTo>
                  <a:close/>
                </a:path>
              </a:pathLst>
            </a:custGeom>
            <a:solidFill>
              <a:srgbClr val="CD5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55;p22"/>
            <p:cNvSpPr/>
            <p:nvPr/>
          </p:nvSpPr>
          <p:spPr>
            <a:xfrm>
              <a:off x="1763975" y="2664475"/>
              <a:ext cx="148375" cy="745575"/>
            </a:xfrm>
            <a:custGeom>
              <a:avLst/>
              <a:gdLst/>
              <a:ahLst/>
              <a:cxnLst/>
              <a:rect l="l" t="t" r="r" b="b"/>
              <a:pathLst>
                <a:path w="5935" h="29823" extrusionOk="0">
                  <a:moveTo>
                    <a:pt x="1710" y="1"/>
                  </a:moveTo>
                  <a:cubicBezTo>
                    <a:pt x="0" y="3561"/>
                    <a:pt x="2042" y="4467"/>
                    <a:pt x="2093" y="15479"/>
                  </a:cubicBezTo>
                  <a:cubicBezTo>
                    <a:pt x="2119" y="19844"/>
                    <a:pt x="3650" y="29822"/>
                    <a:pt x="3650" y="29822"/>
                  </a:cubicBezTo>
                  <a:lnTo>
                    <a:pt x="5577" y="29822"/>
                  </a:lnTo>
                  <a:cubicBezTo>
                    <a:pt x="5577" y="29822"/>
                    <a:pt x="5232" y="19537"/>
                    <a:pt x="5551" y="15135"/>
                  </a:cubicBezTo>
                  <a:cubicBezTo>
                    <a:pt x="5934" y="9673"/>
                    <a:pt x="5934" y="1"/>
                    <a:pt x="59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56;p22"/>
            <p:cNvSpPr/>
            <p:nvPr/>
          </p:nvSpPr>
          <p:spPr>
            <a:xfrm>
              <a:off x="1845325" y="3387375"/>
              <a:ext cx="64775" cy="23625"/>
            </a:xfrm>
            <a:custGeom>
              <a:avLst/>
              <a:gdLst/>
              <a:ahLst/>
              <a:cxnLst/>
              <a:rect l="l" t="t" r="r" b="b"/>
              <a:pathLst>
                <a:path w="2591" h="945" extrusionOk="0">
                  <a:moveTo>
                    <a:pt x="2591" y="0"/>
                  </a:moveTo>
                  <a:lnTo>
                    <a:pt x="0" y="90"/>
                  </a:lnTo>
                  <a:lnTo>
                    <a:pt x="128" y="945"/>
                  </a:lnTo>
                  <a:lnTo>
                    <a:pt x="2578" y="945"/>
                  </a:lnTo>
                  <a:lnTo>
                    <a:pt x="25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57;p22"/>
            <p:cNvSpPr/>
            <p:nvPr/>
          </p:nvSpPr>
          <p:spPr>
            <a:xfrm>
              <a:off x="1759825" y="2654900"/>
              <a:ext cx="156975" cy="16000"/>
            </a:xfrm>
            <a:custGeom>
              <a:avLst/>
              <a:gdLst/>
              <a:ahLst/>
              <a:cxnLst/>
              <a:rect l="l" t="t" r="r" b="b"/>
              <a:pathLst>
                <a:path w="6279" h="640" extrusionOk="0">
                  <a:moveTo>
                    <a:pt x="371" y="1"/>
                  </a:moveTo>
                  <a:cubicBezTo>
                    <a:pt x="332" y="1"/>
                    <a:pt x="294" y="27"/>
                    <a:pt x="281" y="52"/>
                  </a:cubicBezTo>
                  <a:lnTo>
                    <a:pt x="26" y="562"/>
                  </a:lnTo>
                  <a:cubicBezTo>
                    <a:pt x="0" y="601"/>
                    <a:pt x="52" y="639"/>
                    <a:pt x="115" y="639"/>
                  </a:cubicBezTo>
                  <a:lnTo>
                    <a:pt x="6126" y="639"/>
                  </a:lnTo>
                  <a:cubicBezTo>
                    <a:pt x="6177" y="639"/>
                    <a:pt x="6215" y="613"/>
                    <a:pt x="6215" y="588"/>
                  </a:cubicBezTo>
                  <a:lnTo>
                    <a:pt x="6266" y="78"/>
                  </a:lnTo>
                  <a:cubicBezTo>
                    <a:pt x="6279" y="39"/>
                    <a:pt x="6228" y="1"/>
                    <a:pt x="6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58;p22"/>
            <p:cNvSpPr/>
            <p:nvPr/>
          </p:nvSpPr>
          <p:spPr>
            <a:xfrm>
              <a:off x="1781200" y="2653950"/>
              <a:ext cx="8625" cy="18525"/>
            </a:xfrm>
            <a:custGeom>
              <a:avLst/>
              <a:gdLst/>
              <a:ahLst/>
              <a:cxnLst/>
              <a:rect l="l" t="t" r="r" b="b"/>
              <a:pathLst>
                <a:path w="345" h="741" extrusionOk="0">
                  <a:moveTo>
                    <a:pt x="128" y="1"/>
                  </a:moveTo>
                  <a:cubicBezTo>
                    <a:pt x="103" y="1"/>
                    <a:pt x="77" y="13"/>
                    <a:pt x="77" y="39"/>
                  </a:cubicBezTo>
                  <a:lnTo>
                    <a:pt x="0" y="703"/>
                  </a:lnTo>
                  <a:cubicBezTo>
                    <a:pt x="0" y="715"/>
                    <a:pt x="26" y="741"/>
                    <a:pt x="51" y="741"/>
                  </a:cubicBezTo>
                  <a:lnTo>
                    <a:pt x="205" y="741"/>
                  </a:lnTo>
                  <a:cubicBezTo>
                    <a:pt x="243" y="741"/>
                    <a:pt x="268" y="715"/>
                    <a:pt x="268" y="703"/>
                  </a:cubicBezTo>
                  <a:lnTo>
                    <a:pt x="345" y="39"/>
                  </a:lnTo>
                  <a:cubicBezTo>
                    <a:pt x="345" y="13"/>
                    <a:pt x="319"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59;p22"/>
            <p:cNvSpPr/>
            <p:nvPr/>
          </p:nvSpPr>
          <p:spPr>
            <a:xfrm>
              <a:off x="1875300" y="2653950"/>
              <a:ext cx="8650" cy="18525"/>
            </a:xfrm>
            <a:custGeom>
              <a:avLst/>
              <a:gdLst/>
              <a:ahLst/>
              <a:cxnLst/>
              <a:rect l="l" t="t" r="r" b="b"/>
              <a:pathLst>
                <a:path w="346" h="741" extrusionOk="0">
                  <a:moveTo>
                    <a:pt x="128" y="1"/>
                  </a:moveTo>
                  <a:cubicBezTo>
                    <a:pt x="103" y="1"/>
                    <a:pt x="77" y="13"/>
                    <a:pt x="77" y="39"/>
                  </a:cubicBezTo>
                  <a:lnTo>
                    <a:pt x="1" y="703"/>
                  </a:lnTo>
                  <a:cubicBezTo>
                    <a:pt x="1" y="715"/>
                    <a:pt x="26" y="741"/>
                    <a:pt x="52" y="741"/>
                  </a:cubicBezTo>
                  <a:lnTo>
                    <a:pt x="205" y="741"/>
                  </a:lnTo>
                  <a:cubicBezTo>
                    <a:pt x="243" y="741"/>
                    <a:pt x="269" y="715"/>
                    <a:pt x="269" y="703"/>
                  </a:cubicBezTo>
                  <a:lnTo>
                    <a:pt x="345" y="39"/>
                  </a:lnTo>
                  <a:cubicBezTo>
                    <a:pt x="345" y="13"/>
                    <a:pt x="320"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TextBox 103"/>
          <p:cNvSpPr txBox="1"/>
          <p:nvPr/>
        </p:nvSpPr>
        <p:spPr>
          <a:xfrm>
            <a:off x="3930230" y="1365644"/>
            <a:ext cx="3987800" cy="630942"/>
          </a:xfrm>
          <a:prstGeom prst="rect">
            <a:avLst/>
          </a:prstGeom>
          <a:noFill/>
        </p:spPr>
        <p:txBody>
          <a:bodyPr wrap="square" rtlCol="0">
            <a:spAutoFit/>
          </a:bodyPr>
          <a:lstStyle/>
          <a:p>
            <a:pPr algn="ctr"/>
            <a:r>
              <a:rPr lang="en-US" sz="3500" b="1" smtClean="0">
                <a:solidFill>
                  <a:srgbClr val="263238"/>
                </a:solidFill>
              </a:rPr>
              <a:t>LUYỆN TẬP</a:t>
            </a:r>
            <a:endParaRPr lang="en-US" sz="3500" b="1">
              <a:solidFill>
                <a:srgbClr val="263238"/>
              </a:solidFill>
            </a:endParaRPr>
          </a:p>
        </p:txBody>
      </p:sp>
      <p:pic>
        <p:nvPicPr>
          <p:cNvPr id="105" name="Google Shape;219;p3"/>
          <p:cNvPicPr preferRelativeResize="0"/>
          <p:nvPr/>
        </p:nvPicPr>
        <p:blipFill rotWithShape="1">
          <a:blip r:embed="rId2">
            <a:alphaModFix/>
          </a:blip>
          <a:srcRect/>
          <a:stretch/>
        </p:blipFill>
        <p:spPr>
          <a:xfrm>
            <a:off x="6676364" y="184270"/>
            <a:ext cx="2247190" cy="444380"/>
          </a:xfrm>
          <a:prstGeom prst="rect">
            <a:avLst/>
          </a:prstGeom>
          <a:noFill/>
          <a:ln>
            <a:noFill/>
          </a:ln>
        </p:spPr>
      </p:pic>
      <p:sp>
        <p:nvSpPr>
          <p:cNvPr id="109" name="TextBox 108"/>
          <p:cNvSpPr txBox="1"/>
          <p:nvPr/>
        </p:nvSpPr>
        <p:spPr>
          <a:xfrm>
            <a:off x="4342980" y="2071153"/>
            <a:ext cx="3162300" cy="1175258"/>
          </a:xfrm>
          <a:prstGeom prst="rect">
            <a:avLst/>
          </a:prstGeom>
          <a:noFill/>
        </p:spPr>
        <p:txBody>
          <a:bodyPr wrap="square" rtlCol="0">
            <a:spAutoFit/>
          </a:bodyPr>
          <a:lstStyle/>
          <a:p>
            <a:pPr algn="ctr">
              <a:lnSpc>
                <a:spcPct val="150000"/>
              </a:lnSpc>
            </a:pPr>
            <a:r>
              <a:rPr lang="vi-VN" sz="2500">
                <a:solidFill>
                  <a:srgbClr val="263238"/>
                </a:solidFill>
              </a:rPr>
              <a:t>Nhiệm vụ 1. Trả lời câu hỏi trắc nghiệm</a:t>
            </a:r>
            <a:endParaRPr lang="en-US" sz="2500">
              <a:solidFill>
                <a:srgbClr val="263238"/>
              </a:solidFill>
            </a:endParaRPr>
          </a:p>
        </p:txBody>
      </p:sp>
    </p:spTree>
    <p:extLst>
      <p:ext uri="{BB962C8B-B14F-4D97-AF65-F5344CB8AC3E}">
        <p14:creationId xmlns:p14="http://schemas.microsoft.com/office/powerpoint/2010/main" val="2248425713"/>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2;p3"/>
          <p:cNvSpPr/>
          <p:nvPr/>
        </p:nvSpPr>
        <p:spPr>
          <a:xfrm>
            <a:off x="338794" y="2249715"/>
            <a:ext cx="4027465" cy="1052707"/>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A. 1 bước.</a:t>
            </a:r>
            <a:endParaRPr sz="2000"/>
          </a:p>
        </p:txBody>
      </p:sp>
      <p:sp>
        <p:nvSpPr>
          <p:cNvPr id="5" name="Google Shape;103;p3"/>
          <p:cNvSpPr/>
          <p:nvPr/>
        </p:nvSpPr>
        <p:spPr>
          <a:xfrm>
            <a:off x="338795" y="3646723"/>
            <a:ext cx="4027465" cy="1052707"/>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C. 6 bước.</a:t>
            </a:r>
            <a:endParaRPr sz="2000"/>
          </a:p>
        </p:txBody>
      </p:sp>
      <p:sp>
        <p:nvSpPr>
          <p:cNvPr id="6" name="Google Shape;104;p3"/>
          <p:cNvSpPr/>
          <p:nvPr/>
        </p:nvSpPr>
        <p:spPr>
          <a:xfrm>
            <a:off x="4777740" y="2249715"/>
            <a:ext cx="4027465" cy="1052707"/>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B. 2 bước.</a:t>
            </a:r>
            <a:endParaRPr sz="2000"/>
          </a:p>
        </p:txBody>
      </p:sp>
      <p:sp>
        <p:nvSpPr>
          <p:cNvPr id="7" name="Google Shape;105;p3"/>
          <p:cNvSpPr/>
          <p:nvPr/>
        </p:nvSpPr>
        <p:spPr>
          <a:xfrm>
            <a:off x="4777741" y="3646723"/>
            <a:ext cx="4027465" cy="1052707"/>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D. 3 bước. </a:t>
            </a:r>
            <a:endParaRPr sz="2000"/>
          </a:p>
        </p:txBody>
      </p:sp>
      <p:sp>
        <p:nvSpPr>
          <p:cNvPr id="10" name="Google Shape;102;p3"/>
          <p:cNvSpPr/>
          <p:nvPr/>
        </p:nvSpPr>
        <p:spPr>
          <a:xfrm>
            <a:off x="338794" y="266217"/>
            <a:ext cx="8466412" cy="1639197"/>
          </a:xfrm>
          <a:prstGeom prst="roundRect">
            <a:avLst>
              <a:gd name="adj" fmla="val 13125"/>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b="1">
                <a:solidFill>
                  <a:srgbClr val="C00000"/>
                </a:solidFill>
              </a:rPr>
              <a:t>Câu 1: Để đánh giá mức độ phù hợp của bản thân với </a:t>
            </a:r>
            <a:endParaRPr lang="en-US" sz="2000" b="1" smtClean="0">
              <a:solidFill>
                <a:srgbClr val="C00000"/>
              </a:solidFill>
            </a:endParaRPr>
          </a:p>
          <a:p>
            <a:pPr algn="ctr">
              <a:lnSpc>
                <a:spcPct val="150000"/>
              </a:lnSpc>
            </a:pPr>
            <a:r>
              <a:rPr lang="vi-VN" sz="2000" b="1" smtClean="0">
                <a:solidFill>
                  <a:srgbClr val="C00000"/>
                </a:solidFill>
              </a:rPr>
              <a:t>một </a:t>
            </a:r>
            <a:r>
              <a:rPr lang="vi-VN" sz="2000" b="1">
                <a:solidFill>
                  <a:srgbClr val="C00000"/>
                </a:solidFill>
              </a:rPr>
              <a:t>số ngành nghề thuộc lĩnh vực kĩ thuật, công nghệ </a:t>
            </a:r>
            <a:endParaRPr lang="en-US" sz="2000" b="1" smtClean="0">
              <a:solidFill>
                <a:srgbClr val="C00000"/>
              </a:solidFill>
            </a:endParaRPr>
          </a:p>
          <a:p>
            <a:pPr algn="ctr">
              <a:lnSpc>
                <a:spcPct val="150000"/>
              </a:lnSpc>
            </a:pPr>
            <a:r>
              <a:rPr lang="vi-VN" sz="2000" b="1" smtClean="0">
                <a:solidFill>
                  <a:srgbClr val="C00000"/>
                </a:solidFill>
              </a:rPr>
              <a:t>cần </a:t>
            </a:r>
            <a:r>
              <a:rPr lang="vi-VN" sz="2000" b="1">
                <a:solidFill>
                  <a:srgbClr val="C00000"/>
                </a:solidFill>
              </a:rPr>
              <a:t>thực hiện theo quy trình mấy bước?</a:t>
            </a:r>
          </a:p>
        </p:txBody>
      </p:sp>
      <p:sp>
        <p:nvSpPr>
          <p:cNvPr id="8" name="Google Shape;107;p3"/>
          <p:cNvSpPr/>
          <p:nvPr/>
        </p:nvSpPr>
        <p:spPr>
          <a:xfrm>
            <a:off x="4777740" y="3646722"/>
            <a:ext cx="4027465" cy="1052707"/>
          </a:xfrm>
          <a:prstGeom prst="roundRect">
            <a:avLst>
              <a:gd name="adj" fmla="val 16667"/>
            </a:avLst>
          </a:prstGeom>
          <a:solidFill>
            <a:srgbClr val="FDEBD3"/>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D. 3 bước. </a:t>
            </a:r>
          </a:p>
        </p:txBody>
      </p:sp>
    </p:spTree>
    <p:extLst>
      <p:ext uri="{BB962C8B-B14F-4D97-AF65-F5344CB8AC3E}">
        <p14:creationId xmlns:p14="http://schemas.microsoft.com/office/powerpoint/2010/main" val="23114858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2;p3"/>
          <p:cNvSpPr/>
          <p:nvPr/>
        </p:nvSpPr>
        <p:spPr>
          <a:xfrm>
            <a:off x="338795" y="2017486"/>
            <a:ext cx="4027465" cy="1252544"/>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1800"/>
              <a:t>A. Làm rõ các đặc điểm về môi trường làm việc, cơ hội nghề nghiệp.</a:t>
            </a:r>
            <a:endParaRPr sz="1800"/>
          </a:p>
        </p:txBody>
      </p:sp>
      <p:sp>
        <p:nvSpPr>
          <p:cNvPr id="5" name="Google Shape;103;p3"/>
          <p:cNvSpPr/>
          <p:nvPr/>
        </p:nvSpPr>
        <p:spPr>
          <a:xfrm>
            <a:off x="338795" y="3563000"/>
            <a:ext cx="4027465" cy="1252544"/>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1800"/>
              <a:t>C. Làm rõ các đặc điểm về năng lực, điều kiện làm việc, mức thu nhập.</a:t>
            </a:r>
            <a:endParaRPr sz="1800"/>
          </a:p>
        </p:txBody>
      </p:sp>
      <p:sp>
        <p:nvSpPr>
          <p:cNvPr id="6" name="Google Shape;104;p3"/>
          <p:cNvSpPr/>
          <p:nvPr/>
        </p:nvSpPr>
        <p:spPr>
          <a:xfrm>
            <a:off x="4777741" y="2017486"/>
            <a:ext cx="4027465" cy="1252544"/>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1800"/>
              <a:t>B. Làm rõ các đặc điểm về năng lực, sở thích, cá tính, bối cảnh gia đình.</a:t>
            </a:r>
            <a:endParaRPr sz="1800"/>
          </a:p>
        </p:txBody>
      </p:sp>
      <p:sp>
        <p:nvSpPr>
          <p:cNvPr id="7" name="Google Shape;105;p3"/>
          <p:cNvSpPr/>
          <p:nvPr/>
        </p:nvSpPr>
        <p:spPr>
          <a:xfrm>
            <a:off x="4777741" y="3563000"/>
            <a:ext cx="4027465" cy="1252544"/>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1800"/>
              <a:t>D. Làm rõ các đặc điểm về năng lực chuyên môn, bối cảnh gia đình.</a:t>
            </a:r>
            <a:endParaRPr sz="1800"/>
          </a:p>
        </p:txBody>
      </p:sp>
      <p:sp>
        <p:nvSpPr>
          <p:cNvPr id="10" name="Google Shape;102;p3"/>
          <p:cNvSpPr/>
          <p:nvPr/>
        </p:nvSpPr>
        <p:spPr>
          <a:xfrm>
            <a:off x="338794" y="266216"/>
            <a:ext cx="8466412" cy="1446470"/>
          </a:xfrm>
          <a:prstGeom prst="roundRect">
            <a:avLst>
              <a:gd name="adj" fmla="val 13511"/>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1800" b="1">
                <a:solidFill>
                  <a:srgbClr val="C00000"/>
                </a:solidFill>
              </a:rPr>
              <a:t>Câu 2: Quy trình đánh giá bản thân có ý nghĩa gì khi thực hiện </a:t>
            </a:r>
            <a:endParaRPr lang="en-US" sz="1800" b="1" smtClean="0">
              <a:solidFill>
                <a:srgbClr val="C00000"/>
              </a:solidFill>
            </a:endParaRPr>
          </a:p>
          <a:p>
            <a:pPr algn="ctr">
              <a:lnSpc>
                <a:spcPct val="150000"/>
              </a:lnSpc>
            </a:pPr>
            <a:r>
              <a:rPr lang="vi-VN" sz="1800" b="1" smtClean="0">
                <a:solidFill>
                  <a:srgbClr val="C00000"/>
                </a:solidFill>
              </a:rPr>
              <a:t>đánh </a:t>
            </a:r>
            <a:r>
              <a:rPr lang="vi-VN" sz="1800" b="1">
                <a:solidFill>
                  <a:srgbClr val="C00000"/>
                </a:solidFill>
              </a:rPr>
              <a:t>giá mức độ phù hợp của bản thân với một số ngành nghề </a:t>
            </a:r>
            <a:endParaRPr lang="en-US" sz="1800" b="1" smtClean="0">
              <a:solidFill>
                <a:srgbClr val="C00000"/>
              </a:solidFill>
            </a:endParaRPr>
          </a:p>
          <a:p>
            <a:pPr algn="ctr">
              <a:lnSpc>
                <a:spcPct val="150000"/>
              </a:lnSpc>
            </a:pPr>
            <a:r>
              <a:rPr lang="vi-VN" sz="1800" b="1" smtClean="0">
                <a:solidFill>
                  <a:srgbClr val="C00000"/>
                </a:solidFill>
              </a:rPr>
              <a:t>thuộc </a:t>
            </a:r>
            <a:r>
              <a:rPr lang="vi-VN" sz="1800" b="1">
                <a:solidFill>
                  <a:srgbClr val="C00000"/>
                </a:solidFill>
              </a:rPr>
              <a:t>lĩnh vực kĩ thuật, công nghệ?</a:t>
            </a:r>
          </a:p>
        </p:txBody>
      </p:sp>
      <p:sp>
        <p:nvSpPr>
          <p:cNvPr id="8" name="Google Shape;107;p3"/>
          <p:cNvSpPr/>
          <p:nvPr/>
        </p:nvSpPr>
        <p:spPr>
          <a:xfrm>
            <a:off x="4777740" y="2020171"/>
            <a:ext cx="4027465" cy="1252544"/>
          </a:xfrm>
          <a:prstGeom prst="roundRect">
            <a:avLst>
              <a:gd name="adj" fmla="val 16667"/>
            </a:avLst>
          </a:prstGeom>
          <a:solidFill>
            <a:srgbClr val="FDEBD3"/>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1800"/>
              <a:t>B. Làm rõ các đặc điểm về năng lực, sở thích, cá tính, bối cảnh gia đình.</a:t>
            </a:r>
          </a:p>
        </p:txBody>
      </p:sp>
    </p:spTree>
    <p:extLst>
      <p:ext uri="{BB962C8B-B14F-4D97-AF65-F5344CB8AC3E}">
        <p14:creationId xmlns:p14="http://schemas.microsoft.com/office/powerpoint/2010/main" val="11222272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2;p3"/>
          <p:cNvSpPr/>
          <p:nvPr/>
        </p:nvSpPr>
        <p:spPr>
          <a:xfrm>
            <a:off x="338794" y="1909324"/>
            <a:ext cx="4027465" cy="1197850"/>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A. Nghề thuộc lĩnh vực giáo dục.</a:t>
            </a:r>
            <a:endParaRPr sz="2000"/>
          </a:p>
        </p:txBody>
      </p:sp>
      <p:sp>
        <p:nvSpPr>
          <p:cNvPr id="5" name="Google Shape;103;p3"/>
          <p:cNvSpPr/>
          <p:nvPr/>
        </p:nvSpPr>
        <p:spPr>
          <a:xfrm>
            <a:off x="338795" y="3501580"/>
            <a:ext cx="4027465" cy="1197850"/>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C. Nghề thuộc lĩnh vực </a:t>
            </a:r>
            <a:endParaRPr lang="en-US" sz="2000" smtClean="0"/>
          </a:p>
          <a:p>
            <a:pPr algn="ctr">
              <a:lnSpc>
                <a:spcPct val="150000"/>
              </a:lnSpc>
            </a:pPr>
            <a:r>
              <a:rPr lang="vi-VN" sz="2000" smtClean="0"/>
              <a:t>nghiên </a:t>
            </a:r>
            <a:r>
              <a:rPr lang="vi-VN" sz="2000"/>
              <a:t>cứu.</a:t>
            </a:r>
            <a:endParaRPr sz="2000"/>
          </a:p>
        </p:txBody>
      </p:sp>
      <p:sp>
        <p:nvSpPr>
          <p:cNvPr id="6" name="Google Shape;104;p3"/>
          <p:cNvSpPr/>
          <p:nvPr/>
        </p:nvSpPr>
        <p:spPr>
          <a:xfrm>
            <a:off x="4777740" y="1909324"/>
            <a:ext cx="4027465" cy="1197850"/>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B. Nghề thuộc lĩnh vực kĩ thuật, công nghệ.</a:t>
            </a:r>
            <a:endParaRPr sz="2000"/>
          </a:p>
        </p:txBody>
      </p:sp>
      <p:sp>
        <p:nvSpPr>
          <p:cNvPr id="7" name="Google Shape;105;p3"/>
          <p:cNvSpPr/>
          <p:nvPr/>
        </p:nvSpPr>
        <p:spPr>
          <a:xfrm>
            <a:off x="4777741" y="3501580"/>
            <a:ext cx="4027465" cy="1197850"/>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D. Nghề thuộc lĩnh vực quản lí.</a:t>
            </a:r>
            <a:endParaRPr sz="2000"/>
          </a:p>
        </p:txBody>
      </p:sp>
      <p:sp>
        <p:nvSpPr>
          <p:cNvPr id="10" name="Google Shape;102;p3"/>
          <p:cNvSpPr/>
          <p:nvPr/>
        </p:nvSpPr>
        <p:spPr>
          <a:xfrm>
            <a:off x="338794" y="266217"/>
            <a:ext cx="8466412" cy="1257783"/>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b="1">
                <a:solidFill>
                  <a:srgbClr val="C00000"/>
                </a:solidFill>
              </a:rPr>
              <a:t>Câu 3: Nghề nào phù hợp với người có sở thích </a:t>
            </a:r>
            <a:endParaRPr lang="en-US" sz="2000" b="1" smtClean="0">
              <a:solidFill>
                <a:srgbClr val="C00000"/>
              </a:solidFill>
            </a:endParaRPr>
          </a:p>
          <a:p>
            <a:pPr algn="ctr">
              <a:lnSpc>
                <a:spcPct val="150000"/>
              </a:lnSpc>
            </a:pPr>
            <a:r>
              <a:rPr lang="vi-VN" sz="2000" b="1" smtClean="0">
                <a:solidFill>
                  <a:srgbClr val="C00000"/>
                </a:solidFill>
              </a:rPr>
              <a:t>làm </a:t>
            </a:r>
            <a:r>
              <a:rPr lang="vi-VN" sz="2000" b="1">
                <a:solidFill>
                  <a:srgbClr val="C00000"/>
                </a:solidFill>
              </a:rPr>
              <a:t>việc với máy móc, dụng cụ?</a:t>
            </a:r>
          </a:p>
        </p:txBody>
      </p:sp>
      <p:sp>
        <p:nvSpPr>
          <p:cNvPr id="8" name="Google Shape;107;p3"/>
          <p:cNvSpPr/>
          <p:nvPr/>
        </p:nvSpPr>
        <p:spPr>
          <a:xfrm>
            <a:off x="4777739" y="1909324"/>
            <a:ext cx="4027465" cy="1197850"/>
          </a:xfrm>
          <a:prstGeom prst="roundRect">
            <a:avLst>
              <a:gd name="adj" fmla="val 16667"/>
            </a:avLst>
          </a:prstGeom>
          <a:solidFill>
            <a:srgbClr val="FDEBD3"/>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B. Nghề thuộc lĩnh vực kĩ thuật, công nghệ.</a:t>
            </a:r>
          </a:p>
        </p:txBody>
      </p:sp>
    </p:spTree>
    <p:extLst>
      <p:ext uri="{BB962C8B-B14F-4D97-AF65-F5344CB8AC3E}">
        <p14:creationId xmlns:p14="http://schemas.microsoft.com/office/powerpoint/2010/main" val="20855726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p:cNvSpPr txBox="1"/>
          <p:nvPr/>
        </p:nvSpPr>
        <p:spPr>
          <a:xfrm>
            <a:off x="0" y="787590"/>
            <a:ext cx="9144000" cy="3224152"/>
          </a:xfrm>
          <a:prstGeom prst="rect">
            <a:avLst/>
          </a:prstGeom>
          <a:noFill/>
        </p:spPr>
        <p:txBody>
          <a:bodyPr wrap="square" rtlCol="0">
            <a:spAutoFit/>
          </a:bodyPr>
          <a:lstStyle/>
          <a:p>
            <a:pPr algn="ctr">
              <a:lnSpc>
                <a:spcPct val="150000"/>
              </a:lnSpc>
            </a:pPr>
            <a:r>
              <a:rPr lang="vi-VN" sz="3500" b="1">
                <a:solidFill>
                  <a:schemeClr val="accent2">
                    <a:lumMod val="50000"/>
                  </a:schemeClr>
                </a:solidFill>
              </a:rPr>
              <a:t>BÀI 5: DỰ ÁN: TỰ ĐÁNH GIÁ MỨC ĐỘ PHÙ HỢP CỦA BẢN THÂN VỚI MỘT SỐ NGÀNH NGHỀ THUỘC LĨNH VỰC </a:t>
            </a:r>
            <a:endParaRPr lang="en-US" sz="3500" b="1" smtClean="0">
              <a:solidFill>
                <a:schemeClr val="accent2">
                  <a:lumMod val="50000"/>
                </a:schemeClr>
              </a:solidFill>
            </a:endParaRPr>
          </a:p>
          <a:p>
            <a:pPr algn="ctr">
              <a:lnSpc>
                <a:spcPct val="150000"/>
              </a:lnSpc>
            </a:pPr>
            <a:r>
              <a:rPr lang="vi-VN" sz="3500" b="1" smtClean="0">
                <a:solidFill>
                  <a:schemeClr val="accent2">
                    <a:lumMod val="50000"/>
                  </a:schemeClr>
                </a:solidFill>
              </a:rPr>
              <a:t>KĨ </a:t>
            </a:r>
            <a:r>
              <a:rPr lang="vi-VN" sz="3500" b="1">
                <a:solidFill>
                  <a:schemeClr val="accent2">
                    <a:lumMod val="50000"/>
                  </a:schemeClr>
                </a:solidFill>
              </a:rPr>
              <a:t>THUẬT, CÔNG NGHỆ</a:t>
            </a:r>
            <a:endParaRPr lang="en-US" sz="3500" b="1">
              <a:solidFill>
                <a:schemeClr val="accent2">
                  <a:lumMod val="5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7327" y="3887886"/>
            <a:ext cx="1886673" cy="1255614"/>
          </a:xfrm>
          <a:prstGeom prst="rect">
            <a:avLst/>
          </a:prstGeom>
        </p:spPr>
      </p:pic>
      <p:pic>
        <p:nvPicPr>
          <p:cNvPr id="106" name="Picture 10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032" y="3483976"/>
            <a:ext cx="1081654" cy="1659524"/>
          </a:xfrm>
          <a:prstGeom prst="rect">
            <a:avLst/>
          </a:prstGeom>
        </p:spPr>
      </p:pic>
    </p:spTree>
    <p:extLst>
      <p:ext uri="{BB962C8B-B14F-4D97-AF65-F5344CB8AC3E}">
        <p14:creationId xmlns:p14="http://schemas.microsoft.com/office/powerpoint/2010/main" val="1088894527"/>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outVertical)">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2;p3"/>
          <p:cNvSpPr/>
          <p:nvPr/>
        </p:nvSpPr>
        <p:spPr>
          <a:xfrm>
            <a:off x="338794" y="2008023"/>
            <a:ext cx="4027465" cy="1168821"/>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A. Nhà nghiên cứu sử học.</a:t>
            </a:r>
            <a:endParaRPr sz="2000"/>
          </a:p>
        </p:txBody>
      </p:sp>
      <p:sp>
        <p:nvSpPr>
          <p:cNvPr id="5" name="Google Shape;103;p3"/>
          <p:cNvSpPr/>
          <p:nvPr/>
        </p:nvSpPr>
        <p:spPr>
          <a:xfrm>
            <a:off x="338795" y="3626844"/>
            <a:ext cx="4027465" cy="1168821"/>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C. Đầu bếp.</a:t>
            </a:r>
            <a:endParaRPr sz="2000"/>
          </a:p>
        </p:txBody>
      </p:sp>
      <p:sp>
        <p:nvSpPr>
          <p:cNvPr id="6" name="Google Shape;104;p3"/>
          <p:cNvSpPr/>
          <p:nvPr/>
        </p:nvSpPr>
        <p:spPr>
          <a:xfrm>
            <a:off x="4777740" y="2008023"/>
            <a:ext cx="4027465" cy="1168821"/>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B. Nhân viên tư vấn.</a:t>
            </a:r>
            <a:endParaRPr sz="2000"/>
          </a:p>
        </p:txBody>
      </p:sp>
      <p:sp>
        <p:nvSpPr>
          <p:cNvPr id="7" name="Google Shape;105;p3"/>
          <p:cNvSpPr/>
          <p:nvPr/>
        </p:nvSpPr>
        <p:spPr>
          <a:xfrm>
            <a:off x="4777741" y="3626844"/>
            <a:ext cx="4027465" cy="1168821"/>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D. Kĩ sư xây dựng.</a:t>
            </a:r>
            <a:endParaRPr sz="2000"/>
          </a:p>
        </p:txBody>
      </p:sp>
      <p:sp>
        <p:nvSpPr>
          <p:cNvPr id="10" name="Google Shape;102;p3"/>
          <p:cNvSpPr/>
          <p:nvPr/>
        </p:nvSpPr>
        <p:spPr>
          <a:xfrm>
            <a:off x="338794" y="266217"/>
            <a:ext cx="8466412" cy="1291806"/>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b="1">
                <a:solidFill>
                  <a:srgbClr val="C00000"/>
                </a:solidFill>
              </a:rPr>
              <a:t>Câu 4: Nghề nào phù hợp với người </a:t>
            </a:r>
            <a:endParaRPr lang="en-US" sz="2000" b="1" smtClean="0">
              <a:solidFill>
                <a:srgbClr val="C00000"/>
              </a:solidFill>
            </a:endParaRPr>
          </a:p>
          <a:p>
            <a:pPr algn="ctr">
              <a:lnSpc>
                <a:spcPct val="150000"/>
              </a:lnSpc>
            </a:pPr>
            <a:r>
              <a:rPr lang="vi-VN" sz="2000" b="1" smtClean="0">
                <a:solidFill>
                  <a:srgbClr val="C00000"/>
                </a:solidFill>
              </a:rPr>
              <a:t>biết </a:t>
            </a:r>
            <a:r>
              <a:rPr lang="vi-VN" sz="2000" b="1">
                <a:solidFill>
                  <a:srgbClr val="C00000"/>
                </a:solidFill>
              </a:rPr>
              <a:t>đọc các bản vẽ/bản vẽ thiết kế?</a:t>
            </a:r>
          </a:p>
        </p:txBody>
      </p:sp>
      <p:sp>
        <p:nvSpPr>
          <p:cNvPr id="8" name="Google Shape;107;p3"/>
          <p:cNvSpPr/>
          <p:nvPr/>
        </p:nvSpPr>
        <p:spPr>
          <a:xfrm>
            <a:off x="4777739" y="3626844"/>
            <a:ext cx="4027465" cy="1168821"/>
          </a:xfrm>
          <a:prstGeom prst="roundRect">
            <a:avLst>
              <a:gd name="adj" fmla="val 16667"/>
            </a:avLst>
          </a:prstGeom>
          <a:solidFill>
            <a:srgbClr val="FDEBD3"/>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D. Kĩ sư xây dựng.</a:t>
            </a:r>
          </a:p>
        </p:txBody>
      </p:sp>
    </p:spTree>
    <p:extLst>
      <p:ext uri="{BB962C8B-B14F-4D97-AF65-F5344CB8AC3E}">
        <p14:creationId xmlns:p14="http://schemas.microsoft.com/office/powerpoint/2010/main" val="41159611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2;p3"/>
          <p:cNvSpPr/>
          <p:nvPr/>
        </p:nvSpPr>
        <p:spPr>
          <a:xfrm>
            <a:off x="338795" y="1993039"/>
            <a:ext cx="4027465" cy="1179707"/>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A. Nhóm xã hội.</a:t>
            </a:r>
            <a:endParaRPr sz="2000"/>
          </a:p>
        </p:txBody>
      </p:sp>
      <p:sp>
        <p:nvSpPr>
          <p:cNvPr id="5" name="Google Shape;103;p3"/>
          <p:cNvSpPr/>
          <p:nvPr/>
        </p:nvSpPr>
        <p:spPr>
          <a:xfrm>
            <a:off x="338795" y="3519723"/>
            <a:ext cx="4027465" cy="1179707"/>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C. Nhóm nghiên cứu.</a:t>
            </a:r>
            <a:endParaRPr sz="2000"/>
          </a:p>
        </p:txBody>
      </p:sp>
      <p:sp>
        <p:nvSpPr>
          <p:cNvPr id="6" name="Google Shape;104;p3"/>
          <p:cNvSpPr/>
          <p:nvPr/>
        </p:nvSpPr>
        <p:spPr>
          <a:xfrm>
            <a:off x="4777741" y="1993039"/>
            <a:ext cx="4027465" cy="1179707"/>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B. Nhóm nghệ thuật.</a:t>
            </a:r>
            <a:endParaRPr sz="2000"/>
          </a:p>
        </p:txBody>
      </p:sp>
      <p:sp>
        <p:nvSpPr>
          <p:cNvPr id="7" name="Google Shape;105;p3"/>
          <p:cNvSpPr/>
          <p:nvPr/>
        </p:nvSpPr>
        <p:spPr>
          <a:xfrm>
            <a:off x="4777741" y="3519723"/>
            <a:ext cx="4027465" cy="1179707"/>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D. Nhóm nghiệp vụ.</a:t>
            </a:r>
            <a:endParaRPr sz="2000"/>
          </a:p>
        </p:txBody>
      </p:sp>
      <p:sp>
        <p:nvSpPr>
          <p:cNvPr id="10" name="Google Shape;102;p3"/>
          <p:cNvSpPr/>
          <p:nvPr/>
        </p:nvSpPr>
        <p:spPr>
          <a:xfrm>
            <a:off x="338794" y="266217"/>
            <a:ext cx="8466412" cy="1379845"/>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b="1">
                <a:solidFill>
                  <a:srgbClr val="C00000"/>
                </a:solidFill>
              </a:rPr>
              <a:t>Câu 5: Thích điều tra, phân loại, khái quát và tổng hợp vấn đề </a:t>
            </a:r>
            <a:endParaRPr lang="en-US" sz="2000" b="1" smtClean="0">
              <a:solidFill>
                <a:srgbClr val="C00000"/>
              </a:solidFill>
            </a:endParaRPr>
          </a:p>
          <a:p>
            <a:pPr algn="ctr">
              <a:lnSpc>
                <a:spcPct val="150000"/>
              </a:lnSpc>
            </a:pPr>
            <a:r>
              <a:rPr lang="vi-VN" sz="2000" b="1" smtClean="0">
                <a:solidFill>
                  <a:srgbClr val="C00000"/>
                </a:solidFill>
              </a:rPr>
              <a:t>phù </a:t>
            </a:r>
            <a:r>
              <a:rPr lang="vi-VN" sz="2000" b="1">
                <a:solidFill>
                  <a:srgbClr val="C00000"/>
                </a:solidFill>
              </a:rPr>
              <a:t>hợp với nhóm tính cách nào?</a:t>
            </a:r>
          </a:p>
        </p:txBody>
      </p:sp>
      <p:sp>
        <p:nvSpPr>
          <p:cNvPr id="8" name="Google Shape;107;p3"/>
          <p:cNvSpPr/>
          <p:nvPr/>
        </p:nvSpPr>
        <p:spPr>
          <a:xfrm>
            <a:off x="338795" y="3519722"/>
            <a:ext cx="4027465" cy="1179707"/>
          </a:xfrm>
          <a:prstGeom prst="roundRect">
            <a:avLst>
              <a:gd name="adj" fmla="val 16667"/>
            </a:avLst>
          </a:prstGeom>
          <a:solidFill>
            <a:srgbClr val="FDEBD3"/>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C. Nhóm nghiên cứu.</a:t>
            </a:r>
          </a:p>
        </p:txBody>
      </p:sp>
    </p:spTree>
    <p:extLst>
      <p:ext uri="{BB962C8B-B14F-4D97-AF65-F5344CB8AC3E}">
        <p14:creationId xmlns:p14="http://schemas.microsoft.com/office/powerpoint/2010/main" val="17329714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2;p3"/>
          <p:cNvSpPr/>
          <p:nvPr/>
        </p:nvSpPr>
        <p:spPr>
          <a:xfrm>
            <a:off x="338795" y="1827848"/>
            <a:ext cx="4027465" cy="1256859"/>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A. Có khả năng làm việc độc lập.</a:t>
            </a:r>
            <a:endParaRPr sz="2000"/>
          </a:p>
        </p:txBody>
      </p:sp>
      <p:sp>
        <p:nvSpPr>
          <p:cNvPr id="5" name="Google Shape;103;p3"/>
          <p:cNvSpPr/>
          <p:nvPr/>
        </p:nvSpPr>
        <p:spPr>
          <a:xfrm>
            <a:off x="338795" y="3442571"/>
            <a:ext cx="4027465" cy="1256859"/>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C. Trực tiếp tạo ra các thành phẩm kĩ thuật, công nghệ.</a:t>
            </a:r>
            <a:endParaRPr sz="2000"/>
          </a:p>
        </p:txBody>
      </p:sp>
      <p:sp>
        <p:nvSpPr>
          <p:cNvPr id="6" name="Google Shape;104;p3"/>
          <p:cNvSpPr/>
          <p:nvPr/>
        </p:nvSpPr>
        <p:spPr>
          <a:xfrm>
            <a:off x="4777741" y="1827848"/>
            <a:ext cx="4027465" cy="1256859"/>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B. Vận hành, thiết kế, sửa chữa máy móc, thiết bị công nghệ.</a:t>
            </a:r>
            <a:endParaRPr sz="2000"/>
          </a:p>
        </p:txBody>
      </p:sp>
      <p:sp>
        <p:nvSpPr>
          <p:cNvPr id="7" name="Google Shape;105;p3"/>
          <p:cNvSpPr/>
          <p:nvPr/>
        </p:nvSpPr>
        <p:spPr>
          <a:xfrm>
            <a:off x="4777741" y="3442571"/>
            <a:ext cx="4027465" cy="1256859"/>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D. Môi trường làm việc có tính </a:t>
            </a:r>
            <a:endParaRPr lang="en-US" sz="2000" smtClean="0"/>
          </a:p>
          <a:p>
            <a:pPr algn="ctr">
              <a:lnSpc>
                <a:spcPct val="150000"/>
              </a:lnSpc>
            </a:pPr>
            <a:r>
              <a:rPr lang="vi-VN" sz="2000" smtClean="0"/>
              <a:t>kỉ </a:t>
            </a:r>
            <a:r>
              <a:rPr lang="vi-VN" sz="2000"/>
              <a:t>luật cao, ngăn nắp.</a:t>
            </a:r>
            <a:endParaRPr sz="2000"/>
          </a:p>
        </p:txBody>
      </p:sp>
      <p:sp>
        <p:nvSpPr>
          <p:cNvPr id="10" name="Google Shape;102;p3"/>
          <p:cNvSpPr/>
          <p:nvPr/>
        </p:nvSpPr>
        <p:spPr>
          <a:xfrm>
            <a:off x="338794" y="266217"/>
            <a:ext cx="8466412" cy="1203767"/>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b="1">
                <a:solidFill>
                  <a:srgbClr val="C00000"/>
                </a:solidFill>
              </a:rPr>
              <a:t>Câu 6: Nội dung nào dưới đây </a:t>
            </a:r>
            <a:r>
              <a:rPr lang="en-US" sz="2000" b="1" smtClean="0">
                <a:solidFill>
                  <a:srgbClr val="C00000"/>
                </a:solidFill>
              </a:rPr>
              <a:t>KHÔNG</a:t>
            </a:r>
            <a:r>
              <a:rPr lang="vi-VN" sz="2000" b="1" smtClean="0">
                <a:solidFill>
                  <a:srgbClr val="C00000"/>
                </a:solidFill>
              </a:rPr>
              <a:t> </a:t>
            </a:r>
            <a:r>
              <a:rPr lang="vi-VN" sz="2000" b="1">
                <a:solidFill>
                  <a:srgbClr val="C00000"/>
                </a:solidFill>
              </a:rPr>
              <a:t>phải là đặc điểm sở thích </a:t>
            </a:r>
            <a:endParaRPr lang="en-US" sz="2000" b="1" smtClean="0">
              <a:solidFill>
                <a:srgbClr val="C00000"/>
              </a:solidFill>
            </a:endParaRPr>
          </a:p>
          <a:p>
            <a:pPr algn="ctr">
              <a:lnSpc>
                <a:spcPct val="150000"/>
              </a:lnSpc>
            </a:pPr>
            <a:r>
              <a:rPr lang="vi-VN" sz="2000" b="1" smtClean="0">
                <a:solidFill>
                  <a:srgbClr val="C00000"/>
                </a:solidFill>
              </a:rPr>
              <a:t>khi </a:t>
            </a:r>
            <a:r>
              <a:rPr lang="vi-VN" sz="2000" b="1">
                <a:solidFill>
                  <a:srgbClr val="C00000"/>
                </a:solidFill>
              </a:rPr>
              <a:t>đánh giá mức độ phù hợp nghề nghiệp?</a:t>
            </a:r>
          </a:p>
        </p:txBody>
      </p:sp>
      <p:sp>
        <p:nvSpPr>
          <p:cNvPr id="8" name="Google Shape;107;p3"/>
          <p:cNvSpPr/>
          <p:nvPr/>
        </p:nvSpPr>
        <p:spPr>
          <a:xfrm>
            <a:off x="4777740" y="3442571"/>
            <a:ext cx="4027465" cy="1256859"/>
          </a:xfrm>
          <a:prstGeom prst="roundRect">
            <a:avLst>
              <a:gd name="adj" fmla="val 16667"/>
            </a:avLst>
          </a:prstGeom>
          <a:solidFill>
            <a:srgbClr val="FDEBD3"/>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D. Môi trường làm việc có tính </a:t>
            </a:r>
            <a:endParaRPr lang="en-US" sz="2000" smtClean="0"/>
          </a:p>
          <a:p>
            <a:pPr algn="ctr">
              <a:lnSpc>
                <a:spcPct val="150000"/>
              </a:lnSpc>
            </a:pPr>
            <a:r>
              <a:rPr lang="vi-VN" sz="2000" smtClean="0"/>
              <a:t>kỉ </a:t>
            </a:r>
            <a:r>
              <a:rPr lang="vi-VN" sz="2000"/>
              <a:t>luật cao, ngăn nắp.</a:t>
            </a:r>
          </a:p>
        </p:txBody>
      </p:sp>
    </p:spTree>
    <p:extLst>
      <p:ext uri="{BB962C8B-B14F-4D97-AF65-F5344CB8AC3E}">
        <p14:creationId xmlns:p14="http://schemas.microsoft.com/office/powerpoint/2010/main" val="33511497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2;p3"/>
          <p:cNvSpPr/>
          <p:nvPr/>
        </p:nvSpPr>
        <p:spPr>
          <a:xfrm>
            <a:off x="338795" y="1601332"/>
            <a:ext cx="4027465" cy="1484507"/>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smtClean="0"/>
              <a:t>A. Xây </a:t>
            </a:r>
            <a:r>
              <a:rPr lang="vi-VN" sz="2000"/>
              <a:t>dựng phần mềm, </a:t>
            </a:r>
            <a:endParaRPr lang="en-US" sz="2000" smtClean="0"/>
          </a:p>
          <a:p>
            <a:pPr algn="ctr">
              <a:lnSpc>
                <a:spcPct val="150000"/>
              </a:lnSpc>
            </a:pPr>
            <a:r>
              <a:rPr lang="vi-VN" sz="2000" smtClean="0"/>
              <a:t>ứng </a:t>
            </a:r>
            <a:r>
              <a:rPr lang="vi-VN" sz="2000"/>
              <a:t>dụng mới bằng các </a:t>
            </a:r>
            <a:endParaRPr lang="en-US" sz="2000" smtClean="0"/>
          </a:p>
          <a:p>
            <a:pPr algn="ctr">
              <a:lnSpc>
                <a:spcPct val="150000"/>
              </a:lnSpc>
            </a:pPr>
            <a:r>
              <a:rPr lang="vi-VN" sz="2000" smtClean="0"/>
              <a:t>ngôn </a:t>
            </a:r>
            <a:r>
              <a:rPr lang="vi-VN" sz="2000"/>
              <a:t>ngữ lập trình thích hợp.</a:t>
            </a:r>
            <a:endParaRPr sz="2000"/>
          </a:p>
        </p:txBody>
      </p:sp>
      <p:sp>
        <p:nvSpPr>
          <p:cNvPr id="5" name="Google Shape;103;p3"/>
          <p:cNvSpPr/>
          <p:nvPr/>
        </p:nvSpPr>
        <p:spPr>
          <a:xfrm>
            <a:off x="338795" y="3442571"/>
            <a:ext cx="4027465" cy="1256859"/>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C. Kiểm soát, hỗ trợ các </a:t>
            </a:r>
            <a:endParaRPr lang="en-US" sz="2000" smtClean="0"/>
          </a:p>
          <a:p>
            <a:pPr algn="ctr">
              <a:lnSpc>
                <a:spcPct val="150000"/>
              </a:lnSpc>
            </a:pPr>
            <a:r>
              <a:rPr lang="vi-VN" sz="2000" smtClean="0"/>
              <a:t>hệ </a:t>
            </a:r>
            <a:r>
              <a:rPr lang="vi-VN" sz="2000"/>
              <a:t>thống công nghệ thông tin.</a:t>
            </a:r>
            <a:endParaRPr sz="2000"/>
          </a:p>
        </p:txBody>
      </p:sp>
      <p:sp>
        <p:nvSpPr>
          <p:cNvPr id="6" name="Google Shape;104;p3"/>
          <p:cNvSpPr/>
          <p:nvPr/>
        </p:nvSpPr>
        <p:spPr>
          <a:xfrm>
            <a:off x="4777741" y="1601332"/>
            <a:ext cx="4027465" cy="1484507"/>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B. Xây dựng, kiểm soát và đảm bảo vận hành mạng máy tính.</a:t>
            </a:r>
            <a:endParaRPr sz="2000"/>
          </a:p>
        </p:txBody>
      </p:sp>
      <p:sp>
        <p:nvSpPr>
          <p:cNvPr id="7" name="Google Shape;105;p3"/>
          <p:cNvSpPr/>
          <p:nvPr/>
        </p:nvSpPr>
        <p:spPr>
          <a:xfrm>
            <a:off x="4777741" y="3442571"/>
            <a:ext cx="4027465" cy="1256859"/>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D. Thiết kế, xây dựng hệ thống công nghệ thông tin, phần mềm.</a:t>
            </a:r>
            <a:endParaRPr sz="2000"/>
          </a:p>
        </p:txBody>
      </p:sp>
      <p:sp>
        <p:nvSpPr>
          <p:cNvPr id="10" name="Google Shape;102;p3"/>
          <p:cNvSpPr/>
          <p:nvPr/>
        </p:nvSpPr>
        <p:spPr>
          <a:xfrm>
            <a:off x="338794" y="380517"/>
            <a:ext cx="8466412" cy="864083"/>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b="1">
                <a:solidFill>
                  <a:srgbClr val="C00000"/>
                </a:solidFill>
              </a:rPr>
              <a:t>Câu 7: Công việc của nghề Lập trình viên </a:t>
            </a:r>
            <a:r>
              <a:rPr lang="vi-VN" sz="2000" b="1" smtClean="0">
                <a:solidFill>
                  <a:srgbClr val="C00000"/>
                </a:solidFill>
              </a:rPr>
              <a:t>là</a:t>
            </a:r>
            <a:r>
              <a:rPr lang="en-US" sz="2000" b="1" smtClean="0">
                <a:solidFill>
                  <a:srgbClr val="C00000"/>
                </a:solidFill>
              </a:rPr>
              <a:t>:</a:t>
            </a:r>
            <a:endParaRPr lang="vi-VN" sz="2000" b="1">
              <a:solidFill>
                <a:srgbClr val="C00000"/>
              </a:solidFill>
            </a:endParaRPr>
          </a:p>
        </p:txBody>
      </p:sp>
      <p:sp>
        <p:nvSpPr>
          <p:cNvPr id="8" name="Google Shape;107;p3"/>
          <p:cNvSpPr/>
          <p:nvPr/>
        </p:nvSpPr>
        <p:spPr>
          <a:xfrm>
            <a:off x="338795" y="1601332"/>
            <a:ext cx="4027465" cy="1484507"/>
          </a:xfrm>
          <a:prstGeom prst="roundRect">
            <a:avLst>
              <a:gd name="adj" fmla="val 16667"/>
            </a:avLst>
          </a:prstGeom>
          <a:solidFill>
            <a:srgbClr val="FDEBD3"/>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smtClean="0"/>
              <a:t>A. Xây </a:t>
            </a:r>
            <a:r>
              <a:rPr lang="vi-VN" sz="2000"/>
              <a:t>dựng phần mềm, </a:t>
            </a:r>
            <a:endParaRPr lang="en-US" sz="2000" smtClean="0"/>
          </a:p>
          <a:p>
            <a:pPr algn="ctr">
              <a:lnSpc>
                <a:spcPct val="150000"/>
              </a:lnSpc>
            </a:pPr>
            <a:r>
              <a:rPr lang="vi-VN" sz="2000" smtClean="0"/>
              <a:t>ứng </a:t>
            </a:r>
            <a:r>
              <a:rPr lang="vi-VN" sz="2000"/>
              <a:t>dụng mới bằng các </a:t>
            </a:r>
            <a:endParaRPr lang="en-US" sz="2000" smtClean="0"/>
          </a:p>
          <a:p>
            <a:pPr algn="ctr">
              <a:lnSpc>
                <a:spcPct val="150000"/>
              </a:lnSpc>
            </a:pPr>
            <a:r>
              <a:rPr lang="vi-VN" sz="2000" smtClean="0"/>
              <a:t>ngôn </a:t>
            </a:r>
            <a:r>
              <a:rPr lang="vi-VN" sz="2000"/>
              <a:t>ngữ lập trình thích hợp.</a:t>
            </a:r>
          </a:p>
        </p:txBody>
      </p:sp>
    </p:spTree>
    <p:extLst>
      <p:ext uri="{BB962C8B-B14F-4D97-AF65-F5344CB8AC3E}">
        <p14:creationId xmlns:p14="http://schemas.microsoft.com/office/powerpoint/2010/main" val="2813847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2;p3"/>
          <p:cNvSpPr/>
          <p:nvPr/>
        </p:nvSpPr>
        <p:spPr>
          <a:xfrm>
            <a:off x="338795" y="1827848"/>
            <a:ext cx="4027465" cy="1256859"/>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A. Nghề thuộc lĩnh vực giáo dục.</a:t>
            </a:r>
            <a:endParaRPr sz="2000"/>
          </a:p>
        </p:txBody>
      </p:sp>
      <p:sp>
        <p:nvSpPr>
          <p:cNvPr id="5" name="Google Shape;103;p3"/>
          <p:cNvSpPr/>
          <p:nvPr/>
        </p:nvSpPr>
        <p:spPr>
          <a:xfrm>
            <a:off x="338795" y="3442571"/>
            <a:ext cx="4027465" cy="1256859"/>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C. Nghề thuộc lĩnh vực </a:t>
            </a:r>
            <a:endParaRPr lang="en-US" sz="2000" smtClean="0"/>
          </a:p>
          <a:p>
            <a:pPr algn="ctr">
              <a:lnSpc>
                <a:spcPct val="150000"/>
              </a:lnSpc>
            </a:pPr>
            <a:r>
              <a:rPr lang="vi-VN" sz="2000" smtClean="0"/>
              <a:t>nghiên </a:t>
            </a:r>
            <a:r>
              <a:rPr lang="vi-VN" sz="2000"/>
              <a:t>cứu.</a:t>
            </a:r>
            <a:endParaRPr sz="2000"/>
          </a:p>
        </p:txBody>
      </p:sp>
      <p:sp>
        <p:nvSpPr>
          <p:cNvPr id="6" name="Google Shape;104;p3"/>
          <p:cNvSpPr/>
          <p:nvPr/>
        </p:nvSpPr>
        <p:spPr>
          <a:xfrm>
            <a:off x="4777741" y="1827848"/>
            <a:ext cx="4027465" cy="1256859"/>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B. Nghề thuộc lĩnh vực kĩ thuật, công nghệ.</a:t>
            </a:r>
            <a:endParaRPr sz="2000"/>
          </a:p>
        </p:txBody>
      </p:sp>
      <p:sp>
        <p:nvSpPr>
          <p:cNvPr id="7" name="Google Shape;105;p3"/>
          <p:cNvSpPr/>
          <p:nvPr/>
        </p:nvSpPr>
        <p:spPr>
          <a:xfrm>
            <a:off x="4777741" y="3442571"/>
            <a:ext cx="4027465" cy="1256859"/>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D. Nghề thuộc lĩnh vực quản lí.</a:t>
            </a:r>
            <a:endParaRPr sz="2000"/>
          </a:p>
        </p:txBody>
      </p:sp>
      <p:sp>
        <p:nvSpPr>
          <p:cNvPr id="10" name="Google Shape;102;p3"/>
          <p:cNvSpPr/>
          <p:nvPr/>
        </p:nvSpPr>
        <p:spPr>
          <a:xfrm>
            <a:off x="338794" y="266217"/>
            <a:ext cx="8466412" cy="1203767"/>
          </a:xfrm>
          <a:prstGeom prst="roundRect">
            <a:avLst>
              <a:gd name="adj" fmla="val 16667"/>
            </a:avLst>
          </a:prstGeom>
          <a:solidFill>
            <a:srgbClr val="F8FEF9"/>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b="1">
                <a:solidFill>
                  <a:srgbClr val="C00000"/>
                </a:solidFill>
              </a:rPr>
              <a:t>Câu 8: Nghề nào phù hợp với người biết cách lắp ráp mô </a:t>
            </a:r>
            <a:r>
              <a:rPr lang="vi-VN" sz="2000" b="1" smtClean="0">
                <a:solidFill>
                  <a:srgbClr val="C00000"/>
                </a:solidFill>
              </a:rPr>
              <a:t>hình</a:t>
            </a:r>
            <a:r>
              <a:rPr lang="en-US" sz="2000" b="1" smtClean="0">
                <a:solidFill>
                  <a:srgbClr val="C00000"/>
                </a:solidFill>
              </a:rPr>
              <a:t>,</a:t>
            </a:r>
            <a:r>
              <a:rPr lang="vi-VN" sz="2000" b="1" smtClean="0">
                <a:solidFill>
                  <a:srgbClr val="C00000"/>
                </a:solidFill>
              </a:rPr>
              <a:t> </a:t>
            </a:r>
            <a:endParaRPr lang="en-US" sz="2000" b="1" smtClean="0">
              <a:solidFill>
                <a:srgbClr val="C00000"/>
              </a:solidFill>
            </a:endParaRPr>
          </a:p>
          <a:p>
            <a:pPr algn="ctr">
              <a:lnSpc>
                <a:spcPct val="150000"/>
              </a:lnSpc>
            </a:pPr>
            <a:r>
              <a:rPr lang="vi-VN" sz="2000" b="1" smtClean="0">
                <a:solidFill>
                  <a:srgbClr val="C00000"/>
                </a:solidFill>
              </a:rPr>
              <a:t>tự </a:t>
            </a:r>
            <a:r>
              <a:rPr lang="vi-VN" sz="2000" b="1">
                <a:solidFill>
                  <a:srgbClr val="C00000"/>
                </a:solidFill>
              </a:rPr>
              <a:t>lắp ráp, sửa chữa đồ dùng,...?</a:t>
            </a:r>
          </a:p>
        </p:txBody>
      </p:sp>
      <p:sp>
        <p:nvSpPr>
          <p:cNvPr id="8" name="Google Shape;107;p3"/>
          <p:cNvSpPr/>
          <p:nvPr/>
        </p:nvSpPr>
        <p:spPr>
          <a:xfrm>
            <a:off x="4777740" y="1827848"/>
            <a:ext cx="4027465" cy="1256859"/>
          </a:xfrm>
          <a:prstGeom prst="roundRect">
            <a:avLst>
              <a:gd name="adj" fmla="val 16667"/>
            </a:avLst>
          </a:prstGeom>
          <a:solidFill>
            <a:srgbClr val="FDEBD3"/>
          </a:solidFill>
          <a:ln w="127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pPr>
            <a:r>
              <a:rPr lang="vi-VN" sz="2000"/>
              <a:t>B. Nghề thuộc lĩnh vực kĩ thuật, công nghệ.</a:t>
            </a:r>
          </a:p>
        </p:txBody>
      </p:sp>
    </p:spTree>
    <p:extLst>
      <p:ext uri="{BB962C8B-B14F-4D97-AF65-F5344CB8AC3E}">
        <p14:creationId xmlns:p14="http://schemas.microsoft.com/office/powerpoint/2010/main" val="39569582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90530" y="928616"/>
            <a:ext cx="4159670" cy="2895600"/>
          </a:xfrm>
          <a:prstGeom prst="roundRect">
            <a:avLst>
              <a:gd name="adj" fmla="val 10192"/>
            </a:avLst>
          </a:prstGeom>
          <a:solidFill>
            <a:srgbClr val="E0F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oogle Shape;561;p22"/>
          <p:cNvGrpSpPr/>
          <p:nvPr/>
        </p:nvGrpSpPr>
        <p:grpSpPr>
          <a:xfrm>
            <a:off x="524598" y="1993900"/>
            <a:ext cx="2924384" cy="2795475"/>
            <a:chOff x="1619775" y="2250475"/>
            <a:chExt cx="1362875" cy="1223375"/>
          </a:xfrm>
        </p:grpSpPr>
        <p:sp>
          <p:nvSpPr>
            <p:cNvPr id="6" name="Google Shape;562;p22"/>
            <p:cNvSpPr/>
            <p:nvPr/>
          </p:nvSpPr>
          <p:spPr>
            <a:xfrm>
              <a:off x="1868300" y="2877575"/>
              <a:ext cx="392725" cy="37675"/>
            </a:xfrm>
            <a:custGeom>
              <a:avLst/>
              <a:gdLst/>
              <a:ahLst/>
              <a:cxnLst/>
              <a:rect l="l" t="t" r="r" b="b"/>
              <a:pathLst>
                <a:path w="15709" h="1507" extrusionOk="0">
                  <a:moveTo>
                    <a:pt x="753" y="1"/>
                  </a:moveTo>
                  <a:cubicBezTo>
                    <a:pt x="332" y="1"/>
                    <a:pt x="0" y="345"/>
                    <a:pt x="0" y="754"/>
                  </a:cubicBezTo>
                  <a:cubicBezTo>
                    <a:pt x="0" y="1162"/>
                    <a:pt x="332" y="1507"/>
                    <a:pt x="753" y="1507"/>
                  </a:cubicBezTo>
                  <a:lnTo>
                    <a:pt x="15709" y="1507"/>
                  </a:lnTo>
                  <a:lnTo>
                    <a:pt x="157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63;p22"/>
            <p:cNvSpPr/>
            <p:nvPr/>
          </p:nvSpPr>
          <p:spPr>
            <a:xfrm>
              <a:off x="2031625" y="2915225"/>
              <a:ext cx="23950" cy="544600"/>
            </a:xfrm>
            <a:custGeom>
              <a:avLst/>
              <a:gdLst/>
              <a:ahLst/>
              <a:cxnLst/>
              <a:rect l="l" t="t" r="r" b="b"/>
              <a:pathLst>
                <a:path w="958" h="21784" extrusionOk="0">
                  <a:moveTo>
                    <a:pt x="1" y="1"/>
                  </a:moveTo>
                  <a:lnTo>
                    <a:pt x="1" y="21783"/>
                  </a:lnTo>
                  <a:lnTo>
                    <a:pt x="958" y="21783"/>
                  </a:lnTo>
                  <a:lnTo>
                    <a:pt x="9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64;p22"/>
            <p:cNvSpPr/>
            <p:nvPr/>
          </p:nvSpPr>
          <p:spPr>
            <a:xfrm>
              <a:off x="1913275" y="2915225"/>
              <a:ext cx="23950" cy="544600"/>
            </a:xfrm>
            <a:custGeom>
              <a:avLst/>
              <a:gdLst/>
              <a:ahLst/>
              <a:cxnLst/>
              <a:rect l="l" t="t" r="r" b="b"/>
              <a:pathLst>
                <a:path w="958" h="21784" extrusionOk="0">
                  <a:moveTo>
                    <a:pt x="0" y="1"/>
                  </a:moveTo>
                  <a:lnTo>
                    <a:pt x="0" y="21783"/>
                  </a:lnTo>
                  <a:lnTo>
                    <a:pt x="957" y="21783"/>
                  </a:lnTo>
                  <a:lnTo>
                    <a:pt x="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65;p22"/>
            <p:cNvSpPr/>
            <p:nvPr/>
          </p:nvSpPr>
          <p:spPr>
            <a:xfrm>
              <a:off x="1875000" y="2884275"/>
              <a:ext cx="24250" cy="24275"/>
            </a:xfrm>
            <a:custGeom>
              <a:avLst/>
              <a:gdLst/>
              <a:ahLst/>
              <a:cxnLst/>
              <a:rect l="l" t="t" r="r" b="b"/>
              <a:pathLst>
                <a:path w="970" h="971" extrusionOk="0">
                  <a:moveTo>
                    <a:pt x="485" y="1"/>
                  </a:moveTo>
                  <a:cubicBezTo>
                    <a:pt x="217" y="1"/>
                    <a:pt x="0" y="218"/>
                    <a:pt x="0" y="486"/>
                  </a:cubicBezTo>
                  <a:cubicBezTo>
                    <a:pt x="0" y="754"/>
                    <a:pt x="217" y="971"/>
                    <a:pt x="485" y="971"/>
                  </a:cubicBezTo>
                  <a:cubicBezTo>
                    <a:pt x="753" y="971"/>
                    <a:pt x="970" y="754"/>
                    <a:pt x="970" y="486"/>
                  </a:cubicBezTo>
                  <a:cubicBezTo>
                    <a:pt x="970" y="218"/>
                    <a:pt x="753" y="1"/>
                    <a:pt x="485" y="1"/>
                  </a:cubicBezTo>
                  <a:close/>
                </a:path>
              </a:pathLst>
            </a:custGeom>
            <a:solidFill>
              <a:srgbClr val="007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66;p22"/>
            <p:cNvSpPr/>
            <p:nvPr/>
          </p:nvSpPr>
          <p:spPr>
            <a:xfrm>
              <a:off x="1928275" y="2884275"/>
              <a:ext cx="24250" cy="24275"/>
            </a:xfrm>
            <a:custGeom>
              <a:avLst/>
              <a:gdLst/>
              <a:ahLst/>
              <a:cxnLst/>
              <a:rect l="l" t="t" r="r" b="b"/>
              <a:pathLst>
                <a:path w="970" h="971" extrusionOk="0">
                  <a:moveTo>
                    <a:pt x="485" y="1"/>
                  </a:moveTo>
                  <a:cubicBezTo>
                    <a:pt x="217" y="1"/>
                    <a:pt x="0" y="218"/>
                    <a:pt x="0" y="486"/>
                  </a:cubicBezTo>
                  <a:cubicBezTo>
                    <a:pt x="0" y="754"/>
                    <a:pt x="217" y="971"/>
                    <a:pt x="485" y="971"/>
                  </a:cubicBezTo>
                  <a:cubicBezTo>
                    <a:pt x="753" y="971"/>
                    <a:pt x="970" y="754"/>
                    <a:pt x="970" y="486"/>
                  </a:cubicBezTo>
                  <a:cubicBezTo>
                    <a:pt x="970" y="218"/>
                    <a:pt x="753" y="1"/>
                    <a:pt x="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67;p22"/>
            <p:cNvSpPr/>
            <p:nvPr/>
          </p:nvSpPr>
          <p:spPr>
            <a:xfrm>
              <a:off x="1981850" y="2884275"/>
              <a:ext cx="24275" cy="24275"/>
            </a:xfrm>
            <a:custGeom>
              <a:avLst/>
              <a:gdLst/>
              <a:ahLst/>
              <a:cxnLst/>
              <a:rect l="l" t="t" r="r" b="b"/>
              <a:pathLst>
                <a:path w="971" h="971" extrusionOk="0">
                  <a:moveTo>
                    <a:pt x="486" y="1"/>
                  </a:moveTo>
                  <a:cubicBezTo>
                    <a:pt x="218" y="1"/>
                    <a:pt x="1" y="218"/>
                    <a:pt x="1" y="486"/>
                  </a:cubicBezTo>
                  <a:cubicBezTo>
                    <a:pt x="1" y="754"/>
                    <a:pt x="218" y="971"/>
                    <a:pt x="486" y="971"/>
                  </a:cubicBezTo>
                  <a:cubicBezTo>
                    <a:pt x="754" y="971"/>
                    <a:pt x="971" y="754"/>
                    <a:pt x="971" y="486"/>
                  </a:cubicBezTo>
                  <a:cubicBezTo>
                    <a:pt x="971" y="218"/>
                    <a:pt x="754" y="1"/>
                    <a:pt x="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68;p22"/>
            <p:cNvSpPr/>
            <p:nvPr/>
          </p:nvSpPr>
          <p:spPr>
            <a:xfrm>
              <a:off x="2035125" y="2884275"/>
              <a:ext cx="24275" cy="24275"/>
            </a:xfrm>
            <a:custGeom>
              <a:avLst/>
              <a:gdLst/>
              <a:ahLst/>
              <a:cxnLst/>
              <a:rect l="l" t="t" r="r" b="b"/>
              <a:pathLst>
                <a:path w="971" h="971" extrusionOk="0">
                  <a:moveTo>
                    <a:pt x="486" y="1"/>
                  </a:moveTo>
                  <a:cubicBezTo>
                    <a:pt x="218" y="1"/>
                    <a:pt x="1" y="218"/>
                    <a:pt x="1" y="486"/>
                  </a:cubicBezTo>
                  <a:cubicBezTo>
                    <a:pt x="1" y="754"/>
                    <a:pt x="218" y="971"/>
                    <a:pt x="486" y="971"/>
                  </a:cubicBezTo>
                  <a:cubicBezTo>
                    <a:pt x="754" y="971"/>
                    <a:pt x="971" y="754"/>
                    <a:pt x="971" y="486"/>
                  </a:cubicBezTo>
                  <a:cubicBezTo>
                    <a:pt x="971" y="218"/>
                    <a:pt x="754" y="1"/>
                    <a:pt x="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69;p22"/>
            <p:cNvSpPr/>
            <p:nvPr/>
          </p:nvSpPr>
          <p:spPr>
            <a:xfrm>
              <a:off x="2088725" y="2884275"/>
              <a:ext cx="24275" cy="24275"/>
            </a:xfrm>
            <a:custGeom>
              <a:avLst/>
              <a:gdLst/>
              <a:ahLst/>
              <a:cxnLst/>
              <a:rect l="l" t="t" r="r" b="b"/>
              <a:pathLst>
                <a:path w="971" h="971" extrusionOk="0">
                  <a:moveTo>
                    <a:pt x="486" y="1"/>
                  </a:moveTo>
                  <a:cubicBezTo>
                    <a:pt x="218" y="1"/>
                    <a:pt x="1" y="218"/>
                    <a:pt x="1" y="486"/>
                  </a:cubicBezTo>
                  <a:cubicBezTo>
                    <a:pt x="1" y="754"/>
                    <a:pt x="218" y="971"/>
                    <a:pt x="486" y="971"/>
                  </a:cubicBezTo>
                  <a:cubicBezTo>
                    <a:pt x="754" y="971"/>
                    <a:pt x="971" y="754"/>
                    <a:pt x="971" y="486"/>
                  </a:cubicBezTo>
                  <a:cubicBezTo>
                    <a:pt x="971" y="218"/>
                    <a:pt x="754" y="1"/>
                    <a:pt x="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70;p22"/>
            <p:cNvSpPr/>
            <p:nvPr/>
          </p:nvSpPr>
          <p:spPr>
            <a:xfrm>
              <a:off x="2142000" y="2884275"/>
              <a:ext cx="24275" cy="24275"/>
            </a:xfrm>
            <a:custGeom>
              <a:avLst/>
              <a:gdLst/>
              <a:ahLst/>
              <a:cxnLst/>
              <a:rect l="l" t="t" r="r" b="b"/>
              <a:pathLst>
                <a:path w="971" h="971" extrusionOk="0">
                  <a:moveTo>
                    <a:pt x="486" y="1"/>
                  </a:moveTo>
                  <a:cubicBezTo>
                    <a:pt x="218" y="1"/>
                    <a:pt x="1" y="218"/>
                    <a:pt x="1" y="486"/>
                  </a:cubicBezTo>
                  <a:cubicBezTo>
                    <a:pt x="1" y="754"/>
                    <a:pt x="218" y="971"/>
                    <a:pt x="486" y="971"/>
                  </a:cubicBezTo>
                  <a:cubicBezTo>
                    <a:pt x="754" y="971"/>
                    <a:pt x="971" y="754"/>
                    <a:pt x="971" y="486"/>
                  </a:cubicBezTo>
                  <a:cubicBezTo>
                    <a:pt x="971" y="218"/>
                    <a:pt x="754" y="1"/>
                    <a:pt x="486" y="1"/>
                  </a:cubicBezTo>
                  <a:close/>
                </a:path>
              </a:pathLst>
            </a:custGeom>
            <a:solidFill>
              <a:srgbClr val="007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1;p22"/>
            <p:cNvSpPr/>
            <p:nvPr/>
          </p:nvSpPr>
          <p:spPr>
            <a:xfrm>
              <a:off x="2195600" y="2884275"/>
              <a:ext cx="24275" cy="24275"/>
            </a:xfrm>
            <a:custGeom>
              <a:avLst/>
              <a:gdLst/>
              <a:ahLst/>
              <a:cxnLst/>
              <a:rect l="l" t="t" r="r" b="b"/>
              <a:pathLst>
                <a:path w="971" h="971" extrusionOk="0">
                  <a:moveTo>
                    <a:pt x="485" y="1"/>
                  </a:moveTo>
                  <a:cubicBezTo>
                    <a:pt x="217" y="1"/>
                    <a:pt x="1" y="218"/>
                    <a:pt x="1" y="486"/>
                  </a:cubicBezTo>
                  <a:cubicBezTo>
                    <a:pt x="1" y="754"/>
                    <a:pt x="217" y="971"/>
                    <a:pt x="485" y="971"/>
                  </a:cubicBezTo>
                  <a:cubicBezTo>
                    <a:pt x="753" y="971"/>
                    <a:pt x="970" y="754"/>
                    <a:pt x="970" y="486"/>
                  </a:cubicBezTo>
                  <a:cubicBezTo>
                    <a:pt x="970" y="218"/>
                    <a:pt x="753" y="1"/>
                    <a:pt x="485" y="1"/>
                  </a:cubicBezTo>
                  <a:close/>
                </a:path>
              </a:pathLst>
            </a:custGeom>
            <a:solidFill>
              <a:srgbClr val="007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2;p22"/>
            <p:cNvSpPr/>
            <p:nvPr/>
          </p:nvSpPr>
          <p:spPr>
            <a:xfrm>
              <a:off x="2248875" y="2884275"/>
              <a:ext cx="12150" cy="24275"/>
            </a:xfrm>
            <a:custGeom>
              <a:avLst/>
              <a:gdLst/>
              <a:ahLst/>
              <a:cxnLst/>
              <a:rect l="l" t="t" r="r" b="b"/>
              <a:pathLst>
                <a:path w="486" h="971" extrusionOk="0">
                  <a:moveTo>
                    <a:pt x="486" y="1"/>
                  </a:moveTo>
                  <a:cubicBezTo>
                    <a:pt x="218" y="1"/>
                    <a:pt x="1" y="218"/>
                    <a:pt x="1" y="486"/>
                  </a:cubicBezTo>
                  <a:cubicBezTo>
                    <a:pt x="1" y="754"/>
                    <a:pt x="218" y="971"/>
                    <a:pt x="486" y="971"/>
                  </a:cubicBezTo>
                  <a:lnTo>
                    <a:pt x="486" y="1"/>
                  </a:lnTo>
                  <a:close/>
                </a:path>
              </a:pathLst>
            </a:custGeom>
            <a:solidFill>
              <a:srgbClr val="007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3;p22"/>
            <p:cNvSpPr/>
            <p:nvPr/>
          </p:nvSpPr>
          <p:spPr>
            <a:xfrm>
              <a:off x="2130850" y="2475625"/>
              <a:ext cx="449200" cy="984200"/>
            </a:xfrm>
            <a:custGeom>
              <a:avLst/>
              <a:gdLst/>
              <a:ahLst/>
              <a:cxnLst/>
              <a:rect l="l" t="t" r="r" b="b"/>
              <a:pathLst>
                <a:path w="17968" h="39368" extrusionOk="0">
                  <a:moveTo>
                    <a:pt x="1314" y="0"/>
                  </a:moveTo>
                  <a:cubicBezTo>
                    <a:pt x="587" y="0"/>
                    <a:pt x="0" y="587"/>
                    <a:pt x="0" y="1315"/>
                  </a:cubicBezTo>
                  <a:lnTo>
                    <a:pt x="0" y="39367"/>
                  </a:lnTo>
                  <a:lnTo>
                    <a:pt x="17967" y="39367"/>
                  </a:lnTo>
                  <a:lnTo>
                    <a:pt x="17967" y="1315"/>
                  </a:lnTo>
                  <a:cubicBezTo>
                    <a:pt x="17967" y="587"/>
                    <a:pt x="17380" y="0"/>
                    <a:pt x="1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4;p22"/>
            <p:cNvSpPr/>
            <p:nvPr/>
          </p:nvSpPr>
          <p:spPr>
            <a:xfrm>
              <a:off x="2130850" y="2475625"/>
              <a:ext cx="124425" cy="288725"/>
            </a:xfrm>
            <a:custGeom>
              <a:avLst/>
              <a:gdLst/>
              <a:ahLst/>
              <a:cxnLst/>
              <a:rect l="l" t="t" r="r" b="b"/>
              <a:pathLst>
                <a:path w="4977" h="11549" extrusionOk="0">
                  <a:moveTo>
                    <a:pt x="4824" y="0"/>
                  </a:moveTo>
                  <a:lnTo>
                    <a:pt x="4824" y="11409"/>
                  </a:lnTo>
                  <a:lnTo>
                    <a:pt x="0" y="11409"/>
                  </a:lnTo>
                  <a:lnTo>
                    <a:pt x="0" y="11549"/>
                  </a:lnTo>
                  <a:lnTo>
                    <a:pt x="4977" y="11549"/>
                  </a:lnTo>
                  <a:lnTo>
                    <a:pt x="49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5;p22"/>
            <p:cNvSpPr/>
            <p:nvPr/>
          </p:nvSpPr>
          <p:spPr>
            <a:xfrm>
              <a:off x="2444425" y="2475625"/>
              <a:ext cx="135625" cy="984200"/>
            </a:xfrm>
            <a:custGeom>
              <a:avLst/>
              <a:gdLst/>
              <a:ahLst/>
              <a:cxnLst/>
              <a:rect l="l" t="t" r="r" b="b"/>
              <a:pathLst>
                <a:path w="5425" h="39368" extrusionOk="0">
                  <a:moveTo>
                    <a:pt x="1315" y="0"/>
                  </a:moveTo>
                  <a:cubicBezTo>
                    <a:pt x="588" y="0"/>
                    <a:pt x="1" y="587"/>
                    <a:pt x="1" y="1315"/>
                  </a:cubicBezTo>
                  <a:lnTo>
                    <a:pt x="1" y="39367"/>
                  </a:lnTo>
                  <a:lnTo>
                    <a:pt x="5424" y="39367"/>
                  </a:lnTo>
                  <a:lnTo>
                    <a:pt x="5424" y="1315"/>
                  </a:lnTo>
                  <a:cubicBezTo>
                    <a:pt x="5424" y="587"/>
                    <a:pt x="4837" y="0"/>
                    <a:pt x="4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6;p22"/>
            <p:cNvSpPr/>
            <p:nvPr/>
          </p:nvSpPr>
          <p:spPr>
            <a:xfrm>
              <a:off x="2471875" y="2638950"/>
              <a:ext cx="81050" cy="315550"/>
            </a:xfrm>
            <a:custGeom>
              <a:avLst/>
              <a:gdLst/>
              <a:ahLst/>
              <a:cxnLst/>
              <a:rect l="l" t="t" r="r" b="b"/>
              <a:pathLst>
                <a:path w="3242" h="12622" extrusionOk="0">
                  <a:moveTo>
                    <a:pt x="626" y="1"/>
                  </a:moveTo>
                  <a:cubicBezTo>
                    <a:pt x="281" y="1"/>
                    <a:pt x="0" y="282"/>
                    <a:pt x="0" y="639"/>
                  </a:cubicBezTo>
                  <a:lnTo>
                    <a:pt x="0" y="12621"/>
                  </a:lnTo>
                  <a:lnTo>
                    <a:pt x="3242" y="12621"/>
                  </a:lnTo>
                  <a:lnTo>
                    <a:pt x="3242" y="639"/>
                  </a:lnTo>
                  <a:cubicBezTo>
                    <a:pt x="3242" y="282"/>
                    <a:pt x="2948" y="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7;p22"/>
            <p:cNvSpPr/>
            <p:nvPr/>
          </p:nvSpPr>
          <p:spPr>
            <a:xfrm>
              <a:off x="2471875" y="2638950"/>
              <a:ext cx="74350" cy="315550"/>
            </a:xfrm>
            <a:custGeom>
              <a:avLst/>
              <a:gdLst/>
              <a:ahLst/>
              <a:cxnLst/>
              <a:rect l="l" t="t" r="r" b="b"/>
              <a:pathLst>
                <a:path w="2974" h="12622" extrusionOk="0">
                  <a:moveTo>
                    <a:pt x="626" y="1"/>
                  </a:moveTo>
                  <a:cubicBezTo>
                    <a:pt x="281" y="1"/>
                    <a:pt x="0" y="282"/>
                    <a:pt x="0" y="639"/>
                  </a:cubicBezTo>
                  <a:lnTo>
                    <a:pt x="0" y="12621"/>
                  </a:lnTo>
                  <a:lnTo>
                    <a:pt x="2974" y="12621"/>
                  </a:lnTo>
                  <a:lnTo>
                    <a:pt x="2974" y="639"/>
                  </a:lnTo>
                  <a:cubicBezTo>
                    <a:pt x="2974" y="282"/>
                    <a:pt x="2693" y="1"/>
                    <a:pt x="23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8;p22"/>
            <p:cNvSpPr/>
            <p:nvPr/>
          </p:nvSpPr>
          <p:spPr>
            <a:xfrm>
              <a:off x="2305350" y="2956700"/>
              <a:ext cx="139100" cy="449525"/>
            </a:xfrm>
            <a:custGeom>
              <a:avLst/>
              <a:gdLst/>
              <a:ahLst/>
              <a:cxnLst/>
              <a:rect l="l" t="t" r="r" b="b"/>
              <a:pathLst>
                <a:path w="5564" h="17981" extrusionOk="0">
                  <a:moveTo>
                    <a:pt x="0" y="1"/>
                  </a:moveTo>
                  <a:lnTo>
                    <a:pt x="0" y="17980"/>
                  </a:lnTo>
                  <a:lnTo>
                    <a:pt x="5564" y="17980"/>
                  </a:lnTo>
                  <a:lnTo>
                    <a:pt x="5564" y="17840"/>
                  </a:lnTo>
                  <a:lnTo>
                    <a:pt x="153" y="17840"/>
                  </a:lnTo>
                  <a:lnTo>
                    <a:pt x="153" y="154"/>
                  </a:lnTo>
                  <a:lnTo>
                    <a:pt x="5564" y="154"/>
                  </a:lnTo>
                  <a:lnTo>
                    <a:pt x="55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9;p22"/>
            <p:cNvSpPr/>
            <p:nvPr/>
          </p:nvSpPr>
          <p:spPr>
            <a:xfrm>
              <a:off x="2229100" y="3359625"/>
              <a:ext cx="46275" cy="46600"/>
            </a:xfrm>
            <a:custGeom>
              <a:avLst/>
              <a:gdLst/>
              <a:ahLst/>
              <a:cxnLst/>
              <a:rect l="l" t="t" r="r" b="b"/>
              <a:pathLst>
                <a:path w="1851" h="1864" extrusionOk="0">
                  <a:moveTo>
                    <a:pt x="919" y="153"/>
                  </a:moveTo>
                  <a:cubicBezTo>
                    <a:pt x="1353" y="153"/>
                    <a:pt x="1710" y="511"/>
                    <a:pt x="1710" y="932"/>
                  </a:cubicBezTo>
                  <a:cubicBezTo>
                    <a:pt x="1710" y="1366"/>
                    <a:pt x="1353" y="1723"/>
                    <a:pt x="919" y="1723"/>
                  </a:cubicBezTo>
                  <a:cubicBezTo>
                    <a:pt x="485" y="1723"/>
                    <a:pt x="141" y="1366"/>
                    <a:pt x="141" y="932"/>
                  </a:cubicBezTo>
                  <a:cubicBezTo>
                    <a:pt x="141" y="511"/>
                    <a:pt x="498" y="153"/>
                    <a:pt x="919" y="153"/>
                  </a:cubicBezTo>
                  <a:close/>
                  <a:moveTo>
                    <a:pt x="919" y="0"/>
                  </a:moveTo>
                  <a:cubicBezTo>
                    <a:pt x="409" y="0"/>
                    <a:pt x="0" y="421"/>
                    <a:pt x="0" y="932"/>
                  </a:cubicBezTo>
                  <a:cubicBezTo>
                    <a:pt x="0" y="1455"/>
                    <a:pt x="409" y="1863"/>
                    <a:pt x="919" y="1863"/>
                  </a:cubicBezTo>
                  <a:cubicBezTo>
                    <a:pt x="1442" y="1863"/>
                    <a:pt x="1851" y="1455"/>
                    <a:pt x="1851" y="932"/>
                  </a:cubicBezTo>
                  <a:cubicBezTo>
                    <a:pt x="1851" y="421"/>
                    <a:pt x="1442" y="0"/>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80;p22"/>
            <p:cNvSpPr/>
            <p:nvPr/>
          </p:nvSpPr>
          <p:spPr>
            <a:xfrm>
              <a:off x="2166900" y="3359625"/>
              <a:ext cx="46600" cy="46600"/>
            </a:xfrm>
            <a:custGeom>
              <a:avLst/>
              <a:gdLst/>
              <a:ahLst/>
              <a:cxnLst/>
              <a:rect l="l" t="t" r="r" b="b"/>
              <a:pathLst>
                <a:path w="1864" h="1864" extrusionOk="0">
                  <a:moveTo>
                    <a:pt x="932" y="153"/>
                  </a:moveTo>
                  <a:cubicBezTo>
                    <a:pt x="1365" y="153"/>
                    <a:pt x="1710" y="511"/>
                    <a:pt x="1710" y="932"/>
                  </a:cubicBezTo>
                  <a:cubicBezTo>
                    <a:pt x="1710" y="1366"/>
                    <a:pt x="1365" y="1723"/>
                    <a:pt x="932" y="1723"/>
                  </a:cubicBezTo>
                  <a:cubicBezTo>
                    <a:pt x="498" y="1723"/>
                    <a:pt x="140" y="1366"/>
                    <a:pt x="140" y="932"/>
                  </a:cubicBezTo>
                  <a:cubicBezTo>
                    <a:pt x="140" y="511"/>
                    <a:pt x="498" y="153"/>
                    <a:pt x="932" y="153"/>
                  </a:cubicBezTo>
                  <a:close/>
                  <a:moveTo>
                    <a:pt x="932" y="0"/>
                  </a:moveTo>
                  <a:cubicBezTo>
                    <a:pt x="421" y="0"/>
                    <a:pt x="0" y="421"/>
                    <a:pt x="0" y="932"/>
                  </a:cubicBezTo>
                  <a:cubicBezTo>
                    <a:pt x="0" y="1455"/>
                    <a:pt x="408" y="1863"/>
                    <a:pt x="932" y="1863"/>
                  </a:cubicBezTo>
                  <a:cubicBezTo>
                    <a:pt x="1442" y="1863"/>
                    <a:pt x="1863" y="1455"/>
                    <a:pt x="1863" y="932"/>
                  </a:cubicBezTo>
                  <a:cubicBezTo>
                    <a:pt x="1863" y="421"/>
                    <a:pt x="1442"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81;p22"/>
            <p:cNvSpPr/>
            <p:nvPr/>
          </p:nvSpPr>
          <p:spPr>
            <a:xfrm>
              <a:off x="2589900" y="2877575"/>
              <a:ext cx="392750" cy="37675"/>
            </a:xfrm>
            <a:custGeom>
              <a:avLst/>
              <a:gdLst/>
              <a:ahLst/>
              <a:cxnLst/>
              <a:rect l="l" t="t" r="r" b="b"/>
              <a:pathLst>
                <a:path w="15710" h="1507" extrusionOk="0">
                  <a:moveTo>
                    <a:pt x="1" y="1"/>
                  </a:moveTo>
                  <a:lnTo>
                    <a:pt x="1" y="1507"/>
                  </a:lnTo>
                  <a:lnTo>
                    <a:pt x="14956" y="1507"/>
                  </a:lnTo>
                  <a:cubicBezTo>
                    <a:pt x="15377" y="1507"/>
                    <a:pt x="15709" y="1162"/>
                    <a:pt x="15709" y="754"/>
                  </a:cubicBezTo>
                  <a:cubicBezTo>
                    <a:pt x="15709" y="345"/>
                    <a:pt x="15377" y="1"/>
                    <a:pt x="149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82;p22"/>
            <p:cNvSpPr/>
            <p:nvPr/>
          </p:nvSpPr>
          <p:spPr>
            <a:xfrm>
              <a:off x="2471875" y="2877575"/>
              <a:ext cx="392725" cy="37675"/>
            </a:xfrm>
            <a:custGeom>
              <a:avLst/>
              <a:gdLst/>
              <a:ahLst/>
              <a:cxnLst/>
              <a:rect l="l" t="t" r="r" b="b"/>
              <a:pathLst>
                <a:path w="15709" h="1507" extrusionOk="0">
                  <a:moveTo>
                    <a:pt x="0" y="1"/>
                  </a:moveTo>
                  <a:lnTo>
                    <a:pt x="0" y="1507"/>
                  </a:lnTo>
                  <a:lnTo>
                    <a:pt x="14956" y="1507"/>
                  </a:lnTo>
                  <a:cubicBezTo>
                    <a:pt x="15364" y="1507"/>
                    <a:pt x="15709" y="1162"/>
                    <a:pt x="15709" y="754"/>
                  </a:cubicBezTo>
                  <a:cubicBezTo>
                    <a:pt x="15709" y="345"/>
                    <a:pt x="15364" y="1"/>
                    <a:pt x="14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83;p22"/>
            <p:cNvSpPr/>
            <p:nvPr/>
          </p:nvSpPr>
          <p:spPr>
            <a:xfrm>
              <a:off x="2795675" y="2915225"/>
              <a:ext cx="23625" cy="544600"/>
            </a:xfrm>
            <a:custGeom>
              <a:avLst/>
              <a:gdLst/>
              <a:ahLst/>
              <a:cxnLst/>
              <a:rect l="l" t="t" r="r" b="b"/>
              <a:pathLst>
                <a:path w="945" h="21784" extrusionOk="0">
                  <a:moveTo>
                    <a:pt x="0" y="1"/>
                  </a:moveTo>
                  <a:lnTo>
                    <a:pt x="0" y="21783"/>
                  </a:lnTo>
                  <a:lnTo>
                    <a:pt x="945" y="21783"/>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4;p22"/>
            <p:cNvSpPr/>
            <p:nvPr/>
          </p:nvSpPr>
          <p:spPr>
            <a:xfrm>
              <a:off x="2914025" y="2915225"/>
              <a:ext cx="23625" cy="544600"/>
            </a:xfrm>
            <a:custGeom>
              <a:avLst/>
              <a:gdLst/>
              <a:ahLst/>
              <a:cxnLst/>
              <a:rect l="l" t="t" r="r" b="b"/>
              <a:pathLst>
                <a:path w="945" h="21784" extrusionOk="0">
                  <a:moveTo>
                    <a:pt x="1" y="1"/>
                  </a:moveTo>
                  <a:lnTo>
                    <a:pt x="1" y="21783"/>
                  </a:lnTo>
                  <a:lnTo>
                    <a:pt x="945" y="21783"/>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85;p22"/>
            <p:cNvSpPr/>
            <p:nvPr/>
          </p:nvSpPr>
          <p:spPr>
            <a:xfrm>
              <a:off x="2833625" y="2884275"/>
              <a:ext cx="24275" cy="24275"/>
            </a:xfrm>
            <a:custGeom>
              <a:avLst/>
              <a:gdLst/>
              <a:ahLst/>
              <a:cxnLst/>
              <a:rect l="l" t="t" r="r" b="b"/>
              <a:pathLst>
                <a:path w="971" h="971" extrusionOk="0">
                  <a:moveTo>
                    <a:pt x="486" y="1"/>
                  </a:moveTo>
                  <a:cubicBezTo>
                    <a:pt x="218" y="1"/>
                    <a:pt x="1" y="218"/>
                    <a:pt x="1" y="486"/>
                  </a:cubicBezTo>
                  <a:cubicBezTo>
                    <a:pt x="1" y="754"/>
                    <a:pt x="218" y="971"/>
                    <a:pt x="486" y="971"/>
                  </a:cubicBezTo>
                  <a:cubicBezTo>
                    <a:pt x="754" y="971"/>
                    <a:pt x="971" y="754"/>
                    <a:pt x="971" y="486"/>
                  </a:cubicBezTo>
                  <a:cubicBezTo>
                    <a:pt x="971" y="218"/>
                    <a:pt x="754" y="1"/>
                    <a:pt x="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86;p22"/>
            <p:cNvSpPr/>
            <p:nvPr/>
          </p:nvSpPr>
          <p:spPr>
            <a:xfrm>
              <a:off x="2780050" y="2884275"/>
              <a:ext cx="24575" cy="24275"/>
            </a:xfrm>
            <a:custGeom>
              <a:avLst/>
              <a:gdLst/>
              <a:ahLst/>
              <a:cxnLst/>
              <a:rect l="l" t="t" r="r" b="b"/>
              <a:pathLst>
                <a:path w="983" h="971" extrusionOk="0">
                  <a:moveTo>
                    <a:pt x="498" y="1"/>
                  </a:moveTo>
                  <a:cubicBezTo>
                    <a:pt x="217" y="1"/>
                    <a:pt x="0" y="218"/>
                    <a:pt x="0" y="486"/>
                  </a:cubicBezTo>
                  <a:cubicBezTo>
                    <a:pt x="0" y="754"/>
                    <a:pt x="217" y="971"/>
                    <a:pt x="498" y="971"/>
                  </a:cubicBezTo>
                  <a:cubicBezTo>
                    <a:pt x="766" y="971"/>
                    <a:pt x="983" y="754"/>
                    <a:pt x="983" y="486"/>
                  </a:cubicBezTo>
                  <a:cubicBezTo>
                    <a:pt x="983" y="218"/>
                    <a:pt x="766" y="1"/>
                    <a:pt x="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87;p22"/>
            <p:cNvSpPr/>
            <p:nvPr/>
          </p:nvSpPr>
          <p:spPr>
            <a:xfrm>
              <a:off x="2726775" y="2884275"/>
              <a:ext cx="24250" cy="24275"/>
            </a:xfrm>
            <a:custGeom>
              <a:avLst/>
              <a:gdLst/>
              <a:ahLst/>
              <a:cxnLst/>
              <a:rect l="l" t="t" r="r" b="b"/>
              <a:pathLst>
                <a:path w="970" h="971" extrusionOk="0">
                  <a:moveTo>
                    <a:pt x="485" y="1"/>
                  </a:moveTo>
                  <a:cubicBezTo>
                    <a:pt x="217" y="1"/>
                    <a:pt x="0" y="218"/>
                    <a:pt x="0" y="486"/>
                  </a:cubicBezTo>
                  <a:cubicBezTo>
                    <a:pt x="0" y="754"/>
                    <a:pt x="217" y="971"/>
                    <a:pt x="485" y="971"/>
                  </a:cubicBezTo>
                  <a:cubicBezTo>
                    <a:pt x="753" y="971"/>
                    <a:pt x="970" y="754"/>
                    <a:pt x="970" y="486"/>
                  </a:cubicBezTo>
                  <a:cubicBezTo>
                    <a:pt x="970" y="218"/>
                    <a:pt x="753" y="1"/>
                    <a:pt x="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88;p22"/>
            <p:cNvSpPr/>
            <p:nvPr/>
          </p:nvSpPr>
          <p:spPr>
            <a:xfrm>
              <a:off x="2673175" y="2884275"/>
              <a:ext cx="24575" cy="24275"/>
            </a:xfrm>
            <a:custGeom>
              <a:avLst/>
              <a:gdLst/>
              <a:ahLst/>
              <a:cxnLst/>
              <a:rect l="l" t="t" r="r" b="b"/>
              <a:pathLst>
                <a:path w="983" h="971" extrusionOk="0">
                  <a:moveTo>
                    <a:pt x="485" y="1"/>
                  </a:moveTo>
                  <a:cubicBezTo>
                    <a:pt x="217" y="1"/>
                    <a:pt x="0" y="218"/>
                    <a:pt x="0" y="486"/>
                  </a:cubicBezTo>
                  <a:cubicBezTo>
                    <a:pt x="0" y="754"/>
                    <a:pt x="217" y="971"/>
                    <a:pt x="485" y="971"/>
                  </a:cubicBezTo>
                  <a:cubicBezTo>
                    <a:pt x="766" y="971"/>
                    <a:pt x="983" y="754"/>
                    <a:pt x="983" y="486"/>
                  </a:cubicBezTo>
                  <a:cubicBezTo>
                    <a:pt x="983" y="218"/>
                    <a:pt x="766" y="1"/>
                    <a:pt x="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89;p22"/>
            <p:cNvSpPr/>
            <p:nvPr/>
          </p:nvSpPr>
          <p:spPr>
            <a:xfrm>
              <a:off x="2619900" y="2884275"/>
              <a:ext cx="24275" cy="24275"/>
            </a:xfrm>
            <a:custGeom>
              <a:avLst/>
              <a:gdLst/>
              <a:ahLst/>
              <a:cxnLst/>
              <a:rect l="l" t="t" r="r" b="b"/>
              <a:pathLst>
                <a:path w="971" h="971" extrusionOk="0">
                  <a:moveTo>
                    <a:pt x="485" y="1"/>
                  </a:moveTo>
                  <a:cubicBezTo>
                    <a:pt x="217" y="1"/>
                    <a:pt x="0" y="218"/>
                    <a:pt x="0" y="486"/>
                  </a:cubicBezTo>
                  <a:cubicBezTo>
                    <a:pt x="0" y="754"/>
                    <a:pt x="217" y="971"/>
                    <a:pt x="485" y="971"/>
                  </a:cubicBezTo>
                  <a:cubicBezTo>
                    <a:pt x="753" y="971"/>
                    <a:pt x="970" y="754"/>
                    <a:pt x="970" y="486"/>
                  </a:cubicBezTo>
                  <a:cubicBezTo>
                    <a:pt x="970" y="218"/>
                    <a:pt x="753" y="1"/>
                    <a:pt x="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90;p22"/>
            <p:cNvSpPr/>
            <p:nvPr/>
          </p:nvSpPr>
          <p:spPr>
            <a:xfrm>
              <a:off x="2566300" y="2884275"/>
              <a:ext cx="24600" cy="24275"/>
            </a:xfrm>
            <a:custGeom>
              <a:avLst/>
              <a:gdLst/>
              <a:ahLst/>
              <a:cxnLst/>
              <a:rect l="l" t="t" r="r" b="b"/>
              <a:pathLst>
                <a:path w="984" h="971" extrusionOk="0">
                  <a:moveTo>
                    <a:pt x="485" y="1"/>
                  </a:moveTo>
                  <a:cubicBezTo>
                    <a:pt x="217" y="1"/>
                    <a:pt x="0" y="218"/>
                    <a:pt x="0" y="486"/>
                  </a:cubicBezTo>
                  <a:cubicBezTo>
                    <a:pt x="0" y="754"/>
                    <a:pt x="217" y="971"/>
                    <a:pt x="485" y="971"/>
                  </a:cubicBezTo>
                  <a:cubicBezTo>
                    <a:pt x="766" y="971"/>
                    <a:pt x="983" y="754"/>
                    <a:pt x="983" y="486"/>
                  </a:cubicBezTo>
                  <a:cubicBezTo>
                    <a:pt x="983" y="218"/>
                    <a:pt x="766" y="1"/>
                    <a:pt x="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91;p22"/>
            <p:cNvSpPr/>
            <p:nvPr/>
          </p:nvSpPr>
          <p:spPr>
            <a:xfrm>
              <a:off x="2513025" y="2884275"/>
              <a:ext cx="24275" cy="24275"/>
            </a:xfrm>
            <a:custGeom>
              <a:avLst/>
              <a:gdLst/>
              <a:ahLst/>
              <a:cxnLst/>
              <a:rect l="l" t="t" r="r" b="b"/>
              <a:pathLst>
                <a:path w="971" h="971" extrusionOk="0">
                  <a:moveTo>
                    <a:pt x="485" y="1"/>
                  </a:moveTo>
                  <a:cubicBezTo>
                    <a:pt x="217" y="1"/>
                    <a:pt x="0" y="218"/>
                    <a:pt x="0" y="486"/>
                  </a:cubicBezTo>
                  <a:cubicBezTo>
                    <a:pt x="0" y="754"/>
                    <a:pt x="217" y="971"/>
                    <a:pt x="485" y="971"/>
                  </a:cubicBezTo>
                  <a:cubicBezTo>
                    <a:pt x="753" y="971"/>
                    <a:pt x="970" y="754"/>
                    <a:pt x="970" y="486"/>
                  </a:cubicBezTo>
                  <a:cubicBezTo>
                    <a:pt x="970" y="218"/>
                    <a:pt x="753" y="1"/>
                    <a:pt x="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92;p22"/>
            <p:cNvSpPr/>
            <p:nvPr/>
          </p:nvSpPr>
          <p:spPr>
            <a:xfrm>
              <a:off x="2471875" y="2884275"/>
              <a:ext cx="12150" cy="24275"/>
            </a:xfrm>
            <a:custGeom>
              <a:avLst/>
              <a:gdLst/>
              <a:ahLst/>
              <a:cxnLst/>
              <a:rect l="l" t="t" r="r" b="b"/>
              <a:pathLst>
                <a:path w="486" h="971" extrusionOk="0">
                  <a:moveTo>
                    <a:pt x="0" y="1"/>
                  </a:moveTo>
                  <a:lnTo>
                    <a:pt x="0" y="971"/>
                  </a:lnTo>
                  <a:cubicBezTo>
                    <a:pt x="268" y="971"/>
                    <a:pt x="485" y="754"/>
                    <a:pt x="485" y="486"/>
                  </a:cubicBezTo>
                  <a:cubicBezTo>
                    <a:pt x="485" y="218"/>
                    <a:pt x="268"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93;p22"/>
            <p:cNvSpPr/>
            <p:nvPr/>
          </p:nvSpPr>
          <p:spPr>
            <a:xfrm>
              <a:off x="2168475" y="2573875"/>
              <a:ext cx="238350" cy="443775"/>
            </a:xfrm>
            <a:custGeom>
              <a:avLst/>
              <a:gdLst/>
              <a:ahLst/>
              <a:cxnLst/>
              <a:rect l="l" t="t" r="r" b="b"/>
              <a:pathLst>
                <a:path w="9534" h="17751" extrusionOk="0">
                  <a:moveTo>
                    <a:pt x="562" y="1"/>
                  </a:moveTo>
                  <a:cubicBezTo>
                    <a:pt x="256" y="1"/>
                    <a:pt x="1" y="256"/>
                    <a:pt x="1" y="562"/>
                  </a:cubicBezTo>
                  <a:lnTo>
                    <a:pt x="1" y="17189"/>
                  </a:lnTo>
                  <a:cubicBezTo>
                    <a:pt x="1" y="17496"/>
                    <a:pt x="256" y="17751"/>
                    <a:pt x="562" y="17751"/>
                  </a:cubicBezTo>
                  <a:lnTo>
                    <a:pt x="8972" y="17751"/>
                  </a:lnTo>
                  <a:cubicBezTo>
                    <a:pt x="9278" y="17751"/>
                    <a:pt x="9533" y="17496"/>
                    <a:pt x="9533" y="17189"/>
                  </a:cubicBezTo>
                  <a:lnTo>
                    <a:pt x="9533" y="562"/>
                  </a:lnTo>
                  <a:cubicBezTo>
                    <a:pt x="9533" y="256"/>
                    <a:pt x="9278" y="1"/>
                    <a:pt x="8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94;p22"/>
            <p:cNvSpPr/>
            <p:nvPr/>
          </p:nvSpPr>
          <p:spPr>
            <a:xfrm>
              <a:off x="2194000" y="2621425"/>
              <a:ext cx="187300" cy="132100"/>
            </a:xfrm>
            <a:custGeom>
              <a:avLst/>
              <a:gdLst/>
              <a:ahLst/>
              <a:cxnLst/>
              <a:rect l="l" t="t" r="r" b="b"/>
              <a:pathLst>
                <a:path w="7492" h="5284" extrusionOk="0">
                  <a:moveTo>
                    <a:pt x="601" y="0"/>
                  </a:moveTo>
                  <a:cubicBezTo>
                    <a:pt x="269" y="0"/>
                    <a:pt x="1" y="255"/>
                    <a:pt x="1" y="587"/>
                  </a:cubicBezTo>
                  <a:lnTo>
                    <a:pt x="1" y="4696"/>
                  </a:lnTo>
                  <a:cubicBezTo>
                    <a:pt x="1" y="5015"/>
                    <a:pt x="269" y="5283"/>
                    <a:pt x="601" y="5283"/>
                  </a:cubicBezTo>
                  <a:lnTo>
                    <a:pt x="6892" y="5283"/>
                  </a:lnTo>
                  <a:cubicBezTo>
                    <a:pt x="7223" y="5283"/>
                    <a:pt x="7491" y="5015"/>
                    <a:pt x="7491" y="4696"/>
                  </a:cubicBezTo>
                  <a:lnTo>
                    <a:pt x="7491" y="587"/>
                  </a:lnTo>
                  <a:cubicBezTo>
                    <a:pt x="7491" y="255"/>
                    <a:pt x="7223" y="0"/>
                    <a:pt x="6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95;p22"/>
            <p:cNvSpPr/>
            <p:nvPr/>
          </p:nvSpPr>
          <p:spPr>
            <a:xfrm>
              <a:off x="2194000" y="2772625"/>
              <a:ext cx="187300" cy="90950"/>
            </a:xfrm>
            <a:custGeom>
              <a:avLst/>
              <a:gdLst/>
              <a:ahLst/>
              <a:cxnLst/>
              <a:rect l="l" t="t" r="r" b="b"/>
              <a:pathLst>
                <a:path w="7492" h="3638" extrusionOk="0">
                  <a:moveTo>
                    <a:pt x="562" y="1"/>
                  </a:moveTo>
                  <a:cubicBezTo>
                    <a:pt x="256" y="1"/>
                    <a:pt x="1" y="256"/>
                    <a:pt x="1" y="562"/>
                  </a:cubicBezTo>
                  <a:lnTo>
                    <a:pt x="1" y="3076"/>
                  </a:lnTo>
                  <a:cubicBezTo>
                    <a:pt x="1" y="3382"/>
                    <a:pt x="256" y="3637"/>
                    <a:pt x="562" y="3637"/>
                  </a:cubicBezTo>
                  <a:lnTo>
                    <a:pt x="6930" y="3637"/>
                  </a:lnTo>
                  <a:cubicBezTo>
                    <a:pt x="7236" y="3637"/>
                    <a:pt x="7491" y="3382"/>
                    <a:pt x="7491" y="3076"/>
                  </a:cubicBezTo>
                  <a:lnTo>
                    <a:pt x="7491" y="562"/>
                  </a:lnTo>
                  <a:cubicBezTo>
                    <a:pt x="7491" y="256"/>
                    <a:pt x="7236" y="1"/>
                    <a:pt x="6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96;p22"/>
            <p:cNvSpPr/>
            <p:nvPr/>
          </p:nvSpPr>
          <p:spPr>
            <a:xfrm>
              <a:off x="2219200" y="2784750"/>
              <a:ext cx="64150" cy="33200"/>
            </a:xfrm>
            <a:custGeom>
              <a:avLst/>
              <a:gdLst/>
              <a:ahLst/>
              <a:cxnLst/>
              <a:rect l="l" t="t" r="r" b="b"/>
              <a:pathLst>
                <a:path w="2566" h="1328" extrusionOk="0">
                  <a:moveTo>
                    <a:pt x="1251" y="1"/>
                  </a:moveTo>
                  <a:cubicBezTo>
                    <a:pt x="690" y="1"/>
                    <a:pt x="192" y="358"/>
                    <a:pt x="1" y="881"/>
                  </a:cubicBezTo>
                  <a:lnTo>
                    <a:pt x="1251" y="1328"/>
                  </a:lnTo>
                  <a:lnTo>
                    <a:pt x="2566" y="1098"/>
                  </a:lnTo>
                  <a:cubicBezTo>
                    <a:pt x="2451" y="473"/>
                    <a:pt x="1889" y="1"/>
                    <a:pt x="1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97;p22"/>
            <p:cNvSpPr/>
            <p:nvPr/>
          </p:nvSpPr>
          <p:spPr>
            <a:xfrm>
              <a:off x="2217300" y="2806775"/>
              <a:ext cx="66375" cy="44675"/>
            </a:xfrm>
            <a:custGeom>
              <a:avLst/>
              <a:gdLst/>
              <a:ahLst/>
              <a:cxnLst/>
              <a:rect l="l" t="t" r="r" b="b"/>
              <a:pathLst>
                <a:path w="2655" h="1787" extrusionOk="0">
                  <a:moveTo>
                    <a:pt x="77" y="0"/>
                  </a:moveTo>
                  <a:cubicBezTo>
                    <a:pt x="26" y="140"/>
                    <a:pt x="0" y="294"/>
                    <a:pt x="0" y="447"/>
                  </a:cubicBezTo>
                  <a:cubicBezTo>
                    <a:pt x="0" y="1187"/>
                    <a:pt x="600" y="1787"/>
                    <a:pt x="1327" y="1787"/>
                  </a:cubicBezTo>
                  <a:cubicBezTo>
                    <a:pt x="2055" y="1787"/>
                    <a:pt x="2655" y="1187"/>
                    <a:pt x="2655" y="447"/>
                  </a:cubicBezTo>
                  <a:cubicBezTo>
                    <a:pt x="2655" y="370"/>
                    <a:pt x="2655" y="294"/>
                    <a:pt x="2642" y="217"/>
                  </a:cubicBezTo>
                  <a:lnTo>
                    <a:pt x="1327" y="447"/>
                  </a:lnTo>
                  <a:lnTo>
                    <a:pt x="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98;p22"/>
            <p:cNvSpPr/>
            <p:nvPr/>
          </p:nvSpPr>
          <p:spPr>
            <a:xfrm>
              <a:off x="2328625" y="2813775"/>
              <a:ext cx="12800" cy="37675"/>
            </a:xfrm>
            <a:custGeom>
              <a:avLst/>
              <a:gdLst/>
              <a:ahLst/>
              <a:cxnLst/>
              <a:rect l="l" t="t" r="r" b="b"/>
              <a:pathLst>
                <a:path w="512" h="1507" extrusionOk="0">
                  <a:moveTo>
                    <a:pt x="1" y="1"/>
                  </a:moveTo>
                  <a:lnTo>
                    <a:pt x="1" y="1507"/>
                  </a:lnTo>
                  <a:lnTo>
                    <a:pt x="511" y="1507"/>
                  </a:lnTo>
                  <a:lnTo>
                    <a:pt x="5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99;p22"/>
            <p:cNvSpPr/>
            <p:nvPr/>
          </p:nvSpPr>
          <p:spPr>
            <a:xfrm>
              <a:off x="2307250" y="2833550"/>
              <a:ext cx="12800" cy="17575"/>
            </a:xfrm>
            <a:custGeom>
              <a:avLst/>
              <a:gdLst/>
              <a:ahLst/>
              <a:cxnLst/>
              <a:rect l="l" t="t" r="r" b="b"/>
              <a:pathLst>
                <a:path w="512" h="703" extrusionOk="0">
                  <a:moveTo>
                    <a:pt x="1" y="1"/>
                  </a:moveTo>
                  <a:lnTo>
                    <a:pt x="1" y="703"/>
                  </a:lnTo>
                  <a:lnTo>
                    <a:pt x="511" y="703"/>
                  </a:lnTo>
                  <a:lnTo>
                    <a:pt x="5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00;p22"/>
            <p:cNvSpPr/>
            <p:nvPr/>
          </p:nvSpPr>
          <p:spPr>
            <a:xfrm>
              <a:off x="2307250" y="2823025"/>
              <a:ext cx="12800" cy="10550"/>
            </a:xfrm>
            <a:custGeom>
              <a:avLst/>
              <a:gdLst/>
              <a:ahLst/>
              <a:cxnLst/>
              <a:rect l="l" t="t" r="r" b="b"/>
              <a:pathLst>
                <a:path w="512" h="422" extrusionOk="0">
                  <a:moveTo>
                    <a:pt x="1" y="1"/>
                  </a:moveTo>
                  <a:lnTo>
                    <a:pt x="1" y="422"/>
                  </a:lnTo>
                  <a:lnTo>
                    <a:pt x="511" y="422"/>
                  </a:lnTo>
                  <a:lnTo>
                    <a:pt x="5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01;p22"/>
            <p:cNvSpPr/>
            <p:nvPr/>
          </p:nvSpPr>
          <p:spPr>
            <a:xfrm>
              <a:off x="2328625" y="2790825"/>
              <a:ext cx="12800" cy="22975"/>
            </a:xfrm>
            <a:custGeom>
              <a:avLst/>
              <a:gdLst/>
              <a:ahLst/>
              <a:cxnLst/>
              <a:rect l="l" t="t" r="r" b="b"/>
              <a:pathLst>
                <a:path w="512" h="919" extrusionOk="0">
                  <a:moveTo>
                    <a:pt x="1" y="0"/>
                  </a:moveTo>
                  <a:lnTo>
                    <a:pt x="1" y="919"/>
                  </a:lnTo>
                  <a:lnTo>
                    <a:pt x="511" y="919"/>
                  </a:lnTo>
                  <a:lnTo>
                    <a:pt x="5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02;p22"/>
            <p:cNvSpPr/>
            <p:nvPr/>
          </p:nvSpPr>
          <p:spPr>
            <a:xfrm>
              <a:off x="2350325" y="2820475"/>
              <a:ext cx="12475" cy="30650"/>
            </a:xfrm>
            <a:custGeom>
              <a:avLst/>
              <a:gdLst/>
              <a:ahLst/>
              <a:cxnLst/>
              <a:rect l="l" t="t" r="r" b="b"/>
              <a:pathLst>
                <a:path w="499" h="1226" extrusionOk="0">
                  <a:moveTo>
                    <a:pt x="0" y="1"/>
                  </a:moveTo>
                  <a:lnTo>
                    <a:pt x="0" y="1226"/>
                  </a:lnTo>
                  <a:lnTo>
                    <a:pt x="498" y="1226"/>
                  </a:lnTo>
                  <a:lnTo>
                    <a:pt x="4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03;p22"/>
            <p:cNvSpPr/>
            <p:nvPr/>
          </p:nvSpPr>
          <p:spPr>
            <a:xfrm>
              <a:off x="2350325" y="2806450"/>
              <a:ext cx="12475" cy="14050"/>
            </a:xfrm>
            <a:custGeom>
              <a:avLst/>
              <a:gdLst/>
              <a:ahLst/>
              <a:cxnLst/>
              <a:rect l="l" t="t" r="r" b="b"/>
              <a:pathLst>
                <a:path w="499" h="562" extrusionOk="0">
                  <a:moveTo>
                    <a:pt x="0" y="0"/>
                  </a:moveTo>
                  <a:lnTo>
                    <a:pt x="0" y="562"/>
                  </a:lnTo>
                  <a:lnTo>
                    <a:pt x="498" y="562"/>
                  </a:lnTo>
                  <a:lnTo>
                    <a:pt x="4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04;p22"/>
            <p:cNvSpPr/>
            <p:nvPr/>
          </p:nvSpPr>
          <p:spPr>
            <a:xfrm>
              <a:off x="2214750" y="2649150"/>
              <a:ext cx="145500" cy="66725"/>
            </a:xfrm>
            <a:custGeom>
              <a:avLst/>
              <a:gdLst/>
              <a:ahLst/>
              <a:cxnLst/>
              <a:rect l="l" t="t" r="r" b="b"/>
              <a:pathLst>
                <a:path w="5820" h="2669" extrusionOk="0">
                  <a:moveTo>
                    <a:pt x="4839" y="0"/>
                  </a:moveTo>
                  <a:cubicBezTo>
                    <a:pt x="4607" y="0"/>
                    <a:pt x="4356" y="287"/>
                    <a:pt x="4198" y="946"/>
                  </a:cubicBezTo>
                  <a:cubicBezTo>
                    <a:pt x="4064" y="1531"/>
                    <a:pt x="3758" y="1744"/>
                    <a:pt x="3409" y="1744"/>
                  </a:cubicBezTo>
                  <a:cubicBezTo>
                    <a:pt x="2930" y="1744"/>
                    <a:pt x="2370" y="1342"/>
                    <a:pt x="2067" y="958"/>
                  </a:cubicBezTo>
                  <a:cubicBezTo>
                    <a:pt x="1945" y="803"/>
                    <a:pt x="1801" y="731"/>
                    <a:pt x="1645" y="731"/>
                  </a:cubicBezTo>
                  <a:cubicBezTo>
                    <a:pt x="1182" y="731"/>
                    <a:pt x="601" y="1361"/>
                    <a:pt x="77" y="2362"/>
                  </a:cubicBezTo>
                  <a:cubicBezTo>
                    <a:pt x="0" y="2502"/>
                    <a:pt x="102" y="2668"/>
                    <a:pt x="268" y="2668"/>
                  </a:cubicBezTo>
                  <a:lnTo>
                    <a:pt x="5551" y="2668"/>
                  </a:lnTo>
                  <a:cubicBezTo>
                    <a:pt x="5717" y="2668"/>
                    <a:pt x="5819" y="2515"/>
                    <a:pt x="5755" y="2375"/>
                  </a:cubicBezTo>
                  <a:cubicBezTo>
                    <a:pt x="5615" y="2081"/>
                    <a:pt x="5436" y="1609"/>
                    <a:pt x="5385" y="946"/>
                  </a:cubicBezTo>
                  <a:cubicBezTo>
                    <a:pt x="5331" y="354"/>
                    <a:pt x="5097" y="0"/>
                    <a:pt x="4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05;p22"/>
            <p:cNvSpPr/>
            <p:nvPr/>
          </p:nvSpPr>
          <p:spPr>
            <a:xfrm>
              <a:off x="2194000" y="2890675"/>
              <a:ext cx="44375" cy="44350"/>
            </a:xfrm>
            <a:custGeom>
              <a:avLst/>
              <a:gdLst/>
              <a:ahLst/>
              <a:cxnLst/>
              <a:rect l="l" t="t" r="r" b="b"/>
              <a:pathLst>
                <a:path w="1775" h="1774" extrusionOk="0">
                  <a:moveTo>
                    <a:pt x="894" y="153"/>
                  </a:moveTo>
                  <a:cubicBezTo>
                    <a:pt x="1302" y="153"/>
                    <a:pt x="1634" y="485"/>
                    <a:pt x="1634" y="893"/>
                  </a:cubicBezTo>
                  <a:cubicBezTo>
                    <a:pt x="1634" y="1302"/>
                    <a:pt x="1302" y="1633"/>
                    <a:pt x="894" y="1633"/>
                  </a:cubicBezTo>
                  <a:cubicBezTo>
                    <a:pt x="486" y="1633"/>
                    <a:pt x="154" y="1302"/>
                    <a:pt x="154" y="893"/>
                  </a:cubicBezTo>
                  <a:cubicBezTo>
                    <a:pt x="154" y="485"/>
                    <a:pt x="486" y="153"/>
                    <a:pt x="894" y="153"/>
                  </a:cubicBezTo>
                  <a:close/>
                  <a:moveTo>
                    <a:pt x="894" y="0"/>
                  </a:moveTo>
                  <a:cubicBezTo>
                    <a:pt x="396" y="0"/>
                    <a:pt x="1" y="396"/>
                    <a:pt x="1" y="893"/>
                  </a:cubicBezTo>
                  <a:cubicBezTo>
                    <a:pt x="1" y="1378"/>
                    <a:pt x="396" y="1774"/>
                    <a:pt x="894" y="1774"/>
                  </a:cubicBezTo>
                  <a:cubicBezTo>
                    <a:pt x="1379" y="1774"/>
                    <a:pt x="1774" y="1378"/>
                    <a:pt x="1774" y="893"/>
                  </a:cubicBezTo>
                  <a:cubicBezTo>
                    <a:pt x="1774" y="396"/>
                    <a:pt x="1379" y="0"/>
                    <a:pt x="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06;p22"/>
            <p:cNvSpPr/>
            <p:nvPr/>
          </p:nvSpPr>
          <p:spPr>
            <a:xfrm>
              <a:off x="2254300" y="2890675"/>
              <a:ext cx="44050" cy="44350"/>
            </a:xfrm>
            <a:custGeom>
              <a:avLst/>
              <a:gdLst/>
              <a:ahLst/>
              <a:cxnLst/>
              <a:rect l="l" t="t" r="r" b="b"/>
              <a:pathLst>
                <a:path w="1762" h="1774" extrusionOk="0">
                  <a:moveTo>
                    <a:pt x="881" y="153"/>
                  </a:moveTo>
                  <a:cubicBezTo>
                    <a:pt x="1289" y="153"/>
                    <a:pt x="1621" y="485"/>
                    <a:pt x="1621" y="893"/>
                  </a:cubicBezTo>
                  <a:cubicBezTo>
                    <a:pt x="1621" y="1302"/>
                    <a:pt x="1289" y="1633"/>
                    <a:pt x="881" y="1633"/>
                  </a:cubicBezTo>
                  <a:cubicBezTo>
                    <a:pt x="473" y="1633"/>
                    <a:pt x="141" y="1302"/>
                    <a:pt x="141" y="893"/>
                  </a:cubicBezTo>
                  <a:cubicBezTo>
                    <a:pt x="141" y="485"/>
                    <a:pt x="473" y="153"/>
                    <a:pt x="881" y="153"/>
                  </a:cubicBezTo>
                  <a:close/>
                  <a:moveTo>
                    <a:pt x="881" y="0"/>
                  </a:moveTo>
                  <a:cubicBezTo>
                    <a:pt x="396" y="0"/>
                    <a:pt x="1" y="396"/>
                    <a:pt x="1" y="893"/>
                  </a:cubicBezTo>
                  <a:cubicBezTo>
                    <a:pt x="1" y="1378"/>
                    <a:pt x="396" y="1774"/>
                    <a:pt x="881" y="1774"/>
                  </a:cubicBezTo>
                  <a:cubicBezTo>
                    <a:pt x="1366" y="1774"/>
                    <a:pt x="1762" y="1378"/>
                    <a:pt x="1762" y="893"/>
                  </a:cubicBezTo>
                  <a:cubicBezTo>
                    <a:pt x="1762" y="396"/>
                    <a:pt x="1366" y="0"/>
                    <a:pt x="8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07;p22"/>
            <p:cNvSpPr/>
            <p:nvPr/>
          </p:nvSpPr>
          <p:spPr>
            <a:xfrm>
              <a:off x="2362125" y="2962125"/>
              <a:ext cx="19175" cy="19175"/>
            </a:xfrm>
            <a:custGeom>
              <a:avLst/>
              <a:gdLst/>
              <a:ahLst/>
              <a:cxnLst/>
              <a:rect l="l" t="t" r="r" b="b"/>
              <a:pathLst>
                <a:path w="767" h="767" extrusionOk="0">
                  <a:moveTo>
                    <a:pt x="383" y="1"/>
                  </a:moveTo>
                  <a:cubicBezTo>
                    <a:pt x="179" y="1"/>
                    <a:pt x="1" y="179"/>
                    <a:pt x="1" y="383"/>
                  </a:cubicBezTo>
                  <a:cubicBezTo>
                    <a:pt x="1" y="600"/>
                    <a:pt x="179" y="766"/>
                    <a:pt x="383" y="766"/>
                  </a:cubicBezTo>
                  <a:cubicBezTo>
                    <a:pt x="600" y="766"/>
                    <a:pt x="766" y="600"/>
                    <a:pt x="766" y="383"/>
                  </a:cubicBezTo>
                  <a:cubicBezTo>
                    <a:pt x="766" y="179"/>
                    <a:pt x="600" y="1"/>
                    <a:pt x="3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08;p22"/>
            <p:cNvSpPr/>
            <p:nvPr/>
          </p:nvSpPr>
          <p:spPr>
            <a:xfrm>
              <a:off x="2320025" y="2962125"/>
              <a:ext cx="19150" cy="19175"/>
            </a:xfrm>
            <a:custGeom>
              <a:avLst/>
              <a:gdLst/>
              <a:ahLst/>
              <a:cxnLst/>
              <a:rect l="l" t="t" r="r" b="b"/>
              <a:pathLst>
                <a:path w="766" h="767" extrusionOk="0">
                  <a:moveTo>
                    <a:pt x="383" y="1"/>
                  </a:moveTo>
                  <a:cubicBezTo>
                    <a:pt x="179" y="1"/>
                    <a:pt x="0" y="179"/>
                    <a:pt x="0" y="383"/>
                  </a:cubicBezTo>
                  <a:cubicBezTo>
                    <a:pt x="0" y="600"/>
                    <a:pt x="179" y="766"/>
                    <a:pt x="383" y="766"/>
                  </a:cubicBezTo>
                  <a:cubicBezTo>
                    <a:pt x="600" y="766"/>
                    <a:pt x="766" y="600"/>
                    <a:pt x="766" y="383"/>
                  </a:cubicBezTo>
                  <a:cubicBezTo>
                    <a:pt x="766" y="179"/>
                    <a:pt x="600" y="1"/>
                    <a:pt x="3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09;p22"/>
            <p:cNvSpPr/>
            <p:nvPr/>
          </p:nvSpPr>
          <p:spPr>
            <a:xfrm>
              <a:off x="2278225" y="2962125"/>
              <a:ext cx="19175" cy="19175"/>
            </a:xfrm>
            <a:custGeom>
              <a:avLst/>
              <a:gdLst/>
              <a:ahLst/>
              <a:cxnLst/>
              <a:rect l="l" t="t" r="r" b="b"/>
              <a:pathLst>
                <a:path w="767" h="767" extrusionOk="0">
                  <a:moveTo>
                    <a:pt x="383" y="1"/>
                  </a:moveTo>
                  <a:cubicBezTo>
                    <a:pt x="166" y="1"/>
                    <a:pt x="1" y="179"/>
                    <a:pt x="1" y="383"/>
                  </a:cubicBezTo>
                  <a:cubicBezTo>
                    <a:pt x="1" y="600"/>
                    <a:pt x="166" y="766"/>
                    <a:pt x="383" y="766"/>
                  </a:cubicBezTo>
                  <a:cubicBezTo>
                    <a:pt x="588" y="766"/>
                    <a:pt x="766" y="600"/>
                    <a:pt x="766" y="383"/>
                  </a:cubicBezTo>
                  <a:cubicBezTo>
                    <a:pt x="766" y="179"/>
                    <a:pt x="588" y="1"/>
                    <a:pt x="3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10;p22"/>
            <p:cNvSpPr/>
            <p:nvPr/>
          </p:nvSpPr>
          <p:spPr>
            <a:xfrm>
              <a:off x="2236125" y="2962125"/>
              <a:ext cx="19150" cy="19175"/>
            </a:xfrm>
            <a:custGeom>
              <a:avLst/>
              <a:gdLst/>
              <a:ahLst/>
              <a:cxnLst/>
              <a:rect l="l" t="t" r="r" b="b"/>
              <a:pathLst>
                <a:path w="766" h="767" extrusionOk="0">
                  <a:moveTo>
                    <a:pt x="383" y="1"/>
                  </a:moveTo>
                  <a:cubicBezTo>
                    <a:pt x="166" y="1"/>
                    <a:pt x="0" y="179"/>
                    <a:pt x="0" y="383"/>
                  </a:cubicBezTo>
                  <a:cubicBezTo>
                    <a:pt x="0" y="600"/>
                    <a:pt x="166" y="766"/>
                    <a:pt x="383" y="766"/>
                  </a:cubicBezTo>
                  <a:cubicBezTo>
                    <a:pt x="600" y="766"/>
                    <a:pt x="766" y="600"/>
                    <a:pt x="766" y="383"/>
                  </a:cubicBezTo>
                  <a:cubicBezTo>
                    <a:pt x="766" y="179"/>
                    <a:pt x="600" y="1"/>
                    <a:pt x="3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11;p22"/>
            <p:cNvSpPr/>
            <p:nvPr/>
          </p:nvSpPr>
          <p:spPr>
            <a:xfrm>
              <a:off x="2194000" y="2962125"/>
              <a:ext cx="19175" cy="19175"/>
            </a:xfrm>
            <a:custGeom>
              <a:avLst/>
              <a:gdLst/>
              <a:ahLst/>
              <a:cxnLst/>
              <a:rect l="l" t="t" r="r" b="b"/>
              <a:pathLst>
                <a:path w="767" h="767" extrusionOk="0">
                  <a:moveTo>
                    <a:pt x="384" y="1"/>
                  </a:moveTo>
                  <a:cubicBezTo>
                    <a:pt x="179" y="1"/>
                    <a:pt x="1" y="179"/>
                    <a:pt x="1" y="383"/>
                  </a:cubicBezTo>
                  <a:cubicBezTo>
                    <a:pt x="1" y="600"/>
                    <a:pt x="179" y="766"/>
                    <a:pt x="384" y="766"/>
                  </a:cubicBezTo>
                  <a:cubicBezTo>
                    <a:pt x="601" y="766"/>
                    <a:pt x="766" y="600"/>
                    <a:pt x="766" y="383"/>
                  </a:cubicBezTo>
                  <a:cubicBezTo>
                    <a:pt x="766" y="179"/>
                    <a:pt x="601"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12;p22"/>
            <p:cNvSpPr/>
            <p:nvPr/>
          </p:nvSpPr>
          <p:spPr>
            <a:xfrm>
              <a:off x="2635525" y="2732750"/>
              <a:ext cx="210250" cy="145175"/>
            </a:xfrm>
            <a:custGeom>
              <a:avLst/>
              <a:gdLst/>
              <a:ahLst/>
              <a:cxnLst/>
              <a:rect l="l" t="t" r="r" b="b"/>
              <a:pathLst>
                <a:path w="8410" h="5807" extrusionOk="0">
                  <a:moveTo>
                    <a:pt x="1" y="1"/>
                  </a:moveTo>
                  <a:lnTo>
                    <a:pt x="1" y="5807"/>
                  </a:lnTo>
                  <a:lnTo>
                    <a:pt x="8410" y="5807"/>
                  </a:lnTo>
                  <a:lnTo>
                    <a:pt x="84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13;p22"/>
            <p:cNvSpPr/>
            <p:nvPr/>
          </p:nvSpPr>
          <p:spPr>
            <a:xfrm>
              <a:off x="2689125" y="2732750"/>
              <a:ext cx="37675" cy="53300"/>
            </a:xfrm>
            <a:custGeom>
              <a:avLst/>
              <a:gdLst/>
              <a:ahLst/>
              <a:cxnLst/>
              <a:rect l="l" t="t" r="r" b="b"/>
              <a:pathLst>
                <a:path w="1507" h="2132" extrusionOk="0">
                  <a:moveTo>
                    <a:pt x="0" y="1"/>
                  </a:moveTo>
                  <a:lnTo>
                    <a:pt x="0" y="2132"/>
                  </a:lnTo>
                  <a:lnTo>
                    <a:pt x="1506" y="2132"/>
                  </a:lnTo>
                  <a:lnTo>
                    <a:pt x="15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14;p22"/>
            <p:cNvSpPr/>
            <p:nvPr/>
          </p:nvSpPr>
          <p:spPr>
            <a:xfrm>
              <a:off x="2780050" y="2732750"/>
              <a:ext cx="65725" cy="145175"/>
            </a:xfrm>
            <a:custGeom>
              <a:avLst/>
              <a:gdLst/>
              <a:ahLst/>
              <a:cxnLst/>
              <a:rect l="l" t="t" r="r" b="b"/>
              <a:pathLst>
                <a:path w="2629" h="5807" extrusionOk="0">
                  <a:moveTo>
                    <a:pt x="0" y="1"/>
                  </a:moveTo>
                  <a:lnTo>
                    <a:pt x="0" y="5807"/>
                  </a:lnTo>
                  <a:lnTo>
                    <a:pt x="2629" y="5807"/>
                  </a:lnTo>
                  <a:lnTo>
                    <a:pt x="26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15;p22"/>
            <p:cNvSpPr/>
            <p:nvPr/>
          </p:nvSpPr>
          <p:spPr>
            <a:xfrm>
              <a:off x="2802375" y="2732750"/>
              <a:ext cx="21075" cy="53300"/>
            </a:xfrm>
            <a:custGeom>
              <a:avLst/>
              <a:gdLst/>
              <a:ahLst/>
              <a:cxnLst/>
              <a:rect l="l" t="t" r="r" b="b"/>
              <a:pathLst>
                <a:path w="843" h="2132" extrusionOk="0">
                  <a:moveTo>
                    <a:pt x="0" y="1"/>
                  </a:moveTo>
                  <a:lnTo>
                    <a:pt x="0" y="2132"/>
                  </a:lnTo>
                  <a:lnTo>
                    <a:pt x="843" y="2132"/>
                  </a:lnTo>
                  <a:lnTo>
                    <a:pt x="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16;p22"/>
            <p:cNvSpPr/>
            <p:nvPr/>
          </p:nvSpPr>
          <p:spPr>
            <a:xfrm>
              <a:off x="2648600" y="2833550"/>
              <a:ext cx="30975" cy="30975"/>
            </a:xfrm>
            <a:custGeom>
              <a:avLst/>
              <a:gdLst/>
              <a:ahLst/>
              <a:cxnLst/>
              <a:rect l="l" t="t" r="r" b="b"/>
              <a:pathLst>
                <a:path w="1239" h="1239" extrusionOk="0">
                  <a:moveTo>
                    <a:pt x="1085" y="154"/>
                  </a:moveTo>
                  <a:lnTo>
                    <a:pt x="1085" y="1098"/>
                  </a:lnTo>
                  <a:lnTo>
                    <a:pt x="141" y="1098"/>
                  </a:lnTo>
                  <a:lnTo>
                    <a:pt x="141" y="154"/>
                  </a:lnTo>
                  <a:close/>
                  <a:moveTo>
                    <a:pt x="1" y="1"/>
                  </a:moveTo>
                  <a:lnTo>
                    <a:pt x="1" y="1239"/>
                  </a:lnTo>
                  <a:lnTo>
                    <a:pt x="1239" y="1239"/>
                  </a:lnTo>
                  <a:lnTo>
                    <a:pt x="12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7;p22"/>
            <p:cNvSpPr/>
            <p:nvPr/>
          </p:nvSpPr>
          <p:spPr>
            <a:xfrm>
              <a:off x="2692625" y="2833550"/>
              <a:ext cx="30975" cy="30975"/>
            </a:xfrm>
            <a:custGeom>
              <a:avLst/>
              <a:gdLst/>
              <a:ahLst/>
              <a:cxnLst/>
              <a:rect l="l" t="t" r="r" b="b"/>
              <a:pathLst>
                <a:path w="1239" h="1239" extrusionOk="0">
                  <a:moveTo>
                    <a:pt x="1" y="1"/>
                  </a:moveTo>
                  <a:lnTo>
                    <a:pt x="1" y="1239"/>
                  </a:lnTo>
                  <a:lnTo>
                    <a:pt x="1238" y="1239"/>
                  </a:lnTo>
                  <a:lnTo>
                    <a:pt x="12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18;p22"/>
            <p:cNvSpPr/>
            <p:nvPr/>
          </p:nvSpPr>
          <p:spPr>
            <a:xfrm>
              <a:off x="2001325" y="2756675"/>
              <a:ext cx="67975" cy="120925"/>
            </a:xfrm>
            <a:custGeom>
              <a:avLst/>
              <a:gdLst/>
              <a:ahLst/>
              <a:cxnLst/>
              <a:rect l="l" t="t" r="r" b="b"/>
              <a:pathLst>
                <a:path w="2719" h="4837" extrusionOk="0">
                  <a:moveTo>
                    <a:pt x="115" y="1"/>
                  </a:moveTo>
                  <a:cubicBezTo>
                    <a:pt x="51" y="1"/>
                    <a:pt x="0" y="52"/>
                    <a:pt x="0" y="128"/>
                  </a:cubicBezTo>
                  <a:lnTo>
                    <a:pt x="0" y="4722"/>
                  </a:lnTo>
                  <a:cubicBezTo>
                    <a:pt x="0" y="4786"/>
                    <a:pt x="51" y="4837"/>
                    <a:pt x="115" y="4837"/>
                  </a:cubicBezTo>
                  <a:lnTo>
                    <a:pt x="2591" y="4837"/>
                  </a:lnTo>
                  <a:cubicBezTo>
                    <a:pt x="2655" y="4837"/>
                    <a:pt x="2718" y="4786"/>
                    <a:pt x="2718" y="4722"/>
                  </a:cubicBezTo>
                  <a:lnTo>
                    <a:pt x="2718" y="128"/>
                  </a:lnTo>
                  <a:cubicBezTo>
                    <a:pt x="2718" y="52"/>
                    <a:pt x="2655" y="1"/>
                    <a:pt x="2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19;p22"/>
            <p:cNvSpPr/>
            <p:nvPr/>
          </p:nvSpPr>
          <p:spPr>
            <a:xfrm>
              <a:off x="1997500" y="2756675"/>
              <a:ext cx="67975" cy="120925"/>
            </a:xfrm>
            <a:custGeom>
              <a:avLst/>
              <a:gdLst/>
              <a:ahLst/>
              <a:cxnLst/>
              <a:rect l="l" t="t" r="r" b="b"/>
              <a:pathLst>
                <a:path w="2719" h="4837" extrusionOk="0">
                  <a:moveTo>
                    <a:pt x="128" y="1"/>
                  </a:moveTo>
                  <a:cubicBezTo>
                    <a:pt x="64" y="1"/>
                    <a:pt x="0" y="52"/>
                    <a:pt x="0" y="128"/>
                  </a:cubicBezTo>
                  <a:lnTo>
                    <a:pt x="0" y="4722"/>
                  </a:lnTo>
                  <a:cubicBezTo>
                    <a:pt x="0" y="4786"/>
                    <a:pt x="64" y="4837"/>
                    <a:pt x="128" y="4837"/>
                  </a:cubicBezTo>
                  <a:lnTo>
                    <a:pt x="2603" y="4837"/>
                  </a:lnTo>
                  <a:cubicBezTo>
                    <a:pt x="2667" y="4837"/>
                    <a:pt x="2718" y="4786"/>
                    <a:pt x="2718" y="4722"/>
                  </a:cubicBezTo>
                  <a:lnTo>
                    <a:pt x="2718" y="128"/>
                  </a:lnTo>
                  <a:cubicBezTo>
                    <a:pt x="2718" y="52"/>
                    <a:pt x="2667" y="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20;p22"/>
            <p:cNvSpPr/>
            <p:nvPr/>
          </p:nvSpPr>
          <p:spPr>
            <a:xfrm>
              <a:off x="2001325" y="2760200"/>
              <a:ext cx="60625" cy="113900"/>
            </a:xfrm>
            <a:custGeom>
              <a:avLst/>
              <a:gdLst/>
              <a:ahLst/>
              <a:cxnLst/>
              <a:rect l="l" t="t" r="r" b="b"/>
              <a:pathLst>
                <a:path w="2425" h="4556" extrusionOk="0">
                  <a:moveTo>
                    <a:pt x="115" y="0"/>
                  </a:moveTo>
                  <a:cubicBezTo>
                    <a:pt x="51" y="0"/>
                    <a:pt x="0" y="51"/>
                    <a:pt x="0" y="115"/>
                  </a:cubicBezTo>
                  <a:lnTo>
                    <a:pt x="0" y="4441"/>
                  </a:lnTo>
                  <a:cubicBezTo>
                    <a:pt x="0" y="4505"/>
                    <a:pt x="51" y="4556"/>
                    <a:pt x="115" y="4556"/>
                  </a:cubicBezTo>
                  <a:lnTo>
                    <a:pt x="2310" y="4556"/>
                  </a:lnTo>
                  <a:cubicBezTo>
                    <a:pt x="2374" y="4556"/>
                    <a:pt x="2425" y="4505"/>
                    <a:pt x="2425" y="4441"/>
                  </a:cubicBezTo>
                  <a:lnTo>
                    <a:pt x="2425" y="115"/>
                  </a:lnTo>
                  <a:cubicBezTo>
                    <a:pt x="2425" y="51"/>
                    <a:pt x="2374" y="0"/>
                    <a:pt x="2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21;p22"/>
            <p:cNvSpPr/>
            <p:nvPr/>
          </p:nvSpPr>
          <p:spPr>
            <a:xfrm>
              <a:off x="2008350" y="2760200"/>
              <a:ext cx="22025" cy="113900"/>
            </a:xfrm>
            <a:custGeom>
              <a:avLst/>
              <a:gdLst/>
              <a:ahLst/>
              <a:cxnLst/>
              <a:rect l="l" t="t" r="r" b="b"/>
              <a:pathLst>
                <a:path w="881" h="4556" extrusionOk="0">
                  <a:moveTo>
                    <a:pt x="383" y="0"/>
                  </a:moveTo>
                  <a:lnTo>
                    <a:pt x="0" y="4556"/>
                  </a:lnTo>
                  <a:lnTo>
                    <a:pt x="510" y="4556"/>
                  </a:lnTo>
                  <a:lnTo>
                    <a:pt x="8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22;p22"/>
            <p:cNvSpPr/>
            <p:nvPr/>
          </p:nvSpPr>
          <p:spPr>
            <a:xfrm>
              <a:off x="2025575" y="2760200"/>
              <a:ext cx="17250" cy="113900"/>
            </a:xfrm>
            <a:custGeom>
              <a:avLst/>
              <a:gdLst/>
              <a:ahLst/>
              <a:cxnLst/>
              <a:rect l="l" t="t" r="r" b="b"/>
              <a:pathLst>
                <a:path w="690" h="4556" extrusionOk="0">
                  <a:moveTo>
                    <a:pt x="370" y="0"/>
                  </a:moveTo>
                  <a:lnTo>
                    <a:pt x="0" y="4556"/>
                  </a:lnTo>
                  <a:lnTo>
                    <a:pt x="319" y="4556"/>
                  </a:lnTo>
                  <a:lnTo>
                    <a:pt x="6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23;p22"/>
            <p:cNvSpPr/>
            <p:nvPr/>
          </p:nvSpPr>
          <p:spPr>
            <a:xfrm>
              <a:off x="1901775" y="2494775"/>
              <a:ext cx="135625" cy="147400"/>
            </a:xfrm>
            <a:custGeom>
              <a:avLst/>
              <a:gdLst/>
              <a:ahLst/>
              <a:cxnLst/>
              <a:rect l="l" t="t" r="r" b="b"/>
              <a:pathLst>
                <a:path w="5425" h="5896" extrusionOk="0">
                  <a:moveTo>
                    <a:pt x="1252" y="0"/>
                  </a:moveTo>
                  <a:cubicBezTo>
                    <a:pt x="1162" y="0"/>
                    <a:pt x="1086" y="64"/>
                    <a:pt x="1060" y="153"/>
                  </a:cubicBezTo>
                  <a:lnTo>
                    <a:pt x="14" y="5742"/>
                  </a:lnTo>
                  <a:cubicBezTo>
                    <a:pt x="1" y="5832"/>
                    <a:pt x="65" y="5896"/>
                    <a:pt x="141" y="5896"/>
                  </a:cubicBezTo>
                  <a:lnTo>
                    <a:pt x="4174" y="5896"/>
                  </a:lnTo>
                  <a:cubicBezTo>
                    <a:pt x="4263" y="5896"/>
                    <a:pt x="4352" y="5832"/>
                    <a:pt x="4365" y="5742"/>
                  </a:cubicBezTo>
                  <a:lnTo>
                    <a:pt x="5412" y="153"/>
                  </a:lnTo>
                  <a:cubicBezTo>
                    <a:pt x="5424" y="64"/>
                    <a:pt x="5373" y="0"/>
                    <a:pt x="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24;p22"/>
            <p:cNvSpPr/>
            <p:nvPr/>
          </p:nvSpPr>
          <p:spPr>
            <a:xfrm>
              <a:off x="1904350" y="2497625"/>
              <a:ext cx="127625" cy="138800"/>
            </a:xfrm>
            <a:custGeom>
              <a:avLst/>
              <a:gdLst/>
              <a:ahLst/>
              <a:cxnLst/>
              <a:rect l="l" t="t" r="r" b="b"/>
              <a:pathLst>
                <a:path w="5105" h="5552" extrusionOk="0">
                  <a:moveTo>
                    <a:pt x="1174" y="1"/>
                  </a:moveTo>
                  <a:cubicBezTo>
                    <a:pt x="1097" y="1"/>
                    <a:pt x="1021" y="65"/>
                    <a:pt x="995" y="141"/>
                  </a:cubicBezTo>
                  <a:lnTo>
                    <a:pt x="13" y="5399"/>
                  </a:lnTo>
                  <a:cubicBezTo>
                    <a:pt x="0" y="5488"/>
                    <a:pt x="51" y="5552"/>
                    <a:pt x="140" y="5552"/>
                  </a:cubicBezTo>
                  <a:lnTo>
                    <a:pt x="3930" y="5552"/>
                  </a:lnTo>
                  <a:cubicBezTo>
                    <a:pt x="4007" y="5552"/>
                    <a:pt x="4083" y="5488"/>
                    <a:pt x="4109" y="5399"/>
                  </a:cubicBezTo>
                  <a:lnTo>
                    <a:pt x="5092" y="141"/>
                  </a:lnTo>
                  <a:cubicBezTo>
                    <a:pt x="5104" y="65"/>
                    <a:pt x="5053" y="1"/>
                    <a:pt x="4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25;p22"/>
            <p:cNvSpPr/>
            <p:nvPr/>
          </p:nvSpPr>
          <p:spPr>
            <a:xfrm>
              <a:off x="1727600" y="2486800"/>
              <a:ext cx="100200" cy="139600"/>
            </a:xfrm>
            <a:custGeom>
              <a:avLst/>
              <a:gdLst/>
              <a:ahLst/>
              <a:cxnLst/>
              <a:rect l="l" t="t" r="r" b="b"/>
              <a:pathLst>
                <a:path w="4008" h="5584" extrusionOk="0">
                  <a:moveTo>
                    <a:pt x="1149" y="4361"/>
                  </a:moveTo>
                  <a:cubicBezTo>
                    <a:pt x="1154" y="4361"/>
                    <a:pt x="1163" y="4363"/>
                    <a:pt x="1175" y="4370"/>
                  </a:cubicBezTo>
                  <a:lnTo>
                    <a:pt x="1175" y="4370"/>
                  </a:lnTo>
                  <a:cubicBezTo>
                    <a:pt x="1164" y="4368"/>
                    <a:pt x="1155" y="4366"/>
                    <a:pt x="1149" y="4364"/>
                  </a:cubicBezTo>
                  <a:cubicBezTo>
                    <a:pt x="1143" y="4364"/>
                    <a:pt x="1143" y="4361"/>
                    <a:pt x="1149" y="4361"/>
                  </a:cubicBezTo>
                  <a:close/>
                  <a:moveTo>
                    <a:pt x="919" y="0"/>
                  </a:moveTo>
                  <a:cubicBezTo>
                    <a:pt x="881" y="77"/>
                    <a:pt x="868" y="102"/>
                    <a:pt x="843" y="153"/>
                  </a:cubicBezTo>
                  <a:lnTo>
                    <a:pt x="779" y="281"/>
                  </a:lnTo>
                  <a:cubicBezTo>
                    <a:pt x="741" y="370"/>
                    <a:pt x="702" y="460"/>
                    <a:pt x="664" y="536"/>
                  </a:cubicBezTo>
                  <a:cubicBezTo>
                    <a:pt x="600" y="702"/>
                    <a:pt x="537" y="881"/>
                    <a:pt x="486" y="1046"/>
                  </a:cubicBezTo>
                  <a:cubicBezTo>
                    <a:pt x="371" y="1391"/>
                    <a:pt x="281" y="1736"/>
                    <a:pt x="218" y="2080"/>
                  </a:cubicBezTo>
                  <a:cubicBezTo>
                    <a:pt x="77" y="2782"/>
                    <a:pt x="13" y="3484"/>
                    <a:pt x="1" y="4186"/>
                  </a:cubicBezTo>
                  <a:lnTo>
                    <a:pt x="1" y="4454"/>
                  </a:lnTo>
                  <a:cubicBezTo>
                    <a:pt x="13" y="4594"/>
                    <a:pt x="26" y="4747"/>
                    <a:pt x="103" y="4938"/>
                  </a:cubicBezTo>
                  <a:cubicBezTo>
                    <a:pt x="167" y="5117"/>
                    <a:pt x="320" y="5309"/>
                    <a:pt x="498" y="5423"/>
                  </a:cubicBezTo>
                  <a:cubicBezTo>
                    <a:pt x="677" y="5538"/>
                    <a:pt x="856" y="5564"/>
                    <a:pt x="1009" y="5577"/>
                  </a:cubicBezTo>
                  <a:cubicBezTo>
                    <a:pt x="1060" y="5581"/>
                    <a:pt x="1110" y="5583"/>
                    <a:pt x="1157" y="5583"/>
                  </a:cubicBezTo>
                  <a:cubicBezTo>
                    <a:pt x="1368" y="5583"/>
                    <a:pt x="1542" y="5542"/>
                    <a:pt x="1698" y="5500"/>
                  </a:cubicBezTo>
                  <a:cubicBezTo>
                    <a:pt x="1902" y="5449"/>
                    <a:pt x="2068" y="5372"/>
                    <a:pt x="2234" y="5296"/>
                  </a:cubicBezTo>
                  <a:cubicBezTo>
                    <a:pt x="2897" y="4990"/>
                    <a:pt x="3459" y="4607"/>
                    <a:pt x="4007" y="4173"/>
                  </a:cubicBezTo>
                  <a:lnTo>
                    <a:pt x="3625" y="3573"/>
                  </a:lnTo>
                  <a:cubicBezTo>
                    <a:pt x="3038" y="3841"/>
                    <a:pt x="2425" y="4096"/>
                    <a:pt x="1851" y="4275"/>
                  </a:cubicBezTo>
                  <a:cubicBezTo>
                    <a:pt x="1711" y="4313"/>
                    <a:pt x="1570" y="4339"/>
                    <a:pt x="1443" y="4364"/>
                  </a:cubicBezTo>
                  <a:cubicBezTo>
                    <a:pt x="1398" y="4369"/>
                    <a:pt x="1353" y="4372"/>
                    <a:pt x="1313" y="4373"/>
                  </a:cubicBezTo>
                  <a:lnTo>
                    <a:pt x="1313" y="4373"/>
                  </a:lnTo>
                  <a:lnTo>
                    <a:pt x="1328" y="4237"/>
                  </a:lnTo>
                  <a:cubicBezTo>
                    <a:pt x="1379" y="3611"/>
                    <a:pt x="1468" y="2999"/>
                    <a:pt x="1608" y="2386"/>
                  </a:cubicBezTo>
                  <a:cubicBezTo>
                    <a:pt x="1685" y="2093"/>
                    <a:pt x="1774" y="1799"/>
                    <a:pt x="1864" y="1506"/>
                  </a:cubicBezTo>
                  <a:cubicBezTo>
                    <a:pt x="1915" y="1366"/>
                    <a:pt x="1966" y="1212"/>
                    <a:pt x="2017" y="1085"/>
                  </a:cubicBezTo>
                  <a:lnTo>
                    <a:pt x="2106" y="881"/>
                  </a:lnTo>
                  <a:lnTo>
                    <a:pt x="2144" y="779"/>
                  </a:lnTo>
                  <a:lnTo>
                    <a:pt x="2183" y="702"/>
                  </a:lnTo>
                  <a:lnTo>
                    <a:pt x="919" y="0"/>
                  </a:ln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26;p22"/>
            <p:cNvSpPr/>
            <p:nvPr/>
          </p:nvSpPr>
          <p:spPr>
            <a:xfrm>
              <a:off x="1804475" y="2362375"/>
              <a:ext cx="87450" cy="101800"/>
            </a:xfrm>
            <a:custGeom>
              <a:avLst/>
              <a:gdLst/>
              <a:ahLst/>
              <a:cxnLst/>
              <a:rect l="l" t="t" r="r" b="b"/>
              <a:pathLst>
                <a:path w="3498" h="4072" extrusionOk="0">
                  <a:moveTo>
                    <a:pt x="52" y="0"/>
                  </a:moveTo>
                  <a:lnTo>
                    <a:pt x="52" y="0"/>
                  </a:lnTo>
                  <a:cubicBezTo>
                    <a:pt x="218" y="843"/>
                    <a:pt x="588" y="2667"/>
                    <a:pt x="1" y="3216"/>
                  </a:cubicBezTo>
                  <a:cubicBezTo>
                    <a:pt x="1" y="3216"/>
                    <a:pt x="231" y="4071"/>
                    <a:pt x="1787" y="4071"/>
                  </a:cubicBezTo>
                  <a:cubicBezTo>
                    <a:pt x="3497" y="4071"/>
                    <a:pt x="2604" y="3216"/>
                    <a:pt x="2604" y="3216"/>
                  </a:cubicBezTo>
                  <a:cubicBezTo>
                    <a:pt x="1673" y="2999"/>
                    <a:pt x="1685" y="2310"/>
                    <a:pt x="1851" y="1659"/>
                  </a:cubicBezTo>
                  <a:lnTo>
                    <a:pt x="52" y="0"/>
                  </a:ln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27;p22"/>
            <p:cNvSpPr/>
            <p:nvPr/>
          </p:nvSpPr>
          <p:spPr>
            <a:xfrm>
              <a:off x="1789875" y="2426650"/>
              <a:ext cx="91850" cy="28900"/>
            </a:xfrm>
            <a:custGeom>
              <a:avLst/>
              <a:gdLst/>
              <a:ahLst/>
              <a:cxnLst/>
              <a:rect l="l" t="t" r="r" b="b"/>
              <a:pathLst>
                <a:path w="3674" h="1156" extrusionOk="0">
                  <a:moveTo>
                    <a:pt x="949" y="1"/>
                  </a:moveTo>
                  <a:cubicBezTo>
                    <a:pt x="419" y="1"/>
                    <a:pt x="0" y="52"/>
                    <a:pt x="23" y="186"/>
                  </a:cubicBezTo>
                  <a:cubicBezTo>
                    <a:pt x="87" y="466"/>
                    <a:pt x="240" y="939"/>
                    <a:pt x="240" y="939"/>
                  </a:cubicBezTo>
                  <a:lnTo>
                    <a:pt x="3673" y="1156"/>
                  </a:lnTo>
                  <a:cubicBezTo>
                    <a:pt x="3673" y="1156"/>
                    <a:pt x="3456" y="352"/>
                    <a:pt x="2767" y="173"/>
                  </a:cubicBezTo>
                  <a:cubicBezTo>
                    <a:pt x="2384" y="75"/>
                    <a:pt x="1586" y="1"/>
                    <a:pt x="9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28;p22"/>
            <p:cNvSpPr/>
            <p:nvPr/>
          </p:nvSpPr>
          <p:spPr>
            <a:xfrm>
              <a:off x="1895075" y="2357600"/>
              <a:ext cx="10575" cy="20850"/>
            </a:xfrm>
            <a:custGeom>
              <a:avLst/>
              <a:gdLst/>
              <a:ahLst/>
              <a:cxnLst/>
              <a:rect l="l" t="t" r="r" b="b"/>
              <a:pathLst>
                <a:path w="423" h="834" extrusionOk="0">
                  <a:moveTo>
                    <a:pt x="167" y="0"/>
                  </a:moveTo>
                  <a:lnTo>
                    <a:pt x="1" y="778"/>
                  </a:lnTo>
                  <a:cubicBezTo>
                    <a:pt x="1" y="778"/>
                    <a:pt x="117" y="833"/>
                    <a:pt x="248" y="833"/>
                  </a:cubicBezTo>
                  <a:cubicBezTo>
                    <a:pt x="306" y="833"/>
                    <a:pt x="367" y="823"/>
                    <a:pt x="422" y="791"/>
                  </a:cubicBezTo>
                  <a:cubicBezTo>
                    <a:pt x="256" y="510"/>
                    <a:pt x="167" y="0"/>
                    <a:pt x="167" y="0"/>
                  </a:cubicBezTo>
                  <a:close/>
                </a:path>
              </a:pathLst>
            </a:custGeom>
            <a:solidFill>
              <a:srgbClr val="6D3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29;p22"/>
            <p:cNvSpPr/>
            <p:nvPr/>
          </p:nvSpPr>
          <p:spPr>
            <a:xfrm>
              <a:off x="1891575" y="2328375"/>
              <a:ext cx="16625" cy="7875"/>
            </a:xfrm>
            <a:custGeom>
              <a:avLst/>
              <a:gdLst/>
              <a:ahLst/>
              <a:cxnLst/>
              <a:rect l="l" t="t" r="r" b="b"/>
              <a:pathLst>
                <a:path w="665" h="315" extrusionOk="0">
                  <a:moveTo>
                    <a:pt x="515" y="1"/>
                  </a:moveTo>
                  <a:cubicBezTo>
                    <a:pt x="402" y="1"/>
                    <a:pt x="209" y="29"/>
                    <a:pt x="39" y="199"/>
                  </a:cubicBezTo>
                  <a:cubicBezTo>
                    <a:pt x="1" y="225"/>
                    <a:pt x="1" y="263"/>
                    <a:pt x="39" y="289"/>
                  </a:cubicBezTo>
                  <a:cubicBezTo>
                    <a:pt x="39" y="301"/>
                    <a:pt x="52" y="301"/>
                    <a:pt x="64" y="314"/>
                  </a:cubicBezTo>
                  <a:lnTo>
                    <a:pt x="64" y="314"/>
                  </a:lnTo>
                  <a:cubicBezTo>
                    <a:pt x="86" y="314"/>
                    <a:pt x="107" y="312"/>
                    <a:pt x="128" y="301"/>
                  </a:cubicBezTo>
                  <a:cubicBezTo>
                    <a:pt x="267" y="154"/>
                    <a:pt x="424" y="130"/>
                    <a:pt x="514" y="130"/>
                  </a:cubicBezTo>
                  <a:cubicBezTo>
                    <a:pt x="556" y="130"/>
                    <a:pt x="584" y="135"/>
                    <a:pt x="588" y="135"/>
                  </a:cubicBezTo>
                  <a:cubicBezTo>
                    <a:pt x="592" y="138"/>
                    <a:pt x="597" y="139"/>
                    <a:pt x="602" y="139"/>
                  </a:cubicBezTo>
                  <a:cubicBezTo>
                    <a:pt x="626" y="139"/>
                    <a:pt x="654" y="116"/>
                    <a:pt x="664" y="84"/>
                  </a:cubicBezTo>
                  <a:cubicBezTo>
                    <a:pt x="664" y="46"/>
                    <a:pt x="651" y="8"/>
                    <a:pt x="613" y="8"/>
                  </a:cubicBezTo>
                  <a:cubicBezTo>
                    <a:pt x="609" y="8"/>
                    <a:pt x="572" y="1"/>
                    <a:pt x="515" y="1"/>
                  </a:cubicBezTo>
                  <a:close/>
                  <a:moveTo>
                    <a:pt x="64" y="314"/>
                  </a:moveTo>
                  <a:cubicBezTo>
                    <a:pt x="60" y="314"/>
                    <a:pt x="56" y="314"/>
                    <a:pt x="52" y="314"/>
                  </a:cubicBezTo>
                  <a:lnTo>
                    <a:pt x="64" y="314"/>
                  </a:lnTo>
                  <a:cubicBezTo>
                    <a:pt x="64" y="314"/>
                    <a:pt x="64" y="314"/>
                    <a:pt x="64" y="3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30;p22"/>
            <p:cNvSpPr/>
            <p:nvPr/>
          </p:nvSpPr>
          <p:spPr>
            <a:xfrm>
              <a:off x="1897325" y="2347900"/>
              <a:ext cx="7675" cy="10075"/>
            </a:xfrm>
            <a:custGeom>
              <a:avLst/>
              <a:gdLst/>
              <a:ahLst/>
              <a:cxnLst/>
              <a:rect l="l" t="t" r="r" b="b"/>
              <a:pathLst>
                <a:path w="307" h="403" extrusionOk="0">
                  <a:moveTo>
                    <a:pt x="162" y="0"/>
                  </a:moveTo>
                  <a:cubicBezTo>
                    <a:pt x="96" y="0"/>
                    <a:pt x="35" y="71"/>
                    <a:pt x="13" y="171"/>
                  </a:cubicBezTo>
                  <a:cubicBezTo>
                    <a:pt x="0" y="286"/>
                    <a:pt x="39" y="388"/>
                    <a:pt x="102" y="401"/>
                  </a:cubicBezTo>
                  <a:cubicBezTo>
                    <a:pt x="108" y="402"/>
                    <a:pt x="114" y="402"/>
                    <a:pt x="119" y="402"/>
                  </a:cubicBezTo>
                  <a:cubicBezTo>
                    <a:pt x="190" y="402"/>
                    <a:pt x="257" y="329"/>
                    <a:pt x="281" y="222"/>
                  </a:cubicBezTo>
                  <a:cubicBezTo>
                    <a:pt x="307" y="120"/>
                    <a:pt x="268" y="18"/>
                    <a:pt x="192" y="5"/>
                  </a:cubicBezTo>
                  <a:cubicBezTo>
                    <a:pt x="182" y="2"/>
                    <a:pt x="172"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31;p22"/>
            <p:cNvSpPr/>
            <p:nvPr/>
          </p:nvSpPr>
          <p:spPr>
            <a:xfrm>
              <a:off x="1901150" y="2347375"/>
              <a:ext cx="7350" cy="2125"/>
            </a:xfrm>
            <a:custGeom>
              <a:avLst/>
              <a:gdLst/>
              <a:ahLst/>
              <a:cxnLst/>
              <a:rect l="l" t="t" r="r" b="b"/>
              <a:pathLst>
                <a:path w="294" h="85" extrusionOk="0">
                  <a:moveTo>
                    <a:pt x="294" y="1"/>
                  </a:moveTo>
                  <a:lnTo>
                    <a:pt x="0" y="13"/>
                  </a:lnTo>
                  <a:cubicBezTo>
                    <a:pt x="33" y="66"/>
                    <a:pt x="74" y="84"/>
                    <a:pt x="116" y="84"/>
                  </a:cubicBezTo>
                  <a:cubicBezTo>
                    <a:pt x="205" y="84"/>
                    <a:pt x="294"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32;p22"/>
            <p:cNvSpPr/>
            <p:nvPr/>
          </p:nvSpPr>
          <p:spPr>
            <a:xfrm>
              <a:off x="1626475" y="3376200"/>
              <a:ext cx="46275" cy="81700"/>
            </a:xfrm>
            <a:custGeom>
              <a:avLst/>
              <a:gdLst/>
              <a:ahLst/>
              <a:cxnLst/>
              <a:rect l="l" t="t" r="r" b="b"/>
              <a:pathLst>
                <a:path w="1851" h="3268" extrusionOk="0">
                  <a:moveTo>
                    <a:pt x="447" y="1"/>
                  </a:moveTo>
                  <a:lnTo>
                    <a:pt x="0" y="3268"/>
                  </a:lnTo>
                  <a:lnTo>
                    <a:pt x="1404" y="3268"/>
                  </a:lnTo>
                  <a:lnTo>
                    <a:pt x="1851" y="1"/>
                  </a:lnTo>
                  <a:close/>
                </a:path>
              </a:pathLst>
            </a:custGeom>
            <a:solidFill>
              <a:srgbClr val="CD5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33;p22"/>
            <p:cNvSpPr/>
            <p:nvPr/>
          </p:nvSpPr>
          <p:spPr>
            <a:xfrm>
              <a:off x="1620125" y="3433625"/>
              <a:ext cx="100800" cy="40225"/>
            </a:xfrm>
            <a:custGeom>
              <a:avLst/>
              <a:gdLst/>
              <a:ahLst/>
              <a:cxnLst/>
              <a:rect l="l" t="t" r="r" b="b"/>
              <a:pathLst>
                <a:path w="4032" h="1609" extrusionOk="0">
                  <a:moveTo>
                    <a:pt x="318" y="1"/>
                  </a:moveTo>
                  <a:cubicBezTo>
                    <a:pt x="254" y="1"/>
                    <a:pt x="216" y="39"/>
                    <a:pt x="203" y="103"/>
                  </a:cubicBezTo>
                  <a:lnTo>
                    <a:pt x="25" y="1353"/>
                  </a:lnTo>
                  <a:cubicBezTo>
                    <a:pt x="0" y="1475"/>
                    <a:pt x="104" y="1597"/>
                    <a:pt x="235" y="1597"/>
                  </a:cubicBezTo>
                  <a:cubicBezTo>
                    <a:pt x="241" y="1597"/>
                    <a:pt x="248" y="1596"/>
                    <a:pt x="254" y="1596"/>
                  </a:cubicBezTo>
                  <a:cubicBezTo>
                    <a:pt x="803" y="1596"/>
                    <a:pt x="1071" y="1558"/>
                    <a:pt x="1760" y="1558"/>
                  </a:cubicBezTo>
                  <a:cubicBezTo>
                    <a:pt x="2194" y="1558"/>
                    <a:pt x="2819" y="1609"/>
                    <a:pt x="3406" y="1609"/>
                  </a:cubicBezTo>
                  <a:cubicBezTo>
                    <a:pt x="4006" y="1609"/>
                    <a:pt x="4032" y="1022"/>
                    <a:pt x="3789" y="971"/>
                  </a:cubicBezTo>
                  <a:cubicBezTo>
                    <a:pt x="2679" y="728"/>
                    <a:pt x="2500" y="396"/>
                    <a:pt x="2130" y="90"/>
                  </a:cubicBezTo>
                  <a:cubicBezTo>
                    <a:pt x="2067" y="39"/>
                    <a:pt x="1977" y="1"/>
                    <a:pt x="1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34;p22"/>
            <p:cNvSpPr/>
            <p:nvPr/>
          </p:nvSpPr>
          <p:spPr>
            <a:xfrm>
              <a:off x="1631900" y="3376200"/>
              <a:ext cx="40850" cy="42150"/>
            </a:xfrm>
            <a:custGeom>
              <a:avLst/>
              <a:gdLst/>
              <a:ahLst/>
              <a:cxnLst/>
              <a:rect l="l" t="t" r="r" b="b"/>
              <a:pathLst>
                <a:path w="1634" h="1686" extrusionOk="0">
                  <a:moveTo>
                    <a:pt x="230" y="1"/>
                  </a:moveTo>
                  <a:lnTo>
                    <a:pt x="0" y="1685"/>
                  </a:lnTo>
                  <a:lnTo>
                    <a:pt x="1404" y="1685"/>
                  </a:lnTo>
                  <a:lnTo>
                    <a:pt x="1634" y="1"/>
                  </a:lnTo>
                  <a:close/>
                </a:path>
              </a:pathLst>
            </a:custGeom>
            <a:solidFill>
              <a:srgbClr val="CD5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35;p22"/>
            <p:cNvSpPr/>
            <p:nvPr/>
          </p:nvSpPr>
          <p:spPr>
            <a:xfrm>
              <a:off x="1735250" y="2450075"/>
              <a:ext cx="74675" cy="99575"/>
            </a:xfrm>
            <a:custGeom>
              <a:avLst/>
              <a:gdLst/>
              <a:ahLst/>
              <a:cxnLst/>
              <a:rect l="l" t="t" r="r" b="b"/>
              <a:pathLst>
                <a:path w="2987" h="3983" extrusionOk="0">
                  <a:moveTo>
                    <a:pt x="1257" y="1"/>
                  </a:moveTo>
                  <a:cubicBezTo>
                    <a:pt x="1172" y="1"/>
                    <a:pt x="1085" y="13"/>
                    <a:pt x="996" y="40"/>
                  </a:cubicBezTo>
                  <a:cubicBezTo>
                    <a:pt x="422" y="231"/>
                    <a:pt x="1" y="2388"/>
                    <a:pt x="1" y="2388"/>
                  </a:cubicBezTo>
                  <a:lnTo>
                    <a:pt x="1813" y="3983"/>
                  </a:lnTo>
                  <a:cubicBezTo>
                    <a:pt x="1813" y="3983"/>
                    <a:pt x="2987" y="1890"/>
                    <a:pt x="2642" y="1188"/>
                  </a:cubicBezTo>
                  <a:cubicBezTo>
                    <a:pt x="2332" y="556"/>
                    <a:pt x="1828" y="1"/>
                    <a:pt x="1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36;p22"/>
            <p:cNvSpPr/>
            <p:nvPr/>
          </p:nvSpPr>
          <p:spPr>
            <a:xfrm>
              <a:off x="1746100" y="2441650"/>
              <a:ext cx="187925" cy="222850"/>
            </a:xfrm>
            <a:custGeom>
              <a:avLst/>
              <a:gdLst/>
              <a:ahLst/>
              <a:cxnLst/>
              <a:rect l="l" t="t" r="r" b="b"/>
              <a:pathLst>
                <a:path w="7517" h="8914" extrusionOk="0">
                  <a:moveTo>
                    <a:pt x="3872" y="1"/>
                  </a:moveTo>
                  <a:cubicBezTo>
                    <a:pt x="3386" y="1"/>
                    <a:pt x="2889" y="23"/>
                    <a:pt x="2336" y="45"/>
                  </a:cubicBezTo>
                  <a:cubicBezTo>
                    <a:pt x="1838" y="71"/>
                    <a:pt x="1341" y="134"/>
                    <a:pt x="932" y="186"/>
                  </a:cubicBezTo>
                  <a:cubicBezTo>
                    <a:pt x="371" y="275"/>
                    <a:pt x="1" y="811"/>
                    <a:pt x="128" y="1347"/>
                  </a:cubicBezTo>
                  <a:cubicBezTo>
                    <a:pt x="715" y="4001"/>
                    <a:pt x="907" y="5507"/>
                    <a:pt x="945" y="6847"/>
                  </a:cubicBezTo>
                  <a:cubicBezTo>
                    <a:pt x="958" y="7370"/>
                    <a:pt x="473" y="7446"/>
                    <a:pt x="613" y="8289"/>
                  </a:cubicBezTo>
                  <a:cubicBezTo>
                    <a:pt x="664" y="8659"/>
                    <a:pt x="920" y="8748"/>
                    <a:pt x="920" y="8914"/>
                  </a:cubicBezTo>
                  <a:lnTo>
                    <a:pt x="6636" y="8914"/>
                  </a:lnTo>
                  <a:cubicBezTo>
                    <a:pt x="6675" y="8735"/>
                    <a:pt x="6879" y="8799"/>
                    <a:pt x="6943" y="8429"/>
                  </a:cubicBezTo>
                  <a:cubicBezTo>
                    <a:pt x="7032" y="7880"/>
                    <a:pt x="6815" y="7638"/>
                    <a:pt x="6930" y="7089"/>
                  </a:cubicBezTo>
                  <a:cubicBezTo>
                    <a:pt x="7517" y="4090"/>
                    <a:pt x="7491" y="2406"/>
                    <a:pt x="7479" y="1500"/>
                  </a:cubicBezTo>
                  <a:lnTo>
                    <a:pt x="7491" y="1500"/>
                  </a:lnTo>
                  <a:cubicBezTo>
                    <a:pt x="7479" y="875"/>
                    <a:pt x="7032" y="351"/>
                    <a:pt x="6419" y="249"/>
                  </a:cubicBezTo>
                  <a:cubicBezTo>
                    <a:pt x="5986" y="173"/>
                    <a:pt x="5437" y="96"/>
                    <a:pt x="4939" y="45"/>
                  </a:cubicBezTo>
                  <a:cubicBezTo>
                    <a:pt x="4578" y="13"/>
                    <a:pt x="4228" y="1"/>
                    <a:pt x="38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37;p22"/>
            <p:cNvSpPr/>
            <p:nvPr/>
          </p:nvSpPr>
          <p:spPr>
            <a:xfrm>
              <a:off x="1898925" y="2520600"/>
              <a:ext cx="28725" cy="58100"/>
            </a:xfrm>
            <a:custGeom>
              <a:avLst/>
              <a:gdLst/>
              <a:ahLst/>
              <a:cxnLst/>
              <a:rect l="l" t="t" r="r" b="b"/>
              <a:pathLst>
                <a:path w="1149" h="2324" extrusionOk="0">
                  <a:moveTo>
                    <a:pt x="294" y="1"/>
                  </a:moveTo>
                  <a:cubicBezTo>
                    <a:pt x="0" y="626"/>
                    <a:pt x="128" y="1838"/>
                    <a:pt x="1072" y="2323"/>
                  </a:cubicBezTo>
                  <a:cubicBezTo>
                    <a:pt x="1149" y="1813"/>
                    <a:pt x="1110" y="1353"/>
                    <a:pt x="1149" y="958"/>
                  </a:cubicBezTo>
                  <a:cubicBezTo>
                    <a:pt x="919" y="626"/>
                    <a:pt x="625" y="243"/>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38;p22"/>
            <p:cNvSpPr/>
            <p:nvPr/>
          </p:nvSpPr>
          <p:spPr>
            <a:xfrm>
              <a:off x="1903375" y="2489025"/>
              <a:ext cx="120625" cy="142475"/>
            </a:xfrm>
            <a:custGeom>
              <a:avLst/>
              <a:gdLst/>
              <a:ahLst/>
              <a:cxnLst/>
              <a:rect l="l" t="t" r="r" b="b"/>
              <a:pathLst>
                <a:path w="4825" h="5699" extrusionOk="0">
                  <a:moveTo>
                    <a:pt x="2659" y="4433"/>
                  </a:moveTo>
                  <a:cubicBezTo>
                    <a:pt x="2665" y="4433"/>
                    <a:pt x="2670" y="4433"/>
                    <a:pt x="2676" y="4433"/>
                  </a:cubicBezTo>
                  <a:lnTo>
                    <a:pt x="2676" y="4433"/>
                  </a:lnTo>
                  <a:cubicBezTo>
                    <a:pt x="2653" y="4443"/>
                    <a:pt x="2633" y="4448"/>
                    <a:pt x="2620" y="4448"/>
                  </a:cubicBezTo>
                  <a:cubicBezTo>
                    <a:pt x="2612" y="4448"/>
                    <a:pt x="2606" y="4446"/>
                    <a:pt x="2604" y="4441"/>
                  </a:cubicBezTo>
                  <a:cubicBezTo>
                    <a:pt x="2604" y="4441"/>
                    <a:pt x="2625" y="4433"/>
                    <a:pt x="2659" y="4433"/>
                  </a:cubicBezTo>
                  <a:close/>
                  <a:moveTo>
                    <a:pt x="1404" y="0"/>
                  </a:moveTo>
                  <a:lnTo>
                    <a:pt x="1" y="332"/>
                  </a:lnTo>
                  <a:cubicBezTo>
                    <a:pt x="77" y="677"/>
                    <a:pt x="167" y="996"/>
                    <a:pt x="256" y="1328"/>
                  </a:cubicBezTo>
                  <a:cubicBezTo>
                    <a:pt x="345" y="1647"/>
                    <a:pt x="435" y="1978"/>
                    <a:pt x="537" y="2297"/>
                  </a:cubicBezTo>
                  <a:cubicBezTo>
                    <a:pt x="754" y="2948"/>
                    <a:pt x="983" y="3599"/>
                    <a:pt x="1264" y="4237"/>
                  </a:cubicBezTo>
                  <a:cubicBezTo>
                    <a:pt x="1404" y="4556"/>
                    <a:pt x="1570" y="4875"/>
                    <a:pt x="1762" y="5194"/>
                  </a:cubicBezTo>
                  <a:cubicBezTo>
                    <a:pt x="1838" y="5334"/>
                    <a:pt x="2004" y="5526"/>
                    <a:pt x="2259" y="5628"/>
                  </a:cubicBezTo>
                  <a:cubicBezTo>
                    <a:pt x="2381" y="5679"/>
                    <a:pt x="2499" y="5698"/>
                    <a:pt x="2607" y="5698"/>
                  </a:cubicBezTo>
                  <a:cubicBezTo>
                    <a:pt x="2716" y="5698"/>
                    <a:pt x="2815" y="5679"/>
                    <a:pt x="2897" y="5653"/>
                  </a:cubicBezTo>
                  <a:cubicBezTo>
                    <a:pt x="3051" y="5615"/>
                    <a:pt x="3165" y="5551"/>
                    <a:pt x="3268" y="5488"/>
                  </a:cubicBezTo>
                  <a:cubicBezTo>
                    <a:pt x="3370" y="5424"/>
                    <a:pt x="3459" y="5360"/>
                    <a:pt x="3535" y="5296"/>
                  </a:cubicBezTo>
                  <a:cubicBezTo>
                    <a:pt x="3842" y="5028"/>
                    <a:pt x="4071" y="4747"/>
                    <a:pt x="4276" y="4454"/>
                  </a:cubicBezTo>
                  <a:cubicBezTo>
                    <a:pt x="4480" y="4173"/>
                    <a:pt x="4658" y="3880"/>
                    <a:pt x="4824" y="3561"/>
                  </a:cubicBezTo>
                  <a:lnTo>
                    <a:pt x="4237" y="3152"/>
                  </a:lnTo>
                  <a:cubicBezTo>
                    <a:pt x="4020" y="3369"/>
                    <a:pt x="3778" y="3599"/>
                    <a:pt x="3535" y="3803"/>
                  </a:cubicBezTo>
                  <a:cubicBezTo>
                    <a:pt x="3306" y="4020"/>
                    <a:pt x="3063" y="4211"/>
                    <a:pt x="2834" y="4352"/>
                  </a:cubicBezTo>
                  <a:cubicBezTo>
                    <a:pt x="2825" y="4357"/>
                    <a:pt x="2816" y="4363"/>
                    <a:pt x="2807" y="4368"/>
                  </a:cubicBezTo>
                  <a:lnTo>
                    <a:pt x="2807" y="4368"/>
                  </a:lnTo>
                  <a:cubicBezTo>
                    <a:pt x="2706" y="4162"/>
                    <a:pt x="2617" y="3942"/>
                    <a:pt x="2527" y="3714"/>
                  </a:cubicBezTo>
                  <a:cubicBezTo>
                    <a:pt x="2298" y="3127"/>
                    <a:pt x="2106" y="2502"/>
                    <a:pt x="1928" y="1876"/>
                  </a:cubicBezTo>
                  <a:cubicBezTo>
                    <a:pt x="1736" y="1264"/>
                    <a:pt x="1570" y="626"/>
                    <a:pt x="1404" y="0"/>
                  </a:cubicBez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39;p22"/>
            <p:cNvSpPr/>
            <p:nvPr/>
          </p:nvSpPr>
          <p:spPr>
            <a:xfrm>
              <a:off x="1874025" y="2449200"/>
              <a:ext cx="79475" cy="103975"/>
            </a:xfrm>
            <a:custGeom>
              <a:avLst/>
              <a:gdLst/>
              <a:ahLst/>
              <a:cxnLst/>
              <a:rect l="l" t="t" r="r" b="b"/>
              <a:pathLst>
                <a:path w="3179" h="4159" extrusionOk="0">
                  <a:moveTo>
                    <a:pt x="1345" y="0"/>
                  </a:moveTo>
                  <a:cubicBezTo>
                    <a:pt x="889" y="0"/>
                    <a:pt x="476" y="404"/>
                    <a:pt x="256" y="1032"/>
                  </a:cubicBezTo>
                  <a:cubicBezTo>
                    <a:pt x="1" y="1772"/>
                    <a:pt x="1047" y="4158"/>
                    <a:pt x="1047" y="4158"/>
                  </a:cubicBezTo>
                  <a:lnTo>
                    <a:pt x="3178" y="2767"/>
                  </a:lnTo>
                  <a:cubicBezTo>
                    <a:pt x="3178" y="2767"/>
                    <a:pt x="2872" y="1249"/>
                    <a:pt x="2132" y="419"/>
                  </a:cubicBezTo>
                  <a:cubicBezTo>
                    <a:pt x="1874" y="129"/>
                    <a:pt x="1603"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40;p22"/>
            <p:cNvSpPr/>
            <p:nvPr/>
          </p:nvSpPr>
          <p:spPr>
            <a:xfrm>
              <a:off x="1990475" y="2542200"/>
              <a:ext cx="38300" cy="42825"/>
            </a:xfrm>
            <a:custGeom>
              <a:avLst/>
              <a:gdLst/>
              <a:ahLst/>
              <a:cxnLst/>
              <a:rect l="l" t="t" r="r" b="b"/>
              <a:pathLst>
                <a:path w="1532" h="1713" extrusionOk="0">
                  <a:moveTo>
                    <a:pt x="1224" y="0"/>
                  </a:moveTo>
                  <a:cubicBezTo>
                    <a:pt x="1201" y="0"/>
                    <a:pt x="1182" y="14"/>
                    <a:pt x="1174" y="43"/>
                  </a:cubicBezTo>
                  <a:cubicBezTo>
                    <a:pt x="1085" y="591"/>
                    <a:pt x="0" y="1434"/>
                    <a:pt x="587" y="1689"/>
                  </a:cubicBezTo>
                  <a:cubicBezTo>
                    <a:pt x="621" y="1705"/>
                    <a:pt x="656" y="1712"/>
                    <a:pt x="692" y="1712"/>
                  </a:cubicBezTo>
                  <a:cubicBezTo>
                    <a:pt x="1025" y="1712"/>
                    <a:pt x="1430" y="1089"/>
                    <a:pt x="1430" y="1089"/>
                  </a:cubicBezTo>
                  <a:lnTo>
                    <a:pt x="1442" y="1102"/>
                  </a:lnTo>
                  <a:cubicBezTo>
                    <a:pt x="1532" y="808"/>
                    <a:pt x="1251" y="808"/>
                    <a:pt x="1340" y="234"/>
                  </a:cubicBezTo>
                  <a:cubicBezTo>
                    <a:pt x="1368" y="88"/>
                    <a:pt x="1284" y="0"/>
                    <a:pt x="1224" y="0"/>
                  </a:cubicBez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41;p22"/>
            <p:cNvSpPr/>
            <p:nvPr/>
          </p:nvSpPr>
          <p:spPr>
            <a:xfrm>
              <a:off x="2001950" y="2551175"/>
              <a:ext cx="36075" cy="35175"/>
            </a:xfrm>
            <a:custGeom>
              <a:avLst/>
              <a:gdLst/>
              <a:ahLst/>
              <a:cxnLst/>
              <a:rect l="l" t="t" r="r" b="b"/>
              <a:pathLst>
                <a:path w="1443" h="1407" extrusionOk="0">
                  <a:moveTo>
                    <a:pt x="1149" y="1"/>
                  </a:moveTo>
                  <a:cubicBezTo>
                    <a:pt x="1074" y="1"/>
                    <a:pt x="991" y="69"/>
                    <a:pt x="907" y="245"/>
                  </a:cubicBezTo>
                  <a:lnTo>
                    <a:pt x="779" y="347"/>
                  </a:lnTo>
                  <a:cubicBezTo>
                    <a:pt x="779" y="347"/>
                    <a:pt x="435" y="398"/>
                    <a:pt x="1" y="985"/>
                  </a:cubicBezTo>
                  <a:lnTo>
                    <a:pt x="460" y="1406"/>
                  </a:lnTo>
                  <a:lnTo>
                    <a:pt x="613" y="1368"/>
                  </a:lnTo>
                  <a:cubicBezTo>
                    <a:pt x="869" y="1330"/>
                    <a:pt x="1098" y="1228"/>
                    <a:pt x="1302" y="1075"/>
                  </a:cubicBezTo>
                  <a:lnTo>
                    <a:pt x="1341" y="1049"/>
                  </a:lnTo>
                  <a:cubicBezTo>
                    <a:pt x="1405" y="985"/>
                    <a:pt x="1443" y="883"/>
                    <a:pt x="1443" y="781"/>
                  </a:cubicBezTo>
                  <a:lnTo>
                    <a:pt x="1405" y="462"/>
                  </a:lnTo>
                  <a:cubicBezTo>
                    <a:pt x="1396" y="245"/>
                    <a:pt x="1289" y="1"/>
                    <a:pt x="1149" y="1"/>
                  </a:cubicBez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42;p22"/>
            <p:cNvSpPr/>
            <p:nvPr/>
          </p:nvSpPr>
          <p:spPr>
            <a:xfrm>
              <a:off x="1798425" y="2281725"/>
              <a:ext cx="112325" cy="134875"/>
            </a:xfrm>
            <a:custGeom>
              <a:avLst/>
              <a:gdLst/>
              <a:ahLst/>
              <a:cxnLst/>
              <a:rect l="l" t="t" r="r" b="b"/>
              <a:pathLst>
                <a:path w="4493" h="5395" extrusionOk="0">
                  <a:moveTo>
                    <a:pt x="2202" y="0"/>
                  </a:moveTo>
                  <a:cubicBezTo>
                    <a:pt x="1292" y="0"/>
                    <a:pt x="453" y="670"/>
                    <a:pt x="307" y="1670"/>
                  </a:cubicBezTo>
                  <a:cubicBezTo>
                    <a:pt x="115" y="3048"/>
                    <a:pt x="1" y="3635"/>
                    <a:pt x="536" y="4477"/>
                  </a:cubicBezTo>
                  <a:cubicBezTo>
                    <a:pt x="940" y="5091"/>
                    <a:pt x="1557" y="5395"/>
                    <a:pt x="2156" y="5395"/>
                  </a:cubicBezTo>
                  <a:cubicBezTo>
                    <a:pt x="2788" y="5395"/>
                    <a:pt x="3399" y="5056"/>
                    <a:pt x="3714" y="4388"/>
                  </a:cubicBezTo>
                  <a:cubicBezTo>
                    <a:pt x="4263" y="3226"/>
                    <a:pt x="4492" y="1146"/>
                    <a:pt x="3267" y="330"/>
                  </a:cubicBezTo>
                  <a:cubicBezTo>
                    <a:pt x="2926" y="103"/>
                    <a:pt x="2558" y="0"/>
                    <a:pt x="2202" y="0"/>
                  </a:cubicBez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43;p22"/>
            <p:cNvSpPr/>
            <p:nvPr/>
          </p:nvSpPr>
          <p:spPr>
            <a:xfrm>
              <a:off x="1722175" y="2275600"/>
              <a:ext cx="184825" cy="130900"/>
            </a:xfrm>
            <a:custGeom>
              <a:avLst/>
              <a:gdLst/>
              <a:ahLst/>
              <a:cxnLst/>
              <a:rect l="l" t="t" r="r" b="b"/>
              <a:pathLst>
                <a:path w="7393" h="5236" extrusionOk="0">
                  <a:moveTo>
                    <a:pt x="5067" y="1"/>
                  </a:moveTo>
                  <a:cubicBezTo>
                    <a:pt x="3433" y="1"/>
                    <a:pt x="3497" y="1060"/>
                    <a:pt x="3497" y="1060"/>
                  </a:cubicBezTo>
                  <a:cubicBezTo>
                    <a:pt x="3178" y="1111"/>
                    <a:pt x="1" y="3918"/>
                    <a:pt x="3931" y="5003"/>
                  </a:cubicBezTo>
                  <a:cubicBezTo>
                    <a:pt x="4518" y="5166"/>
                    <a:pt x="4978" y="5236"/>
                    <a:pt x="5338" y="5236"/>
                  </a:cubicBezTo>
                  <a:cubicBezTo>
                    <a:pt x="7393" y="5236"/>
                    <a:pt x="6126" y="2961"/>
                    <a:pt x="6126" y="2961"/>
                  </a:cubicBezTo>
                  <a:cubicBezTo>
                    <a:pt x="6687" y="2591"/>
                    <a:pt x="7274" y="2068"/>
                    <a:pt x="7223" y="1366"/>
                  </a:cubicBezTo>
                  <a:cubicBezTo>
                    <a:pt x="7172" y="664"/>
                    <a:pt x="6279" y="1"/>
                    <a:pt x="5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44;p22"/>
            <p:cNvSpPr/>
            <p:nvPr/>
          </p:nvSpPr>
          <p:spPr>
            <a:xfrm>
              <a:off x="1789800" y="2304625"/>
              <a:ext cx="94475" cy="16350"/>
            </a:xfrm>
            <a:custGeom>
              <a:avLst/>
              <a:gdLst/>
              <a:ahLst/>
              <a:cxnLst/>
              <a:rect l="l" t="t" r="r" b="b"/>
              <a:pathLst>
                <a:path w="3779" h="654" extrusionOk="0">
                  <a:moveTo>
                    <a:pt x="154" y="1"/>
                  </a:moveTo>
                  <a:cubicBezTo>
                    <a:pt x="154" y="1"/>
                    <a:pt x="1" y="358"/>
                    <a:pt x="52" y="511"/>
                  </a:cubicBezTo>
                  <a:cubicBezTo>
                    <a:pt x="358" y="593"/>
                    <a:pt x="1124" y="654"/>
                    <a:pt x="1893" y="654"/>
                  </a:cubicBezTo>
                  <a:cubicBezTo>
                    <a:pt x="2438" y="654"/>
                    <a:pt x="2984" y="624"/>
                    <a:pt x="3370" y="549"/>
                  </a:cubicBezTo>
                  <a:cubicBezTo>
                    <a:pt x="3446" y="371"/>
                    <a:pt x="3778" y="52"/>
                    <a:pt x="3778" y="52"/>
                  </a:cubicBezTo>
                  <a:lnTo>
                    <a:pt x="1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45;p22"/>
            <p:cNvSpPr/>
            <p:nvPr/>
          </p:nvSpPr>
          <p:spPr>
            <a:xfrm>
              <a:off x="1782150" y="2253600"/>
              <a:ext cx="134975" cy="59425"/>
            </a:xfrm>
            <a:custGeom>
              <a:avLst/>
              <a:gdLst/>
              <a:ahLst/>
              <a:cxnLst/>
              <a:rect l="l" t="t" r="r" b="b"/>
              <a:pathLst>
                <a:path w="5399" h="2377" extrusionOk="0">
                  <a:moveTo>
                    <a:pt x="2712" y="0"/>
                  </a:moveTo>
                  <a:cubicBezTo>
                    <a:pt x="2706" y="0"/>
                    <a:pt x="2700" y="0"/>
                    <a:pt x="2693" y="0"/>
                  </a:cubicBezTo>
                  <a:cubicBezTo>
                    <a:pt x="996" y="0"/>
                    <a:pt x="1" y="1161"/>
                    <a:pt x="307" y="2208"/>
                  </a:cubicBezTo>
                  <a:cubicBezTo>
                    <a:pt x="345" y="2332"/>
                    <a:pt x="945" y="2376"/>
                    <a:pt x="1704" y="2376"/>
                  </a:cubicBezTo>
                  <a:cubicBezTo>
                    <a:pt x="2738" y="2376"/>
                    <a:pt x="4068" y="2294"/>
                    <a:pt x="4671" y="2220"/>
                  </a:cubicBezTo>
                  <a:cubicBezTo>
                    <a:pt x="5028" y="2169"/>
                    <a:pt x="5398" y="2042"/>
                    <a:pt x="5398" y="2042"/>
                  </a:cubicBezTo>
                  <a:lnTo>
                    <a:pt x="5398" y="1940"/>
                  </a:lnTo>
                  <a:lnTo>
                    <a:pt x="4952" y="1940"/>
                  </a:lnTo>
                  <a:cubicBezTo>
                    <a:pt x="4952" y="1940"/>
                    <a:pt x="4673" y="0"/>
                    <a:pt x="2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46;p22"/>
            <p:cNvSpPr/>
            <p:nvPr/>
          </p:nvSpPr>
          <p:spPr>
            <a:xfrm>
              <a:off x="1812450" y="2250475"/>
              <a:ext cx="49175" cy="19725"/>
            </a:xfrm>
            <a:custGeom>
              <a:avLst/>
              <a:gdLst/>
              <a:ahLst/>
              <a:cxnLst/>
              <a:rect l="l" t="t" r="r" b="b"/>
              <a:pathLst>
                <a:path w="1967" h="789" extrusionOk="0">
                  <a:moveTo>
                    <a:pt x="1372" y="0"/>
                  </a:moveTo>
                  <a:cubicBezTo>
                    <a:pt x="1230" y="0"/>
                    <a:pt x="1086" y="6"/>
                    <a:pt x="971" y="23"/>
                  </a:cubicBezTo>
                  <a:cubicBezTo>
                    <a:pt x="665" y="125"/>
                    <a:pt x="384" y="163"/>
                    <a:pt x="1" y="750"/>
                  </a:cubicBezTo>
                  <a:lnTo>
                    <a:pt x="856" y="789"/>
                  </a:lnTo>
                  <a:cubicBezTo>
                    <a:pt x="856" y="789"/>
                    <a:pt x="1405" y="163"/>
                    <a:pt x="1966" y="163"/>
                  </a:cubicBezTo>
                  <a:cubicBezTo>
                    <a:pt x="1953" y="74"/>
                    <a:pt x="1928" y="23"/>
                    <a:pt x="1928" y="23"/>
                  </a:cubicBezTo>
                  <a:cubicBezTo>
                    <a:pt x="1928" y="23"/>
                    <a:pt x="1656" y="0"/>
                    <a:pt x="13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47;p22"/>
            <p:cNvSpPr/>
            <p:nvPr/>
          </p:nvSpPr>
          <p:spPr>
            <a:xfrm>
              <a:off x="1825550" y="2252825"/>
              <a:ext cx="35100" cy="49925"/>
            </a:xfrm>
            <a:custGeom>
              <a:avLst/>
              <a:gdLst/>
              <a:ahLst/>
              <a:cxnLst/>
              <a:rect l="l" t="t" r="r" b="b"/>
              <a:pathLst>
                <a:path w="1404" h="1997" extrusionOk="0">
                  <a:moveTo>
                    <a:pt x="1332" y="1"/>
                  </a:moveTo>
                  <a:cubicBezTo>
                    <a:pt x="1322" y="1"/>
                    <a:pt x="1312" y="2"/>
                    <a:pt x="1302" y="6"/>
                  </a:cubicBezTo>
                  <a:cubicBezTo>
                    <a:pt x="1263" y="18"/>
                    <a:pt x="230" y="503"/>
                    <a:pt x="13" y="1932"/>
                  </a:cubicBezTo>
                  <a:cubicBezTo>
                    <a:pt x="0" y="1958"/>
                    <a:pt x="26" y="1996"/>
                    <a:pt x="64" y="1996"/>
                  </a:cubicBezTo>
                  <a:cubicBezTo>
                    <a:pt x="102" y="1996"/>
                    <a:pt x="128" y="1971"/>
                    <a:pt x="128" y="1945"/>
                  </a:cubicBezTo>
                  <a:cubicBezTo>
                    <a:pt x="345" y="593"/>
                    <a:pt x="1353" y="120"/>
                    <a:pt x="1353" y="108"/>
                  </a:cubicBezTo>
                  <a:cubicBezTo>
                    <a:pt x="1391" y="95"/>
                    <a:pt x="1404" y="57"/>
                    <a:pt x="1391" y="31"/>
                  </a:cubicBezTo>
                  <a:cubicBezTo>
                    <a:pt x="1382" y="12"/>
                    <a:pt x="1359" y="1"/>
                    <a:pt x="1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48;p22"/>
            <p:cNvSpPr/>
            <p:nvPr/>
          </p:nvSpPr>
          <p:spPr>
            <a:xfrm>
              <a:off x="1864150" y="2336375"/>
              <a:ext cx="26825" cy="36850"/>
            </a:xfrm>
            <a:custGeom>
              <a:avLst/>
              <a:gdLst/>
              <a:ahLst/>
              <a:cxnLst/>
              <a:rect l="l" t="t" r="r" b="b"/>
              <a:pathLst>
                <a:path w="1073" h="1474" extrusionOk="0">
                  <a:moveTo>
                    <a:pt x="552" y="1"/>
                  </a:moveTo>
                  <a:cubicBezTo>
                    <a:pt x="455" y="1"/>
                    <a:pt x="355" y="39"/>
                    <a:pt x="268" y="122"/>
                  </a:cubicBezTo>
                  <a:cubicBezTo>
                    <a:pt x="0" y="377"/>
                    <a:pt x="115" y="913"/>
                    <a:pt x="268" y="1194"/>
                  </a:cubicBezTo>
                  <a:cubicBezTo>
                    <a:pt x="359" y="1368"/>
                    <a:pt x="499" y="1473"/>
                    <a:pt x="634" y="1473"/>
                  </a:cubicBezTo>
                  <a:cubicBezTo>
                    <a:pt x="747" y="1473"/>
                    <a:pt x="856" y="1400"/>
                    <a:pt x="932" y="1232"/>
                  </a:cubicBezTo>
                  <a:cubicBezTo>
                    <a:pt x="1034" y="1002"/>
                    <a:pt x="1072" y="670"/>
                    <a:pt x="983" y="377"/>
                  </a:cubicBezTo>
                  <a:cubicBezTo>
                    <a:pt x="916" y="142"/>
                    <a:pt x="738" y="1"/>
                    <a:pt x="552" y="1"/>
                  </a:cubicBez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49;p22"/>
            <p:cNvSpPr/>
            <p:nvPr/>
          </p:nvSpPr>
          <p:spPr>
            <a:xfrm>
              <a:off x="1625825" y="2664475"/>
              <a:ext cx="248550" cy="745575"/>
            </a:xfrm>
            <a:custGeom>
              <a:avLst/>
              <a:gdLst/>
              <a:ahLst/>
              <a:cxnLst/>
              <a:rect l="l" t="t" r="r" b="b"/>
              <a:pathLst>
                <a:path w="9942" h="29823" extrusionOk="0">
                  <a:moveTo>
                    <a:pt x="5731" y="1"/>
                  </a:moveTo>
                  <a:cubicBezTo>
                    <a:pt x="3102" y="3561"/>
                    <a:pt x="4901" y="4467"/>
                    <a:pt x="2132" y="15479"/>
                  </a:cubicBezTo>
                  <a:cubicBezTo>
                    <a:pt x="1035" y="19844"/>
                    <a:pt x="1" y="29822"/>
                    <a:pt x="1" y="29822"/>
                  </a:cubicBezTo>
                  <a:lnTo>
                    <a:pt x="1915" y="29822"/>
                  </a:lnTo>
                  <a:cubicBezTo>
                    <a:pt x="1915" y="29822"/>
                    <a:pt x="4225" y="19537"/>
                    <a:pt x="5679" y="15135"/>
                  </a:cubicBezTo>
                  <a:cubicBezTo>
                    <a:pt x="7466" y="9673"/>
                    <a:pt x="9942" y="1"/>
                    <a:pt x="9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50;p22"/>
            <p:cNvSpPr/>
            <p:nvPr/>
          </p:nvSpPr>
          <p:spPr>
            <a:xfrm>
              <a:off x="1788850" y="2740400"/>
              <a:ext cx="47575" cy="198775"/>
            </a:xfrm>
            <a:custGeom>
              <a:avLst/>
              <a:gdLst/>
              <a:ahLst/>
              <a:cxnLst/>
              <a:rect l="l" t="t" r="r" b="b"/>
              <a:pathLst>
                <a:path w="1903" h="7951" extrusionOk="0">
                  <a:moveTo>
                    <a:pt x="830" y="1"/>
                  </a:moveTo>
                  <a:cubicBezTo>
                    <a:pt x="1" y="3025"/>
                    <a:pt x="64" y="6330"/>
                    <a:pt x="422" y="7951"/>
                  </a:cubicBezTo>
                  <a:cubicBezTo>
                    <a:pt x="932" y="6190"/>
                    <a:pt x="1443" y="4352"/>
                    <a:pt x="1902" y="2693"/>
                  </a:cubicBezTo>
                  <a:cubicBezTo>
                    <a:pt x="1749" y="1787"/>
                    <a:pt x="1264" y="741"/>
                    <a:pt x="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51;p22"/>
            <p:cNvSpPr/>
            <p:nvPr/>
          </p:nvSpPr>
          <p:spPr>
            <a:xfrm>
              <a:off x="1619775" y="3387375"/>
              <a:ext cx="66700" cy="23625"/>
            </a:xfrm>
            <a:custGeom>
              <a:avLst/>
              <a:gdLst/>
              <a:ahLst/>
              <a:cxnLst/>
              <a:rect l="l" t="t" r="r" b="b"/>
              <a:pathLst>
                <a:path w="2668" h="945" extrusionOk="0">
                  <a:moveTo>
                    <a:pt x="2668" y="0"/>
                  </a:moveTo>
                  <a:lnTo>
                    <a:pt x="64" y="90"/>
                  </a:lnTo>
                  <a:lnTo>
                    <a:pt x="1" y="945"/>
                  </a:lnTo>
                  <a:lnTo>
                    <a:pt x="2438" y="945"/>
                  </a:lnTo>
                  <a:lnTo>
                    <a:pt x="26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52;p22"/>
            <p:cNvSpPr/>
            <p:nvPr/>
          </p:nvSpPr>
          <p:spPr>
            <a:xfrm>
              <a:off x="1860625" y="3376200"/>
              <a:ext cx="38000" cy="81700"/>
            </a:xfrm>
            <a:custGeom>
              <a:avLst/>
              <a:gdLst/>
              <a:ahLst/>
              <a:cxnLst/>
              <a:rect l="l" t="t" r="r" b="b"/>
              <a:pathLst>
                <a:path w="1520" h="3268" extrusionOk="0">
                  <a:moveTo>
                    <a:pt x="1" y="1"/>
                  </a:moveTo>
                  <a:lnTo>
                    <a:pt x="116" y="3268"/>
                  </a:lnTo>
                  <a:lnTo>
                    <a:pt x="1519" y="3268"/>
                  </a:lnTo>
                  <a:lnTo>
                    <a:pt x="1417" y="1"/>
                  </a:lnTo>
                  <a:close/>
                </a:path>
              </a:pathLst>
            </a:custGeom>
            <a:solidFill>
              <a:srgbClr val="CD5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53;p22"/>
            <p:cNvSpPr/>
            <p:nvPr/>
          </p:nvSpPr>
          <p:spPr>
            <a:xfrm>
              <a:off x="1853975" y="3433625"/>
              <a:ext cx="100800" cy="40225"/>
            </a:xfrm>
            <a:custGeom>
              <a:avLst/>
              <a:gdLst/>
              <a:ahLst/>
              <a:cxnLst/>
              <a:rect l="l" t="t" r="r" b="b"/>
              <a:pathLst>
                <a:path w="4032" h="1609" extrusionOk="0">
                  <a:moveTo>
                    <a:pt x="318" y="1"/>
                  </a:moveTo>
                  <a:cubicBezTo>
                    <a:pt x="254" y="1"/>
                    <a:pt x="216" y="39"/>
                    <a:pt x="203" y="103"/>
                  </a:cubicBezTo>
                  <a:lnTo>
                    <a:pt x="24" y="1353"/>
                  </a:lnTo>
                  <a:cubicBezTo>
                    <a:pt x="0" y="1475"/>
                    <a:pt x="103" y="1597"/>
                    <a:pt x="235" y="1597"/>
                  </a:cubicBezTo>
                  <a:cubicBezTo>
                    <a:pt x="241" y="1597"/>
                    <a:pt x="248" y="1596"/>
                    <a:pt x="254" y="1596"/>
                  </a:cubicBezTo>
                  <a:cubicBezTo>
                    <a:pt x="803" y="1596"/>
                    <a:pt x="1071" y="1558"/>
                    <a:pt x="1760" y="1558"/>
                  </a:cubicBezTo>
                  <a:cubicBezTo>
                    <a:pt x="2194" y="1558"/>
                    <a:pt x="2819" y="1609"/>
                    <a:pt x="3406" y="1609"/>
                  </a:cubicBezTo>
                  <a:cubicBezTo>
                    <a:pt x="4006" y="1609"/>
                    <a:pt x="4031" y="1022"/>
                    <a:pt x="3789" y="971"/>
                  </a:cubicBezTo>
                  <a:cubicBezTo>
                    <a:pt x="2679" y="728"/>
                    <a:pt x="2513" y="396"/>
                    <a:pt x="2130" y="90"/>
                  </a:cubicBezTo>
                  <a:cubicBezTo>
                    <a:pt x="2066" y="39"/>
                    <a:pt x="1990" y="1"/>
                    <a:pt x="1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54;p22"/>
            <p:cNvSpPr/>
            <p:nvPr/>
          </p:nvSpPr>
          <p:spPr>
            <a:xfrm>
              <a:off x="1860625" y="3376200"/>
              <a:ext cx="36725" cy="42150"/>
            </a:xfrm>
            <a:custGeom>
              <a:avLst/>
              <a:gdLst/>
              <a:ahLst/>
              <a:cxnLst/>
              <a:rect l="l" t="t" r="r" b="b"/>
              <a:pathLst>
                <a:path w="1469" h="1686" extrusionOk="0">
                  <a:moveTo>
                    <a:pt x="1" y="1"/>
                  </a:moveTo>
                  <a:lnTo>
                    <a:pt x="65" y="1685"/>
                  </a:lnTo>
                  <a:lnTo>
                    <a:pt x="1468" y="1685"/>
                  </a:lnTo>
                  <a:lnTo>
                    <a:pt x="1417" y="1"/>
                  </a:lnTo>
                  <a:close/>
                </a:path>
              </a:pathLst>
            </a:custGeom>
            <a:solidFill>
              <a:srgbClr val="CD5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55;p22"/>
            <p:cNvSpPr/>
            <p:nvPr/>
          </p:nvSpPr>
          <p:spPr>
            <a:xfrm>
              <a:off x="1763975" y="2664475"/>
              <a:ext cx="148375" cy="745575"/>
            </a:xfrm>
            <a:custGeom>
              <a:avLst/>
              <a:gdLst/>
              <a:ahLst/>
              <a:cxnLst/>
              <a:rect l="l" t="t" r="r" b="b"/>
              <a:pathLst>
                <a:path w="5935" h="29823" extrusionOk="0">
                  <a:moveTo>
                    <a:pt x="1710" y="1"/>
                  </a:moveTo>
                  <a:cubicBezTo>
                    <a:pt x="0" y="3561"/>
                    <a:pt x="2042" y="4467"/>
                    <a:pt x="2093" y="15479"/>
                  </a:cubicBezTo>
                  <a:cubicBezTo>
                    <a:pt x="2119" y="19844"/>
                    <a:pt x="3650" y="29822"/>
                    <a:pt x="3650" y="29822"/>
                  </a:cubicBezTo>
                  <a:lnTo>
                    <a:pt x="5577" y="29822"/>
                  </a:lnTo>
                  <a:cubicBezTo>
                    <a:pt x="5577" y="29822"/>
                    <a:pt x="5232" y="19537"/>
                    <a:pt x="5551" y="15135"/>
                  </a:cubicBezTo>
                  <a:cubicBezTo>
                    <a:pt x="5934" y="9673"/>
                    <a:pt x="5934" y="1"/>
                    <a:pt x="59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56;p22"/>
            <p:cNvSpPr/>
            <p:nvPr/>
          </p:nvSpPr>
          <p:spPr>
            <a:xfrm>
              <a:off x="1845325" y="3387375"/>
              <a:ext cx="64775" cy="23625"/>
            </a:xfrm>
            <a:custGeom>
              <a:avLst/>
              <a:gdLst/>
              <a:ahLst/>
              <a:cxnLst/>
              <a:rect l="l" t="t" r="r" b="b"/>
              <a:pathLst>
                <a:path w="2591" h="945" extrusionOk="0">
                  <a:moveTo>
                    <a:pt x="2591" y="0"/>
                  </a:moveTo>
                  <a:lnTo>
                    <a:pt x="0" y="90"/>
                  </a:lnTo>
                  <a:lnTo>
                    <a:pt x="128" y="945"/>
                  </a:lnTo>
                  <a:lnTo>
                    <a:pt x="2578" y="945"/>
                  </a:lnTo>
                  <a:lnTo>
                    <a:pt x="25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57;p22"/>
            <p:cNvSpPr/>
            <p:nvPr/>
          </p:nvSpPr>
          <p:spPr>
            <a:xfrm>
              <a:off x="1759825" y="2654900"/>
              <a:ext cx="156975" cy="16000"/>
            </a:xfrm>
            <a:custGeom>
              <a:avLst/>
              <a:gdLst/>
              <a:ahLst/>
              <a:cxnLst/>
              <a:rect l="l" t="t" r="r" b="b"/>
              <a:pathLst>
                <a:path w="6279" h="640" extrusionOk="0">
                  <a:moveTo>
                    <a:pt x="371" y="1"/>
                  </a:moveTo>
                  <a:cubicBezTo>
                    <a:pt x="332" y="1"/>
                    <a:pt x="294" y="27"/>
                    <a:pt x="281" y="52"/>
                  </a:cubicBezTo>
                  <a:lnTo>
                    <a:pt x="26" y="562"/>
                  </a:lnTo>
                  <a:cubicBezTo>
                    <a:pt x="0" y="601"/>
                    <a:pt x="52" y="639"/>
                    <a:pt x="115" y="639"/>
                  </a:cubicBezTo>
                  <a:lnTo>
                    <a:pt x="6126" y="639"/>
                  </a:lnTo>
                  <a:cubicBezTo>
                    <a:pt x="6177" y="639"/>
                    <a:pt x="6215" y="613"/>
                    <a:pt x="6215" y="588"/>
                  </a:cubicBezTo>
                  <a:lnTo>
                    <a:pt x="6266" y="78"/>
                  </a:lnTo>
                  <a:cubicBezTo>
                    <a:pt x="6279" y="39"/>
                    <a:pt x="6228" y="1"/>
                    <a:pt x="6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58;p22"/>
            <p:cNvSpPr/>
            <p:nvPr/>
          </p:nvSpPr>
          <p:spPr>
            <a:xfrm>
              <a:off x="1781200" y="2653950"/>
              <a:ext cx="8625" cy="18525"/>
            </a:xfrm>
            <a:custGeom>
              <a:avLst/>
              <a:gdLst/>
              <a:ahLst/>
              <a:cxnLst/>
              <a:rect l="l" t="t" r="r" b="b"/>
              <a:pathLst>
                <a:path w="345" h="741" extrusionOk="0">
                  <a:moveTo>
                    <a:pt x="128" y="1"/>
                  </a:moveTo>
                  <a:cubicBezTo>
                    <a:pt x="103" y="1"/>
                    <a:pt x="77" y="13"/>
                    <a:pt x="77" y="39"/>
                  </a:cubicBezTo>
                  <a:lnTo>
                    <a:pt x="0" y="703"/>
                  </a:lnTo>
                  <a:cubicBezTo>
                    <a:pt x="0" y="715"/>
                    <a:pt x="26" y="741"/>
                    <a:pt x="51" y="741"/>
                  </a:cubicBezTo>
                  <a:lnTo>
                    <a:pt x="205" y="741"/>
                  </a:lnTo>
                  <a:cubicBezTo>
                    <a:pt x="243" y="741"/>
                    <a:pt x="268" y="715"/>
                    <a:pt x="268" y="703"/>
                  </a:cubicBezTo>
                  <a:lnTo>
                    <a:pt x="345" y="39"/>
                  </a:lnTo>
                  <a:cubicBezTo>
                    <a:pt x="345" y="13"/>
                    <a:pt x="319"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59;p22"/>
            <p:cNvSpPr/>
            <p:nvPr/>
          </p:nvSpPr>
          <p:spPr>
            <a:xfrm>
              <a:off x="1875300" y="2653950"/>
              <a:ext cx="8650" cy="18525"/>
            </a:xfrm>
            <a:custGeom>
              <a:avLst/>
              <a:gdLst/>
              <a:ahLst/>
              <a:cxnLst/>
              <a:rect l="l" t="t" r="r" b="b"/>
              <a:pathLst>
                <a:path w="346" h="741" extrusionOk="0">
                  <a:moveTo>
                    <a:pt x="128" y="1"/>
                  </a:moveTo>
                  <a:cubicBezTo>
                    <a:pt x="103" y="1"/>
                    <a:pt x="77" y="13"/>
                    <a:pt x="77" y="39"/>
                  </a:cubicBezTo>
                  <a:lnTo>
                    <a:pt x="1" y="703"/>
                  </a:lnTo>
                  <a:cubicBezTo>
                    <a:pt x="1" y="715"/>
                    <a:pt x="26" y="741"/>
                    <a:pt x="52" y="741"/>
                  </a:cubicBezTo>
                  <a:lnTo>
                    <a:pt x="205" y="741"/>
                  </a:lnTo>
                  <a:cubicBezTo>
                    <a:pt x="243" y="741"/>
                    <a:pt x="269" y="715"/>
                    <a:pt x="269" y="703"/>
                  </a:cubicBezTo>
                  <a:lnTo>
                    <a:pt x="345" y="39"/>
                  </a:lnTo>
                  <a:cubicBezTo>
                    <a:pt x="345" y="13"/>
                    <a:pt x="320"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TextBox 103"/>
          <p:cNvSpPr txBox="1"/>
          <p:nvPr/>
        </p:nvSpPr>
        <p:spPr>
          <a:xfrm>
            <a:off x="3790530" y="1099553"/>
            <a:ext cx="4159670" cy="630942"/>
          </a:xfrm>
          <a:prstGeom prst="rect">
            <a:avLst/>
          </a:prstGeom>
          <a:noFill/>
        </p:spPr>
        <p:txBody>
          <a:bodyPr wrap="square" rtlCol="0">
            <a:spAutoFit/>
          </a:bodyPr>
          <a:lstStyle/>
          <a:p>
            <a:pPr algn="ctr"/>
            <a:r>
              <a:rPr lang="en-US" sz="3500" b="1" smtClean="0">
                <a:solidFill>
                  <a:srgbClr val="263238"/>
                </a:solidFill>
              </a:rPr>
              <a:t>LUYỆN TẬP</a:t>
            </a:r>
            <a:endParaRPr lang="en-US" sz="3500" b="1">
              <a:solidFill>
                <a:srgbClr val="263238"/>
              </a:solidFill>
            </a:endParaRPr>
          </a:p>
        </p:txBody>
      </p:sp>
      <p:pic>
        <p:nvPicPr>
          <p:cNvPr id="105" name="Google Shape;219;p3"/>
          <p:cNvPicPr preferRelativeResize="0"/>
          <p:nvPr/>
        </p:nvPicPr>
        <p:blipFill rotWithShape="1">
          <a:blip r:embed="rId2">
            <a:alphaModFix/>
          </a:blip>
          <a:srcRect/>
          <a:stretch/>
        </p:blipFill>
        <p:spPr>
          <a:xfrm>
            <a:off x="6676364" y="184270"/>
            <a:ext cx="2247190" cy="444380"/>
          </a:xfrm>
          <a:prstGeom prst="rect">
            <a:avLst/>
          </a:prstGeom>
          <a:noFill/>
          <a:ln>
            <a:noFill/>
          </a:ln>
        </p:spPr>
      </p:pic>
      <p:sp>
        <p:nvSpPr>
          <p:cNvPr id="109" name="TextBox 108"/>
          <p:cNvSpPr txBox="1"/>
          <p:nvPr/>
        </p:nvSpPr>
        <p:spPr>
          <a:xfrm>
            <a:off x="3994106" y="1763015"/>
            <a:ext cx="3752517" cy="1938992"/>
          </a:xfrm>
          <a:prstGeom prst="rect">
            <a:avLst/>
          </a:prstGeom>
          <a:noFill/>
        </p:spPr>
        <p:txBody>
          <a:bodyPr wrap="square" rtlCol="0">
            <a:spAutoFit/>
          </a:bodyPr>
          <a:lstStyle/>
          <a:p>
            <a:pPr algn="ctr">
              <a:lnSpc>
                <a:spcPct val="150000"/>
              </a:lnSpc>
            </a:pPr>
            <a:r>
              <a:rPr lang="en-US" sz="2000" smtClean="0">
                <a:solidFill>
                  <a:srgbClr val="263238"/>
                </a:solidFill>
              </a:rPr>
              <a:t>Nhiệm vụ 2: </a:t>
            </a:r>
            <a:r>
              <a:rPr lang="vi-VN" sz="2000" smtClean="0">
                <a:solidFill>
                  <a:srgbClr val="263238"/>
                </a:solidFill>
              </a:rPr>
              <a:t>Đánh </a:t>
            </a:r>
            <a:r>
              <a:rPr lang="vi-VN" sz="2000">
                <a:solidFill>
                  <a:srgbClr val="263238"/>
                </a:solidFill>
              </a:rPr>
              <a:t>giá khả năng phù hợp của bản thân với các ngành nghề trong lĩnh vực </a:t>
            </a:r>
            <a:endParaRPr lang="en-US" sz="2000" smtClean="0">
              <a:solidFill>
                <a:srgbClr val="263238"/>
              </a:solidFill>
            </a:endParaRPr>
          </a:p>
          <a:p>
            <a:pPr algn="ctr">
              <a:lnSpc>
                <a:spcPct val="150000"/>
              </a:lnSpc>
            </a:pPr>
            <a:r>
              <a:rPr lang="vi-VN" sz="2000" smtClean="0">
                <a:solidFill>
                  <a:srgbClr val="263238"/>
                </a:solidFill>
              </a:rPr>
              <a:t>kĩ </a:t>
            </a:r>
            <a:r>
              <a:rPr lang="vi-VN" sz="2000">
                <a:solidFill>
                  <a:srgbClr val="263238"/>
                </a:solidFill>
              </a:rPr>
              <a:t>thuật, công nghệ </a:t>
            </a:r>
            <a:endParaRPr lang="en-US" sz="2000">
              <a:solidFill>
                <a:srgbClr val="263238"/>
              </a:solidFill>
            </a:endParaRPr>
          </a:p>
        </p:txBody>
      </p:sp>
    </p:spTree>
    <p:extLst>
      <p:ext uri="{BB962C8B-B14F-4D97-AF65-F5344CB8AC3E}">
        <p14:creationId xmlns:p14="http://schemas.microsoft.com/office/powerpoint/2010/main" val="607787303"/>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8" name="Pentagon 7"/>
          <p:cNvSpPr/>
          <p:nvPr/>
        </p:nvSpPr>
        <p:spPr>
          <a:xfrm>
            <a:off x="0" y="390072"/>
            <a:ext cx="7035800" cy="584200"/>
          </a:xfrm>
          <a:prstGeom prst="homePlate">
            <a:avLst>
              <a:gd name="adj" fmla="val 40541"/>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6"/>
                </a:solidFill>
              </a:rPr>
              <a:t>Một số ngành nghề trong lĩnh vực kĩ thuật, công nghệ</a:t>
            </a:r>
          </a:p>
        </p:txBody>
      </p:sp>
      <p:grpSp>
        <p:nvGrpSpPr>
          <p:cNvPr id="2" name="Group 1"/>
          <p:cNvGrpSpPr/>
          <p:nvPr/>
        </p:nvGrpSpPr>
        <p:grpSpPr>
          <a:xfrm>
            <a:off x="636308" y="1305059"/>
            <a:ext cx="4004680" cy="3397105"/>
            <a:chOff x="636308" y="1305059"/>
            <a:chExt cx="4004680" cy="3397105"/>
          </a:xfrm>
        </p:grpSpPr>
        <p:grpSp>
          <p:nvGrpSpPr>
            <p:cNvPr id="9" name="Group 8">
              <a:extLst>
                <a:ext uri="{FF2B5EF4-FFF2-40B4-BE49-F238E27FC236}">
                  <a16:creationId xmlns="" xmlns:a16="http://schemas.microsoft.com/office/drawing/2014/main" id="{39338A61-E650-D252-D6E7-F65D7ED84A95}"/>
                </a:ext>
              </a:extLst>
            </p:cNvPr>
            <p:cNvGrpSpPr/>
            <p:nvPr/>
          </p:nvGrpSpPr>
          <p:grpSpPr>
            <a:xfrm>
              <a:off x="1134012" y="4099305"/>
              <a:ext cx="3009273" cy="602859"/>
              <a:chOff x="-609601" y="391226"/>
              <a:chExt cx="4027714" cy="602859"/>
            </a:xfrm>
          </p:grpSpPr>
          <p:sp>
            <p:nvSpPr>
              <p:cNvPr id="10" name="Rectangle: Rounded Corners 5">
                <a:extLst>
                  <a:ext uri="{FF2B5EF4-FFF2-40B4-BE49-F238E27FC236}">
                    <a16:creationId xmlns="" xmlns:a16="http://schemas.microsoft.com/office/drawing/2014/main" id="{2019DC16-A4CD-93F9-4B2B-24CA3B797C60}"/>
                  </a:ext>
                </a:extLst>
              </p:cNvPr>
              <p:cNvSpPr/>
              <p:nvPr/>
            </p:nvSpPr>
            <p:spPr>
              <a:xfrm>
                <a:off x="-609601" y="391226"/>
                <a:ext cx="4027714" cy="602859"/>
              </a:xfrm>
              <a:prstGeom prst="roundRect">
                <a:avLst>
                  <a:gd name="adj" fmla="val 40400"/>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63694298-C4C1-D112-BA12-E25BD7A9DC18}"/>
                  </a:ext>
                </a:extLst>
              </p:cNvPr>
              <p:cNvSpPr txBox="1"/>
              <p:nvPr/>
            </p:nvSpPr>
            <p:spPr>
              <a:xfrm>
                <a:off x="-609600" y="492600"/>
                <a:ext cx="4027713" cy="400110"/>
              </a:xfrm>
              <a:prstGeom prst="rect">
                <a:avLst/>
              </a:prstGeom>
              <a:noFill/>
            </p:spPr>
            <p:txBody>
              <a:bodyPr wrap="square" rtlCol="0">
                <a:spAutoFit/>
              </a:bodyPr>
              <a:lstStyle/>
              <a:p>
                <a:pPr algn="ctr"/>
                <a:r>
                  <a:rPr lang="vi-VN" sz="2000"/>
                  <a:t>Kĩ sư phầm mềm</a:t>
                </a:r>
                <a:endParaRPr lang="en-US" sz="2000"/>
              </a:p>
            </p:txBody>
          </p:sp>
        </p:grpSp>
        <p:pic>
          <p:nvPicPr>
            <p:cNvPr id="1026" name="Picture 2" descr="https://www.vietnamworks.com/hrinsider/wp-content/uploads/2023/04/ky-su-phan-mem-la-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308" y="1305059"/>
              <a:ext cx="4004680" cy="26651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5143500" y="1567677"/>
            <a:ext cx="3355655" cy="3134487"/>
            <a:chOff x="5143500" y="1567677"/>
            <a:chExt cx="3355655" cy="3134487"/>
          </a:xfrm>
        </p:grpSpPr>
        <p:grpSp>
          <p:nvGrpSpPr>
            <p:cNvPr id="16" name="Group 15">
              <a:extLst>
                <a:ext uri="{FF2B5EF4-FFF2-40B4-BE49-F238E27FC236}">
                  <a16:creationId xmlns="" xmlns:a16="http://schemas.microsoft.com/office/drawing/2014/main" id="{39338A61-E650-D252-D6E7-F65D7ED84A95}"/>
                </a:ext>
              </a:extLst>
            </p:cNvPr>
            <p:cNvGrpSpPr/>
            <p:nvPr/>
          </p:nvGrpSpPr>
          <p:grpSpPr>
            <a:xfrm>
              <a:off x="5474409" y="1567677"/>
              <a:ext cx="2693835" cy="602859"/>
              <a:chOff x="-609601" y="391226"/>
              <a:chExt cx="4027714" cy="602859"/>
            </a:xfrm>
          </p:grpSpPr>
          <p:sp>
            <p:nvSpPr>
              <p:cNvPr id="17" name="Rectangle: Rounded Corners 5">
                <a:extLst>
                  <a:ext uri="{FF2B5EF4-FFF2-40B4-BE49-F238E27FC236}">
                    <a16:creationId xmlns="" xmlns:a16="http://schemas.microsoft.com/office/drawing/2014/main" id="{2019DC16-A4CD-93F9-4B2B-24CA3B797C60}"/>
                  </a:ext>
                </a:extLst>
              </p:cNvPr>
              <p:cNvSpPr/>
              <p:nvPr/>
            </p:nvSpPr>
            <p:spPr>
              <a:xfrm>
                <a:off x="-609601" y="391226"/>
                <a:ext cx="4027714" cy="602859"/>
              </a:xfrm>
              <a:prstGeom prst="roundRect">
                <a:avLst>
                  <a:gd name="adj" fmla="val 40400"/>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 xmlns:a16="http://schemas.microsoft.com/office/drawing/2014/main" id="{63694298-C4C1-D112-BA12-E25BD7A9DC18}"/>
                  </a:ext>
                </a:extLst>
              </p:cNvPr>
              <p:cNvSpPr txBox="1"/>
              <p:nvPr/>
            </p:nvSpPr>
            <p:spPr>
              <a:xfrm>
                <a:off x="-609600" y="492600"/>
                <a:ext cx="4027713" cy="400110"/>
              </a:xfrm>
              <a:prstGeom prst="rect">
                <a:avLst/>
              </a:prstGeom>
              <a:noFill/>
            </p:spPr>
            <p:txBody>
              <a:bodyPr wrap="square" rtlCol="0">
                <a:spAutoFit/>
              </a:bodyPr>
              <a:lstStyle/>
              <a:p>
                <a:pPr algn="ctr"/>
                <a:r>
                  <a:rPr lang="en-US" sz="2000" smtClean="0"/>
                  <a:t>Kĩ sư cơ khí</a:t>
                </a:r>
                <a:endParaRPr lang="en-US" sz="2000"/>
              </a:p>
            </p:txBody>
          </p:sp>
        </p:grpSp>
        <p:pic>
          <p:nvPicPr>
            <p:cNvPr id="1028" name="Picture 4" descr="https://static.topcv.vn/cms/k%E1%BB%B9%20s%C6%B0%20c%C6%A1%20kh%C3%AD%20006077b2171d5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2356556"/>
              <a:ext cx="3355655" cy="23456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0550902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8" name="Pentagon 7"/>
          <p:cNvSpPr/>
          <p:nvPr/>
        </p:nvSpPr>
        <p:spPr>
          <a:xfrm>
            <a:off x="0" y="390072"/>
            <a:ext cx="7035800" cy="584200"/>
          </a:xfrm>
          <a:prstGeom prst="homePlate">
            <a:avLst>
              <a:gd name="adj" fmla="val 40541"/>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6"/>
                </a:solidFill>
              </a:rPr>
              <a:t>Một số ngành nghề trong lĩnh vực kĩ thuật, công nghệ</a:t>
            </a:r>
          </a:p>
        </p:txBody>
      </p:sp>
      <p:grpSp>
        <p:nvGrpSpPr>
          <p:cNvPr id="3" name="Group 2"/>
          <p:cNvGrpSpPr/>
          <p:nvPr/>
        </p:nvGrpSpPr>
        <p:grpSpPr>
          <a:xfrm>
            <a:off x="4500562" y="1520614"/>
            <a:ext cx="4233865" cy="3236573"/>
            <a:chOff x="4500562" y="1520614"/>
            <a:chExt cx="4233865" cy="3236573"/>
          </a:xfrm>
        </p:grpSpPr>
        <p:grpSp>
          <p:nvGrpSpPr>
            <p:cNvPr id="16" name="Group 15">
              <a:extLst>
                <a:ext uri="{FF2B5EF4-FFF2-40B4-BE49-F238E27FC236}">
                  <a16:creationId xmlns="" xmlns:a16="http://schemas.microsoft.com/office/drawing/2014/main" id="{39338A61-E650-D252-D6E7-F65D7ED84A95}"/>
                </a:ext>
              </a:extLst>
            </p:cNvPr>
            <p:cNvGrpSpPr/>
            <p:nvPr/>
          </p:nvGrpSpPr>
          <p:grpSpPr>
            <a:xfrm>
              <a:off x="4881123" y="1520614"/>
              <a:ext cx="3472741" cy="809260"/>
              <a:chOff x="-609601" y="391226"/>
              <a:chExt cx="4027714" cy="809260"/>
            </a:xfrm>
          </p:grpSpPr>
          <p:sp>
            <p:nvSpPr>
              <p:cNvPr id="17" name="Rectangle: Rounded Corners 5">
                <a:extLst>
                  <a:ext uri="{FF2B5EF4-FFF2-40B4-BE49-F238E27FC236}">
                    <a16:creationId xmlns="" xmlns:a16="http://schemas.microsoft.com/office/drawing/2014/main" id="{2019DC16-A4CD-93F9-4B2B-24CA3B797C60}"/>
                  </a:ext>
                </a:extLst>
              </p:cNvPr>
              <p:cNvSpPr/>
              <p:nvPr/>
            </p:nvSpPr>
            <p:spPr>
              <a:xfrm>
                <a:off x="-609601" y="391226"/>
                <a:ext cx="4027714" cy="602859"/>
              </a:xfrm>
              <a:prstGeom prst="roundRect">
                <a:avLst>
                  <a:gd name="adj" fmla="val 40400"/>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 xmlns:a16="http://schemas.microsoft.com/office/drawing/2014/main" id="{63694298-C4C1-D112-BA12-E25BD7A9DC18}"/>
                  </a:ext>
                </a:extLst>
              </p:cNvPr>
              <p:cNvSpPr txBox="1"/>
              <p:nvPr/>
            </p:nvSpPr>
            <p:spPr>
              <a:xfrm>
                <a:off x="-609600" y="492600"/>
                <a:ext cx="4027713" cy="707886"/>
              </a:xfrm>
              <a:prstGeom prst="rect">
                <a:avLst/>
              </a:prstGeom>
              <a:noFill/>
            </p:spPr>
            <p:txBody>
              <a:bodyPr wrap="square" rtlCol="0">
                <a:spAutoFit/>
              </a:bodyPr>
              <a:lstStyle/>
              <a:p>
                <a:pPr algn="ctr"/>
                <a:r>
                  <a:rPr lang="en-US" sz="2000"/>
                  <a:t>Chuyên viên an ninh </a:t>
                </a:r>
                <a:r>
                  <a:rPr lang="en-US" sz="2000" smtClean="0"/>
                  <a:t>mạng</a:t>
                </a:r>
                <a:endParaRPr lang="en-US" sz="2000"/>
              </a:p>
            </p:txBody>
          </p:sp>
        </p:grpSp>
        <p:pic>
          <p:nvPicPr>
            <p:cNvPr id="2050" name="Picture 2" descr="https://career.gpo.vn/uploads/images/0gpo-hoc-an-ninh-mang-ra-lam-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2290960"/>
              <a:ext cx="4233865" cy="24662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371239" y="1358900"/>
            <a:ext cx="3600955" cy="3178164"/>
            <a:chOff x="371239" y="1358900"/>
            <a:chExt cx="3600955" cy="3178164"/>
          </a:xfrm>
        </p:grpSpPr>
        <p:grpSp>
          <p:nvGrpSpPr>
            <p:cNvPr id="9" name="Group 8">
              <a:extLst>
                <a:ext uri="{FF2B5EF4-FFF2-40B4-BE49-F238E27FC236}">
                  <a16:creationId xmlns="" xmlns:a16="http://schemas.microsoft.com/office/drawing/2014/main" id="{39338A61-E650-D252-D6E7-F65D7ED84A95}"/>
                </a:ext>
              </a:extLst>
            </p:cNvPr>
            <p:cNvGrpSpPr/>
            <p:nvPr/>
          </p:nvGrpSpPr>
          <p:grpSpPr>
            <a:xfrm>
              <a:off x="816513" y="3934205"/>
              <a:ext cx="2701388" cy="602859"/>
              <a:chOff x="-609601" y="391226"/>
              <a:chExt cx="4027714" cy="602859"/>
            </a:xfrm>
          </p:grpSpPr>
          <p:sp>
            <p:nvSpPr>
              <p:cNvPr id="10" name="Rectangle: Rounded Corners 5">
                <a:extLst>
                  <a:ext uri="{FF2B5EF4-FFF2-40B4-BE49-F238E27FC236}">
                    <a16:creationId xmlns="" xmlns:a16="http://schemas.microsoft.com/office/drawing/2014/main" id="{2019DC16-A4CD-93F9-4B2B-24CA3B797C60}"/>
                  </a:ext>
                </a:extLst>
              </p:cNvPr>
              <p:cNvSpPr/>
              <p:nvPr/>
            </p:nvSpPr>
            <p:spPr>
              <a:xfrm>
                <a:off x="-609601" y="391226"/>
                <a:ext cx="4027714" cy="602859"/>
              </a:xfrm>
              <a:prstGeom prst="roundRect">
                <a:avLst>
                  <a:gd name="adj" fmla="val 40400"/>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63694298-C4C1-D112-BA12-E25BD7A9DC18}"/>
                  </a:ext>
                </a:extLst>
              </p:cNvPr>
              <p:cNvSpPr txBox="1"/>
              <p:nvPr/>
            </p:nvSpPr>
            <p:spPr>
              <a:xfrm>
                <a:off x="-609600" y="492600"/>
                <a:ext cx="4027713" cy="400110"/>
              </a:xfrm>
              <a:prstGeom prst="rect">
                <a:avLst/>
              </a:prstGeom>
              <a:noFill/>
            </p:spPr>
            <p:txBody>
              <a:bodyPr wrap="square" rtlCol="0">
                <a:spAutoFit/>
              </a:bodyPr>
              <a:lstStyle/>
              <a:p>
                <a:pPr algn="ctr"/>
                <a:r>
                  <a:rPr lang="vi-VN" sz="2000"/>
                  <a:t>Nhà thiết kế đồ </a:t>
                </a:r>
                <a:r>
                  <a:rPr lang="vi-VN" sz="2000" smtClean="0"/>
                  <a:t>họa</a:t>
                </a:r>
                <a:endParaRPr lang="en-US" sz="2000"/>
              </a:p>
            </p:txBody>
          </p:sp>
        </p:grpSp>
        <p:pic>
          <p:nvPicPr>
            <p:cNvPr id="2052" name="Picture 4" descr="https://topdev.vn/blog/wp-content/uploads/2021/08/hoc-thiet-ke-do-hoa-can-nhung-gi-1-1024x6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39" y="1358900"/>
              <a:ext cx="3600955" cy="24018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09706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470950083"/>
              </p:ext>
            </p:extLst>
          </p:nvPr>
        </p:nvGraphicFramePr>
        <p:xfrm>
          <a:off x="432435" y="1378856"/>
          <a:ext cx="8279130" cy="3454400"/>
        </p:xfrm>
        <a:graphic>
          <a:graphicData uri="http://schemas.openxmlformats.org/drawingml/2006/table">
            <a:tbl>
              <a:tblPr firstRow="1" firstCol="1" bandRow="1">
                <a:tableStyleId>{2529561D-BBBC-4A7E-9D6E-CDB78E129980}</a:tableStyleId>
              </a:tblPr>
              <a:tblGrid>
                <a:gridCol w="2399937">
                  <a:extLst>
                    <a:ext uri="{9D8B030D-6E8A-4147-A177-3AD203B41FA5}">
                      <a16:colId xmlns="" xmlns:a16="http://schemas.microsoft.com/office/drawing/2014/main" val="1004735613"/>
                    </a:ext>
                  </a:extLst>
                </a:gridCol>
                <a:gridCol w="1335314">
                  <a:extLst>
                    <a:ext uri="{9D8B030D-6E8A-4147-A177-3AD203B41FA5}">
                      <a16:colId xmlns="" xmlns:a16="http://schemas.microsoft.com/office/drawing/2014/main" val="1976920689"/>
                    </a:ext>
                  </a:extLst>
                </a:gridCol>
                <a:gridCol w="1320800">
                  <a:extLst>
                    <a:ext uri="{9D8B030D-6E8A-4147-A177-3AD203B41FA5}">
                      <a16:colId xmlns="" xmlns:a16="http://schemas.microsoft.com/office/drawing/2014/main" val="3520213558"/>
                    </a:ext>
                  </a:extLst>
                </a:gridCol>
                <a:gridCol w="1393372">
                  <a:extLst>
                    <a:ext uri="{9D8B030D-6E8A-4147-A177-3AD203B41FA5}">
                      <a16:colId xmlns="" xmlns:a16="http://schemas.microsoft.com/office/drawing/2014/main" val="2012061292"/>
                    </a:ext>
                  </a:extLst>
                </a:gridCol>
                <a:gridCol w="1829707">
                  <a:extLst>
                    <a:ext uri="{9D8B030D-6E8A-4147-A177-3AD203B41FA5}">
                      <a16:colId xmlns="" xmlns:a16="http://schemas.microsoft.com/office/drawing/2014/main" val="1228990464"/>
                    </a:ext>
                  </a:extLst>
                </a:gridCol>
              </a:tblGrid>
              <a:tr h="1014871">
                <a:tc>
                  <a:txBody>
                    <a:bodyPr/>
                    <a:lstStyle/>
                    <a:p>
                      <a:pPr marL="0" marR="0" algn="ctr">
                        <a:lnSpc>
                          <a:spcPct val="150000"/>
                        </a:lnSpc>
                        <a:spcBef>
                          <a:spcPts val="0"/>
                        </a:spcBef>
                        <a:spcAft>
                          <a:spcPts val="0"/>
                        </a:spcAft>
                      </a:pPr>
                      <a:r>
                        <a:rPr lang="vi-VN" sz="2000" b="1">
                          <a:effectLst/>
                        </a:rPr>
                        <a:t>Ngành nghề</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50000"/>
                        </a:lnSpc>
                        <a:spcBef>
                          <a:spcPts val="0"/>
                        </a:spcBef>
                        <a:spcAft>
                          <a:spcPts val="0"/>
                        </a:spcAft>
                      </a:pPr>
                      <a:r>
                        <a:rPr lang="vi-VN" sz="2000" b="1">
                          <a:effectLst/>
                        </a:rPr>
                        <a:t>Khả năng</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50000"/>
                        </a:lnSpc>
                        <a:spcBef>
                          <a:spcPts val="0"/>
                        </a:spcBef>
                        <a:spcAft>
                          <a:spcPts val="0"/>
                        </a:spcAft>
                      </a:pPr>
                      <a:r>
                        <a:rPr lang="vi-VN" sz="2000" b="1">
                          <a:effectLst/>
                        </a:rPr>
                        <a:t>Sở thích</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50000"/>
                        </a:lnSpc>
                        <a:spcBef>
                          <a:spcPts val="0"/>
                        </a:spcBef>
                        <a:spcAft>
                          <a:spcPts val="0"/>
                        </a:spcAft>
                      </a:pPr>
                      <a:r>
                        <a:rPr lang="vi-VN" sz="2000" b="1">
                          <a:effectLst/>
                        </a:rPr>
                        <a:t>Giá trị </a:t>
                      </a:r>
                      <a:endParaRPr lang="en-US" sz="2000" b="1" smtClean="0">
                        <a:effectLst/>
                      </a:endParaRPr>
                    </a:p>
                    <a:p>
                      <a:pPr marL="0" marR="0" algn="ctr">
                        <a:lnSpc>
                          <a:spcPct val="150000"/>
                        </a:lnSpc>
                        <a:spcBef>
                          <a:spcPts val="0"/>
                        </a:spcBef>
                        <a:spcAft>
                          <a:spcPts val="0"/>
                        </a:spcAft>
                      </a:pPr>
                      <a:r>
                        <a:rPr lang="vi-VN" sz="2000" b="1" smtClean="0">
                          <a:effectLst/>
                        </a:rPr>
                        <a:t>cá </a:t>
                      </a:r>
                      <a:r>
                        <a:rPr lang="vi-VN" sz="2000" b="1">
                          <a:effectLst/>
                        </a:rPr>
                        <a:t>nhân</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50000"/>
                        </a:lnSpc>
                        <a:spcBef>
                          <a:spcPts val="0"/>
                        </a:spcBef>
                        <a:spcAft>
                          <a:spcPts val="0"/>
                        </a:spcAft>
                      </a:pPr>
                      <a:r>
                        <a:rPr lang="vi-VN" sz="2000" b="1">
                          <a:effectLst/>
                        </a:rPr>
                        <a:t>Mục tiêu nghề nghiệp</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 xmlns:a16="http://schemas.microsoft.com/office/drawing/2014/main" val="702266861"/>
                  </a:ext>
                </a:extLst>
              </a:tr>
              <a:tr h="474886">
                <a:tc>
                  <a:txBody>
                    <a:bodyPr/>
                    <a:lstStyle/>
                    <a:p>
                      <a:pPr marL="0" marR="0" algn="ctr">
                        <a:lnSpc>
                          <a:spcPct val="150000"/>
                        </a:lnSpc>
                        <a:spcBef>
                          <a:spcPts val="0"/>
                        </a:spcBef>
                        <a:spcAft>
                          <a:spcPts val="0"/>
                        </a:spcAft>
                      </a:pPr>
                      <a:r>
                        <a:rPr lang="vi-VN" sz="2000">
                          <a:effectLst/>
                        </a:rPr>
                        <a:t>Kĩ sư phần mềm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EF9"/>
                    </a:solidFill>
                  </a:tcPr>
                </a:tc>
                <a:tc>
                  <a:txBody>
                    <a:bodyPr/>
                    <a:lstStyle/>
                    <a:p>
                      <a:pPr marL="0" marR="0" algn="ctr">
                        <a:lnSpc>
                          <a:spcPct val="150000"/>
                        </a:lnSpc>
                        <a:spcBef>
                          <a:spcPts val="0"/>
                        </a:spcBef>
                        <a:spcAft>
                          <a:spcPts val="0"/>
                        </a:spcAft>
                      </a:pPr>
                      <a:r>
                        <a:rPr lang="vi-VN" sz="2000">
                          <a:effectLst/>
                        </a:rPr>
                        <a: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EF9"/>
                    </a:solidFill>
                  </a:tcPr>
                </a:tc>
                <a:tc>
                  <a:txBody>
                    <a:bodyPr/>
                    <a:lstStyle/>
                    <a:p>
                      <a:pPr marL="0" marR="0" algn="ctr">
                        <a:lnSpc>
                          <a:spcPct val="150000"/>
                        </a:lnSpc>
                        <a:spcBef>
                          <a:spcPts val="0"/>
                        </a:spcBef>
                        <a:spcAft>
                          <a:spcPts val="0"/>
                        </a:spcAft>
                      </a:pPr>
                      <a:r>
                        <a:rPr lang="vi-VN" sz="2000">
                          <a:effectLst/>
                        </a:rPr>
                        <a: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EF9"/>
                    </a:solidFill>
                  </a:tcPr>
                </a:tc>
                <a:tc>
                  <a:txBody>
                    <a:bodyPr/>
                    <a:lstStyle/>
                    <a:p>
                      <a:pPr marL="0" marR="0" algn="ctr">
                        <a:lnSpc>
                          <a:spcPct val="150000"/>
                        </a:lnSpc>
                        <a:spcBef>
                          <a:spcPts val="0"/>
                        </a:spcBef>
                        <a:spcAft>
                          <a:spcPts val="0"/>
                        </a:spcAft>
                      </a:pPr>
                      <a:r>
                        <a:rPr lang="vi-VN" sz="2000">
                          <a:effectLst/>
                        </a:rPr>
                        <a: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EF9"/>
                    </a:solidFill>
                  </a:tcPr>
                </a:tc>
                <a:tc>
                  <a:txBody>
                    <a:bodyPr/>
                    <a:lstStyle/>
                    <a:p>
                      <a:pPr marL="0" marR="0" algn="ctr">
                        <a:lnSpc>
                          <a:spcPct val="150000"/>
                        </a:lnSpc>
                        <a:spcBef>
                          <a:spcPts val="0"/>
                        </a:spcBef>
                        <a:spcAft>
                          <a:spcPts val="0"/>
                        </a:spcAft>
                      </a:pPr>
                      <a:r>
                        <a:rPr lang="vi-VN" sz="2000">
                          <a:effectLst/>
                        </a:rPr>
                        <a: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EF9"/>
                    </a:solidFill>
                  </a:tcPr>
                </a:tc>
                <a:extLst>
                  <a:ext uri="{0D108BD9-81ED-4DB2-BD59-A6C34878D82A}">
                    <a16:rowId xmlns="" xmlns:a16="http://schemas.microsoft.com/office/drawing/2014/main" val="870559901"/>
                  </a:ext>
                </a:extLst>
              </a:tr>
              <a:tr h="474886">
                <a:tc>
                  <a:txBody>
                    <a:bodyPr/>
                    <a:lstStyle/>
                    <a:p>
                      <a:pPr marL="0" marR="0" algn="ctr">
                        <a:lnSpc>
                          <a:spcPct val="150000"/>
                        </a:lnSpc>
                        <a:spcBef>
                          <a:spcPts val="0"/>
                        </a:spcBef>
                        <a:spcAft>
                          <a:spcPts val="0"/>
                        </a:spcAft>
                      </a:pPr>
                      <a:r>
                        <a:rPr lang="vi-VN" sz="2000">
                          <a:effectLst/>
                        </a:rPr>
                        <a:t>Kĩ sư cơ khí</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EF9"/>
                    </a:solidFill>
                  </a:tcPr>
                </a:tc>
                <a:tc>
                  <a:txBody>
                    <a:bodyPr/>
                    <a:lstStyle/>
                    <a:p>
                      <a:pPr marL="0" marR="0" algn="ctr">
                        <a:lnSpc>
                          <a:spcPct val="150000"/>
                        </a:lnSpc>
                        <a:spcBef>
                          <a:spcPts val="0"/>
                        </a:spcBef>
                        <a:spcAft>
                          <a:spcPts val="0"/>
                        </a:spcAft>
                      </a:pPr>
                      <a:r>
                        <a:rPr lang="vi-VN" sz="2000">
                          <a:effectLst/>
                        </a:rPr>
                        <a: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EF9"/>
                    </a:solidFill>
                  </a:tcPr>
                </a:tc>
                <a:tc>
                  <a:txBody>
                    <a:bodyPr/>
                    <a:lstStyle/>
                    <a:p>
                      <a:pPr marL="0" marR="0" algn="ctr">
                        <a:lnSpc>
                          <a:spcPct val="150000"/>
                        </a:lnSpc>
                        <a:spcBef>
                          <a:spcPts val="0"/>
                        </a:spcBef>
                        <a:spcAft>
                          <a:spcPts val="0"/>
                        </a:spcAft>
                      </a:pPr>
                      <a:r>
                        <a:rPr lang="vi-VN" sz="2000">
                          <a:effectLst/>
                        </a:rPr>
                        <a: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EF9"/>
                    </a:solidFill>
                  </a:tcPr>
                </a:tc>
                <a:tc>
                  <a:txBody>
                    <a:bodyPr/>
                    <a:lstStyle/>
                    <a:p>
                      <a:pPr marL="0" marR="0" algn="ctr">
                        <a:lnSpc>
                          <a:spcPct val="150000"/>
                        </a:lnSpc>
                        <a:spcBef>
                          <a:spcPts val="0"/>
                        </a:spcBef>
                        <a:spcAft>
                          <a:spcPts val="0"/>
                        </a:spcAft>
                      </a:pPr>
                      <a:r>
                        <a:rPr lang="vi-VN" sz="2000">
                          <a:effectLst/>
                        </a:rPr>
                        <a: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EF9"/>
                    </a:solidFill>
                  </a:tcPr>
                </a:tc>
                <a:tc>
                  <a:txBody>
                    <a:bodyPr/>
                    <a:lstStyle/>
                    <a:p>
                      <a:pPr marL="0" marR="0" algn="ctr">
                        <a:lnSpc>
                          <a:spcPct val="150000"/>
                        </a:lnSpc>
                        <a:spcBef>
                          <a:spcPts val="0"/>
                        </a:spcBef>
                        <a:spcAft>
                          <a:spcPts val="0"/>
                        </a:spcAft>
                      </a:pPr>
                      <a:r>
                        <a:rPr lang="vi-VN" sz="2000">
                          <a:effectLst/>
                        </a:rPr>
                        <a: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EF9"/>
                    </a:solidFill>
                  </a:tcPr>
                </a:tc>
                <a:extLst>
                  <a:ext uri="{0D108BD9-81ED-4DB2-BD59-A6C34878D82A}">
                    <a16:rowId xmlns="" xmlns:a16="http://schemas.microsoft.com/office/drawing/2014/main" val="2264577463"/>
                  </a:ext>
                </a:extLst>
              </a:tr>
              <a:tr h="474886">
                <a:tc>
                  <a:txBody>
                    <a:bodyPr/>
                    <a:lstStyle/>
                    <a:p>
                      <a:pPr marL="0" marR="0" algn="ctr">
                        <a:lnSpc>
                          <a:spcPct val="150000"/>
                        </a:lnSpc>
                        <a:spcBef>
                          <a:spcPts val="0"/>
                        </a:spcBef>
                        <a:spcAft>
                          <a:spcPts val="0"/>
                        </a:spcAft>
                      </a:pPr>
                      <a:r>
                        <a:rPr lang="vi-VN" sz="2000">
                          <a:effectLst/>
                        </a:rPr>
                        <a:t>Nhà thiết kế đồ họa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EF9"/>
                    </a:solidFill>
                  </a:tcPr>
                </a:tc>
                <a:tc>
                  <a:txBody>
                    <a:bodyPr/>
                    <a:lstStyle/>
                    <a:p>
                      <a:pPr marL="0" marR="0" algn="ctr">
                        <a:lnSpc>
                          <a:spcPct val="150000"/>
                        </a:lnSpc>
                        <a:spcBef>
                          <a:spcPts val="0"/>
                        </a:spcBef>
                        <a:spcAft>
                          <a:spcPts val="0"/>
                        </a:spcAft>
                      </a:pPr>
                      <a:r>
                        <a:rPr lang="vi-VN" sz="2000">
                          <a:effectLst/>
                        </a:rPr>
                        <a: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EF9"/>
                    </a:solidFill>
                  </a:tcPr>
                </a:tc>
                <a:tc>
                  <a:txBody>
                    <a:bodyPr/>
                    <a:lstStyle/>
                    <a:p>
                      <a:pPr marL="0" marR="0" algn="ctr">
                        <a:lnSpc>
                          <a:spcPct val="150000"/>
                        </a:lnSpc>
                        <a:spcBef>
                          <a:spcPts val="0"/>
                        </a:spcBef>
                        <a:spcAft>
                          <a:spcPts val="0"/>
                        </a:spcAft>
                      </a:pPr>
                      <a:r>
                        <a:rPr lang="vi-VN" sz="2000">
                          <a:effectLst/>
                        </a:rPr>
                        <a: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EF9"/>
                    </a:solidFill>
                  </a:tcPr>
                </a:tc>
                <a:tc>
                  <a:txBody>
                    <a:bodyPr/>
                    <a:lstStyle/>
                    <a:p>
                      <a:pPr marL="0" marR="0" algn="ctr">
                        <a:lnSpc>
                          <a:spcPct val="150000"/>
                        </a:lnSpc>
                        <a:spcBef>
                          <a:spcPts val="0"/>
                        </a:spcBef>
                        <a:spcAft>
                          <a:spcPts val="0"/>
                        </a:spcAft>
                      </a:pPr>
                      <a:r>
                        <a:rPr lang="vi-VN" sz="2000">
                          <a:effectLst/>
                        </a:rPr>
                        <a: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EF9"/>
                    </a:solidFill>
                  </a:tcPr>
                </a:tc>
                <a:tc>
                  <a:txBody>
                    <a:bodyPr/>
                    <a:lstStyle/>
                    <a:p>
                      <a:pPr marL="0" marR="0" algn="ctr">
                        <a:lnSpc>
                          <a:spcPct val="150000"/>
                        </a:lnSpc>
                        <a:spcBef>
                          <a:spcPts val="0"/>
                        </a:spcBef>
                        <a:spcAft>
                          <a:spcPts val="0"/>
                        </a:spcAft>
                      </a:pPr>
                      <a:r>
                        <a:rPr lang="vi-VN" sz="2000">
                          <a:effectLst/>
                        </a:rPr>
                        <a: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EF9"/>
                    </a:solidFill>
                  </a:tcPr>
                </a:tc>
                <a:extLst>
                  <a:ext uri="{0D108BD9-81ED-4DB2-BD59-A6C34878D82A}">
                    <a16:rowId xmlns="" xmlns:a16="http://schemas.microsoft.com/office/drawing/2014/main" val="724409699"/>
                  </a:ext>
                </a:extLst>
              </a:tr>
              <a:tr h="1014871">
                <a:tc>
                  <a:txBody>
                    <a:bodyPr/>
                    <a:lstStyle/>
                    <a:p>
                      <a:pPr marL="0" marR="0" algn="ctr">
                        <a:lnSpc>
                          <a:spcPct val="150000"/>
                        </a:lnSpc>
                        <a:spcBef>
                          <a:spcPts val="0"/>
                        </a:spcBef>
                        <a:spcAft>
                          <a:spcPts val="0"/>
                        </a:spcAft>
                      </a:pPr>
                      <a:r>
                        <a:rPr lang="vi-VN" sz="2000">
                          <a:effectLst/>
                        </a:rPr>
                        <a:t>Chuyên viên </a:t>
                      </a:r>
                      <a:endParaRPr lang="en-US" sz="2000" smtClean="0">
                        <a:effectLst/>
                      </a:endParaRPr>
                    </a:p>
                    <a:p>
                      <a:pPr marL="0" marR="0" algn="ctr">
                        <a:lnSpc>
                          <a:spcPct val="150000"/>
                        </a:lnSpc>
                        <a:spcBef>
                          <a:spcPts val="0"/>
                        </a:spcBef>
                        <a:spcAft>
                          <a:spcPts val="0"/>
                        </a:spcAft>
                      </a:pPr>
                      <a:r>
                        <a:rPr lang="vi-VN" sz="2000" smtClean="0">
                          <a:effectLst/>
                        </a:rPr>
                        <a:t>an </a:t>
                      </a:r>
                      <a:r>
                        <a:rPr lang="vi-VN" sz="2000">
                          <a:effectLst/>
                        </a:rPr>
                        <a:t>ninh mạng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EF9"/>
                    </a:solidFill>
                  </a:tcPr>
                </a:tc>
                <a:tc>
                  <a:txBody>
                    <a:bodyPr/>
                    <a:lstStyle/>
                    <a:p>
                      <a:pPr marL="0" marR="0" algn="ctr">
                        <a:lnSpc>
                          <a:spcPct val="150000"/>
                        </a:lnSpc>
                        <a:spcBef>
                          <a:spcPts val="0"/>
                        </a:spcBef>
                        <a:spcAft>
                          <a:spcPts val="0"/>
                        </a:spcAft>
                      </a:pPr>
                      <a:r>
                        <a:rPr lang="vi-VN" sz="2000">
                          <a:effectLst/>
                        </a:rPr>
                        <a: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EF9"/>
                    </a:solidFill>
                  </a:tcPr>
                </a:tc>
                <a:tc>
                  <a:txBody>
                    <a:bodyPr/>
                    <a:lstStyle/>
                    <a:p>
                      <a:pPr marL="0" marR="0" algn="ctr">
                        <a:lnSpc>
                          <a:spcPct val="150000"/>
                        </a:lnSpc>
                        <a:spcBef>
                          <a:spcPts val="0"/>
                        </a:spcBef>
                        <a:spcAft>
                          <a:spcPts val="0"/>
                        </a:spcAft>
                      </a:pPr>
                      <a:r>
                        <a:rPr lang="vi-VN" sz="2000">
                          <a:effectLst/>
                        </a:rPr>
                        <a: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EF9"/>
                    </a:solidFill>
                  </a:tcPr>
                </a:tc>
                <a:tc>
                  <a:txBody>
                    <a:bodyPr/>
                    <a:lstStyle/>
                    <a:p>
                      <a:pPr marL="0" marR="0" algn="ctr">
                        <a:lnSpc>
                          <a:spcPct val="150000"/>
                        </a:lnSpc>
                        <a:spcBef>
                          <a:spcPts val="0"/>
                        </a:spcBef>
                        <a:spcAft>
                          <a:spcPts val="0"/>
                        </a:spcAft>
                      </a:pPr>
                      <a:r>
                        <a:rPr lang="vi-VN" sz="2000">
                          <a:effectLst/>
                        </a:rPr>
                        <a: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EF9"/>
                    </a:solidFill>
                  </a:tcPr>
                </a:tc>
                <a:tc>
                  <a:txBody>
                    <a:bodyPr/>
                    <a:lstStyle/>
                    <a:p>
                      <a:pPr marL="0" marR="0" algn="ctr">
                        <a:lnSpc>
                          <a:spcPct val="150000"/>
                        </a:lnSpc>
                        <a:spcBef>
                          <a:spcPts val="0"/>
                        </a:spcBef>
                        <a:spcAft>
                          <a:spcPts val="0"/>
                        </a:spcAft>
                      </a:pPr>
                      <a:r>
                        <a:rPr lang="vi-VN" sz="2000">
                          <a:effectLst/>
                        </a:rPr>
                        <a: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EF9"/>
                    </a:solidFill>
                  </a:tcPr>
                </a:tc>
                <a:extLst>
                  <a:ext uri="{0D108BD9-81ED-4DB2-BD59-A6C34878D82A}">
                    <a16:rowId xmlns="" xmlns:a16="http://schemas.microsoft.com/office/drawing/2014/main" val="2301764911"/>
                  </a:ext>
                </a:extLst>
              </a:tr>
            </a:tbl>
          </a:graphicData>
        </a:graphic>
      </p:graphicFrame>
      <p:grpSp>
        <p:nvGrpSpPr>
          <p:cNvPr id="2" name="Group 1"/>
          <p:cNvGrpSpPr/>
          <p:nvPr/>
        </p:nvGrpSpPr>
        <p:grpSpPr>
          <a:xfrm>
            <a:off x="899885" y="-145513"/>
            <a:ext cx="7344228" cy="1248229"/>
            <a:chOff x="899885" y="-145513"/>
            <a:chExt cx="7344228" cy="1248229"/>
          </a:xfrm>
        </p:grpSpPr>
        <p:sp>
          <p:nvSpPr>
            <p:cNvPr id="21" name="Rounded Rectangle 20"/>
            <p:cNvSpPr/>
            <p:nvPr/>
          </p:nvSpPr>
          <p:spPr>
            <a:xfrm>
              <a:off x="899885" y="-145513"/>
              <a:ext cx="7344228" cy="124822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347755" y="13439"/>
              <a:ext cx="6448487" cy="95866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solidFill>
                    <a:schemeClr val="accent6"/>
                  </a:solidFill>
                  <a:latin typeface="+mn-lt"/>
                  <a:ea typeface="Calibri" panose="020F0502020204030204" pitchFamily="34" charset="0"/>
                  <a:cs typeface="Times New Roman" panose="02020603050405020304" pitchFamily="18" charset="0"/>
                </a:rPr>
                <a:t>H</a:t>
              </a:r>
              <a:r>
                <a:rPr lang="vi-VN" sz="2000" smtClean="0">
                  <a:solidFill>
                    <a:schemeClr val="accent6"/>
                  </a:solidFill>
                  <a:latin typeface="+mn-lt"/>
                  <a:ea typeface="Calibri" panose="020F0502020204030204" pitchFamily="34" charset="0"/>
                  <a:cs typeface="Times New Roman" panose="02020603050405020304" pitchFamily="18" charset="0"/>
                </a:rPr>
                <a:t>oàn </a:t>
              </a:r>
              <a:r>
                <a:rPr lang="vi-VN" sz="2000">
                  <a:solidFill>
                    <a:schemeClr val="accent6"/>
                  </a:solidFill>
                  <a:latin typeface="+mn-lt"/>
                  <a:ea typeface="Calibri" panose="020F0502020204030204" pitchFamily="34" charset="0"/>
                  <a:cs typeface="Times New Roman" panose="02020603050405020304" pitchFamily="18" charset="0"/>
                </a:rPr>
                <a:t>thành bảng sau để đánh giá khả năng phù hợp của bản thân với một trong các nghề đó và đưa ra lí do: </a:t>
              </a:r>
              <a:endParaRPr lang="en-US" sz="2000">
                <a:solidFill>
                  <a:schemeClr val="accent6"/>
                </a:solidFill>
                <a:latin typeface="+mn-lt"/>
              </a:endParaRPr>
            </a:p>
          </p:txBody>
        </p:sp>
      </p:grpSp>
    </p:spTree>
    <p:extLst>
      <p:ext uri="{BB962C8B-B14F-4D97-AF65-F5344CB8AC3E}">
        <p14:creationId xmlns:p14="http://schemas.microsoft.com/office/powerpoint/2010/main" val="12240891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Callout 1 (Border and Accent Bar) 13"/>
          <p:cNvSpPr/>
          <p:nvPr/>
        </p:nvSpPr>
        <p:spPr>
          <a:xfrm>
            <a:off x="424332" y="379542"/>
            <a:ext cx="2652697" cy="622337"/>
          </a:xfrm>
          <a:prstGeom prst="accentBorderCallout1">
            <a:avLst>
              <a:gd name="adj1" fmla="val 18750"/>
              <a:gd name="adj2" fmla="val -4935"/>
              <a:gd name="adj3" fmla="val 18382"/>
              <a:gd name="adj4" fmla="val -29595"/>
            </a:avLst>
          </a:prstGeom>
          <a:solidFill>
            <a:schemeClr val="accent2">
              <a:lumMod val="75000"/>
            </a:schemeClr>
          </a:solidFill>
          <a:ln w="12700">
            <a:solidFill>
              <a:srgbClr val="00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200" b="1" smtClean="0">
                <a:solidFill>
                  <a:schemeClr val="bg1"/>
                </a:solidFill>
                <a:latin typeface="Arial" panose="020B0604020202020204" pitchFamily="34" charset="0"/>
                <a:cs typeface="Arial" panose="020B0604020202020204" pitchFamily="34" charset="0"/>
              </a:rPr>
              <a:t>Nhiệm vụ về nhà</a:t>
            </a:r>
            <a:endParaRPr lang="en-US" sz="2200" b="1">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4978401" y="1598811"/>
            <a:ext cx="4533033" cy="4533033"/>
            <a:chOff x="6045200" y="2184400"/>
            <a:chExt cx="3483864" cy="3483864"/>
          </a:xfrm>
        </p:grpSpPr>
        <p:sp>
          <p:nvSpPr>
            <p:cNvPr id="10" name="Oval 9"/>
            <p:cNvSpPr/>
            <p:nvPr/>
          </p:nvSpPr>
          <p:spPr>
            <a:xfrm>
              <a:off x="6045200" y="2184400"/>
              <a:ext cx="3483864" cy="3483864"/>
            </a:xfrm>
            <a:prstGeom prst="ellipse">
              <a:avLst/>
            </a:prstGeom>
            <a:noFill/>
            <a:ln w="952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2618" r="20766"/>
            <a:stretch/>
          </p:blipFill>
          <p:spPr>
            <a:xfrm>
              <a:off x="6163748" y="2302948"/>
              <a:ext cx="3365316" cy="3365316"/>
            </a:xfrm>
            <a:prstGeom prst="ellipse">
              <a:avLst/>
            </a:prstGeom>
          </p:spPr>
        </p:pic>
      </p:grpSp>
      <p:grpSp>
        <p:nvGrpSpPr>
          <p:cNvPr id="12" name="Group 11"/>
          <p:cNvGrpSpPr/>
          <p:nvPr/>
        </p:nvGrpSpPr>
        <p:grpSpPr>
          <a:xfrm>
            <a:off x="660601" y="1418837"/>
            <a:ext cx="3679168" cy="3083924"/>
            <a:chOff x="524828" y="1461055"/>
            <a:chExt cx="3504995" cy="3083924"/>
          </a:xfrm>
        </p:grpSpPr>
        <p:sp>
          <p:nvSpPr>
            <p:cNvPr id="13" name="Google Shape;2116;p42"/>
            <p:cNvSpPr/>
            <p:nvPr/>
          </p:nvSpPr>
          <p:spPr>
            <a:xfrm rot="5400000">
              <a:off x="735364" y="1250519"/>
              <a:ext cx="3083924" cy="3504995"/>
            </a:xfrm>
            <a:prstGeom prst="wedgeRoundRectCallout">
              <a:avLst>
                <a:gd name="adj1" fmla="val -7044"/>
                <a:gd name="adj2" fmla="val -69325"/>
                <a:gd name="adj3" fmla="val 0"/>
              </a:avLst>
            </a:prstGeom>
            <a:solidFill>
              <a:srgbClr val="D9F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p:cNvSpPr txBox="1"/>
            <p:nvPr/>
          </p:nvSpPr>
          <p:spPr>
            <a:xfrm>
              <a:off x="785249" y="1670058"/>
              <a:ext cx="2984154" cy="2631490"/>
            </a:xfrm>
            <a:prstGeom prst="rect">
              <a:avLst/>
            </a:prstGeom>
            <a:noFill/>
          </p:spPr>
          <p:txBody>
            <a:bodyPr wrap="square" rtlCol="0">
              <a:spAutoFit/>
            </a:bodyPr>
            <a:lstStyle/>
            <a:p>
              <a:pPr algn="just">
                <a:lnSpc>
                  <a:spcPct val="150000"/>
                </a:lnSpc>
              </a:pPr>
              <a:r>
                <a:rPr lang="vi-VN" sz="2200" smtClean="0"/>
                <a:t>Hãy </a:t>
              </a:r>
              <a:r>
                <a:rPr lang="vi-VN" sz="2200"/>
                <a:t>quan sát quanh em có ai làm trong lĩnh vực công nghệ, kĩ thuật và nhận xét khả năng của người đó. </a:t>
              </a:r>
              <a:endParaRPr lang="en-US" sz="2200"/>
            </a:p>
          </p:txBody>
        </p:sp>
      </p:grpSp>
    </p:spTree>
    <p:extLst>
      <p:ext uri="{BB962C8B-B14F-4D97-AF65-F5344CB8AC3E}">
        <p14:creationId xmlns:p14="http://schemas.microsoft.com/office/powerpoint/2010/main" val="55321749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25"/>
          <p:cNvSpPr/>
          <p:nvPr/>
        </p:nvSpPr>
        <p:spPr>
          <a:xfrm rot="16388018" flipH="1">
            <a:off x="3008504" y="2387179"/>
            <a:ext cx="2610026" cy="1786482"/>
          </a:xfrm>
          <a:custGeom>
            <a:avLst/>
            <a:gdLst/>
            <a:ahLst/>
            <a:cxnLst/>
            <a:rect l="l" t="t" r="r" b="b"/>
            <a:pathLst>
              <a:path w="151443" h="111248" extrusionOk="0">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5"/>
          <p:cNvSpPr/>
          <p:nvPr/>
        </p:nvSpPr>
        <p:spPr>
          <a:xfrm>
            <a:off x="2441040" y="4632310"/>
            <a:ext cx="3704158" cy="232013"/>
          </a:xfrm>
          <a:custGeom>
            <a:avLst/>
            <a:gdLst/>
            <a:ahLst/>
            <a:cxnLst/>
            <a:rect l="l" t="t" r="r" b="b"/>
            <a:pathLst>
              <a:path w="161683" h="9441" extrusionOk="0">
                <a:moveTo>
                  <a:pt x="80825" y="1"/>
                </a:moveTo>
                <a:cubicBezTo>
                  <a:pt x="36193" y="1"/>
                  <a:pt x="1" y="2136"/>
                  <a:pt x="1" y="4738"/>
                </a:cubicBezTo>
                <a:cubicBezTo>
                  <a:pt x="1" y="7339"/>
                  <a:pt x="36193" y="9441"/>
                  <a:pt x="80859" y="9441"/>
                </a:cubicBezTo>
                <a:cubicBezTo>
                  <a:pt x="125490" y="9441"/>
                  <a:pt x="161683" y="7339"/>
                  <a:pt x="161683" y="4738"/>
                </a:cubicBezTo>
                <a:cubicBezTo>
                  <a:pt x="161683" y="2136"/>
                  <a:pt x="125490" y="1"/>
                  <a:pt x="80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p:nvGrpSpPr>
        <p:grpSpPr>
          <a:xfrm>
            <a:off x="686875" y="1522662"/>
            <a:ext cx="2361683" cy="1015663"/>
            <a:chOff x="218230" y="1473677"/>
            <a:chExt cx="2361683" cy="1015663"/>
          </a:xfrm>
        </p:grpSpPr>
        <p:sp>
          <p:nvSpPr>
            <p:cNvPr id="3" name="Oval 2"/>
            <p:cNvSpPr/>
            <p:nvPr/>
          </p:nvSpPr>
          <p:spPr>
            <a:xfrm>
              <a:off x="1957910" y="1689099"/>
              <a:ext cx="622003" cy="584821"/>
            </a:xfrm>
            <a:prstGeom prst="ellipse">
              <a:avLst/>
            </a:prstGeom>
            <a:solidFill>
              <a:srgbClr val="C7F9CC"/>
            </a:solidFill>
            <a:ln w="9525">
              <a:solidFill>
                <a:srgbClr val="26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263238"/>
                  </a:solidFill>
                </a:rPr>
                <a:t>1</a:t>
              </a:r>
            </a:p>
          </p:txBody>
        </p:sp>
        <p:sp>
          <p:nvSpPr>
            <p:cNvPr id="131" name="TextBox 130"/>
            <p:cNvSpPr txBox="1"/>
            <p:nvPr/>
          </p:nvSpPr>
          <p:spPr>
            <a:xfrm>
              <a:off x="218230" y="1473677"/>
              <a:ext cx="1572181" cy="1015663"/>
            </a:xfrm>
            <a:prstGeom prst="rect">
              <a:avLst/>
            </a:prstGeom>
            <a:noFill/>
          </p:spPr>
          <p:txBody>
            <a:bodyPr wrap="square" rtlCol="0">
              <a:spAutoFit/>
            </a:bodyPr>
            <a:lstStyle/>
            <a:p>
              <a:pPr algn="r">
                <a:lnSpc>
                  <a:spcPct val="150000"/>
                </a:lnSpc>
              </a:pPr>
              <a:r>
                <a:rPr lang="en-US" sz="2000" smtClean="0">
                  <a:latin typeface="Arial" panose="020B0604020202020204" pitchFamily="34" charset="0"/>
                  <a:cs typeface="Arial" panose="020B0604020202020204" pitchFamily="34" charset="0"/>
                </a:rPr>
                <a:t>Tự </a:t>
              </a:r>
              <a:r>
                <a:rPr lang="en-US" sz="2000">
                  <a:latin typeface="Arial" panose="020B0604020202020204" pitchFamily="34" charset="0"/>
                  <a:cs typeface="Arial" panose="020B0604020202020204" pitchFamily="34" charset="0"/>
                </a:rPr>
                <a:t>đánh giá bản thân </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128" y="1203058"/>
            <a:ext cx="1749939" cy="3551258"/>
          </a:xfrm>
          <a:prstGeom prst="rect">
            <a:avLst/>
          </a:prstGeom>
        </p:spPr>
      </p:pic>
      <p:grpSp>
        <p:nvGrpSpPr>
          <p:cNvPr id="5" name="Group 4"/>
          <p:cNvGrpSpPr/>
          <p:nvPr/>
        </p:nvGrpSpPr>
        <p:grpSpPr>
          <a:xfrm>
            <a:off x="91274" y="2915003"/>
            <a:ext cx="2957284" cy="1420325"/>
            <a:chOff x="-377371" y="2866018"/>
            <a:chExt cx="2957284" cy="1420325"/>
          </a:xfrm>
        </p:grpSpPr>
        <p:sp>
          <p:nvSpPr>
            <p:cNvPr id="133" name="Oval 132"/>
            <p:cNvSpPr/>
            <p:nvPr/>
          </p:nvSpPr>
          <p:spPr>
            <a:xfrm>
              <a:off x="1957910" y="3283772"/>
              <a:ext cx="622003" cy="584821"/>
            </a:xfrm>
            <a:prstGeom prst="ellipse">
              <a:avLst/>
            </a:prstGeom>
            <a:solidFill>
              <a:srgbClr val="C7F9CC"/>
            </a:solidFill>
            <a:ln w="9525">
              <a:solidFill>
                <a:srgbClr val="26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263238"/>
                  </a:solidFill>
                </a:rPr>
                <a:t>2</a:t>
              </a:r>
              <a:endParaRPr lang="en-US" sz="2000" b="1">
                <a:solidFill>
                  <a:srgbClr val="263238"/>
                </a:solidFill>
              </a:endParaRPr>
            </a:p>
          </p:txBody>
        </p:sp>
        <p:sp>
          <p:nvSpPr>
            <p:cNvPr id="134" name="TextBox 133"/>
            <p:cNvSpPr txBox="1"/>
            <p:nvPr/>
          </p:nvSpPr>
          <p:spPr>
            <a:xfrm>
              <a:off x="-377371" y="2866018"/>
              <a:ext cx="2167782" cy="1420325"/>
            </a:xfrm>
            <a:prstGeom prst="rect">
              <a:avLst/>
            </a:prstGeom>
            <a:noFill/>
          </p:spPr>
          <p:txBody>
            <a:bodyPr wrap="square" rtlCol="0">
              <a:spAutoFit/>
            </a:bodyPr>
            <a:lstStyle/>
            <a:p>
              <a:pPr algn="r">
                <a:lnSpc>
                  <a:spcPct val="150000"/>
                </a:lnSpc>
              </a:pPr>
              <a:r>
                <a:rPr lang="en-US" sz="2000" smtClean="0">
                  <a:latin typeface="Arial" panose="020B0604020202020204" pitchFamily="34" charset="0"/>
                  <a:cs typeface="Arial" panose="020B0604020202020204" pitchFamily="34" charset="0"/>
                </a:rPr>
                <a:t>Tìm hiểu </a:t>
              </a:r>
            </a:p>
            <a:p>
              <a:pPr algn="r">
                <a:lnSpc>
                  <a:spcPct val="150000"/>
                </a:lnSpc>
              </a:pPr>
              <a:r>
                <a:rPr lang="en-US" sz="2000" smtClean="0">
                  <a:latin typeface="Arial" panose="020B0604020202020204" pitchFamily="34" charset="0"/>
                  <a:cs typeface="Arial" panose="020B0604020202020204" pitchFamily="34" charset="0"/>
                </a:rPr>
                <a:t>đặc </a:t>
              </a:r>
              <a:r>
                <a:rPr lang="en-US" sz="2000">
                  <a:latin typeface="Arial" panose="020B0604020202020204" pitchFamily="34" charset="0"/>
                  <a:cs typeface="Arial" panose="020B0604020202020204" pitchFamily="34" charset="0"/>
                </a:rPr>
                <a:t>điểm chung của nhóm </a:t>
              </a:r>
              <a:r>
                <a:rPr lang="en-US" sz="2000" smtClean="0">
                  <a:latin typeface="Arial" panose="020B0604020202020204" pitchFamily="34" charset="0"/>
                  <a:cs typeface="Arial" panose="020B0604020202020204" pitchFamily="34" charset="0"/>
                </a:rPr>
                <a:t>nghề</a:t>
              </a:r>
              <a:endParaRPr lang="en-US" sz="2000">
                <a:latin typeface="Arial" panose="020B0604020202020204" pitchFamily="34" charset="0"/>
                <a:cs typeface="Arial" panose="020B0604020202020204" pitchFamily="34" charset="0"/>
              </a:endParaRPr>
            </a:p>
          </p:txBody>
        </p:sp>
      </p:grpSp>
      <p:grpSp>
        <p:nvGrpSpPr>
          <p:cNvPr id="6" name="Group 5"/>
          <p:cNvGrpSpPr/>
          <p:nvPr/>
        </p:nvGrpSpPr>
        <p:grpSpPr>
          <a:xfrm>
            <a:off x="5537679" y="1522662"/>
            <a:ext cx="3482496" cy="1015663"/>
            <a:chOff x="5661504" y="1473676"/>
            <a:chExt cx="3482496" cy="1015663"/>
          </a:xfrm>
        </p:grpSpPr>
        <p:sp>
          <p:nvSpPr>
            <p:cNvPr id="137" name="Oval 136"/>
            <p:cNvSpPr/>
            <p:nvPr/>
          </p:nvSpPr>
          <p:spPr>
            <a:xfrm>
              <a:off x="5661504" y="1689099"/>
              <a:ext cx="622003" cy="584821"/>
            </a:xfrm>
            <a:prstGeom prst="ellipse">
              <a:avLst/>
            </a:prstGeom>
            <a:solidFill>
              <a:srgbClr val="C7F9CC"/>
            </a:solidFill>
            <a:ln w="9525">
              <a:solidFill>
                <a:srgbClr val="26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263238"/>
                  </a:solidFill>
                </a:rPr>
                <a:t>3</a:t>
              </a:r>
              <a:endParaRPr lang="en-US" sz="2000" b="1">
                <a:solidFill>
                  <a:srgbClr val="263238"/>
                </a:solidFill>
              </a:endParaRPr>
            </a:p>
          </p:txBody>
        </p:sp>
        <p:sp>
          <p:nvSpPr>
            <p:cNvPr id="138" name="TextBox 137"/>
            <p:cNvSpPr txBox="1"/>
            <p:nvPr/>
          </p:nvSpPr>
          <p:spPr>
            <a:xfrm>
              <a:off x="6523198" y="1473676"/>
              <a:ext cx="2620802" cy="1015663"/>
            </a:xfrm>
            <a:prstGeom prst="rect">
              <a:avLst/>
            </a:prstGeom>
            <a:noFill/>
          </p:spPr>
          <p:txBody>
            <a:bodyPr wrap="square" rtlCol="0">
              <a:spAutoFit/>
            </a:bodyPr>
            <a:lstStyle/>
            <a:p>
              <a:pPr>
                <a:lnSpc>
                  <a:spcPct val="150000"/>
                </a:lnSpc>
              </a:pPr>
              <a:r>
                <a:rPr lang="en-US" sz="2000">
                  <a:latin typeface="Arial" panose="020B0604020202020204" pitchFamily="34" charset="0"/>
                  <a:cs typeface="Arial" panose="020B0604020202020204" pitchFamily="34" charset="0"/>
                </a:rPr>
                <a:t>Đ</a:t>
              </a:r>
              <a:r>
                <a:rPr lang="en-US" sz="2000" smtClean="0">
                  <a:latin typeface="Arial" panose="020B0604020202020204" pitchFamily="34" charset="0"/>
                  <a:cs typeface="Arial" panose="020B0604020202020204" pitchFamily="34" charset="0"/>
                </a:rPr>
                <a:t>ánh </a:t>
              </a:r>
              <a:r>
                <a:rPr lang="en-US" sz="2000">
                  <a:latin typeface="Arial" panose="020B0604020202020204" pitchFamily="34" charset="0"/>
                  <a:cs typeface="Arial" panose="020B0604020202020204" pitchFamily="34" charset="0"/>
                </a:rPr>
                <a:t>giá mức độ phù hợp nghề nghiệp </a:t>
              </a:r>
            </a:p>
          </p:txBody>
        </p:sp>
      </p:grpSp>
      <p:grpSp>
        <p:nvGrpSpPr>
          <p:cNvPr id="7" name="Group 6"/>
          <p:cNvGrpSpPr/>
          <p:nvPr/>
        </p:nvGrpSpPr>
        <p:grpSpPr>
          <a:xfrm>
            <a:off x="5537679" y="3117335"/>
            <a:ext cx="2838756" cy="1015663"/>
            <a:chOff x="5661504" y="3068349"/>
            <a:chExt cx="2838756" cy="1015663"/>
          </a:xfrm>
        </p:grpSpPr>
        <p:sp>
          <p:nvSpPr>
            <p:cNvPr id="139" name="Oval 138"/>
            <p:cNvSpPr/>
            <p:nvPr/>
          </p:nvSpPr>
          <p:spPr>
            <a:xfrm>
              <a:off x="5661504" y="3286779"/>
              <a:ext cx="622003" cy="584821"/>
            </a:xfrm>
            <a:prstGeom prst="ellipse">
              <a:avLst/>
            </a:prstGeom>
            <a:solidFill>
              <a:srgbClr val="C7F9CC"/>
            </a:solidFill>
            <a:ln w="9525">
              <a:solidFill>
                <a:srgbClr val="26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263238"/>
                  </a:solidFill>
                </a:rPr>
                <a:t>4</a:t>
              </a:r>
              <a:endParaRPr lang="en-US" sz="2000" b="1">
                <a:solidFill>
                  <a:srgbClr val="263238"/>
                </a:solidFill>
              </a:endParaRPr>
            </a:p>
          </p:txBody>
        </p:sp>
        <p:sp>
          <p:nvSpPr>
            <p:cNvPr id="140" name="TextBox 139"/>
            <p:cNvSpPr txBox="1"/>
            <p:nvPr/>
          </p:nvSpPr>
          <p:spPr>
            <a:xfrm>
              <a:off x="6523198" y="3068349"/>
              <a:ext cx="1977062" cy="1015663"/>
            </a:xfrm>
            <a:prstGeom prst="rect">
              <a:avLst/>
            </a:prstGeom>
            <a:noFill/>
          </p:spPr>
          <p:txBody>
            <a:bodyPr wrap="square" rtlCol="0">
              <a:spAutoFit/>
            </a:bodyPr>
            <a:lstStyle/>
            <a:p>
              <a:pPr>
                <a:lnSpc>
                  <a:spcPct val="150000"/>
                </a:lnSpc>
              </a:pPr>
              <a:r>
                <a:rPr lang="en-US" sz="2000">
                  <a:latin typeface="Arial" panose="020B0604020202020204" pitchFamily="34" charset="0"/>
                  <a:cs typeface="Arial" panose="020B0604020202020204" pitchFamily="34" charset="0"/>
                </a:rPr>
                <a:t>Báo cáo và đánh giá dự án </a:t>
              </a:r>
            </a:p>
          </p:txBody>
        </p:sp>
      </p:grpSp>
      <p:sp>
        <p:nvSpPr>
          <p:cNvPr id="143" name="TextBox 142"/>
          <p:cNvSpPr txBox="1"/>
          <p:nvPr/>
        </p:nvSpPr>
        <p:spPr>
          <a:xfrm>
            <a:off x="705376" y="430070"/>
            <a:ext cx="5454306" cy="630942"/>
          </a:xfrm>
          <a:prstGeom prst="rect">
            <a:avLst/>
          </a:prstGeom>
          <a:noFill/>
        </p:spPr>
        <p:txBody>
          <a:bodyPr wrap="square" rtlCol="0">
            <a:spAutoFit/>
          </a:bodyPr>
          <a:lstStyle/>
          <a:p>
            <a:pPr algn="ctr"/>
            <a:r>
              <a:rPr lang="en-US" sz="3500" b="1" smtClean="0"/>
              <a:t>TIẾN TRÌNH THỰC HIỆN</a:t>
            </a:r>
            <a:endParaRPr lang="en-US" sz="3500" b="1"/>
          </a:p>
        </p:txBody>
      </p:sp>
    </p:spTree>
    <p:extLst>
      <p:ext uri="{BB962C8B-B14F-4D97-AF65-F5344CB8AC3E}">
        <p14:creationId xmlns:p14="http://schemas.microsoft.com/office/powerpoint/2010/main" val="3705165323"/>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sp>
        <p:nvSpPr>
          <p:cNvPr id="49" name="TextBox 48"/>
          <p:cNvSpPr txBox="1"/>
          <p:nvPr/>
        </p:nvSpPr>
        <p:spPr>
          <a:xfrm>
            <a:off x="705375" y="430070"/>
            <a:ext cx="5564795" cy="630942"/>
          </a:xfrm>
          <a:prstGeom prst="rect">
            <a:avLst/>
          </a:prstGeom>
          <a:noFill/>
        </p:spPr>
        <p:txBody>
          <a:bodyPr wrap="square" rtlCol="0">
            <a:spAutoFit/>
          </a:bodyPr>
          <a:lstStyle/>
          <a:p>
            <a:pPr algn="ctr"/>
            <a:r>
              <a:rPr lang="en-US" sz="3500" b="1" smtClean="0"/>
              <a:t>HƯỚNG DẪN VỀ NHÀ</a:t>
            </a:r>
            <a:endParaRPr lang="en-US" sz="3500" b="1"/>
          </a:p>
        </p:txBody>
      </p:sp>
      <p:grpSp>
        <p:nvGrpSpPr>
          <p:cNvPr id="2" name="Group 1"/>
          <p:cNvGrpSpPr/>
          <p:nvPr/>
        </p:nvGrpSpPr>
        <p:grpSpPr>
          <a:xfrm>
            <a:off x="3222923" y="1473289"/>
            <a:ext cx="5040129" cy="1055439"/>
            <a:chOff x="3222923" y="1359375"/>
            <a:chExt cx="5040129" cy="1055439"/>
          </a:xfrm>
        </p:grpSpPr>
        <p:sp>
          <p:nvSpPr>
            <p:cNvPr id="2116" name="Google Shape;2116;p42"/>
            <p:cNvSpPr/>
            <p:nvPr/>
          </p:nvSpPr>
          <p:spPr>
            <a:xfrm rot="5400000">
              <a:off x="5215268" y="-632970"/>
              <a:ext cx="1055439" cy="5040129"/>
            </a:xfrm>
            <a:prstGeom prst="wedgeRoundRectCallout">
              <a:avLst>
                <a:gd name="adj1" fmla="val -2403"/>
                <a:gd name="adj2" fmla="val 62300"/>
                <a:gd name="adj3" fmla="val 0"/>
              </a:avLst>
            </a:prstGeom>
            <a:solidFill>
              <a:srgbClr val="E7F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TextBox 50"/>
            <p:cNvSpPr txBox="1"/>
            <p:nvPr/>
          </p:nvSpPr>
          <p:spPr>
            <a:xfrm>
              <a:off x="3487772" y="1671650"/>
              <a:ext cx="4536170" cy="430887"/>
            </a:xfrm>
            <a:prstGeom prst="rect">
              <a:avLst/>
            </a:prstGeom>
            <a:noFill/>
          </p:spPr>
          <p:txBody>
            <a:bodyPr wrap="square" rtlCol="0">
              <a:spAutoFit/>
            </a:bodyPr>
            <a:lstStyle/>
            <a:p>
              <a:pPr algn="just"/>
              <a:r>
                <a:rPr lang="en-US" sz="2200"/>
                <a:t>Ôn lại kiến thức đã học.</a:t>
              </a:r>
            </a:p>
          </p:txBody>
        </p:sp>
      </p:grpSp>
      <p:grpSp>
        <p:nvGrpSpPr>
          <p:cNvPr id="53" name="Google Shape;2118;p42"/>
          <p:cNvGrpSpPr/>
          <p:nvPr/>
        </p:nvGrpSpPr>
        <p:grpSpPr>
          <a:xfrm>
            <a:off x="552976" y="1437545"/>
            <a:ext cx="2265583" cy="3182163"/>
            <a:chOff x="705376" y="1419076"/>
            <a:chExt cx="2265583" cy="3182163"/>
          </a:xfrm>
        </p:grpSpPr>
        <p:sp>
          <p:nvSpPr>
            <p:cNvPr id="54" name="Google Shape;2119;p42"/>
            <p:cNvSpPr/>
            <p:nvPr/>
          </p:nvSpPr>
          <p:spPr>
            <a:xfrm>
              <a:off x="705376" y="4369250"/>
              <a:ext cx="2265583" cy="231989"/>
            </a:xfrm>
            <a:custGeom>
              <a:avLst/>
              <a:gdLst/>
              <a:ahLst/>
              <a:cxnLst/>
              <a:rect l="l" t="t" r="r" b="b"/>
              <a:pathLst>
                <a:path w="161683" h="9441" extrusionOk="0">
                  <a:moveTo>
                    <a:pt x="80825" y="1"/>
                  </a:moveTo>
                  <a:cubicBezTo>
                    <a:pt x="36193" y="1"/>
                    <a:pt x="1" y="2136"/>
                    <a:pt x="1" y="4738"/>
                  </a:cubicBezTo>
                  <a:cubicBezTo>
                    <a:pt x="1" y="7339"/>
                    <a:pt x="36193" y="9441"/>
                    <a:pt x="80859" y="9441"/>
                  </a:cubicBezTo>
                  <a:cubicBezTo>
                    <a:pt x="125490" y="9441"/>
                    <a:pt x="161683" y="7339"/>
                    <a:pt x="161683" y="4738"/>
                  </a:cubicBezTo>
                  <a:cubicBezTo>
                    <a:pt x="161683" y="2136"/>
                    <a:pt x="125490" y="1"/>
                    <a:pt x="80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2120;p42"/>
            <p:cNvGrpSpPr/>
            <p:nvPr/>
          </p:nvGrpSpPr>
          <p:grpSpPr>
            <a:xfrm>
              <a:off x="1083881" y="1419076"/>
              <a:ext cx="1508555" cy="3050864"/>
              <a:chOff x="1083881" y="1419076"/>
              <a:chExt cx="1508555" cy="3050864"/>
            </a:xfrm>
          </p:grpSpPr>
          <p:sp>
            <p:nvSpPr>
              <p:cNvPr id="56" name="Google Shape;2121;p42"/>
              <p:cNvSpPr/>
              <p:nvPr/>
            </p:nvSpPr>
            <p:spPr>
              <a:xfrm>
                <a:off x="1395564" y="4230110"/>
                <a:ext cx="109312" cy="126531"/>
              </a:xfrm>
              <a:custGeom>
                <a:avLst/>
                <a:gdLst/>
                <a:ahLst/>
                <a:cxnLst/>
                <a:rect l="l" t="t" r="r" b="b"/>
                <a:pathLst>
                  <a:path w="2495" h="2888" extrusionOk="0">
                    <a:moveTo>
                      <a:pt x="2494" y="1"/>
                    </a:moveTo>
                    <a:lnTo>
                      <a:pt x="201" y="168"/>
                    </a:lnTo>
                    <a:lnTo>
                      <a:pt x="0" y="2579"/>
                    </a:lnTo>
                    <a:cubicBezTo>
                      <a:pt x="0" y="2579"/>
                      <a:pt x="552" y="2887"/>
                      <a:pt x="1431" y="2887"/>
                    </a:cubicBezTo>
                    <a:cubicBezTo>
                      <a:pt x="1635" y="2887"/>
                      <a:pt x="1856" y="2871"/>
                      <a:pt x="2093" y="2830"/>
                    </a:cubicBezTo>
                    <a:lnTo>
                      <a:pt x="2494" y="1"/>
                    </a:lnTo>
                    <a:close/>
                  </a:path>
                </a:pathLst>
              </a:custGeom>
              <a:solidFill>
                <a:srgbClr val="942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22;p42"/>
              <p:cNvSpPr/>
              <p:nvPr/>
            </p:nvSpPr>
            <p:spPr>
              <a:xfrm>
                <a:off x="1377207" y="4297581"/>
                <a:ext cx="375561" cy="172358"/>
              </a:xfrm>
              <a:custGeom>
                <a:avLst/>
                <a:gdLst/>
                <a:ahLst/>
                <a:cxnLst/>
                <a:rect l="l" t="t" r="r" b="b"/>
                <a:pathLst>
                  <a:path w="8572" h="3934" extrusionOk="0">
                    <a:moveTo>
                      <a:pt x="3233" y="1"/>
                    </a:moveTo>
                    <a:cubicBezTo>
                      <a:pt x="2851" y="1"/>
                      <a:pt x="2395" y="620"/>
                      <a:pt x="2395" y="620"/>
                    </a:cubicBezTo>
                    <a:cubicBezTo>
                      <a:pt x="2311" y="640"/>
                      <a:pt x="2224" y="648"/>
                      <a:pt x="2134" y="648"/>
                    </a:cubicBezTo>
                    <a:cubicBezTo>
                      <a:pt x="1657" y="648"/>
                      <a:pt x="1105" y="415"/>
                      <a:pt x="711" y="415"/>
                    </a:cubicBezTo>
                    <a:cubicBezTo>
                      <a:pt x="488" y="415"/>
                      <a:pt x="316" y="489"/>
                      <a:pt x="235" y="721"/>
                    </a:cubicBezTo>
                    <a:cubicBezTo>
                      <a:pt x="1" y="1424"/>
                      <a:pt x="235" y="3750"/>
                      <a:pt x="235" y="3750"/>
                    </a:cubicBezTo>
                    <a:cubicBezTo>
                      <a:pt x="235" y="3750"/>
                      <a:pt x="3800" y="3934"/>
                      <a:pt x="6167" y="3934"/>
                    </a:cubicBezTo>
                    <a:cubicBezTo>
                      <a:pt x="7301" y="3934"/>
                      <a:pt x="8160" y="3892"/>
                      <a:pt x="8220" y="3767"/>
                    </a:cubicBezTo>
                    <a:cubicBezTo>
                      <a:pt x="8404" y="3399"/>
                      <a:pt x="8571" y="2662"/>
                      <a:pt x="7583" y="2478"/>
                    </a:cubicBezTo>
                    <a:cubicBezTo>
                      <a:pt x="7198" y="2411"/>
                      <a:pt x="6562" y="2060"/>
                      <a:pt x="5876" y="1624"/>
                    </a:cubicBezTo>
                    <a:cubicBezTo>
                      <a:pt x="5759" y="1558"/>
                      <a:pt x="5642" y="1491"/>
                      <a:pt x="5525" y="1407"/>
                    </a:cubicBezTo>
                    <a:cubicBezTo>
                      <a:pt x="5491" y="1373"/>
                      <a:pt x="5441" y="1357"/>
                      <a:pt x="5391" y="1323"/>
                    </a:cubicBezTo>
                    <a:cubicBezTo>
                      <a:pt x="5274" y="1239"/>
                      <a:pt x="5140" y="1156"/>
                      <a:pt x="5022" y="1072"/>
                    </a:cubicBezTo>
                    <a:cubicBezTo>
                      <a:pt x="4939" y="1022"/>
                      <a:pt x="4872" y="972"/>
                      <a:pt x="4805" y="938"/>
                    </a:cubicBezTo>
                    <a:cubicBezTo>
                      <a:pt x="4688" y="855"/>
                      <a:pt x="4587" y="788"/>
                      <a:pt x="4487" y="721"/>
                    </a:cubicBezTo>
                    <a:cubicBezTo>
                      <a:pt x="3884" y="319"/>
                      <a:pt x="3382" y="1"/>
                      <a:pt x="3248" y="1"/>
                    </a:cubicBezTo>
                    <a:cubicBezTo>
                      <a:pt x="3243" y="1"/>
                      <a:pt x="3238" y="1"/>
                      <a:pt x="3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23;p42"/>
              <p:cNvSpPr/>
              <p:nvPr/>
            </p:nvSpPr>
            <p:spPr>
              <a:xfrm>
                <a:off x="1109555" y="4228664"/>
                <a:ext cx="121755" cy="127889"/>
              </a:xfrm>
              <a:custGeom>
                <a:avLst/>
                <a:gdLst/>
                <a:ahLst/>
                <a:cxnLst/>
                <a:rect l="l" t="t" r="r" b="b"/>
                <a:pathLst>
                  <a:path w="2779" h="2919" extrusionOk="0">
                    <a:moveTo>
                      <a:pt x="2779" y="0"/>
                    </a:moveTo>
                    <a:lnTo>
                      <a:pt x="703" y="168"/>
                    </a:lnTo>
                    <a:lnTo>
                      <a:pt x="0" y="2595"/>
                    </a:lnTo>
                    <a:cubicBezTo>
                      <a:pt x="0" y="2595"/>
                      <a:pt x="548" y="2919"/>
                      <a:pt x="1433" y="2919"/>
                    </a:cubicBezTo>
                    <a:cubicBezTo>
                      <a:pt x="1631" y="2919"/>
                      <a:pt x="1846" y="2903"/>
                      <a:pt x="2076" y="2863"/>
                    </a:cubicBezTo>
                    <a:lnTo>
                      <a:pt x="2779" y="0"/>
                    </a:lnTo>
                    <a:close/>
                  </a:path>
                </a:pathLst>
              </a:custGeom>
              <a:solidFill>
                <a:srgbClr val="942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24;p42"/>
              <p:cNvSpPr/>
              <p:nvPr/>
            </p:nvSpPr>
            <p:spPr>
              <a:xfrm>
                <a:off x="1083881" y="4297581"/>
                <a:ext cx="376262" cy="172358"/>
              </a:xfrm>
              <a:custGeom>
                <a:avLst/>
                <a:gdLst/>
                <a:ahLst/>
                <a:cxnLst/>
                <a:rect l="l" t="t" r="r" b="b"/>
                <a:pathLst>
                  <a:path w="8588" h="3934" extrusionOk="0">
                    <a:moveTo>
                      <a:pt x="3233" y="1"/>
                    </a:moveTo>
                    <a:cubicBezTo>
                      <a:pt x="2867" y="1"/>
                      <a:pt x="2411" y="620"/>
                      <a:pt x="2411" y="620"/>
                    </a:cubicBezTo>
                    <a:cubicBezTo>
                      <a:pt x="2326" y="640"/>
                      <a:pt x="2237" y="648"/>
                      <a:pt x="2145" y="648"/>
                    </a:cubicBezTo>
                    <a:cubicBezTo>
                      <a:pt x="1661" y="648"/>
                      <a:pt x="1107" y="415"/>
                      <a:pt x="716" y="415"/>
                    </a:cubicBezTo>
                    <a:cubicBezTo>
                      <a:pt x="496" y="415"/>
                      <a:pt x="327" y="489"/>
                      <a:pt x="252" y="721"/>
                    </a:cubicBezTo>
                    <a:cubicBezTo>
                      <a:pt x="1" y="1424"/>
                      <a:pt x="252" y="3750"/>
                      <a:pt x="252" y="3750"/>
                    </a:cubicBezTo>
                    <a:cubicBezTo>
                      <a:pt x="252" y="3750"/>
                      <a:pt x="3817" y="3934"/>
                      <a:pt x="6178" y="3934"/>
                    </a:cubicBezTo>
                    <a:cubicBezTo>
                      <a:pt x="7310" y="3934"/>
                      <a:pt x="8165" y="3892"/>
                      <a:pt x="8219" y="3767"/>
                    </a:cubicBezTo>
                    <a:cubicBezTo>
                      <a:pt x="8403" y="3399"/>
                      <a:pt x="8587" y="2662"/>
                      <a:pt x="7583" y="2478"/>
                    </a:cubicBezTo>
                    <a:cubicBezTo>
                      <a:pt x="7215" y="2411"/>
                      <a:pt x="6562" y="2060"/>
                      <a:pt x="5876" y="1624"/>
                    </a:cubicBezTo>
                    <a:cubicBezTo>
                      <a:pt x="5759" y="1558"/>
                      <a:pt x="5641" y="1491"/>
                      <a:pt x="5541" y="1407"/>
                    </a:cubicBezTo>
                    <a:cubicBezTo>
                      <a:pt x="5491" y="1373"/>
                      <a:pt x="5441" y="1357"/>
                      <a:pt x="5390" y="1323"/>
                    </a:cubicBezTo>
                    <a:cubicBezTo>
                      <a:pt x="5273" y="1239"/>
                      <a:pt x="5139" y="1156"/>
                      <a:pt x="5022" y="1072"/>
                    </a:cubicBezTo>
                    <a:cubicBezTo>
                      <a:pt x="4955" y="1022"/>
                      <a:pt x="4871" y="972"/>
                      <a:pt x="4804" y="938"/>
                    </a:cubicBezTo>
                    <a:cubicBezTo>
                      <a:pt x="4704" y="855"/>
                      <a:pt x="4587" y="788"/>
                      <a:pt x="4503" y="721"/>
                    </a:cubicBezTo>
                    <a:cubicBezTo>
                      <a:pt x="3884" y="319"/>
                      <a:pt x="3398" y="1"/>
                      <a:pt x="3248" y="1"/>
                    </a:cubicBezTo>
                    <a:cubicBezTo>
                      <a:pt x="3243" y="1"/>
                      <a:pt x="3238" y="1"/>
                      <a:pt x="3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25;p42"/>
              <p:cNvSpPr/>
              <p:nvPr/>
            </p:nvSpPr>
            <p:spPr>
              <a:xfrm>
                <a:off x="2166317" y="2900652"/>
                <a:ext cx="264058" cy="717473"/>
              </a:xfrm>
              <a:custGeom>
                <a:avLst/>
                <a:gdLst/>
                <a:ahLst/>
                <a:cxnLst/>
                <a:rect l="l" t="t" r="r" b="b"/>
                <a:pathLst>
                  <a:path w="6027" h="16376" extrusionOk="0">
                    <a:moveTo>
                      <a:pt x="2698" y="0"/>
                    </a:moveTo>
                    <a:cubicBezTo>
                      <a:pt x="2580" y="0"/>
                      <a:pt x="2460" y="21"/>
                      <a:pt x="2344" y="65"/>
                    </a:cubicBezTo>
                    <a:cubicBezTo>
                      <a:pt x="1792" y="249"/>
                      <a:pt x="1507" y="852"/>
                      <a:pt x="1708" y="1404"/>
                    </a:cubicBezTo>
                    <a:lnTo>
                      <a:pt x="3817" y="7313"/>
                    </a:lnTo>
                    <a:lnTo>
                      <a:pt x="235" y="14878"/>
                    </a:lnTo>
                    <a:cubicBezTo>
                      <a:pt x="1" y="15397"/>
                      <a:pt x="218" y="16033"/>
                      <a:pt x="737" y="16268"/>
                    </a:cubicBezTo>
                    <a:cubicBezTo>
                      <a:pt x="887" y="16343"/>
                      <a:pt x="1041" y="16376"/>
                      <a:pt x="1193" y="16376"/>
                    </a:cubicBezTo>
                    <a:cubicBezTo>
                      <a:pt x="1312" y="16376"/>
                      <a:pt x="1430" y="16355"/>
                      <a:pt x="1541" y="16318"/>
                    </a:cubicBezTo>
                    <a:cubicBezTo>
                      <a:pt x="1792" y="16218"/>
                      <a:pt x="2009" y="16033"/>
                      <a:pt x="2126" y="15782"/>
                    </a:cubicBezTo>
                    <a:lnTo>
                      <a:pt x="5893" y="7815"/>
                    </a:lnTo>
                    <a:cubicBezTo>
                      <a:pt x="6026" y="7564"/>
                      <a:pt x="6026" y="7279"/>
                      <a:pt x="5943" y="7028"/>
                    </a:cubicBezTo>
                    <a:lnTo>
                      <a:pt x="3683" y="701"/>
                    </a:lnTo>
                    <a:cubicBezTo>
                      <a:pt x="3526" y="269"/>
                      <a:pt x="3123" y="0"/>
                      <a:pt x="2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26;p42"/>
              <p:cNvSpPr/>
              <p:nvPr/>
            </p:nvSpPr>
            <p:spPr>
              <a:xfrm>
                <a:off x="2244785" y="2933249"/>
                <a:ext cx="239129" cy="119477"/>
              </a:xfrm>
              <a:custGeom>
                <a:avLst/>
                <a:gdLst/>
                <a:ahLst/>
                <a:cxnLst/>
                <a:rect l="l" t="t" r="r" b="b"/>
                <a:pathLst>
                  <a:path w="5458" h="2727" extrusionOk="0">
                    <a:moveTo>
                      <a:pt x="1040" y="0"/>
                    </a:moveTo>
                    <a:cubicBezTo>
                      <a:pt x="754" y="0"/>
                      <a:pt x="475" y="137"/>
                      <a:pt x="302" y="392"/>
                    </a:cubicBezTo>
                    <a:cubicBezTo>
                      <a:pt x="1" y="794"/>
                      <a:pt x="101" y="1363"/>
                      <a:pt x="503" y="1664"/>
                    </a:cubicBezTo>
                    <a:cubicBezTo>
                      <a:pt x="570" y="1698"/>
                      <a:pt x="637" y="1731"/>
                      <a:pt x="704" y="1765"/>
                    </a:cubicBezTo>
                    <a:lnTo>
                      <a:pt x="2896" y="2652"/>
                    </a:lnTo>
                    <a:lnTo>
                      <a:pt x="2980" y="2685"/>
                    </a:lnTo>
                    <a:cubicBezTo>
                      <a:pt x="3053" y="2713"/>
                      <a:pt x="3127" y="2726"/>
                      <a:pt x="3200" y="2726"/>
                    </a:cubicBezTo>
                    <a:cubicBezTo>
                      <a:pt x="3346" y="2726"/>
                      <a:pt x="3488" y="2674"/>
                      <a:pt x="3599" y="2585"/>
                    </a:cubicBezTo>
                    <a:lnTo>
                      <a:pt x="5139" y="1329"/>
                    </a:lnTo>
                    <a:cubicBezTo>
                      <a:pt x="5407" y="1112"/>
                      <a:pt x="5457" y="710"/>
                      <a:pt x="5240" y="442"/>
                    </a:cubicBezTo>
                    <a:cubicBezTo>
                      <a:pt x="5118" y="292"/>
                      <a:pt x="4938" y="216"/>
                      <a:pt x="4757" y="216"/>
                    </a:cubicBezTo>
                    <a:cubicBezTo>
                      <a:pt x="4614" y="216"/>
                      <a:pt x="4470" y="263"/>
                      <a:pt x="4353" y="359"/>
                    </a:cubicBezTo>
                    <a:lnTo>
                      <a:pt x="3177" y="1317"/>
                    </a:lnTo>
                    <a:lnTo>
                      <a:pt x="1574" y="175"/>
                    </a:lnTo>
                    <a:cubicBezTo>
                      <a:pt x="1410" y="57"/>
                      <a:pt x="1224"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27;p42"/>
              <p:cNvSpPr/>
              <p:nvPr/>
            </p:nvSpPr>
            <p:spPr>
              <a:xfrm>
                <a:off x="2304195" y="2860081"/>
                <a:ext cx="266249" cy="141032"/>
              </a:xfrm>
              <a:custGeom>
                <a:avLst/>
                <a:gdLst/>
                <a:ahLst/>
                <a:cxnLst/>
                <a:rect l="l" t="t" r="r" b="b"/>
                <a:pathLst>
                  <a:path w="6077" h="3219" extrusionOk="0">
                    <a:moveTo>
                      <a:pt x="3100" y="0"/>
                    </a:moveTo>
                    <a:cubicBezTo>
                      <a:pt x="2958" y="0"/>
                      <a:pt x="2829" y="48"/>
                      <a:pt x="2712" y="120"/>
                    </a:cubicBezTo>
                    <a:lnTo>
                      <a:pt x="2695" y="137"/>
                    </a:lnTo>
                    <a:lnTo>
                      <a:pt x="385" y="1878"/>
                    </a:lnTo>
                    <a:cubicBezTo>
                      <a:pt x="67" y="2112"/>
                      <a:pt x="0" y="2581"/>
                      <a:pt x="235" y="2916"/>
                    </a:cubicBezTo>
                    <a:cubicBezTo>
                      <a:pt x="383" y="3114"/>
                      <a:pt x="608" y="3218"/>
                      <a:pt x="837" y="3218"/>
                    </a:cubicBezTo>
                    <a:cubicBezTo>
                      <a:pt x="994" y="3218"/>
                      <a:pt x="1153" y="3169"/>
                      <a:pt x="1289" y="3066"/>
                    </a:cubicBezTo>
                    <a:cubicBezTo>
                      <a:pt x="1306" y="3050"/>
                      <a:pt x="1323" y="3050"/>
                      <a:pt x="1339" y="3033"/>
                    </a:cubicBezTo>
                    <a:lnTo>
                      <a:pt x="3285" y="1285"/>
                    </a:lnTo>
                    <a:lnTo>
                      <a:pt x="3285" y="1285"/>
                    </a:lnTo>
                    <a:lnTo>
                      <a:pt x="5340" y="1493"/>
                    </a:lnTo>
                    <a:cubicBezTo>
                      <a:pt x="5361" y="1495"/>
                      <a:pt x="5382" y="1496"/>
                      <a:pt x="5403" y="1496"/>
                    </a:cubicBezTo>
                    <a:cubicBezTo>
                      <a:pt x="5727" y="1496"/>
                      <a:pt x="5996" y="1254"/>
                      <a:pt x="6043" y="924"/>
                    </a:cubicBezTo>
                    <a:cubicBezTo>
                      <a:pt x="6076" y="589"/>
                      <a:pt x="5825" y="271"/>
                      <a:pt x="5474" y="238"/>
                    </a:cubicBezTo>
                    <a:lnTo>
                      <a:pt x="3164" y="3"/>
                    </a:lnTo>
                    <a:cubicBezTo>
                      <a:pt x="3142" y="1"/>
                      <a:pt x="3121" y="0"/>
                      <a:pt x="3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28;p42"/>
              <p:cNvSpPr/>
              <p:nvPr/>
            </p:nvSpPr>
            <p:spPr>
              <a:xfrm>
                <a:off x="2269715" y="2813245"/>
                <a:ext cx="276544" cy="144625"/>
              </a:xfrm>
              <a:custGeom>
                <a:avLst/>
                <a:gdLst/>
                <a:ahLst/>
                <a:cxnLst/>
                <a:rect l="l" t="t" r="r" b="b"/>
                <a:pathLst>
                  <a:path w="6312" h="3301" extrusionOk="0">
                    <a:moveTo>
                      <a:pt x="5642" y="1"/>
                    </a:moveTo>
                    <a:lnTo>
                      <a:pt x="3064" y="101"/>
                    </a:lnTo>
                    <a:cubicBezTo>
                      <a:pt x="2930" y="101"/>
                      <a:pt x="2813" y="152"/>
                      <a:pt x="2712" y="219"/>
                    </a:cubicBezTo>
                    <a:lnTo>
                      <a:pt x="2696" y="235"/>
                    </a:lnTo>
                    <a:lnTo>
                      <a:pt x="386" y="1976"/>
                    </a:lnTo>
                    <a:cubicBezTo>
                      <a:pt x="68" y="2227"/>
                      <a:pt x="1" y="2679"/>
                      <a:pt x="235" y="3014"/>
                    </a:cubicBezTo>
                    <a:cubicBezTo>
                      <a:pt x="382" y="3201"/>
                      <a:pt x="605" y="3301"/>
                      <a:pt x="828" y="3301"/>
                    </a:cubicBezTo>
                    <a:cubicBezTo>
                      <a:pt x="985" y="3301"/>
                      <a:pt x="1142" y="3251"/>
                      <a:pt x="1273" y="3148"/>
                    </a:cubicBezTo>
                    <a:cubicBezTo>
                      <a:pt x="1290" y="3148"/>
                      <a:pt x="1306" y="3131"/>
                      <a:pt x="1323" y="3114"/>
                    </a:cubicBezTo>
                    <a:lnTo>
                      <a:pt x="1323" y="3131"/>
                    </a:lnTo>
                    <a:lnTo>
                      <a:pt x="3341" y="1348"/>
                    </a:lnTo>
                    <a:lnTo>
                      <a:pt x="3341" y="1348"/>
                    </a:lnTo>
                    <a:lnTo>
                      <a:pt x="5692" y="1256"/>
                    </a:lnTo>
                    <a:cubicBezTo>
                      <a:pt x="6027" y="1256"/>
                      <a:pt x="6311" y="955"/>
                      <a:pt x="6294" y="604"/>
                    </a:cubicBezTo>
                    <a:cubicBezTo>
                      <a:pt x="6278" y="269"/>
                      <a:pt x="5993" y="1"/>
                      <a:pt x="5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29;p42"/>
              <p:cNvSpPr/>
              <p:nvPr/>
            </p:nvSpPr>
            <p:spPr>
              <a:xfrm>
                <a:off x="2242595" y="2760188"/>
                <a:ext cx="281627" cy="177134"/>
              </a:xfrm>
              <a:custGeom>
                <a:avLst/>
                <a:gdLst/>
                <a:ahLst/>
                <a:cxnLst/>
                <a:rect l="l" t="t" r="r" b="b"/>
                <a:pathLst>
                  <a:path w="6428" h="4043" extrusionOk="0">
                    <a:moveTo>
                      <a:pt x="5748" y="0"/>
                    </a:moveTo>
                    <a:cubicBezTo>
                      <a:pt x="5718" y="0"/>
                      <a:pt x="5688" y="3"/>
                      <a:pt x="5658" y="7"/>
                    </a:cubicBezTo>
                    <a:lnTo>
                      <a:pt x="3331" y="358"/>
                    </a:lnTo>
                    <a:cubicBezTo>
                      <a:pt x="3231" y="375"/>
                      <a:pt x="3130" y="425"/>
                      <a:pt x="3047" y="492"/>
                    </a:cubicBezTo>
                    <a:lnTo>
                      <a:pt x="3013" y="509"/>
                    </a:lnTo>
                    <a:lnTo>
                      <a:pt x="402" y="2635"/>
                    </a:lnTo>
                    <a:cubicBezTo>
                      <a:pt x="51" y="2919"/>
                      <a:pt x="0" y="3405"/>
                      <a:pt x="285" y="3756"/>
                    </a:cubicBezTo>
                    <a:cubicBezTo>
                      <a:pt x="435" y="3944"/>
                      <a:pt x="659" y="4042"/>
                      <a:pt x="885" y="4042"/>
                    </a:cubicBezTo>
                    <a:cubicBezTo>
                      <a:pt x="1063" y="4042"/>
                      <a:pt x="1243" y="3982"/>
                      <a:pt x="1390" y="3857"/>
                    </a:cubicBezTo>
                    <a:cubicBezTo>
                      <a:pt x="1406" y="3857"/>
                      <a:pt x="1423" y="3823"/>
                      <a:pt x="1440" y="3806"/>
                    </a:cubicBezTo>
                    <a:lnTo>
                      <a:pt x="3725" y="1569"/>
                    </a:lnTo>
                    <a:lnTo>
                      <a:pt x="5842" y="1262"/>
                    </a:lnTo>
                    <a:cubicBezTo>
                      <a:pt x="6194" y="1212"/>
                      <a:pt x="6428" y="894"/>
                      <a:pt x="6378" y="542"/>
                    </a:cubicBezTo>
                    <a:cubicBezTo>
                      <a:pt x="6332" y="236"/>
                      <a:pt x="6062" y="0"/>
                      <a:pt x="5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30;p42"/>
              <p:cNvSpPr/>
              <p:nvPr/>
            </p:nvSpPr>
            <p:spPr>
              <a:xfrm>
                <a:off x="1912598" y="3430612"/>
                <a:ext cx="452495" cy="605226"/>
              </a:xfrm>
              <a:custGeom>
                <a:avLst/>
                <a:gdLst/>
                <a:ahLst/>
                <a:cxnLst/>
                <a:rect l="l" t="t" r="r" b="b"/>
                <a:pathLst>
                  <a:path w="10328" h="13814" extrusionOk="0">
                    <a:moveTo>
                      <a:pt x="6889" y="1"/>
                    </a:moveTo>
                    <a:cubicBezTo>
                      <a:pt x="5576" y="1"/>
                      <a:pt x="4330" y="774"/>
                      <a:pt x="3800" y="2063"/>
                    </a:cubicBezTo>
                    <a:lnTo>
                      <a:pt x="1021" y="8758"/>
                    </a:lnTo>
                    <a:lnTo>
                      <a:pt x="0" y="11252"/>
                    </a:lnTo>
                    <a:lnTo>
                      <a:pt x="6160" y="13813"/>
                    </a:lnTo>
                    <a:lnTo>
                      <a:pt x="7398" y="10850"/>
                    </a:lnTo>
                    <a:lnTo>
                      <a:pt x="9976" y="4624"/>
                    </a:lnTo>
                    <a:cubicBezTo>
                      <a:pt x="10328" y="3770"/>
                      <a:pt x="10294" y="2849"/>
                      <a:pt x="9976" y="2063"/>
                    </a:cubicBezTo>
                    <a:cubicBezTo>
                      <a:pt x="9641" y="1276"/>
                      <a:pt x="9022" y="606"/>
                      <a:pt x="8168" y="255"/>
                    </a:cubicBezTo>
                    <a:cubicBezTo>
                      <a:pt x="7749" y="82"/>
                      <a:pt x="7315" y="1"/>
                      <a:pt x="68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31;p42"/>
              <p:cNvSpPr/>
              <p:nvPr/>
            </p:nvSpPr>
            <p:spPr>
              <a:xfrm>
                <a:off x="1912598" y="3791061"/>
                <a:ext cx="317553" cy="244780"/>
              </a:xfrm>
              <a:custGeom>
                <a:avLst/>
                <a:gdLst/>
                <a:ahLst/>
                <a:cxnLst/>
                <a:rect l="l" t="t" r="r" b="b"/>
                <a:pathLst>
                  <a:path w="7248" h="5587" extrusionOk="0">
                    <a:moveTo>
                      <a:pt x="3252" y="0"/>
                    </a:moveTo>
                    <a:cubicBezTo>
                      <a:pt x="2601" y="0"/>
                      <a:pt x="1860" y="154"/>
                      <a:pt x="1021" y="531"/>
                    </a:cubicBezTo>
                    <a:lnTo>
                      <a:pt x="0" y="3025"/>
                    </a:lnTo>
                    <a:lnTo>
                      <a:pt x="6160" y="5586"/>
                    </a:lnTo>
                    <a:lnTo>
                      <a:pt x="7248" y="2975"/>
                    </a:lnTo>
                    <a:cubicBezTo>
                      <a:pt x="7221" y="2934"/>
                      <a:pt x="6096" y="0"/>
                      <a:pt x="3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32;p42"/>
              <p:cNvSpPr/>
              <p:nvPr/>
            </p:nvSpPr>
            <p:spPr>
              <a:xfrm>
                <a:off x="1908173" y="3815026"/>
                <a:ext cx="293412" cy="582356"/>
              </a:xfrm>
              <a:custGeom>
                <a:avLst/>
                <a:gdLst/>
                <a:ahLst/>
                <a:cxnLst/>
                <a:rect l="l" t="t" r="r" b="b"/>
                <a:pathLst>
                  <a:path w="6697" h="13292" extrusionOk="0">
                    <a:moveTo>
                      <a:pt x="3348" y="1"/>
                    </a:moveTo>
                    <a:cubicBezTo>
                      <a:pt x="1507" y="1"/>
                      <a:pt x="1" y="1491"/>
                      <a:pt x="1" y="3332"/>
                    </a:cubicBezTo>
                    <a:lnTo>
                      <a:pt x="1" y="3349"/>
                    </a:lnTo>
                    <a:lnTo>
                      <a:pt x="1" y="13291"/>
                    </a:lnTo>
                    <a:lnTo>
                      <a:pt x="6696" y="13291"/>
                    </a:lnTo>
                    <a:lnTo>
                      <a:pt x="6696" y="3349"/>
                    </a:lnTo>
                    <a:cubicBezTo>
                      <a:pt x="6696" y="2411"/>
                      <a:pt x="6311" y="1574"/>
                      <a:pt x="5708" y="972"/>
                    </a:cubicBezTo>
                    <a:cubicBezTo>
                      <a:pt x="5106" y="369"/>
                      <a:pt x="4269" y="1"/>
                      <a:pt x="33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33;p42"/>
              <p:cNvSpPr/>
              <p:nvPr/>
            </p:nvSpPr>
            <p:spPr>
              <a:xfrm>
                <a:off x="1982961" y="3920659"/>
                <a:ext cx="138667" cy="138623"/>
              </a:xfrm>
              <a:custGeom>
                <a:avLst/>
                <a:gdLst/>
                <a:ahLst/>
                <a:cxnLst/>
                <a:rect l="l" t="t" r="r" b="b"/>
                <a:pathLst>
                  <a:path w="3165" h="3164" extrusionOk="0">
                    <a:moveTo>
                      <a:pt x="1591" y="0"/>
                    </a:moveTo>
                    <a:cubicBezTo>
                      <a:pt x="721" y="0"/>
                      <a:pt x="1" y="703"/>
                      <a:pt x="1" y="1574"/>
                    </a:cubicBezTo>
                    <a:cubicBezTo>
                      <a:pt x="1" y="2444"/>
                      <a:pt x="721" y="3164"/>
                      <a:pt x="1591" y="3164"/>
                    </a:cubicBezTo>
                    <a:cubicBezTo>
                      <a:pt x="2461" y="3164"/>
                      <a:pt x="3165" y="2444"/>
                      <a:pt x="3165" y="1574"/>
                    </a:cubicBezTo>
                    <a:cubicBezTo>
                      <a:pt x="3165" y="703"/>
                      <a:pt x="2461" y="0"/>
                      <a:pt x="1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34;p42"/>
              <p:cNvSpPr/>
              <p:nvPr/>
            </p:nvSpPr>
            <p:spPr>
              <a:xfrm>
                <a:off x="1996192" y="3933102"/>
                <a:ext cx="112248" cy="112992"/>
              </a:xfrm>
              <a:custGeom>
                <a:avLst/>
                <a:gdLst/>
                <a:ahLst/>
                <a:cxnLst/>
                <a:rect l="l" t="t" r="r" b="b"/>
                <a:pathLst>
                  <a:path w="2562" h="2579" extrusionOk="0">
                    <a:moveTo>
                      <a:pt x="1289" y="1"/>
                    </a:moveTo>
                    <a:cubicBezTo>
                      <a:pt x="569" y="1"/>
                      <a:pt x="0" y="587"/>
                      <a:pt x="0" y="1290"/>
                    </a:cubicBezTo>
                    <a:cubicBezTo>
                      <a:pt x="0" y="2009"/>
                      <a:pt x="569" y="2579"/>
                      <a:pt x="1289" y="2579"/>
                    </a:cubicBezTo>
                    <a:cubicBezTo>
                      <a:pt x="1992" y="2579"/>
                      <a:pt x="2561" y="2009"/>
                      <a:pt x="2561" y="1290"/>
                    </a:cubicBezTo>
                    <a:cubicBezTo>
                      <a:pt x="2561" y="587"/>
                      <a:pt x="1992" y="1"/>
                      <a:pt x="1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35;p42"/>
              <p:cNvSpPr/>
              <p:nvPr/>
            </p:nvSpPr>
            <p:spPr>
              <a:xfrm>
                <a:off x="2023312" y="3960967"/>
                <a:ext cx="57964" cy="58008"/>
              </a:xfrm>
              <a:custGeom>
                <a:avLst/>
                <a:gdLst/>
                <a:ahLst/>
                <a:cxnLst/>
                <a:rect l="l" t="t" r="r" b="b"/>
                <a:pathLst>
                  <a:path w="1323" h="1324" extrusionOk="0">
                    <a:moveTo>
                      <a:pt x="670" y="1"/>
                    </a:moveTo>
                    <a:cubicBezTo>
                      <a:pt x="302" y="1"/>
                      <a:pt x="1" y="285"/>
                      <a:pt x="1" y="654"/>
                    </a:cubicBezTo>
                    <a:cubicBezTo>
                      <a:pt x="1" y="1022"/>
                      <a:pt x="302" y="1323"/>
                      <a:pt x="670" y="1323"/>
                    </a:cubicBezTo>
                    <a:cubicBezTo>
                      <a:pt x="1022" y="1323"/>
                      <a:pt x="1323" y="1022"/>
                      <a:pt x="1323" y="654"/>
                    </a:cubicBezTo>
                    <a:cubicBezTo>
                      <a:pt x="1323" y="285"/>
                      <a:pt x="1022" y="1"/>
                      <a:pt x="6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36;p42"/>
              <p:cNvSpPr/>
              <p:nvPr/>
            </p:nvSpPr>
            <p:spPr>
              <a:xfrm>
                <a:off x="1908917" y="4309323"/>
                <a:ext cx="292667" cy="62389"/>
              </a:xfrm>
              <a:custGeom>
                <a:avLst/>
                <a:gdLst/>
                <a:ahLst/>
                <a:cxnLst/>
                <a:rect l="l" t="t" r="r" b="b"/>
                <a:pathLst>
                  <a:path w="6680" h="1424" extrusionOk="0">
                    <a:moveTo>
                      <a:pt x="0" y="1"/>
                    </a:moveTo>
                    <a:lnTo>
                      <a:pt x="0" y="1423"/>
                    </a:lnTo>
                    <a:lnTo>
                      <a:pt x="6679" y="1423"/>
                    </a:lnTo>
                    <a:lnTo>
                      <a:pt x="66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37;p42"/>
              <p:cNvSpPr/>
              <p:nvPr/>
            </p:nvSpPr>
            <p:spPr>
              <a:xfrm>
                <a:off x="1834830" y="4371669"/>
                <a:ext cx="757606" cy="76321"/>
              </a:xfrm>
              <a:custGeom>
                <a:avLst/>
                <a:gdLst/>
                <a:ahLst/>
                <a:cxnLst/>
                <a:rect l="l" t="t" r="r" b="b"/>
                <a:pathLst>
                  <a:path w="17292" h="1742" extrusionOk="0">
                    <a:moveTo>
                      <a:pt x="871" y="0"/>
                    </a:moveTo>
                    <a:cubicBezTo>
                      <a:pt x="386" y="0"/>
                      <a:pt x="1" y="385"/>
                      <a:pt x="1" y="871"/>
                    </a:cubicBezTo>
                    <a:cubicBezTo>
                      <a:pt x="1" y="1105"/>
                      <a:pt x="101" y="1323"/>
                      <a:pt x="252" y="1490"/>
                    </a:cubicBezTo>
                    <a:cubicBezTo>
                      <a:pt x="419" y="1641"/>
                      <a:pt x="637" y="1741"/>
                      <a:pt x="871" y="1741"/>
                    </a:cubicBezTo>
                    <a:lnTo>
                      <a:pt x="16421" y="1741"/>
                    </a:lnTo>
                    <a:cubicBezTo>
                      <a:pt x="16907" y="1741"/>
                      <a:pt x="17292" y="1356"/>
                      <a:pt x="17292" y="871"/>
                    </a:cubicBezTo>
                    <a:cubicBezTo>
                      <a:pt x="17292" y="637"/>
                      <a:pt x="17191" y="419"/>
                      <a:pt x="17041" y="252"/>
                    </a:cubicBezTo>
                    <a:cubicBezTo>
                      <a:pt x="16873" y="101"/>
                      <a:pt x="16656" y="0"/>
                      <a:pt x="16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38;p42"/>
              <p:cNvSpPr/>
              <p:nvPr/>
            </p:nvSpPr>
            <p:spPr>
              <a:xfrm>
                <a:off x="2139898" y="3502816"/>
                <a:ext cx="156279" cy="138623"/>
              </a:xfrm>
              <a:custGeom>
                <a:avLst/>
                <a:gdLst/>
                <a:ahLst/>
                <a:cxnLst/>
                <a:rect l="l" t="t" r="r" b="b"/>
                <a:pathLst>
                  <a:path w="3567" h="3164" extrusionOk="0">
                    <a:moveTo>
                      <a:pt x="1792" y="1"/>
                    </a:moveTo>
                    <a:cubicBezTo>
                      <a:pt x="1614" y="1"/>
                      <a:pt x="1433" y="32"/>
                      <a:pt x="1256" y="97"/>
                    </a:cubicBezTo>
                    <a:cubicBezTo>
                      <a:pt x="436" y="381"/>
                      <a:pt x="1" y="1302"/>
                      <a:pt x="302" y="2105"/>
                    </a:cubicBezTo>
                    <a:cubicBezTo>
                      <a:pt x="528" y="2755"/>
                      <a:pt x="1152" y="3163"/>
                      <a:pt x="1810" y="3163"/>
                    </a:cubicBezTo>
                    <a:cubicBezTo>
                      <a:pt x="1983" y="3163"/>
                      <a:pt x="2157" y="3135"/>
                      <a:pt x="2328" y="3076"/>
                    </a:cubicBezTo>
                    <a:cubicBezTo>
                      <a:pt x="3148" y="2775"/>
                      <a:pt x="3566" y="1871"/>
                      <a:pt x="3282" y="1051"/>
                    </a:cubicBezTo>
                    <a:cubicBezTo>
                      <a:pt x="3045" y="407"/>
                      <a:pt x="2438" y="1"/>
                      <a:pt x="1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39;p42"/>
              <p:cNvSpPr/>
              <p:nvPr/>
            </p:nvSpPr>
            <p:spPr>
              <a:xfrm>
                <a:off x="2154575" y="3515916"/>
                <a:ext cx="126925" cy="112511"/>
              </a:xfrm>
              <a:custGeom>
                <a:avLst/>
                <a:gdLst/>
                <a:ahLst/>
                <a:cxnLst/>
                <a:rect l="l" t="t" r="r" b="b"/>
                <a:pathLst>
                  <a:path w="2897" h="2568" extrusionOk="0">
                    <a:moveTo>
                      <a:pt x="1467" y="1"/>
                    </a:moveTo>
                    <a:cubicBezTo>
                      <a:pt x="1319" y="1"/>
                      <a:pt x="1169" y="27"/>
                      <a:pt x="1022" y="82"/>
                    </a:cubicBezTo>
                    <a:cubicBezTo>
                      <a:pt x="352" y="317"/>
                      <a:pt x="1" y="1053"/>
                      <a:pt x="252" y="1723"/>
                    </a:cubicBezTo>
                    <a:cubicBezTo>
                      <a:pt x="436" y="2248"/>
                      <a:pt x="929" y="2567"/>
                      <a:pt x="1456" y="2567"/>
                    </a:cubicBezTo>
                    <a:cubicBezTo>
                      <a:pt x="1601" y="2567"/>
                      <a:pt x="1748" y="2543"/>
                      <a:pt x="1892" y="2493"/>
                    </a:cubicBezTo>
                    <a:cubicBezTo>
                      <a:pt x="2562" y="2258"/>
                      <a:pt x="2897" y="1522"/>
                      <a:pt x="2662" y="852"/>
                    </a:cubicBezTo>
                    <a:cubicBezTo>
                      <a:pt x="2479" y="330"/>
                      <a:pt x="1991" y="1"/>
                      <a:pt x="1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40;p42"/>
              <p:cNvSpPr/>
              <p:nvPr/>
            </p:nvSpPr>
            <p:spPr>
              <a:xfrm>
                <a:off x="2186120" y="3543255"/>
                <a:ext cx="64580" cy="57789"/>
              </a:xfrm>
              <a:custGeom>
                <a:avLst/>
                <a:gdLst/>
                <a:ahLst/>
                <a:cxnLst/>
                <a:rect l="l" t="t" r="r" b="b"/>
                <a:pathLst>
                  <a:path w="1474" h="1319" extrusionOk="0">
                    <a:moveTo>
                      <a:pt x="747" y="0"/>
                    </a:moveTo>
                    <a:cubicBezTo>
                      <a:pt x="671" y="0"/>
                      <a:pt x="594" y="14"/>
                      <a:pt x="519" y="44"/>
                    </a:cubicBezTo>
                    <a:cubicBezTo>
                      <a:pt x="168" y="161"/>
                      <a:pt x="1" y="546"/>
                      <a:pt x="118" y="881"/>
                    </a:cubicBezTo>
                    <a:cubicBezTo>
                      <a:pt x="211" y="1147"/>
                      <a:pt x="473" y="1318"/>
                      <a:pt x="745" y="1318"/>
                    </a:cubicBezTo>
                    <a:cubicBezTo>
                      <a:pt x="815" y="1318"/>
                      <a:pt x="886" y="1307"/>
                      <a:pt x="955" y="1283"/>
                    </a:cubicBezTo>
                    <a:cubicBezTo>
                      <a:pt x="1289" y="1166"/>
                      <a:pt x="1473" y="781"/>
                      <a:pt x="1356" y="446"/>
                    </a:cubicBezTo>
                    <a:cubicBezTo>
                      <a:pt x="1265" y="172"/>
                      <a:pt x="1012" y="0"/>
                      <a:pt x="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41;p42"/>
              <p:cNvSpPr/>
              <p:nvPr/>
            </p:nvSpPr>
            <p:spPr>
              <a:xfrm>
                <a:off x="1395564" y="2862403"/>
                <a:ext cx="379197" cy="1383161"/>
              </a:xfrm>
              <a:custGeom>
                <a:avLst/>
                <a:gdLst/>
                <a:ahLst/>
                <a:cxnLst/>
                <a:rect l="l" t="t" r="r" b="b"/>
                <a:pathLst>
                  <a:path w="8655" h="31570" extrusionOk="0">
                    <a:moveTo>
                      <a:pt x="8654" y="0"/>
                    </a:moveTo>
                    <a:lnTo>
                      <a:pt x="2210" y="218"/>
                    </a:lnTo>
                    <a:lnTo>
                      <a:pt x="1674" y="6395"/>
                    </a:lnTo>
                    <a:lnTo>
                      <a:pt x="0" y="31569"/>
                    </a:lnTo>
                    <a:lnTo>
                      <a:pt x="2746" y="31402"/>
                    </a:lnTo>
                    <a:lnTo>
                      <a:pt x="86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42;p42"/>
              <p:cNvSpPr/>
              <p:nvPr/>
            </p:nvSpPr>
            <p:spPr>
              <a:xfrm>
                <a:off x="1124933" y="2862403"/>
                <a:ext cx="436416" cy="1391967"/>
              </a:xfrm>
              <a:custGeom>
                <a:avLst/>
                <a:gdLst/>
                <a:ahLst/>
                <a:cxnLst/>
                <a:rect l="l" t="t" r="r" b="b"/>
                <a:pathLst>
                  <a:path w="9961" h="31771" extrusionOk="0">
                    <a:moveTo>
                      <a:pt x="2980" y="0"/>
                    </a:moveTo>
                    <a:lnTo>
                      <a:pt x="2980" y="0"/>
                    </a:lnTo>
                    <a:cubicBezTo>
                      <a:pt x="3399" y="3415"/>
                      <a:pt x="3985" y="15484"/>
                      <a:pt x="3985" y="15484"/>
                    </a:cubicBezTo>
                    <a:cubicBezTo>
                      <a:pt x="3985" y="15484"/>
                      <a:pt x="2947" y="17978"/>
                      <a:pt x="2110" y="20940"/>
                    </a:cubicBezTo>
                    <a:cubicBezTo>
                      <a:pt x="1273" y="23903"/>
                      <a:pt x="1" y="31670"/>
                      <a:pt x="1" y="31670"/>
                    </a:cubicBezTo>
                    <a:lnTo>
                      <a:pt x="2445" y="31770"/>
                    </a:lnTo>
                    <a:lnTo>
                      <a:pt x="8688" y="17024"/>
                    </a:lnTo>
                    <a:lnTo>
                      <a:pt x="9960" y="1055"/>
                    </a:lnTo>
                    <a:lnTo>
                      <a:pt x="4252" y="185"/>
                    </a:lnTo>
                    <a:lnTo>
                      <a:pt x="3934" y="134"/>
                    </a:lnTo>
                    <a:lnTo>
                      <a:pt x="2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43;p42"/>
              <p:cNvSpPr/>
              <p:nvPr/>
            </p:nvSpPr>
            <p:spPr>
              <a:xfrm>
                <a:off x="1547375" y="1809186"/>
                <a:ext cx="695261" cy="360139"/>
              </a:xfrm>
              <a:custGeom>
                <a:avLst/>
                <a:gdLst/>
                <a:ahLst/>
                <a:cxnLst/>
                <a:rect l="l" t="t" r="r" b="b"/>
                <a:pathLst>
                  <a:path w="15869" h="8220" extrusionOk="0">
                    <a:moveTo>
                      <a:pt x="2456" y="0"/>
                    </a:moveTo>
                    <a:cubicBezTo>
                      <a:pt x="1724" y="0"/>
                      <a:pt x="1011" y="368"/>
                      <a:pt x="603" y="1041"/>
                    </a:cubicBezTo>
                    <a:cubicBezTo>
                      <a:pt x="0" y="2062"/>
                      <a:pt x="318" y="3384"/>
                      <a:pt x="1339" y="4003"/>
                    </a:cubicBezTo>
                    <a:lnTo>
                      <a:pt x="7817" y="7904"/>
                    </a:lnTo>
                    <a:lnTo>
                      <a:pt x="7985" y="8004"/>
                    </a:lnTo>
                    <a:cubicBezTo>
                      <a:pt x="8221" y="8144"/>
                      <a:pt x="8494" y="8220"/>
                      <a:pt x="8769" y="8220"/>
                    </a:cubicBezTo>
                    <a:cubicBezTo>
                      <a:pt x="9021" y="8220"/>
                      <a:pt x="9276" y="8157"/>
                      <a:pt x="9508" y="8021"/>
                    </a:cubicBezTo>
                    <a:cubicBezTo>
                      <a:pt x="10696" y="7351"/>
                      <a:pt x="11818" y="6548"/>
                      <a:pt x="12822" y="5644"/>
                    </a:cubicBezTo>
                    <a:cubicBezTo>
                      <a:pt x="13826" y="4740"/>
                      <a:pt x="14713" y="3736"/>
                      <a:pt x="15500" y="2698"/>
                    </a:cubicBezTo>
                    <a:cubicBezTo>
                      <a:pt x="15868" y="2196"/>
                      <a:pt x="15835" y="1493"/>
                      <a:pt x="15366" y="1057"/>
                    </a:cubicBezTo>
                    <a:cubicBezTo>
                      <a:pt x="15130" y="829"/>
                      <a:pt x="14822" y="716"/>
                      <a:pt x="14514" y="716"/>
                    </a:cubicBezTo>
                    <a:cubicBezTo>
                      <a:pt x="14190" y="716"/>
                      <a:pt x="13866" y="842"/>
                      <a:pt x="13625" y="1091"/>
                    </a:cubicBezTo>
                    <a:lnTo>
                      <a:pt x="13625" y="1108"/>
                    </a:lnTo>
                    <a:cubicBezTo>
                      <a:pt x="12805" y="1961"/>
                      <a:pt x="11918" y="2731"/>
                      <a:pt x="10997" y="3384"/>
                    </a:cubicBezTo>
                    <a:cubicBezTo>
                      <a:pt x="10361" y="3836"/>
                      <a:pt x="9692" y="4238"/>
                      <a:pt x="9006" y="4573"/>
                    </a:cubicBezTo>
                    <a:lnTo>
                      <a:pt x="3783" y="472"/>
                    </a:lnTo>
                    <a:cubicBezTo>
                      <a:pt x="3716" y="405"/>
                      <a:pt x="3649" y="354"/>
                      <a:pt x="3566" y="304"/>
                    </a:cubicBezTo>
                    <a:cubicBezTo>
                      <a:pt x="3217" y="99"/>
                      <a:pt x="2834" y="0"/>
                      <a:pt x="2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44;p42"/>
              <p:cNvSpPr/>
              <p:nvPr/>
            </p:nvSpPr>
            <p:spPr>
              <a:xfrm>
                <a:off x="2137006" y="1710256"/>
                <a:ext cx="167232" cy="212885"/>
              </a:xfrm>
              <a:custGeom>
                <a:avLst/>
                <a:gdLst/>
                <a:ahLst/>
                <a:cxnLst/>
                <a:rect l="l" t="t" r="r" b="b"/>
                <a:pathLst>
                  <a:path w="3817" h="4859" extrusionOk="0">
                    <a:moveTo>
                      <a:pt x="3088" y="1"/>
                    </a:moveTo>
                    <a:cubicBezTo>
                      <a:pt x="3085" y="1"/>
                      <a:pt x="3083" y="1"/>
                      <a:pt x="3080" y="1"/>
                    </a:cubicBezTo>
                    <a:cubicBezTo>
                      <a:pt x="2812" y="35"/>
                      <a:pt x="1758" y="1340"/>
                      <a:pt x="1440" y="1725"/>
                    </a:cubicBezTo>
                    <a:cubicBezTo>
                      <a:pt x="1389" y="1809"/>
                      <a:pt x="1356" y="1842"/>
                      <a:pt x="1356" y="1842"/>
                    </a:cubicBezTo>
                    <a:cubicBezTo>
                      <a:pt x="1356" y="1842"/>
                      <a:pt x="1322" y="1759"/>
                      <a:pt x="1239" y="1709"/>
                    </a:cubicBezTo>
                    <a:cubicBezTo>
                      <a:pt x="1190" y="1668"/>
                      <a:pt x="1118" y="1635"/>
                      <a:pt x="1018" y="1635"/>
                    </a:cubicBezTo>
                    <a:cubicBezTo>
                      <a:pt x="912" y="1635"/>
                      <a:pt x="775" y="1672"/>
                      <a:pt x="603" y="1775"/>
                    </a:cubicBezTo>
                    <a:cubicBezTo>
                      <a:pt x="0" y="2127"/>
                      <a:pt x="167" y="3583"/>
                      <a:pt x="167" y="3583"/>
                    </a:cubicBezTo>
                    <a:cubicBezTo>
                      <a:pt x="167" y="3583"/>
                      <a:pt x="418" y="4236"/>
                      <a:pt x="1055" y="4638"/>
                    </a:cubicBezTo>
                    <a:cubicBezTo>
                      <a:pt x="1105" y="4671"/>
                      <a:pt x="1155" y="4705"/>
                      <a:pt x="1222" y="4721"/>
                    </a:cubicBezTo>
                    <a:cubicBezTo>
                      <a:pt x="1272" y="4755"/>
                      <a:pt x="1322" y="4772"/>
                      <a:pt x="1373" y="4805"/>
                    </a:cubicBezTo>
                    <a:cubicBezTo>
                      <a:pt x="1471" y="4842"/>
                      <a:pt x="1567" y="4858"/>
                      <a:pt x="1661" y="4858"/>
                    </a:cubicBezTo>
                    <a:cubicBezTo>
                      <a:pt x="2250" y="4858"/>
                      <a:pt x="2720" y="4212"/>
                      <a:pt x="2879" y="3952"/>
                    </a:cubicBezTo>
                    <a:cubicBezTo>
                      <a:pt x="2913" y="3885"/>
                      <a:pt x="2946" y="3851"/>
                      <a:pt x="2946" y="3851"/>
                    </a:cubicBezTo>
                    <a:lnTo>
                      <a:pt x="2996" y="3834"/>
                    </a:lnTo>
                    <a:cubicBezTo>
                      <a:pt x="3816" y="3617"/>
                      <a:pt x="3616" y="2813"/>
                      <a:pt x="3097" y="2294"/>
                    </a:cubicBezTo>
                    <a:cubicBezTo>
                      <a:pt x="2668" y="1866"/>
                      <a:pt x="2411" y="1823"/>
                      <a:pt x="2325" y="1823"/>
                    </a:cubicBezTo>
                    <a:cubicBezTo>
                      <a:pt x="2304" y="1823"/>
                      <a:pt x="2293" y="1826"/>
                      <a:pt x="2293" y="1826"/>
                    </a:cubicBezTo>
                    <a:cubicBezTo>
                      <a:pt x="2293" y="1826"/>
                      <a:pt x="3378" y="1"/>
                      <a:pt x="3088" y="1"/>
                    </a:cubicBez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45;p42"/>
              <p:cNvSpPr/>
              <p:nvPr/>
            </p:nvSpPr>
            <p:spPr>
              <a:xfrm>
                <a:off x="1233501" y="1726423"/>
                <a:ext cx="555192" cy="1199411"/>
              </a:xfrm>
              <a:custGeom>
                <a:avLst/>
                <a:gdLst/>
                <a:ahLst/>
                <a:cxnLst/>
                <a:rect l="l" t="t" r="r" b="b"/>
                <a:pathLst>
                  <a:path w="12672" h="27376" extrusionOk="0">
                    <a:moveTo>
                      <a:pt x="6327" y="0"/>
                    </a:moveTo>
                    <a:cubicBezTo>
                      <a:pt x="6327" y="0"/>
                      <a:pt x="1189" y="2110"/>
                      <a:pt x="820" y="4235"/>
                    </a:cubicBezTo>
                    <a:cubicBezTo>
                      <a:pt x="720" y="4888"/>
                      <a:pt x="519" y="7131"/>
                      <a:pt x="335" y="9960"/>
                    </a:cubicBezTo>
                    <a:cubicBezTo>
                      <a:pt x="335" y="10027"/>
                      <a:pt x="335" y="10077"/>
                      <a:pt x="318" y="10127"/>
                    </a:cubicBezTo>
                    <a:cubicBezTo>
                      <a:pt x="318" y="10295"/>
                      <a:pt x="301" y="10462"/>
                      <a:pt x="301" y="10629"/>
                    </a:cubicBezTo>
                    <a:cubicBezTo>
                      <a:pt x="301" y="10680"/>
                      <a:pt x="285" y="10747"/>
                      <a:pt x="285" y="10814"/>
                    </a:cubicBezTo>
                    <a:cubicBezTo>
                      <a:pt x="285" y="10881"/>
                      <a:pt x="285" y="10964"/>
                      <a:pt x="268" y="11031"/>
                    </a:cubicBezTo>
                    <a:cubicBezTo>
                      <a:pt x="268" y="11115"/>
                      <a:pt x="268" y="11215"/>
                      <a:pt x="251" y="11299"/>
                    </a:cubicBezTo>
                    <a:cubicBezTo>
                      <a:pt x="251" y="11366"/>
                      <a:pt x="251" y="11450"/>
                      <a:pt x="251" y="11517"/>
                    </a:cubicBezTo>
                    <a:cubicBezTo>
                      <a:pt x="251" y="11584"/>
                      <a:pt x="235" y="11650"/>
                      <a:pt x="235" y="11717"/>
                    </a:cubicBezTo>
                    <a:cubicBezTo>
                      <a:pt x="235" y="11868"/>
                      <a:pt x="218" y="12019"/>
                      <a:pt x="218" y="12169"/>
                    </a:cubicBezTo>
                    <a:cubicBezTo>
                      <a:pt x="218" y="12220"/>
                      <a:pt x="201" y="12270"/>
                      <a:pt x="201" y="12337"/>
                    </a:cubicBezTo>
                    <a:cubicBezTo>
                      <a:pt x="168" y="12973"/>
                      <a:pt x="151" y="13626"/>
                      <a:pt x="117" y="14278"/>
                    </a:cubicBezTo>
                    <a:cubicBezTo>
                      <a:pt x="117" y="14412"/>
                      <a:pt x="101" y="14530"/>
                      <a:pt x="101" y="14663"/>
                    </a:cubicBezTo>
                    <a:cubicBezTo>
                      <a:pt x="84" y="15099"/>
                      <a:pt x="67" y="15534"/>
                      <a:pt x="67" y="15969"/>
                    </a:cubicBezTo>
                    <a:cubicBezTo>
                      <a:pt x="50" y="16036"/>
                      <a:pt x="50" y="16120"/>
                      <a:pt x="50" y="16203"/>
                    </a:cubicBezTo>
                    <a:cubicBezTo>
                      <a:pt x="50" y="16287"/>
                      <a:pt x="50" y="16371"/>
                      <a:pt x="50" y="16454"/>
                    </a:cubicBezTo>
                    <a:cubicBezTo>
                      <a:pt x="50" y="16555"/>
                      <a:pt x="34" y="16655"/>
                      <a:pt x="34" y="16756"/>
                    </a:cubicBezTo>
                    <a:cubicBezTo>
                      <a:pt x="34" y="16873"/>
                      <a:pt x="34" y="16990"/>
                      <a:pt x="34" y="17107"/>
                    </a:cubicBezTo>
                    <a:cubicBezTo>
                      <a:pt x="34" y="17141"/>
                      <a:pt x="34" y="17191"/>
                      <a:pt x="34" y="17241"/>
                    </a:cubicBezTo>
                    <a:cubicBezTo>
                      <a:pt x="17" y="17492"/>
                      <a:pt x="17" y="17727"/>
                      <a:pt x="17" y="17978"/>
                    </a:cubicBezTo>
                    <a:cubicBezTo>
                      <a:pt x="17" y="18179"/>
                      <a:pt x="17" y="18379"/>
                      <a:pt x="17" y="18580"/>
                    </a:cubicBezTo>
                    <a:cubicBezTo>
                      <a:pt x="0" y="18815"/>
                      <a:pt x="0" y="19066"/>
                      <a:pt x="0" y="19300"/>
                    </a:cubicBezTo>
                    <a:lnTo>
                      <a:pt x="0" y="19467"/>
                    </a:lnTo>
                    <a:cubicBezTo>
                      <a:pt x="0" y="20003"/>
                      <a:pt x="17" y="20522"/>
                      <a:pt x="17" y="21024"/>
                    </a:cubicBezTo>
                    <a:cubicBezTo>
                      <a:pt x="34" y="21141"/>
                      <a:pt x="34" y="21275"/>
                      <a:pt x="34" y="21392"/>
                    </a:cubicBezTo>
                    <a:cubicBezTo>
                      <a:pt x="117" y="24121"/>
                      <a:pt x="368" y="26163"/>
                      <a:pt x="921" y="26481"/>
                    </a:cubicBezTo>
                    <a:cubicBezTo>
                      <a:pt x="1985" y="27088"/>
                      <a:pt x="5242" y="27375"/>
                      <a:pt x="7963" y="27375"/>
                    </a:cubicBezTo>
                    <a:cubicBezTo>
                      <a:pt x="9821" y="27375"/>
                      <a:pt x="11429" y="27241"/>
                      <a:pt x="11918" y="26983"/>
                    </a:cubicBezTo>
                    <a:cubicBezTo>
                      <a:pt x="12671" y="26598"/>
                      <a:pt x="12387" y="23568"/>
                      <a:pt x="12085" y="20438"/>
                    </a:cubicBezTo>
                    <a:cubicBezTo>
                      <a:pt x="12052" y="20137"/>
                      <a:pt x="12018" y="19819"/>
                      <a:pt x="11985" y="19518"/>
                    </a:cubicBezTo>
                    <a:cubicBezTo>
                      <a:pt x="11968" y="19350"/>
                      <a:pt x="11968" y="19183"/>
                      <a:pt x="11951" y="19015"/>
                    </a:cubicBezTo>
                    <a:cubicBezTo>
                      <a:pt x="11935" y="18965"/>
                      <a:pt x="11935" y="18915"/>
                      <a:pt x="11935" y="18848"/>
                    </a:cubicBezTo>
                    <a:cubicBezTo>
                      <a:pt x="11918" y="18731"/>
                      <a:pt x="11901" y="18614"/>
                      <a:pt x="11901" y="18497"/>
                    </a:cubicBezTo>
                    <a:lnTo>
                      <a:pt x="11901" y="18463"/>
                    </a:lnTo>
                    <a:cubicBezTo>
                      <a:pt x="11901" y="18396"/>
                      <a:pt x="11885" y="18329"/>
                      <a:pt x="11885" y="18279"/>
                    </a:cubicBezTo>
                    <a:lnTo>
                      <a:pt x="11885" y="18262"/>
                    </a:lnTo>
                    <a:cubicBezTo>
                      <a:pt x="11885" y="18245"/>
                      <a:pt x="11885" y="18245"/>
                      <a:pt x="11885" y="18229"/>
                    </a:cubicBezTo>
                    <a:cubicBezTo>
                      <a:pt x="11868" y="18145"/>
                      <a:pt x="11868" y="18061"/>
                      <a:pt x="11868" y="17978"/>
                    </a:cubicBezTo>
                    <a:cubicBezTo>
                      <a:pt x="11851" y="17810"/>
                      <a:pt x="11834" y="17643"/>
                      <a:pt x="11818" y="17476"/>
                    </a:cubicBezTo>
                    <a:cubicBezTo>
                      <a:pt x="11818" y="17409"/>
                      <a:pt x="11818" y="17342"/>
                      <a:pt x="11801" y="17275"/>
                    </a:cubicBezTo>
                    <a:cubicBezTo>
                      <a:pt x="11801" y="17208"/>
                      <a:pt x="11801" y="17141"/>
                      <a:pt x="11801" y="17074"/>
                    </a:cubicBezTo>
                    <a:cubicBezTo>
                      <a:pt x="11784" y="17007"/>
                      <a:pt x="11784" y="16940"/>
                      <a:pt x="11784" y="16873"/>
                    </a:cubicBezTo>
                    <a:cubicBezTo>
                      <a:pt x="11751" y="16337"/>
                      <a:pt x="11734" y="15852"/>
                      <a:pt x="11751" y="15417"/>
                    </a:cubicBezTo>
                    <a:cubicBezTo>
                      <a:pt x="11751" y="15299"/>
                      <a:pt x="11751" y="15182"/>
                      <a:pt x="11751" y="15082"/>
                    </a:cubicBezTo>
                    <a:cubicBezTo>
                      <a:pt x="11751" y="15048"/>
                      <a:pt x="11751" y="15015"/>
                      <a:pt x="11751" y="14981"/>
                    </a:cubicBezTo>
                    <a:cubicBezTo>
                      <a:pt x="11767" y="14647"/>
                      <a:pt x="11751" y="14262"/>
                      <a:pt x="11751" y="13843"/>
                    </a:cubicBezTo>
                    <a:cubicBezTo>
                      <a:pt x="11751" y="13760"/>
                      <a:pt x="11751" y="13676"/>
                      <a:pt x="11751" y="13609"/>
                    </a:cubicBezTo>
                    <a:cubicBezTo>
                      <a:pt x="11734" y="13525"/>
                      <a:pt x="11734" y="13442"/>
                      <a:pt x="11734" y="13375"/>
                    </a:cubicBezTo>
                    <a:cubicBezTo>
                      <a:pt x="11734" y="13291"/>
                      <a:pt x="11734" y="13207"/>
                      <a:pt x="11734" y="13123"/>
                    </a:cubicBezTo>
                    <a:cubicBezTo>
                      <a:pt x="11717" y="12822"/>
                      <a:pt x="11700" y="12521"/>
                      <a:pt x="11700" y="12203"/>
                    </a:cubicBezTo>
                    <a:cubicBezTo>
                      <a:pt x="11684" y="12136"/>
                      <a:pt x="11684" y="12069"/>
                      <a:pt x="11684" y="12002"/>
                    </a:cubicBezTo>
                    <a:cubicBezTo>
                      <a:pt x="11684" y="11835"/>
                      <a:pt x="11667" y="11650"/>
                      <a:pt x="11667" y="11466"/>
                    </a:cubicBezTo>
                    <a:cubicBezTo>
                      <a:pt x="11667" y="11399"/>
                      <a:pt x="11650" y="11332"/>
                      <a:pt x="11650" y="11266"/>
                    </a:cubicBezTo>
                    <a:cubicBezTo>
                      <a:pt x="11650" y="11048"/>
                      <a:pt x="11633" y="10830"/>
                      <a:pt x="11633" y="10596"/>
                    </a:cubicBezTo>
                    <a:cubicBezTo>
                      <a:pt x="11633" y="10529"/>
                      <a:pt x="11617" y="10462"/>
                      <a:pt x="11617" y="10395"/>
                    </a:cubicBezTo>
                    <a:cubicBezTo>
                      <a:pt x="11617" y="10328"/>
                      <a:pt x="11617" y="10261"/>
                      <a:pt x="11617" y="10194"/>
                    </a:cubicBezTo>
                    <a:lnTo>
                      <a:pt x="11617" y="9977"/>
                    </a:lnTo>
                    <a:lnTo>
                      <a:pt x="11617" y="9960"/>
                    </a:lnTo>
                    <a:cubicBezTo>
                      <a:pt x="11600" y="9826"/>
                      <a:pt x="11600" y="9675"/>
                      <a:pt x="11600" y="9541"/>
                    </a:cubicBezTo>
                    <a:cubicBezTo>
                      <a:pt x="11583" y="9123"/>
                      <a:pt x="11583" y="8721"/>
                      <a:pt x="11583" y="8303"/>
                    </a:cubicBezTo>
                    <a:lnTo>
                      <a:pt x="11583" y="7868"/>
                    </a:lnTo>
                    <a:cubicBezTo>
                      <a:pt x="11583" y="7014"/>
                      <a:pt x="11617" y="6194"/>
                      <a:pt x="11684" y="5440"/>
                    </a:cubicBezTo>
                    <a:cubicBezTo>
                      <a:pt x="11885" y="3583"/>
                      <a:pt x="10897" y="1825"/>
                      <a:pt x="9273" y="1005"/>
                    </a:cubicBezTo>
                    <a:cubicBezTo>
                      <a:pt x="9206" y="971"/>
                      <a:pt x="9123" y="938"/>
                      <a:pt x="9039" y="904"/>
                    </a:cubicBezTo>
                    <a:cubicBezTo>
                      <a:pt x="8905" y="837"/>
                      <a:pt x="8771" y="787"/>
                      <a:pt x="8637" y="754"/>
                    </a:cubicBezTo>
                    <a:lnTo>
                      <a:pt x="6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46;p42"/>
              <p:cNvSpPr/>
              <p:nvPr/>
            </p:nvSpPr>
            <p:spPr>
              <a:xfrm>
                <a:off x="1198276" y="1835255"/>
                <a:ext cx="701876" cy="691317"/>
              </a:xfrm>
              <a:custGeom>
                <a:avLst/>
                <a:gdLst/>
                <a:ahLst/>
                <a:cxnLst/>
                <a:rect l="l" t="t" r="r" b="b"/>
                <a:pathLst>
                  <a:path w="16020" h="15779" extrusionOk="0">
                    <a:moveTo>
                      <a:pt x="3485" y="1"/>
                    </a:moveTo>
                    <a:cubicBezTo>
                      <a:pt x="2705" y="1"/>
                      <a:pt x="1971" y="454"/>
                      <a:pt x="1641" y="1216"/>
                    </a:cubicBezTo>
                    <a:lnTo>
                      <a:pt x="1591" y="1333"/>
                    </a:lnTo>
                    <a:lnTo>
                      <a:pt x="1557" y="1450"/>
                    </a:lnTo>
                    <a:lnTo>
                      <a:pt x="1474" y="1651"/>
                    </a:lnTo>
                    <a:cubicBezTo>
                      <a:pt x="1424" y="1785"/>
                      <a:pt x="1373" y="1919"/>
                      <a:pt x="1323" y="2053"/>
                    </a:cubicBezTo>
                    <a:cubicBezTo>
                      <a:pt x="1223" y="2304"/>
                      <a:pt x="1139" y="2572"/>
                      <a:pt x="1055" y="2839"/>
                    </a:cubicBezTo>
                    <a:cubicBezTo>
                      <a:pt x="888" y="3358"/>
                      <a:pt x="737" y="3894"/>
                      <a:pt x="620" y="4429"/>
                    </a:cubicBezTo>
                    <a:cubicBezTo>
                      <a:pt x="352" y="5517"/>
                      <a:pt x="168" y="6622"/>
                      <a:pt x="84" y="7744"/>
                    </a:cubicBezTo>
                    <a:cubicBezTo>
                      <a:pt x="1" y="8882"/>
                      <a:pt x="17" y="10054"/>
                      <a:pt x="202" y="11242"/>
                    </a:cubicBezTo>
                    <a:cubicBezTo>
                      <a:pt x="285" y="11828"/>
                      <a:pt x="419" y="12414"/>
                      <a:pt x="620" y="13016"/>
                    </a:cubicBezTo>
                    <a:cubicBezTo>
                      <a:pt x="704" y="13301"/>
                      <a:pt x="821" y="13602"/>
                      <a:pt x="938" y="13887"/>
                    </a:cubicBezTo>
                    <a:cubicBezTo>
                      <a:pt x="1055" y="14171"/>
                      <a:pt x="1189" y="14456"/>
                      <a:pt x="1340" y="14740"/>
                    </a:cubicBezTo>
                    <a:lnTo>
                      <a:pt x="1440" y="14908"/>
                    </a:lnTo>
                    <a:cubicBezTo>
                      <a:pt x="1758" y="15477"/>
                      <a:pt x="2344" y="15778"/>
                      <a:pt x="2947" y="15778"/>
                    </a:cubicBezTo>
                    <a:cubicBezTo>
                      <a:pt x="3951" y="15778"/>
                      <a:pt x="4939" y="15778"/>
                      <a:pt x="5943" y="15761"/>
                    </a:cubicBezTo>
                    <a:cubicBezTo>
                      <a:pt x="6930" y="15761"/>
                      <a:pt x="7935" y="15745"/>
                      <a:pt x="8922" y="15728"/>
                    </a:cubicBezTo>
                    <a:cubicBezTo>
                      <a:pt x="10914" y="15695"/>
                      <a:pt x="13676" y="15293"/>
                      <a:pt x="15685" y="15192"/>
                    </a:cubicBezTo>
                    <a:cubicBezTo>
                      <a:pt x="15969" y="15159"/>
                      <a:pt x="16019" y="14992"/>
                      <a:pt x="16003" y="14355"/>
                    </a:cubicBezTo>
                    <a:cubicBezTo>
                      <a:pt x="15969" y="13770"/>
                      <a:pt x="15517" y="13318"/>
                      <a:pt x="14965" y="13267"/>
                    </a:cubicBezTo>
                    <a:cubicBezTo>
                      <a:pt x="13007" y="13067"/>
                      <a:pt x="11048" y="12849"/>
                      <a:pt x="9090" y="12598"/>
                    </a:cubicBezTo>
                    <a:cubicBezTo>
                      <a:pt x="8102" y="12481"/>
                      <a:pt x="7131" y="12347"/>
                      <a:pt x="6144" y="12230"/>
                    </a:cubicBezTo>
                    <a:cubicBezTo>
                      <a:pt x="5584" y="12152"/>
                      <a:pt x="5018" y="12075"/>
                      <a:pt x="4454" y="11998"/>
                    </a:cubicBezTo>
                    <a:lnTo>
                      <a:pt x="4454" y="11998"/>
                    </a:lnTo>
                    <a:cubicBezTo>
                      <a:pt x="4301" y="11563"/>
                      <a:pt x="4187" y="11102"/>
                      <a:pt x="4118" y="10623"/>
                    </a:cubicBezTo>
                    <a:cubicBezTo>
                      <a:pt x="3985" y="9803"/>
                      <a:pt x="3968" y="8932"/>
                      <a:pt x="4035" y="8045"/>
                    </a:cubicBezTo>
                    <a:cubicBezTo>
                      <a:pt x="4102" y="7158"/>
                      <a:pt x="4252" y="6254"/>
                      <a:pt x="4470" y="5367"/>
                    </a:cubicBezTo>
                    <a:cubicBezTo>
                      <a:pt x="4570" y="4915"/>
                      <a:pt x="4704" y="4480"/>
                      <a:pt x="4838" y="4044"/>
                    </a:cubicBezTo>
                    <a:cubicBezTo>
                      <a:pt x="4905" y="3810"/>
                      <a:pt x="4989" y="3609"/>
                      <a:pt x="5056" y="3392"/>
                    </a:cubicBezTo>
                    <a:cubicBezTo>
                      <a:pt x="5106" y="3275"/>
                      <a:pt x="5139" y="3174"/>
                      <a:pt x="5173" y="3074"/>
                    </a:cubicBezTo>
                    <a:lnTo>
                      <a:pt x="5240" y="2923"/>
                    </a:lnTo>
                    <a:lnTo>
                      <a:pt x="5290" y="2806"/>
                    </a:lnTo>
                    <a:lnTo>
                      <a:pt x="5307" y="2739"/>
                    </a:lnTo>
                    <a:cubicBezTo>
                      <a:pt x="5725" y="1718"/>
                      <a:pt x="5240" y="563"/>
                      <a:pt x="4236" y="144"/>
                    </a:cubicBezTo>
                    <a:cubicBezTo>
                      <a:pt x="3988" y="47"/>
                      <a:pt x="3734"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47;p42"/>
              <p:cNvSpPr/>
              <p:nvPr/>
            </p:nvSpPr>
            <p:spPr>
              <a:xfrm>
                <a:off x="1472543" y="1419076"/>
                <a:ext cx="344016" cy="162194"/>
              </a:xfrm>
              <a:custGeom>
                <a:avLst/>
                <a:gdLst/>
                <a:ahLst/>
                <a:cxnLst/>
                <a:rect l="l" t="t" r="r" b="b"/>
                <a:pathLst>
                  <a:path w="7852" h="3702" extrusionOk="0">
                    <a:moveTo>
                      <a:pt x="3918" y="0"/>
                    </a:moveTo>
                    <a:cubicBezTo>
                      <a:pt x="2660" y="0"/>
                      <a:pt x="1257" y="272"/>
                      <a:pt x="704" y="1207"/>
                    </a:cubicBezTo>
                    <a:cubicBezTo>
                      <a:pt x="1" y="2396"/>
                      <a:pt x="503" y="3701"/>
                      <a:pt x="503" y="3701"/>
                    </a:cubicBezTo>
                    <a:lnTo>
                      <a:pt x="6462" y="2094"/>
                    </a:lnTo>
                    <a:lnTo>
                      <a:pt x="6462" y="2111"/>
                    </a:lnTo>
                    <a:cubicBezTo>
                      <a:pt x="6462" y="2111"/>
                      <a:pt x="6502" y="2232"/>
                      <a:pt x="6628" y="2232"/>
                    </a:cubicBezTo>
                    <a:cubicBezTo>
                      <a:pt x="6770" y="2232"/>
                      <a:pt x="7022" y="2076"/>
                      <a:pt x="7450" y="1408"/>
                    </a:cubicBezTo>
                    <a:cubicBezTo>
                      <a:pt x="7851" y="789"/>
                      <a:pt x="6295" y="220"/>
                      <a:pt x="4889" y="52"/>
                    </a:cubicBezTo>
                    <a:cubicBezTo>
                      <a:pt x="4589" y="20"/>
                      <a:pt x="4259" y="0"/>
                      <a:pt x="391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48;p42"/>
              <p:cNvSpPr/>
              <p:nvPr/>
            </p:nvSpPr>
            <p:spPr>
              <a:xfrm>
                <a:off x="1494581" y="1610538"/>
                <a:ext cx="184100" cy="205393"/>
              </a:xfrm>
              <a:custGeom>
                <a:avLst/>
                <a:gdLst/>
                <a:ahLst/>
                <a:cxnLst/>
                <a:rect l="l" t="t" r="r" b="b"/>
                <a:pathLst>
                  <a:path w="4202" h="4688" extrusionOk="0">
                    <a:moveTo>
                      <a:pt x="1306" y="1"/>
                    </a:moveTo>
                    <a:cubicBezTo>
                      <a:pt x="1222" y="1156"/>
                      <a:pt x="402" y="2311"/>
                      <a:pt x="0" y="2830"/>
                    </a:cubicBezTo>
                    <a:cubicBezTo>
                      <a:pt x="167" y="3014"/>
                      <a:pt x="552" y="3365"/>
                      <a:pt x="552" y="3365"/>
                    </a:cubicBezTo>
                    <a:cubicBezTo>
                      <a:pt x="552" y="3365"/>
                      <a:pt x="1808" y="4386"/>
                      <a:pt x="2461" y="4688"/>
                    </a:cubicBezTo>
                    <a:cubicBezTo>
                      <a:pt x="2779" y="4336"/>
                      <a:pt x="3063" y="3934"/>
                      <a:pt x="3331" y="3549"/>
                    </a:cubicBezTo>
                    <a:cubicBezTo>
                      <a:pt x="3381" y="3482"/>
                      <a:pt x="3431" y="3399"/>
                      <a:pt x="3482" y="3332"/>
                    </a:cubicBezTo>
                    <a:cubicBezTo>
                      <a:pt x="3532" y="3248"/>
                      <a:pt x="3582" y="3164"/>
                      <a:pt x="3632" y="3097"/>
                    </a:cubicBezTo>
                    <a:cubicBezTo>
                      <a:pt x="3766" y="2880"/>
                      <a:pt x="3883" y="2679"/>
                      <a:pt x="3984" y="2528"/>
                    </a:cubicBezTo>
                    <a:cubicBezTo>
                      <a:pt x="3984" y="2512"/>
                      <a:pt x="3984" y="2512"/>
                      <a:pt x="3984" y="2512"/>
                    </a:cubicBezTo>
                    <a:cubicBezTo>
                      <a:pt x="3984" y="2495"/>
                      <a:pt x="4001" y="2495"/>
                      <a:pt x="4001" y="2478"/>
                    </a:cubicBezTo>
                    <a:cubicBezTo>
                      <a:pt x="4135" y="2260"/>
                      <a:pt x="4201" y="2110"/>
                      <a:pt x="4201" y="2110"/>
                    </a:cubicBezTo>
                    <a:lnTo>
                      <a:pt x="1306" y="1"/>
                    </a:ln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49;p42"/>
              <p:cNvSpPr/>
              <p:nvPr/>
            </p:nvSpPr>
            <p:spPr>
              <a:xfrm>
                <a:off x="1462291" y="1456273"/>
                <a:ext cx="338846" cy="300729"/>
              </a:xfrm>
              <a:custGeom>
                <a:avLst/>
                <a:gdLst/>
                <a:ahLst/>
                <a:cxnLst/>
                <a:rect l="l" t="t" r="r" b="b"/>
                <a:pathLst>
                  <a:path w="7734" h="6864" extrusionOk="0">
                    <a:moveTo>
                      <a:pt x="2739" y="1"/>
                    </a:moveTo>
                    <a:cubicBezTo>
                      <a:pt x="2622" y="1"/>
                      <a:pt x="2512" y="8"/>
                      <a:pt x="2411" y="23"/>
                    </a:cubicBezTo>
                    <a:cubicBezTo>
                      <a:pt x="1005" y="241"/>
                      <a:pt x="1" y="2250"/>
                      <a:pt x="1122" y="3539"/>
                    </a:cubicBezTo>
                    <a:cubicBezTo>
                      <a:pt x="1407" y="3840"/>
                      <a:pt x="1792" y="4191"/>
                      <a:pt x="2244" y="4543"/>
                    </a:cubicBezTo>
                    <a:cubicBezTo>
                      <a:pt x="3599" y="5648"/>
                      <a:pt x="5474" y="6752"/>
                      <a:pt x="6010" y="6853"/>
                    </a:cubicBezTo>
                    <a:cubicBezTo>
                      <a:pt x="6053" y="6860"/>
                      <a:pt x="6095" y="6864"/>
                      <a:pt x="6136" y="6864"/>
                    </a:cubicBezTo>
                    <a:cubicBezTo>
                      <a:pt x="6472" y="6864"/>
                      <a:pt x="6716" y="6611"/>
                      <a:pt x="6880" y="5999"/>
                    </a:cubicBezTo>
                    <a:cubicBezTo>
                      <a:pt x="6914" y="5899"/>
                      <a:pt x="6930" y="5781"/>
                      <a:pt x="6964" y="5664"/>
                    </a:cubicBezTo>
                    <a:lnTo>
                      <a:pt x="7081" y="4961"/>
                    </a:lnTo>
                    <a:cubicBezTo>
                      <a:pt x="7098" y="4878"/>
                      <a:pt x="7114" y="4777"/>
                      <a:pt x="7114" y="4693"/>
                    </a:cubicBezTo>
                    <a:cubicBezTo>
                      <a:pt x="7315" y="4677"/>
                      <a:pt x="7734" y="4593"/>
                      <a:pt x="7684" y="4476"/>
                    </a:cubicBezTo>
                    <a:cubicBezTo>
                      <a:pt x="7600" y="4325"/>
                      <a:pt x="7215" y="3555"/>
                      <a:pt x="7198" y="3522"/>
                    </a:cubicBezTo>
                    <a:cubicBezTo>
                      <a:pt x="7215" y="2986"/>
                      <a:pt x="7181" y="2450"/>
                      <a:pt x="7081" y="1999"/>
                    </a:cubicBezTo>
                    <a:cubicBezTo>
                      <a:pt x="7048" y="1831"/>
                      <a:pt x="6997" y="1681"/>
                      <a:pt x="6914" y="1547"/>
                    </a:cubicBezTo>
                    <a:cubicBezTo>
                      <a:pt x="6763" y="1262"/>
                      <a:pt x="6495" y="1028"/>
                      <a:pt x="6177" y="911"/>
                    </a:cubicBezTo>
                    <a:cubicBezTo>
                      <a:pt x="5306" y="550"/>
                      <a:pt x="3761" y="1"/>
                      <a:pt x="2739" y="1"/>
                    </a:cubicBez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50;p42"/>
              <p:cNvSpPr/>
              <p:nvPr/>
            </p:nvSpPr>
            <p:spPr>
              <a:xfrm>
                <a:off x="1726306" y="1674812"/>
                <a:ext cx="32290" cy="23045"/>
              </a:xfrm>
              <a:custGeom>
                <a:avLst/>
                <a:gdLst/>
                <a:ahLst/>
                <a:cxnLst/>
                <a:rect l="l" t="t" r="r" b="b"/>
                <a:pathLst>
                  <a:path w="737" h="526" extrusionOk="0">
                    <a:moveTo>
                      <a:pt x="97" y="0"/>
                    </a:moveTo>
                    <a:cubicBezTo>
                      <a:pt x="87" y="0"/>
                      <a:pt x="76" y="2"/>
                      <a:pt x="67" y="7"/>
                    </a:cubicBezTo>
                    <a:cubicBezTo>
                      <a:pt x="17" y="23"/>
                      <a:pt x="0" y="74"/>
                      <a:pt x="34" y="107"/>
                    </a:cubicBezTo>
                    <a:cubicBezTo>
                      <a:pt x="34" y="124"/>
                      <a:pt x="218" y="492"/>
                      <a:pt x="620" y="526"/>
                    </a:cubicBezTo>
                    <a:lnTo>
                      <a:pt x="670" y="526"/>
                    </a:lnTo>
                    <a:cubicBezTo>
                      <a:pt x="703" y="526"/>
                      <a:pt x="737" y="492"/>
                      <a:pt x="737" y="442"/>
                    </a:cubicBezTo>
                    <a:cubicBezTo>
                      <a:pt x="737" y="408"/>
                      <a:pt x="703" y="375"/>
                      <a:pt x="670" y="375"/>
                    </a:cubicBezTo>
                    <a:cubicBezTo>
                      <a:pt x="318" y="375"/>
                      <a:pt x="168" y="40"/>
                      <a:pt x="168" y="40"/>
                    </a:cubicBezTo>
                    <a:cubicBezTo>
                      <a:pt x="156" y="16"/>
                      <a:pt x="125"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51;p42"/>
              <p:cNvSpPr/>
              <p:nvPr/>
            </p:nvSpPr>
            <p:spPr>
              <a:xfrm>
                <a:off x="1746854" y="1588544"/>
                <a:ext cx="12487" cy="22783"/>
              </a:xfrm>
              <a:custGeom>
                <a:avLst/>
                <a:gdLst/>
                <a:ahLst/>
                <a:cxnLst/>
                <a:rect l="l" t="t" r="r" b="b"/>
                <a:pathLst>
                  <a:path w="285" h="520" extrusionOk="0">
                    <a:moveTo>
                      <a:pt x="134" y="1"/>
                    </a:moveTo>
                    <a:cubicBezTo>
                      <a:pt x="50" y="17"/>
                      <a:pt x="0" y="135"/>
                      <a:pt x="0" y="268"/>
                    </a:cubicBezTo>
                    <a:cubicBezTo>
                      <a:pt x="17" y="402"/>
                      <a:pt x="84" y="520"/>
                      <a:pt x="151" y="520"/>
                    </a:cubicBezTo>
                    <a:cubicBezTo>
                      <a:pt x="234" y="503"/>
                      <a:pt x="285" y="386"/>
                      <a:pt x="285" y="252"/>
                    </a:cubicBezTo>
                    <a:cubicBezTo>
                      <a:pt x="268" y="118"/>
                      <a:pt x="201" y="1"/>
                      <a:pt x="134" y="1"/>
                    </a:cubicBezTo>
                    <a:close/>
                  </a:path>
                </a:pathLst>
              </a:custGeom>
              <a:solidFill>
                <a:srgbClr val="002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52;p42"/>
              <p:cNvSpPr/>
              <p:nvPr/>
            </p:nvSpPr>
            <p:spPr>
              <a:xfrm>
                <a:off x="1720435" y="1561205"/>
                <a:ext cx="47712" cy="26638"/>
              </a:xfrm>
              <a:custGeom>
                <a:avLst/>
                <a:gdLst/>
                <a:ahLst/>
                <a:cxnLst/>
                <a:rect l="l" t="t" r="r" b="b"/>
                <a:pathLst>
                  <a:path w="1089" h="608" extrusionOk="0">
                    <a:moveTo>
                      <a:pt x="747" y="1"/>
                    </a:moveTo>
                    <a:cubicBezTo>
                      <a:pt x="387" y="1"/>
                      <a:pt x="131" y="258"/>
                      <a:pt x="34" y="424"/>
                    </a:cubicBezTo>
                    <a:cubicBezTo>
                      <a:pt x="1" y="474"/>
                      <a:pt x="17" y="558"/>
                      <a:pt x="68" y="591"/>
                    </a:cubicBezTo>
                    <a:cubicBezTo>
                      <a:pt x="84" y="591"/>
                      <a:pt x="101" y="608"/>
                      <a:pt x="118" y="608"/>
                    </a:cubicBezTo>
                    <a:cubicBezTo>
                      <a:pt x="168" y="608"/>
                      <a:pt x="218" y="591"/>
                      <a:pt x="235" y="541"/>
                    </a:cubicBezTo>
                    <a:cubicBezTo>
                      <a:pt x="249" y="527"/>
                      <a:pt x="422" y="245"/>
                      <a:pt x="742" y="245"/>
                    </a:cubicBezTo>
                    <a:cubicBezTo>
                      <a:pt x="797" y="245"/>
                      <a:pt x="857" y="253"/>
                      <a:pt x="921" y="273"/>
                    </a:cubicBezTo>
                    <a:cubicBezTo>
                      <a:pt x="933" y="276"/>
                      <a:pt x="944" y="277"/>
                      <a:pt x="955" y="277"/>
                    </a:cubicBezTo>
                    <a:cubicBezTo>
                      <a:pt x="1010" y="277"/>
                      <a:pt x="1058" y="245"/>
                      <a:pt x="1072" y="189"/>
                    </a:cubicBezTo>
                    <a:cubicBezTo>
                      <a:pt x="1089" y="122"/>
                      <a:pt x="1055" y="55"/>
                      <a:pt x="988" y="39"/>
                    </a:cubicBezTo>
                    <a:cubicBezTo>
                      <a:pt x="903" y="12"/>
                      <a:pt x="823" y="1"/>
                      <a:pt x="747" y="1"/>
                    </a:cubicBezTo>
                    <a:close/>
                  </a:path>
                </a:pathLst>
              </a:custGeom>
              <a:solidFill>
                <a:srgbClr val="002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53;p42"/>
              <p:cNvSpPr/>
              <p:nvPr/>
            </p:nvSpPr>
            <p:spPr>
              <a:xfrm>
                <a:off x="1616292" y="1571194"/>
                <a:ext cx="29398" cy="48939"/>
              </a:xfrm>
              <a:custGeom>
                <a:avLst/>
                <a:gdLst/>
                <a:ahLst/>
                <a:cxnLst/>
                <a:rect l="l" t="t" r="r" b="b"/>
                <a:pathLst>
                  <a:path w="671" h="1117" extrusionOk="0">
                    <a:moveTo>
                      <a:pt x="87" y="1"/>
                    </a:moveTo>
                    <a:cubicBezTo>
                      <a:pt x="62" y="1"/>
                      <a:pt x="37" y="9"/>
                      <a:pt x="17" y="28"/>
                    </a:cubicBezTo>
                    <a:cubicBezTo>
                      <a:pt x="1" y="62"/>
                      <a:pt x="1" y="129"/>
                      <a:pt x="34" y="146"/>
                    </a:cubicBezTo>
                    <a:cubicBezTo>
                      <a:pt x="34" y="162"/>
                      <a:pt x="436" y="480"/>
                      <a:pt x="503" y="1049"/>
                    </a:cubicBezTo>
                    <a:cubicBezTo>
                      <a:pt x="503" y="1083"/>
                      <a:pt x="536" y="1116"/>
                      <a:pt x="570" y="1116"/>
                    </a:cubicBezTo>
                    <a:lnTo>
                      <a:pt x="587" y="1116"/>
                    </a:lnTo>
                    <a:cubicBezTo>
                      <a:pt x="637" y="1116"/>
                      <a:pt x="670" y="1066"/>
                      <a:pt x="670" y="1033"/>
                    </a:cubicBezTo>
                    <a:cubicBezTo>
                      <a:pt x="603" y="380"/>
                      <a:pt x="151" y="28"/>
                      <a:pt x="135" y="12"/>
                    </a:cubicBezTo>
                    <a:cubicBezTo>
                      <a:pt x="121" y="5"/>
                      <a:pt x="104"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54;p42"/>
              <p:cNvSpPr/>
              <p:nvPr/>
            </p:nvSpPr>
            <p:spPr>
              <a:xfrm>
                <a:off x="1611166" y="1589464"/>
                <a:ext cx="27909" cy="10866"/>
              </a:xfrm>
              <a:custGeom>
                <a:avLst/>
                <a:gdLst/>
                <a:ahLst/>
                <a:cxnLst/>
                <a:rect l="l" t="t" r="r" b="b"/>
                <a:pathLst>
                  <a:path w="637" h="248" extrusionOk="0">
                    <a:moveTo>
                      <a:pt x="450" y="1"/>
                    </a:moveTo>
                    <a:cubicBezTo>
                      <a:pt x="260" y="1"/>
                      <a:pt x="65" y="80"/>
                      <a:pt x="51" y="80"/>
                    </a:cubicBezTo>
                    <a:cubicBezTo>
                      <a:pt x="17" y="97"/>
                      <a:pt x="1" y="147"/>
                      <a:pt x="17" y="197"/>
                    </a:cubicBezTo>
                    <a:cubicBezTo>
                      <a:pt x="17" y="214"/>
                      <a:pt x="51" y="247"/>
                      <a:pt x="84" y="247"/>
                    </a:cubicBezTo>
                    <a:cubicBezTo>
                      <a:pt x="101" y="247"/>
                      <a:pt x="118" y="247"/>
                      <a:pt x="118" y="231"/>
                    </a:cubicBezTo>
                    <a:cubicBezTo>
                      <a:pt x="172" y="217"/>
                      <a:pt x="312" y="171"/>
                      <a:pt x="435" y="171"/>
                    </a:cubicBezTo>
                    <a:cubicBezTo>
                      <a:pt x="465" y="171"/>
                      <a:pt x="493" y="174"/>
                      <a:pt x="519" y="180"/>
                    </a:cubicBezTo>
                    <a:cubicBezTo>
                      <a:pt x="570" y="180"/>
                      <a:pt x="620" y="164"/>
                      <a:pt x="620" y="114"/>
                    </a:cubicBezTo>
                    <a:cubicBezTo>
                      <a:pt x="637" y="80"/>
                      <a:pt x="603" y="30"/>
                      <a:pt x="570" y="13"/>
                    </a:cubicBezTo>
                    <a:cubicBezTo>
                      <a:pt x="531" y="4"/>
                      <a:pt x="491"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55;p42"/>
              <p:cNvSpPr/>
              <p:nvPr/>
            </p:nvSpPr>
            <p:spPr>
              <a:xfrm>
                <a:off x="1462291" y="1456317"/>
                <a:ext cx="293369" cy="199040"/>
              </a:xfrm>
              <a:custGeom>
                <a:avLst/>
                <a:gdLst/>
                <a:ahLst/>
                <a:cxnLst/>
                <a:rect l="l" t="t" r="r" b="b"/>
                <a:pathLst>
                  <a:path w="6696" h="4543" extrusionOk="0">
                    <a:moveTo>
                      <a:pt x="2732" y="0"/>
                    </a:moveTo>
                    <a:cubicBezTo>
                      <a:pt x="2618" y="0"/>
                      <a:pt x="2510" y="7"/>
                      <a:pt x="2411" y="22"/>
                    </a:cubicBezTo>
                    <a:cubicBezTo>
                      <a:pt x="1005" y="240"/>
                      <a:pt x="1" y="2249"/>
                      <a:pt x="1122" y="3538"/>
                    </a:cubicBezTo>
                    <a:cubicBezTo>
                      <a:pt x="1407" y="3839"/>
                      <a:pt x="1792" y="4190"/>
                      <a:pt x="2244" y="4542"/>
                    </a:cubicBezTo>
                    <a:cubicBezTo>
                      <a:pt x="2252" y="4542"/>
                      <a:pt x="2260" y="4543"/>
                      <a:pt x="2269" y="4543"/>
                    </a:cubicBezTo>
                    <a:cubicBezTo>
                      <a:pt x="2566" y="4543"/>
                      <a:pt x="2935" y="4260"/>
                      <a:pt x="3131" y="3755"/>
                    </a:cubicBezTo>
                    <a:cubicBezTo>
                      <a:pt x="2762" y="3270"/>
                      <a:pt x="2645" y="2600"/>
                      <a:pt x="3147" y="2249"/>
                    </a:cubicBezTo>
                    <a:cubicBezTo>
                      <a:pt x="3343" y="2110"/>
                      <a:pt x="3524" y="2056"/>
                      <a:pt x="3689" y="2056"/>
                    </a:cubicBezTo>
                    <a:cubicBezTo>
                      <a:pt x="4258" y="2056"/>
                      <a:pt x="4620" y="2701"/>
                      <a:pt x="4620" y="2701"/>
                    </a:cubicBezTo>
                    <a:cubicBezTo>
                      <a:pt x="4620" y="2701"/>
                      <a:pt x="4648" y="3429"/>
                      <a:pt x="4877" y="3429"/>
                    </a:cubicBezTo>
                    <a:cubicBezTo>
                      <a:pt x="4901" y="3429"/>
                      <a:pt x="4927" y="3421"/>
                      <a:pt x="4955" y="3404"/>
                    </a:cubicBezTo>
                    <a:cubicBezTo>
                      <a:pt x="5256" y="3203"/>
                      <a:pt x="4989" y="1596"/>
                      <a:pt x="4989" y="1596"/>
                    </a:cubicBezTo>
                    <a:cubicBezTo>
                      <a:pt x="5273" y="1596"/>
                      <a:pt x="5575" y="1345"/>
                      <a:pt x="5809" y="1043"/>
                    </a:cubicBezTo>
                    <a:cubicBezTo>
                      <a:pt x="6093" y="1110"/>
                      <a:pt x="6395" y="1228"/>
                      <a:pt x="6696" y="1261"/>
                    </a:cubicBezTo>
                    <a:cubicBezTo>
                      <a:pt x="6562" y="1110"/>
                      <a:pt x="6378" y="977"/>
                      <a:pt x="6177" y="910"/>
                    </a:cubicBezTo>
                    <a:cubicBezTo>
                      <a:pt x="5304" y="563"/>
                      <a:pt x="3753" y="0"/>
                      <a:pt x="273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56;p42"/>
              <p:cNvSpPr/>
              <p:nvPr/>
            </p:nvSpPr>
            <p:spPr>
              <a:xfrm>
                <a:off x="1732177" y="1549595"/>
                <a:ext cx="47712" cy="94766"/>
              </a:xfrm>
              <a:custGeom>
                <a:avLst/>
                <a:gdLst/>
                <a:ahLst/>
                <a:cxnLst/>
                <a:rect l="l" t="t" r="r" b="b"/>
                <a:pathLst>
                  <a:path w="1089" h="2163" extrusionOk="0">
                    <a:moveTo>
                      <a:pt x="641" y="102"/>
                    </a:moveTo>
                    <a:cubicBezTo>
                      <a:pt x="645" y="102"/>
                      <a:pt x="649" y="103"/>
                      <a:pt x="653" y="103"/>
                    </a:cubicBezTo>
                    <a:cubicBezTo>
                      <a:pt x="837" y="120"/>
                      <a:pt x="988" y="521"/>
                      <a:pt x="921" y="1090"/>
                    </a:cubicBezTo>
                    <a:cubicBezTo>
                      <a:pt x="921" y="1107"/>
                      <a:pt x="921" y="1107"/>
                      <a:pt x="921" y="1124"/>
                    </a:cubicBezTo>
                    <a:lnTo>
                      <a:pt x="904" y="1224"/>
                    </a:lnTo>
                    <a:cubicBezTo>
                      <a:pt x="840" y="1719"/>
                      <a:pt x="624" y="2047"/>
                      <a:pt x="459" y="2047"/>
                    </a:cubicBezTo>
                    <a:cubicBezTo>
                      <a:pt x="451" y="2047"/>
                      <a:pt x="443" y="2046"/>
                      <a:pt x="436" y="2045"/>
                    </a:cubicBezTo>
                    <a:cubicBezTo>
                      <a:pt x="251" y="2028"/>
                      <a:pt x="101" y="1609"/>
                      <a:pt x="168" y="1040"/>
                    </a:cubicBezTo>
                    <a:cubicBezTo>
                      <a:pt x="233" y="467"/>
                      <a:pt x="459" y="102"/>
                      <a:pt x="641" y="102"/>
                    </a:cubicBezTo>
                    <a:close/>
                    <a:moveTo>
                      <a:pt x="640" y="1"/>
                    </a:moveTo>
                    <a:cubicBezTo>
                      <a:pt x="368" y="1"/>
                      <a:pt x="132" y="442"/>
                      <a:pt x="67" y="1024"/>
                    </a:cubicBezTo>
                    <a:cubicBezTo>
                      <a:pt x="0" y="1626"/>
                      <a:pt x="151" y="2128"/>
                      <a:pt x="419" y="2162"/>
                    </a:cubicBezTo>
                    <a:cubicBezTo>
                      <a:pt x="424" y="2162"/>
                      <a:pt x="429" y="2162"/>
                      <a:pt x="434" y="2162"/>
                    </a:cubicBezTo>
                    <a:cubicBezTo>
                      <a:pt x="696" y="2162"/>
                      <a:pt x="939" y="1749"/>
                      <a:pt x="1021" y="1191"/>
                    </a:cubicBezTo>
                    <a:cubicBezTo>
                      <a:pt x="1021" y="1174"/>
                      <a:pt x="1021" y="1141"/>
                      <a:pt x="1021" y="1124"/>
                    </a:cubicBezTo>
                    <a:cubicBezTo>
                      <a:pt x="1021" y="1107"/>
                      <a:pt x="1021" y="1090"/>
                      <a:pt x="1021" y="1074"/>
                    </a:cubicBezTo>
                    <a:cubicBezTo>
                      <a:pt x="1088" y="505"/>
                      <a:pt x="921" y="19"/>
                      <a:pt x="653" y="2"/>
                    </a:cubicBezTo>
                    <a:lnTo>
                      <a:pt x="670" y="2"/>
                    </a:lnTo>
                    <a:cubicBezTo>
                      <a:pt x="660" y="1"/>
                      <a:pt x="650" y="1"/>
                      <a:pt x="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57;p42"/>
              <p:cNvSpPr/>
              <p:nvPr/>
            </p:nvSpPr>
            <p:spPr>
              <a:xfrm>
                <a:off x="1771784" y="1596606"/>
                <a:ext cx="11041" cy="7711"/>
              </a:xfrm>
              <a:custGeom>
                <a:avLst/>
                <a:gdLst/>
                <a:ahLst/>
                <a:cxnLst/>
                <a:rect l="l" t="t" r="r" b="b"/>
                <a:pathLst>
                  <a:path w="252" h="176" extrusionOk="0">
                    <a:moveTo>
                      <a:pt x="101" y="1"/>
                    </a:moveTo>
                    <a:cubicBezTo>
                      <a:pt x="67" y="1"/>
                      <a:pt x="50" y="1"/>
                      <a:pt x="17" y="17"/>
                    </a:cubicBezTo>
                    <a:cubicBezTo>
                      <a:pt x="17" y="34"/>
                      <a:pt x="17" y="34"/>
                      <a:pt x="17" y="51"/>
                    </a:cubicBezTo>
                    <a:lnTo>
                      <a:pt x="0" y="151"/>
                    </a:lnTo>
                    <a:cubicBezTo>
                      <a:pt x="17" y="151"/>
                      <a:pt x="34" y="135"/>
                      <a:pt x="34" y="135"/>
                    </a:cubicBezTo>
                    <a:cubicBezTo>
                      <a:pt x="34" y="135"/>
                      <a:pt x="67" y="101"/>
                      <a:pt x="101" y="101"/>
                    </a:cubicBezTo>
                    <a:cubicBezTo>
                      <a:pt x="101" y="101"/>
                      <a:pt x="117" y="101"/>
                      <a:pt x="117" y="118"/>
                    </a:cubicBezTo>
                    <a:cubicBezTo>
                      <a:pt x="134" y="118"/>
                      <a:pt x="134" y="135"/>
                      <a:pt x="151" y="151"/>
                    </a:cubicBezTo>
                    <a:cubicBezTo>
                      <a:pt x="163" y="163"/>
                      <a:pt x="183" y="175"/>
                      <a:pt x="200" y="175"/>
                    </a:cubicBezTo>
                    <a:cubicBezTo>
                      <a:pt x="207" y="175"/>
                      <a:pt x="213" y="173"/>
                      <a:pt x="218" y="168"/>
                    </a:cubicBezTo>
                    <a:lnTo>
                      <a:pt x="218" y="151"/>
                    </a:lnTo>
                    <a:cubicBezTo>
                      <a:pt x="235" y="151"/>
                      <a:pt x="251" y="118"/>
                      <a:pt x="235" y="84"/>
                    </a:cubicBezTo>
                    <a:cubicBezTo>
                      <a:pt x="201" y="34"/>
                      <a:pt x="151" y="17"/>
                      <a:pt x="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58;p42"/>
              <p:cNvSpPr/>
              <p:nvPr/>
            </p:nvSpPr>
            <p:spPr>
              <a:xfrm>
                <a:off x="1685254" y="1580483"/>
                <a:ext cx="55028" cy="11786"/>
              </a:xfrm>
              <a:custGeom>
                <a:avLst/>
                <a:gdLst/>
                <a:ahLst/>
                <a:cxnLst/>
                <a:rect l="l" t="t" r="r" b="b"/>
                <a:pathLst>
                  <a:path w="1256" h="269" extrusionOk="0">
                    <a:moveTo>
                      <a:pt x="0" y="0"/>
                    </a:moveTo>
                    <a:lnTo>
                      <a:pt x="0" y="101"/>
                    </a:lnTo>
                    <a:lnTo>
                      <a:pt x="1189" y="268"/>
                    </a:lnTo>
                    <a:cubicBezTo>
                      <a:pt x="1222" y="268"/>
                      <a:pt x="1239" y="252"/>
                      <a:pt x="1255" y="218"/>
                    </a:cubicBezTo>
                    <a:cubicBezTo>
                      <a:pt x="1255" y="201"/>
                      <a:pt x="1239" y="168"/>
                      <a:pt x="1205" y="168"/>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59;p42"/>
              <p:cNvSpPr/>
              <p:nvPr/>
            </p:nvSpPr>
            <p:spPr>
              <a:xfrm>
                <a:off x="1721925" y="2404033"/>
                <a:ext cx="473044" cy="41841"/>
              </a:xfrm>
              <a:custGeom>
                <a:avLst/>
                <a:gdLst/>
                <a:ahLst/>
                <a:cxnLst/>
                <a:rect l="l" t="t" r="r" b="b"/>
                <a:pathLst>
                  <a:path w="10797" h="955" extrusionOk="0">
                    <a:moveTo>
                      <a:pt x="0" y="1"/>
                    </a:moveTo>
                    <a:lnTo>
                      <a:pt x="0" y="955"/>
                    </a:lnTo>
                    <a:lnTo>
                      <a:pt x="10796" y="955"/>
                    </a:lnTo>
                    <a:lnTo>
                      <a:pt x="10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60;p42"/>
              <p:cNvSpPr/>
              <p:nvPr/>
            </p:nvSpPr>
            <p:spPr>
              <a:xfrm>
                <a:off x="2157511" y="2025621"/>
                <a:ext cx="199522" cy="420249"/>
              </a:xfrm>
              <a:custGeom>
                <a:avLst/>
                <a:gdLst/>
                <a:ahLst/>
                <a:cxnLst/>
                <a:rect l="l" t="t" r="r" b="b"/>
                <a:pathLst>
                  <a:path w="4554" h="9592" extrusionOk="0">
                    <a:moveTo>
                      <a:pt x="3583" y="1"/>
                    </a:moveTo>
                    <a:lnTo>
                      <a:pt x="1" y="9274"/>
                    </a:lnTo>
                    <a:lnTo>
                      <a:pt x="854" y="9592"/>
                    </a:lnTo>
                    <a:lnTo>
                      <a:pt x="4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61;p42"/>
              <p:cNvSpPr/>
              <p:nvPr/>
            </p:nvSpPr>
            <p:spPr>
              <a:xfrm>
                <a:off x="1781291" y="2406136"/>
                <a:ext cx="223006" cy="95205"/>
              </a:xfrm>
              <a:custGeom>
                <a:avLst/>
                <a:gdLst/>
                <a:ahLst/>
                <a:cxnLst/>
                <a:rect l="l" t="t" r="r" b="b"/>
                <a:pathLst>
                  <a:path w="5090" h="2173" extrusionOk="0">
                    <a:moveTo>
                      <a:pt x="665" y="1"/>
                    </a:moveTo>
                    <a:cubicBezTo>
                      <a:pt x="639" y="1"/>
                      <a:pt x="608" y="7"/>
                      <a:pt x="570" y="20"/>
                    </a:cubicBezTo>
                    <a:cubicBezTo>
                      <a:pt x="118" y="187"/>
                      <a:pt x="1" y="924"/>
                      <a:pt x="1" y="924"/>
                    </a:cubicBezTo>
                    <a:cubicBezTo>
                      <a:pt x="1" y="924"/>
                      <a:pt x="620" y="1811"/>
                      <a:pt x="1792" y="2095"/>
                    </a:cubicBezTo>
                    <a:cubicBezTo>
                      <a:pt x="2028" y="2149"/>
                      <a:pt x="2259" y="2173"/>
                      <a:pt x="2482" y="2173"/>
                    </a:cubicBezTo>
                    <a:cubicBezTo>
                      <a:pt x="3370" y="2173"/>
                      <a:pt x="4139" y="1804"/>
                      <a:pt x="4621" y="1510"/>
                    </a:cubicBezTo>
                    <a:cubicBezTo>
                      <a:pt x="4771" y="1426"/>
                      <a:pt x="4905" y="1325"/>
                      <a:pt x="4989" y="1242"/>
                    </a:cubicBezTo>
                    <a:cubicBezTo>
                      <a:pt x="5073" y="1175"/>
                      <a:pt x="5089" y="1058"/>
                      <a:pt x="5039" y="974"/>
                    </a:cubicBezTo>
                    <a:cubicBezTo>
                      <a:pt x="5022" y="940"/>
                      <a:pt x="5006" y="907"/>
                      <a:pt x="4972" y="890"/>
                    </a:cubicBezTo>
                    <a:cubicBezTo>
                      <a:pt x="4939" y="857"/>
                      <a:pt x="4905" y="840"/>
                      <a:pt x="4855" y="840"/>
                    </a:cubicBezTo>
                    <a:cubicBezTo>
                      <a:pt x="4771" y="840"/>
                      <a:pt x="4688" y="823"/>
                      <a:pt x="4587" y="823"/>
                    </a:cubicBezTo>
                    <a:lnTo>
                      <a:pt x="4420" y="823"/>
                    </a:lnTo>
                    <a:cubicBezTo>
                      <a:pt x="4273" y="817"/>
                      <a:pt x="4117" y="813"/>
                      <a:pt x="3956" y="813"/>
                    </a:cubicBezTo>
                    <a:cubicBezTo>
                      <a:pt x="3677" y="813"/>
                      <a:pt x="3384" y="825"/>
                      <a:pt x="3097" y="857"/>
                    </a:cubicBezTo>
                    <a:cubicBezTo>
                      <a:pt x="2881" y="879"/>
                      <a:pt x="2625" y="889"/>
                      <a:pt x="2363" y="889"/>
                    </a:cubicBezTo>
                    <a:cubicBezTo>
                      <a:pt x="1634" y="889"/>
                      <a:pt x="861" y="808"/>
                      <a:pt x="788" y="673"/>
                    </a:cubicBezTo>
                    <a:cubicBezTo>
                      <a:pt x="682" y="507"/>
                      <a:pt x="903" y="1"/>
                      <a:pt x="665" y="1"/>
                    </a:cubicBez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roup 69"/>
          <p:cNvGrpSpPr/>
          <p:nvPr/>
        </p:nvGrpSpPr>
        <p:grpSpPr>
          <a:xfrm>
            <a:off x="3222922" y="2920003"/>
            <a:ext cx="5040129" cy="1055439"/>
            <a:chOff x="3222923" y="1359375"/>
            <a:chExt cx="5040129" cy="1055439"/>
          </a:xfrm>
        </p:grpSpPr>
        <p:sp>
          <p:nvSpPr>
            <p:cNvPr id="71" name="Google Shape;2116;p42"/>
            <p:cNvSpPr/>
            <p:nvPr/>
          </p:nvSpPr>
          <p:spPr>
            <a:xfrm rot="5400000">
              <a:off x="5215268" y="-632970"/>
              <a:ext cx="1055439" cy="5040129"/>
            </a:xfrm>
            <a:prstGeom prst="wedgeRoundRectCallout">
              <a:avLst>
                <a:gd name="adj1" fmla="val -2403"/>
                <a:gd name="adj2" fmla="val 62300"/>
                <a:gd name="adj3" fmla="val 0"/>
              </a:avLst>
            </a:prstGeom>
            <a:solidFill>
              <a:srgbClr val="E7F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TextBox 98"/>
            <p:cNvSpPr txBox="1"/>
            <p:nvPr/>
          </p:nvSpPr>
          <p:spPr>
            <a:xfrm>
              <a:off x="3222923" y="1671650"/>
              <a:ext cx="5040129" cy="430887"/>
            </a:xfrm>
            <a:prstGeom prst="rect">
              <a:avLst/>
            </a:prstGeom>
            <a:noFill/>
          </p:spPr>
          <p:txBody>
            <a:bodyPr wrap="square" rtlCol="0">
              <a:spAutoFit/>
            </a:bodyPr>
            <a:lstStyle/>
            <a:p>
              <a:pPr algn="ctr"/>
              <a:r>
                <a:rPr lang="en-US" sz="2200"/>
                <a:t>Hoàn thành bài tập phần </a:t>
              </a:r>
              <a:r>
                <a:rPr lang="en-US" sz="2200" i="1"/>
                <a:t>Vận dụng</a:t>
              </a:r>
              <a:r>
                <a:rPr lang="en-US" sz="2200"/>
                <a:t>.</a:t>
              </a:r>
            </a:p>
          </p:txBody>
        </p:sp>
      </p:grpSp>
    </p:spTree>
    <p:extLst>
      <p:ext uri="{BB962C8B-B14F-4D97-AF65-F5344CB8AC3E}">
        <p14:creationId xmlns:p14="http://schemas.microsoft.com/office/powerpoint/2010/main" val="217027480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wipe(left)">
                                      <p:cBhvr>
                                        <p:cTn id="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80"/>
        <p:cNvGrpSpPr/>
        <p:nvPr/>
      </p:nvGrpSpPr>
      <p:grpSpPr>
        <a:xfrm>
          <a:off x="0" y="0"/>
          <a:ext cx="0" cy="0"/>
          <a:chOff x="0" y="0"/>
          <a:chExt cx="0" cy="0"/>
        </a:xfrm>
      </p:grpSpPr>
      <p:sp>
        <p:nvSpPr>
          <p:cNvPr id="81" name="Google Shape;81;p17"/>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p:cNvGrpSpPr/>
          <p:nvPr/>
        </p:nvGrpSpPr>
        <p:grpSpPr>
          <a:xfrm>
            <a:off x="-539540" y="459757"/>
            <a:ext cx="5837254" cy="4342838"/>
            <a:chOff x="-539540" y="971361"/>
            <a:chExt cx="5149602" cy="3831234"/>
          </a:xfrm>
        </p:grpSpPr>
        <p:sp>
          <p:nvSpPr>
            <p:cNvPr id="84" name="Google Shape;84;p17"/>
            <p:cNvSpPr/>
            <p:nvPr/>
          </p:nvSpPr>
          <p:spPr>
            <a:xfrm rot="-2240934" flipH="1">
              <a:off x="-539540" y="971361"/>
              <a:ext cx="4039656" cy="2967477"/>
            </a:xfrm>
            <a:custGeom>
              <a:avLst/>
              <a:gdLst/>
              <a:ahLst/>
              <a:cxnLst/>
              <a:rect l="l" t="t" r="r" b="b"/>
              <a:pathLst>
                <a:path w="151443" h="111248" extrusionOk="0">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7"/>
            <p:cNvSpPr/>
            <p:nvPr/>
          </p:nvSpPr>
          <p:spPr>
            <a:xfrm flipH="1">
              <a:off x="297168" y="4550756"/>
              <a:ext cx="4312894" cy="251839"/>
            </a:xfrm>
            <a:custGeom>
              <a:avLst/>
              <a:gdLst/>
              <a:ahLst/>
              <a:cxnLst/>
              <a:rect l="l" t="t" r="r" b="b"/>
              <a:pathLst>
                <a:path w="161683" h="9441" extrusionOk="0">
                  <a:moveTo>
                    <a:pt x="80825" y="1"/>
                  </a:moveTo>
                  <a:cubicBezTo>
                    <a:pt x="36193" y="1"/>
                    <a:pt x="1" y="2136"/>
                    <a:pt x="1" y="4738"/>
                  </a:cubicBezTo>
                  <a:cubicBezTo>
                    <a:pt x="1" y="7339"/>
                    <a:pt x="36193" y="9441"/>
                    <a:pt x="80859" y="9441"/>
                  </a:cubicBezTo>
                  <a:cubicBezTo>
                    <a:pt x="125490" y="9441"/>
                    <a:pt x="161683" y="7339"/>
                    <a:pt x="161683" y="4738"/>
                  </a:cubicBezTo>
                  <a:cubicBezTo>
                    <a:pt x="161683" y="2136"/>
                    <a:pt x="125490" y="1"/>
                    <a:pt x="80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17"/>
            <p:cNvGrpSpPr/>
            <p:nvPr/>
          </p:nvGrpSpPr>
          <p:grpSpPr>
            <a:xfrm flipH="1">
              <a:off x="297155" y="1855875"/>
              <a:ext cx="3688925" cy="2838646"/>
              <a:chOff x="946975" y="932450"/>
              <a:chExt cx="1304475" cy="1003800"/>
            </a:xfrm>
          </p:grpSpPr>
          <p:sp>
            <p:nvSpPr>
              <p:cNvPr id="90" name="Google Shape;90;p17"/>
              <p:cNvSpPr/>
              <p:nvPr/>
            </p:nvSpPr>
            <p:spPr>
              <a:xfrm>
                <a:off x="1024500" y="1659900"/>
                <a:ext cx="119325" cy="74950"/>
              </a:xfrm>
              <a:custGeom>
                <a:avLst/>
                <a:gdLst/>
                <a:ahLst/>
                <a:cxnLst/>
                <a:rect l="l" t="t" r="r" b="b"/>
                <a:pathLst>
                  <a:path w="4773" h="2998" extrusionOk="0">
                    <a:moveTo>
                      <a:pt x="4773" y="0"/>
                    </a:moveTo>
                    <a:lnTo>
                      <a:pt x="4773" y="0"/>
                    </a:lnTo>
                    <a:cubicBezTo>
                      <a:pt x="2986" y="307"/>
                      <a:pt x="2144" y="1149"/>
                      <a:pt x="1736" y="1864"/>
                    </a:cubicBezTo>
                    <a:cubicBezTo>
                      <a:pt x="1429" y="613"/>
                      <a:pt x="0" y="256"/>
                      <a:pt x="0" y="256"/>
                    </a:cubicBezTo>
                    <a:lnTo>
                      <a:pt x="0" y="256"/>
                    </a:lnTo>
                    <a:cubicBezTo>
                      <a:pt x="38" y="1966"/>
                      <a:pt x="906" y="2604"/>
                      <a:pt x="1404" y="2833"/>
                    </a:cubicBezTo>
                    <a:cubicBezTo>
                      <a:pt x="1391" y="2923"/>
                      <a:pt x="1391" y="2986"/>
                      <a:pt x="1391" y="2986"/>
                    </a:cubicBezTo>
                    <a:cubicBezTo>
                      <a:pt x="1492" y="2994"/>
                      <a:pt x="1590" y="2997"/>
                      <a:pt x="1686" y="2997"/>
                    </a:cubicBezTo>
                    <a:cubicBezTo>
                      <a:pt x="4498" y="2997"/>
                      <a:pt x="4773" y="1"/>
                      <a:pt x="47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7"/>
              <p:cNvSpPr/>
              <p:nvPr/>
            </p:nvSpPr>
            <p:spPr>
              <a:xfrm>
                <a:off x="946975" y="1720275"/>
                <a:ext cx="264800" cy="215975"/>
              </a:xfrm>
              <a:custGeom>
                <a:avLst/>
                <a:gdLst/>
                <a:ahLst/>
                <a:cxnLst/>
                <a:rect l="l" t="t" r="r" b="b"/>
                <a:pathLst>
                  <a:path w="10592" h="8639" extrusionOk="0">
                    <a:moveTo>
                      <a:pt x="3366" y="0"/>
                    </a:moveTo>
                    <a:cubicBezTo>
                      <a:pt x="2751" y="0"/>
                      <a:pt x="2020" y="172"/>
                      <a:pt x="1264" y="725"/>
                    </a:cubicBezTo>
                    <a:cubicBezTo>
                      <a:pt x="64" y="1605"/>
                      <a:pt x="0" y="3404"/>
                      <a:pt x="511" y="5050"/>
                    </a:cubicBezTo>
                    <a:cubicBezTo>
                      <a:pt x="945" y="6467"/>
                      <a:pt x="1799" y="7756"/>
                      <a:pt x="2731" y="8241"/>
                    </a:cubicBezTo>
                    <a:cubicBezTo>
                      <a:pt x="3309" y="8544"/>
                      <a:pt x="3788" y="8638"/>
                      <a:pt x="4162" y="8638"/>
                    </a:cubicBezTo>
                    <a:cubicBezTo>
                      <a:pt x="4778" y="8638"/>
                      <a:pt x="5105" y="8381"/>
                      <a:pt x="5105" y="8381"/>
                    </a:cubicBezTo>
                    <a:cubicBezTo>
                      <a:pt x="5105" y="8381"/>
                      <a:pt x="5271" y="8624"/>
                      <a:pt x="5785" y="8624"/>
                    </a:cubicBezTo>
                    <a:cubicBezTo>
                      <a:pt x="6137" y="8624"/>
                      <a:pt x="6652" y="8510"/>
                      <a:pt x="7389" y="8126"/>
                    </a:cubicBezTo>
                    <a:cubicBezTo>
                      <a:pt x="9137" y="7220"/>
                      <a:pt x="10592" y="2128"/>
                      <a:pt x="8741" y="674"/>
                    </a:cubicBezTo>
                    <a:cubicBezTo>
                      <a:pt x="8665" y="610"/>
                      <a:pt x="8588" y="559"/>
                      <a:pt x="8512" y="520"/>
                    </a:cubicBezTo>
                    <a:cubicBezTo>
                      <a:pt x="7920" y="187"/>
                      <a:pt x="7321" y="78"/>
                      <a:pt x="6793" y="78"/>
                    </a:cubicBezTo>
                    <a:cubicBezTo>
                      <a:pt x="5807" y="78"/>
                      <a:pt x="5066" y="457"/>
                      <a:pt x="5066" y="457"/>
                    </a:cubicBezTo>
                    <a:cubicBezTo>
                      <a:pt x="5066" y="457"/>
                      <a:pt x="4370" y="0"/>
                      <a:pt x="3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7"/>
              <p:cNvSpPr/>
              <p:nvPr/>
            </p:nvSpPr>
            <p:spPr>
              <a:xfrm>
                <a:off x="946975" y="1720275"/>
                <a:ext cx="223650" cy="170900"/>
              </a:xfrm>
              <a:custGeom>
                <a:avLst/>
                <a:gdLst/>
                <a:ahLst/>
                <a:cxnLst/>
                <a:rect l="l" t="t" r="r" b="b"/>
                <a:pathLst>
                  <a:path w="8946" h="6836" extrusionOk="0">
                    <a:moveTo>
                      <a:pt x="3366" y="0"/>
                    </a:moveTo>
                    <a:cubicBezTo>
                      <a:pt x="2751" y="0"/>
                      <a:pt x="2020" y="172"/>
                      <a:pt x="1264" y="725"/>
                    </a:cubicBezTo>
                    <a:cubicBezTo>
                      <a:pt x="64" y="1605"/>
                      <a:pt x="0" y="3404"/>
                      <a:pt x="498" y="5050"/>
                    </a:cubicBezTo>
                    <a:cubicBezTo>
                      <a:pt x="906" y="5676"/>
                      <a:pt x="1391" y="6173"/>
                      <a:pt x="1902" y="6441"/>
                    </a:cubicBezTo>
                    <a:cubicBezTo>
                      <a:pt x="2472" y="6741"/>
                      <a:pt x="2947" y="6835"/>
                      <a:pt x="3319" y="6835"/>
                    </a:cubicBezTo>
                    <a:cubicBezTo>
                      <a:pt x="3944" y="6835"/>
                      <a:pt x="4275" y="6569"/>
                      <a:pt x="4275" y="6569"/>
                    </a:cubicBezTo>
                    <a:cubicBezTo>
                      <a:pt x="4275" y="6569"/>
                      <a:pt x="4437" y="6812"/>
                      <a:pt x="4947" y="6812"/>
                    </a:cubicBezTo>
                    <a:cubicBezTo>
                      <a:pt x="5297" y="6812"/>
                      <a:pt x="5810" y="6698"/>
                      <a:pt x="6546" y="6314"/>
                    </a:cubicBezTo>
                    <a:cubicBezTo>
                      <a:pt x="7823" y="5650"/>
                      <a:pt x="8945" y="2754"/>
                      <a:pt x="8741" y="674"/>
                    </a:cubicBezTo>
                    <a:cubicBezTo>
                      <a:pt x="8665" y="610"/>
                      <a:pt x="8588" y="571"/>
                      <a:pt x="8512" y="520"/>
                    </a:cubicBezTo>
                    <a:cubicBezTo>
                      <a:pt x="7915" y="187"/>
                      <a:pt x="7316" y="78"/>
                      <a:pt x="6788" y="78"/>
                    </a:cubicBezTo>
                    <a:cubicBezTo>
                      <a:pt x="5802" y="78"/>
                      <a:pt x="5066" y="457"/>
                      <a:pt x="5066" y="457"/>
                    </a:cubicBezTo>
                    <a:cubicBezTo>
                      <a:pt x="5066" y="457"/>
                      <a:pt x="4370" y="0"/>
                      <a:pt x="3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p:nvPr/>
            </p:nvSpPr>
            <p:spPr>
              <a:xfrm>
                <a:off x="1279075" y="1787925"/>
                <a:ext cx="48500" cy="13325"/>
              </a:xfrm>
              <a:custGeom>
                <a:avLst/>
                <a:gdLst/>
                <a:ahLst/>
                <a:cxnLst/>
                <a:rect l="l" t="t" r="r" b="b"/>
                <a:pathLst>
                  <a:path w="1940" h="533" extrusionOk="0">
                    <a:moveTo>
                      <a:pt x="1282" y="1"/>
                    </a:moveTo>
                    <a:cubicBezTo>
                      <a:pt x="908" y="1"/>
                      <a:pt x="444" y="108"/>
                      <a:pt x="0" y="316"/>
                    </a:cubicBezTo>
                    <a:lnTo>
                      <a:pt x="0" y="532"/>
                    </a:lnTo>
                    <a:cubicBezTo>
                      <a:pt x="391" y="234"/>
                      <a:pt x="763" y="145"/>
                      <a:pt x="1068" y="145"/>
                    </a:cubicBezTo>
                    <a:cubicBezTo>
                      <a:pt x="1520" y="145"/>
                      <a:pt x="1825" y="341"/>
                      <a:pt x="1825" y="341"/>
                    </a:cubicBezTo>
                    <a:lnTo>
                      <a:pt x="1940" y="201"/>
                    </a:lnTo>
                    <a:cubicBezTo>
                      <a:pt x="1811" y="66"/>
                      <a:pt x="1574" y="1"/>
                      <a:pt x="1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a:off x="1112225" y="1792925"/>
                <a:ext cx="208650" cy="143275"/>
              </a:xfrm>
              <a:custGeom>
                <a:avLst/>
                <a:gdLst/>
                <a:ahLst/>
                <a:cxnLst/>
                <a:rect l="l" t="t" r="r" b="b"/>
                <a:pathLst>
                  <a:path w="8346" h="5731" extrusionOk="0">
                    <a:moveTo>
                      <a:pt x="6980" y="1"/>
                    </a:moveTo>
                    <a:lnTo>
                      <a:pt x="0" y="2476"/>
                    </a:lnTo>
                    <a:cubicBezTo>
                      <a:pt x="0" y="2476"/>
                      <a:pt x="434" y="4684"/>
                      <a:pt x="1391" y="5245"/>
                    </a:cubicBezTo>
                    <a:cubicBezTo>
                      <a:pt x="1417" y="5258"/>
                      <a:pt x="1442" y="5271"/>
                      <a:pt x="1468" y="5284"/>
                    </a:cubicBezTo>
                    <a:cubicBezTo>
                      <a:pt x="1863" y="5501"/>
                      <a:pt x="2387" y="5628"/>
                      <a:pt x="2935" y="5679"/>
                    </a:cubicBezTo>
                    <a:cubicBezTo>
                      <a:pt x="3253" y="5716"/>
                      <a:pt x="3579" y="5731"/>
                      <a:pt x="3895" y="5731"/>
                    </a:cubicBezTo>
                    <a:cubicBezTo>
                      <a:pt x="4353" y="5731"/>
                      <a:pt x="4788" y="5699"/>
                      <a:pt x="5143" y="5654"/>
                    </a:cubicBezTo>
                    <a:cubicBezTo>
                      <a:pt x="6751" y="5475"/>
                      <a:pt x="8346" y="3012"/>
                      <a:pt x="7031" y="116"/>
                    </a:cubicBezTo>
                    <a:cubicBezTo>
                      <a:pt x="7019" y="77"/>
                      <a:pt x="6993" y="39"/>
                      <a:pt x="6980" y="13"/>
                    </a:cubicBezTo>
                    <a:cubicBezTo>
                      <a:pt x="6980" y="1"/>
                      <a:pt x="6980" y="1"/>
                      <a:pt x="6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a:off x="1112225" y="1792925"/>
                <a:ext cx="201650" cy="136575"/>
              </a:xfrm>
              <a:custGeom>
                <a:avLst/>
                <a:gdLst/>
                <a:ahLst/>
                <a:cxnLst/>
                <a:rect l="l" t="t" r="r" b="b"/>
                <a:pathLst>
                  <a:path w="8066" h="5463" extrusionOk="0">
                    <a:moveTo>
                      <a:pt x="6980" y="1"/>
                    </a:moveTo>
                    <a:lnTo>
                      <a:pt x="0" y="2489"/>
                    </a:lnTo>
                    <a:cubicBezTo>
                      <a:pt x="0" y="2489"/>
                      <a:pt x="2126" y="5462"/>
                      <a:pt x="4676" y="5462"/>
                    </a:cubicBezTo>
                    <a:cubicBezTo>
                      <a:pt x="4687" y="5462"/>
                      <a:pt x="4698" y="5462"/>
                      <a:pt x="4709" y="5462"/>
                    </a:cubicBezTo>
                    <a:cubicBezTo>
                      <a:pt x="7261" y="5424"/>
                      <a:pt x="8065" y="2234"/>
                      <a:pt x="6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a:off x="1112225" y="1795800"/>
                <a:ext cx="208650" cy="140400"/>
              </a:xfrm>
              <a:custGeom>
                <a:avLst/>
                <a:gdLst/>
                <a:ahLst/>
                <a:cxnLst/>
                <a:rect l="l" t="t" r="r" b="b"/>
                <a:pathLst>
                  <a:path w="8346" h="5616" extrusionOk="0">
                    <a:moveTo>
                      <a:pt x="7031" y="1"/>
                    </a:moveTo>
                    <a:cubicBezTo>
                      <a:pt x="7453" y="958"/>
                      <a:pt x="8103" y="3829"/>
                      <a:pt x="5998" y="5130"/>
                    </a:cubicBezTo>
                    <a:cubicBezTo>
                      <a:pt x="5496" y="5442"/>
                      <a:pt x="4994" y="5572"/>
                      <a:pt x="4506" y="5572"/>
                    </a:cubicBezTo>
                    <a:cubicBezTo>
                      <a:pt x="2079" y="5572"/>
                      <a:pt x="0" y="2361"/>
                      <a:pt x="0" y="2361"/>
                    </a:cubicBezTo>
                    <a:lnTo>
                      <a:pt x="0" y="2361"/>
                    </a:lnTo>
                    <a:cubicBezTo>
                      <a:pt x="0" y="2361"/>
                      <a:pt x="434" y="4569"/>
                      <a:pt x="1391" y="5130"/>
                    </a:cubicBezTo>
                    <a:cubicBezTo>
                      <a:pt x="1417" y="5143"/>
                      <a:pt x="1442" y="5156"/>
                      <a:pt x="1468" y="5169"/>
                    </a:cubicBezTo>
                    <a:cubicBezTo>
                      <a:pt x="1812" y="5347"/>
                      <a:pt x="2348" y="5488"/>
                      <a:pt x="2935" y="5564"/>
                    </a:cubicBezTo>
                    <a:cubicBezTo>
                      <a:pt x="3253" y="5601"/>
                      <a:pt x="3579" y="5616"/>
                      <a:pt x="3895" y="5616"/>
                    </a:cubicBezTo>
                    <a:cubicBezTo>
                      <a:pt x="4353" y="5616"/>
                      <a:pt x="4788" y="5584"/>
                      <a:pt x="5143" y="5539"/>
                    </a:cubicBezTo>
                    <a:cubicBezTo>
                      <a:pt x="6751" y="5360"/>
                      <a:pt x="8346" y="2897"/>
                      <a:pt x="7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p:nvPr/>
            </p:nvSpPr>
            <p:spPr>
              <a:xfrm>
                <a:off x="1199950" y="1816950"/>
                <a:ext cx="37675" cy="23025"/>
              </a:xfrm>
              <a:custGeom>
                <a:avLst/>
                <a:gdLst/>
                <a:ahLst/>
                <a:cxnLst/>
                <a:rect l="l" t="t" r="r" b="b"/>
                <a:pathLst>
                  <a:path w="1507" h="921" extrusionOk="0">
                    <a:moveTo>
                      <a:pt x="1245" y="0"/>
                    </a:moveTo>
                    <a:cubicBezTo>
                      <a:pt x="1092" y="0"/>
                      <a:pt x="953" y="67"/>
                      <a:pt x="804" y="99"/>
                    </a:cubicBezTo>
                    <a:cubicBezTo>
                      <a:pt x="741" y="112"/>
                      <a:pt x="677" y="124"/>
                      <a:pt x="626" y="150"/>
                    </a:cubicBezTo>
                    <a:cubicBezTo>
                      <a:pt x="460" y="214"/>
                      <a:pt x="307" y="303"/>
                      <a:pt x="166" y="380"/>
                    </a:cubicBezTo>
                    <a:cubicBezTo>
                      <a:pt x="128" y="405"/>
                      <a:pt x="77" y="431"/>
                      <a:pt x="52" y="469"/>
                    </a:cubicBezTo>
                    <a:cubicBezTo>
                      <a:pt x="0" y="545"/>
                      <a:pt x="13" y="648"/>
                      <a:pt x="64" y="724"/>
                    </a:cubicBezTo>
                    <a:cubicBezTo>
                      <a:pt x="128" y="788"/>
                      <a:pt x="205" y="826"/>
                      <a:pt x="294" y="864"/>
                    </a:cubicBezTo>
                    <a:cubicBezTo>
                      <a:pt x="403" y="902"/>
                      <a:pt x="519" y="921"/>
                      <a:pt x="636" y="921"/>
                    </a:cubicBezTo>
                    <a:cubicBezTo>
                      <a:pt x="872" y="921"/>
                      <a:pt x="1110" y="844"/>
                      <a:pt x="1289" y="699"/>
                    </a:cubicBezTo>
                    <a:cubicBezTo>
                      <a:pt x="1353" y="648"/>
                      <a:pt x="1404" y="596"/>
                      <a:pt x="1442" y="533"/>
                    </a:cubicBezTo>
                    <a:cubicBezTo>
                      <a:pt x="1493" y="431"/>
                      <a:pt x="1506" y="316"/>
                      <a:pt x="1506" y="214"/>
                    </a:cubicBezTo>
                    <a:cubicBezTo>
                      <a:pt x="1506" y="163"/>
                      <a:pt x="1506" y="112"/>
                      <a:pt x="1481" y="73"/>
                    </a:cubicBezTo>
                    <a:cubicBezTo>
                      <a:pt x="1442" y="35"/>
                      <a:pt x="1391" y="9"/>
                      <a:pt x="1340" y="9"/>
                    </a:cubicBezTo>
                    <a:cubicBezTo>
                      <a:pt x="1308" y="3"/>
                      <a:pt x="1276" y="0"/>
                      <a:pt x="1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p:nvPr/>
            </p:nvSpPr>
            <p:spPr>
              <a:xfrm>
                <a:off x="1211125" y="1820825"/>
                <a:ext cx="10850" cy="9775"/>
              </a:xfrm>
              <a:custGeom>
                <a:avLst/>
                <a:gdLst/>
                <a:ahLst/>
                <a:cxnLst/>
                <a:rect l="l" t="t" r="r" b="b"/>
                <a:pathLst>
                  <a:path w="434" h="391" extrusionOk="0">
                    <a:moveTo>
                      <a:pt x="301" y="1"/>
                    </a:moveTo>
                    <a:cubicBezTo>
                      <a:pt x="210" y="1"/>
                      <a:pt x="100" y="57"/>
                      <a:pt x="64" y="122"/>
                    </a:cubicBezTo>
                    <a:cubicBezTo>
                      <a:pt x="0" y="225"/>
                      <a:pt x="13" y="390"/>
                      <a:pt x="166" y="390"/>
                    </a:cubicBezTo>
                    <a:cubicBezTo>
                      <a:pt x="217" y="378"/>
                      <a:pt x="268" y="365"/>
                      <a:pt x="306" y="327"/>
                    </a:cubicBezTo>
                    <a:cubicBezTo>
                      <a:pt x="357" y="288"/>
                      <a:pt x="408" y="237"/>
                      <a:pt x="421" y="174"/>
                    </a:cubicBezTo>
                    <a:cubicBezTo>
                      <a:pt x="434" y="161"/>
                      <a:pt x="434" y="135"/>
                      <a:pt x="434" y="122"/>
                    </a:cubicBezTo>
                    <a:cubicBezTo>
                      <a:pt x="428" y="34"/>
                      <a:pt x="370"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a:off x="1444000" y="1563875"/>
                <a:ext cx="200375" cy="195900"/>
              </a:xfrm>
              <a:custGeom>
                <a:avLst/>
                <a:gdLst/>
                <a:ahLst/>
                <a:cxnLst/>
                <a:rect l="l" t="t" r="r" b="b"/>
                <a:pathLst>
                  <a:path w="8015" h="7836" fill="none" extrusionOk="0">
                    <a:moveTo>
                      <a:pt x="8014" y="1"/>
                    </a:moveTo>
                    <a:cubicBezTo>
                      <a:pt x="8014" y="1"/>
                      <a:pt x="7478" y="1302"/>
                      <a:pt x="4952" y="2157"/>
                    </a:cubicBezTo>
                    <a:cubicBezTo>
                      <a:pt x="2425" y="3012"/>
                      <a:pt x="0" y="5666"/>
                      <a:pt x="3420" y="7836"/>
                    </a:cubicBezTo>
                  </a:path>
                </a:pathLst>
              </a:custGeom>
              <a:noFill/>
              <a:ln w="7975" cap="flat" cmpd="sng">
                <a:solidFill>
                  <a:schemeClr val="dk1"/>
                </a:solidFill>
                <a:prstDash val="solid"/>
                <a:miter lim="127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p:nvPr/>
            </p:nvSpPr>
            <p:spPr>
              <a:xfrm>
                <a:off x="1429950" y="1584600"/>
                <a:ext cx="224950" cy="216650"/>
              </a:xfrm>
              <a:custGeom>
                <a:avLst/>
                <a:gdLst/>
                <a:ahLst/>
                <a:cxnLst/>
                <a:rect l="l" t="t" r="r" b="b"/>
                <a:pathLst>
                  <a:path w="8998" h="8666" fill="none" extrusionOk="0">
                    <a:moveTo>
                      <a:pt x="8997" y="1"/>
                    </a:moveTo>
                    <a:cubicBezTo>
                      <a:pt x="8997" y="1"/>
                      <a:pt x="7504" y="1417"/>
                      <a:pt x="4084" y="2910"/>
                    </a:cubicBezTo>
                    <a:cubicBezTo>
                      <a:pt x="652" y="4391"/>
                      <a:pt x="1" y="8232"/>
                      <a:pt x="4084" y="8665"/>
                    </a:cubicBezTo>
                  </a:path>
                </a:pathLst>
              </a:custGeom>
              <a:noFill/>
              <a:ln w="7975" cap="flat" cmpd="sng">
                <a:solidFill>
                  <a:schemeClr val="dk1"/>
                </a:solidFill>
                <a:prstDash val="solid"/>
                <a:miter lim="127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a:off x="1857125" y="1054075"/>
                <a:ext cx="394325" cy="398500"/>
              </a:xfrm>
              <a:custGeom>
                <a:avLst/>
                <a:gdLst/>
                <a:ahLst/>
                <a:cxnLst/>
                <a:rect l="l" t="t" r="r" b="b"/>
                <a:pathLst>
                  <a:path w="15773" h="15940" fill="none" extrusionOk="0">
                    <a:moveTo>
                      <a:pt x="12289" y="15939"/>
                    </a:moveTo>
                    <a:cubicBezTo>
                      <a:pt x="12289" y="15939"/>
                      <a:pt x="15773" y="12264"/>
                      <a:pt x="10936" y="7670"/>
                    </a:cubicBezTo>
                    <a:cubicBezTo>
                      <a:pt x="6100" y="3076"/>
                      <a:pt x="4173" y="460"/>
                      <a:pt x="0" y="1"/>
                    </a:cubicBezTo>
                  </a:path>
                </a:pathLst>
              </a:custGeom>
              <a:noFill/>
              <a:ln w="7975" cap="flat" cmpd="sng">
                <a:solidFill>
                  <a:schemeClr val="accent2"/>
                </a:solidFill>
                <a:prstDash val="solid"/>
                <a:miter lim="127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p:nvPr/>
            </p:nvSpPr>
            <p:spPr>
              <a:xfrm>
                <a:off x="1833825" y="1005600"/>
                <a:ext cx="368500" cy="452700"/>
              </a:xfrm>
              <a:custGeom>
                <a:avLst/>
                <a:gdLst/>
                <a:ahLst/>
                <a:cxnLst/>
                <a:rect l="l" t="t" r="r" b="b"/>
                <a:pathLst>
                  <a:path w="14740" h="18108" fill="none" extrusionOk="0">
                    <a:moveTo>
                      <a:pt x="11958" y="18108"/>
                    </a:moveTo>
                    <a:cubicBezTo>
                      <a:pt x="11958" y="18108"/>
                      <a:pt x="14740" y="15773"/>
                      <a:pt x="14102" y="12238"/>
                    </a:cubicBezTo>
                    <a:cubicBezTo>
                      <a:pt x="13476" y="8716"/>
                      <a:pt x="5169" y="0"/>
                      <a:pt x="1" y="1225"/>
                    </a:cubicBezTo>
                  </a:path>
                </a:pathLst>
              </a:custGeom>
              <a:noFill/>
              <a:ln w="15950" cap="flat" cmpd="sng">
                <a:solidFill>
                  <a:schemeClr val="dk1"/>
                </a:solidFill>
                <a:prstDash val="solid"/>
                <a:miter lim="127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p:nvPr/>
            </p:nvSpPr>
            <p:spPr>
              <a:xfrm>
                <a:off x="1984725" y="1346575"/>
                <a:ext cx="232600" cy="183975"/>
              </a:xfrm>
              <a:custGeom>
                <a:avLst/>
                <a:gdLst/>
                <a:ahLst/>
                <a:cxnLst/>
                <a:rect l="l" t="t" r="r" b="b"/>
                <a:pathLst>
                  <a:path w="9304" h="7359" extrusionOk="0">
                    <a:moveTo>
                      <a:pt x="2904" y="1"/>
                    </a:moveTo>
                    <a:cubicBezTo>
                      <a:pt x="2738" y="1"/>
                      <a:pt x="2567" y="65"/>
                      <a:pt x="2438" y="194"/>
                    </a:cubicBezTo>
                    <a:lnTo>
                      <a:pt x="281" y="2210"/>
                    </a:lnTo>
                    <a:cubicBezTo>
                      <a:pt x="14" y="2478"/>
                      <a:pt x="1" y="2899"/>
                      <a:pt x="256" y="3167"/>
                    </a:cubicBezTo>
                    <a:lnTo>
                      <a:pt x="3982" y="7136"/>
                    </a:lnTo>
                    <a:cubicBezTo>
                      <a:pt x="4110" y="7276"/>
                      <a:pt x="4288" y="7353"/>
                      <a:pt x="4467" y="7353"/>
                    </a:cubicBezTo>
                    <a:cubicBezTo>
                      <a:pt x="4522" y="7357"/>
                      <a:pt x="4734" y="7358"/>
                      <a:pt x="4997" y="7358"/>
                    </a:cubicBezTo>
                    <a:cubicBezTo>
                      <a:pt x="5525" y="7358"/>
                      <a:pt x="6262" y="7353"/>
                      <a:pt x="6381" y="7353"/>
                    </a:cubicBezTo>
                    <a:cubicBezTo>
                      <a:pt x="6395" y="7354"/>
                      <a:pt x="6409" y="7354"/>
                      <a:pt x="6423" y="7354"/>
                    </a:cubicBezTo>
                    <a:cubicBezTo>
                      <a:pt x="6577" y="7354"/>
                      <a:pt x="6737" y="7291"/>
                      <a:pt x="6866" y="7174"/>
                    </a:cubicBezTo>
                    <a:lnTo>
                      <a:pt x="9023" y="5145"/>
                    </a:lnTo>
                    <a:cubicBezTo>
                      <a:pt x="9291" y="4890"/>
                      <a:pt x="9303" y="4456"/>
                      <a:pt x="9048" y="4188"/>
                    </a:cubicBezTo>
                    <a:lnTo>
                      <a:pt x="5309" y="219"/>
                    </a:lnTo>
                    <a:cubicBezTo>
                      <a:pt x="5182" y="79"/>
                      <a:pt x="5016" y="15"/>
                      <a:pt x="4837" y="3"/>
                    </a:cubicBezTo>
                    <a:lnTo>
                      <a:pt x="2948" y="3"/>
                    </a:lnTo>
                    <a:cubicBezTo>
                      <a:pt x="2934" y="1"/>
                      <a:pt x="2919" y="1"/>
                      <a:pt x="2904"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p:nvPr/>
            </p:nvSpPr>
            <p:spPr>
              <a:xfrm>
                <a:off x="1984725" y="1346575"/>
                <a:ext cx="232600" cy="183975"/>
              </a:xfrm>
              <a:custGeom>
                <a:avLst/>
                <a:gdLst/>
                <a:ahLst/>
                <a:cxnLst/>
                <a:rect l="l" t="t" r="r" b="b"/>
                <a:pathLst>
                  <a:path w="9304" h="7359" extrusionOk="0">
                    <a:moveTo>
                      <a:pt x="2904" y="1"/>
                    </a:moveTo>
                    <a:cubicBezTo>
                      <a:pt x="2738" y="1"/>
                      <a:pt x="2567" y="65"/>
                      <a:pt x="2438" y="194"/>
                    </a:cubicBezTo>
                    <a:lnTo>
                      <a:pt x="281" y="2210"/>
                    </a:lnTo>
                    <a:cubicBezTo>
                      <a:pt x="14" y="2478"/>
                      <a:pt x="1" y="2899"/>
                      <a:pt x="256" y="3167"/>
                    </a:cubicBezTo>
                    <a:lnTo>
                      <a:pt x="3982" y="7136"/>
                    </a:lnTo>
                    <a:cubicBezTo>
                      <a:pt x="4110" y="7276"/>
                      <a:pt x="4288" y="7353"/>
                      <a:pt x="4467" y="7353"/>
                    </a:cubicBezTo>
                    <a:cubicBezTo>
                      <a:pt x="4522" y="7357"/>
                      <a:pt x="4734" y="7358"/>
                      <a:pt x="4997" y="7358"/>
                    </a:cubicBezTo>
                    <a:cubicBezTo>
                      <a:pt x="5525" y="7358"/>
                      <a:pt x="6262" y="7353"/>
                      <a:pt x="6381" y="7353"/>
                    </a:cubicBezTo>
                    <a:cubicBezTo>
                      <a:pt x="6395" y="7354"/>
                      <a:pt x="6409" y="7354"/>
                      <a:pt x="6423" y="7354"/>
                    </a:cubicBezTo>
                    <a:cubicBezTo>
                      <a:pt x="6577" y="7354"/>
                      <a:pt x="6737" y="7291"/>
                      <a:pt x="6866" y="7174"/>
                    </a:cubicBezTo>
                    <a:lnTo>
                      <a:pt x="9023" y="5145"/>
                    </a:lnTo>
                    <a:cubicBezTo>
                      <a:pt x="9291" y="4890"/>
                      <a:pt x="9303" y="4456"/>
                      <a:pt x="9048" y="4188"/>
                    </a:cubicBezTo>
                    <a:lnTo>
                      <a:pt x="5309" y="219"/>
                    </a:lnTo>
                    <a:cubicBezTo>
                      <a:pt x="5182" y="79"/>
                      <a:pt x="5016" y="15"/>
                      <a:pt x="4837" y="3"/>
                    </a:cubicBezTo>
                    <a:lnTo>
                      <a:pt x="2948" y="3"/>
                    </a:lnTo>
                    <a:cubicBezTo>
                      <a:pt x="2934" y="1"/>
                      <a:pt x="2919" y="1"/>
                      <a:pt x="2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p:nvPr/>
            </p:nvSpPr>
            <p:spPr>
              <a:xfrm>
                <a:off x="2032575" y="1346825"/>
                <a:ext cx="184750" cy="183700"/>
              </a:xfrm>
              <a:custGeom>
                <a:avLst/>
                <a:gdLst/>
                <a:ahLst/>
                <a:cxnLst/>
                <a:rect l="l" t="t" r="r" b="b"/>
                <a:pathLst>
                  <a:path w="7390" h="7348" extrusionOk="0">
                    <a:moveTo>
                      <a:pt x="2911" y="0"/>
                    </a:moveTo>
                    <a:cubicBezTo>
                      <a:pt x="2745" y="0"/>
                      <a:pt x="2580" y="61"/>
                      <a:pt x="2451" y="184"/>
                    </a:cubicBezTo>
                    <a:lnTo>
                      <a:pt x="294" y="2213"/>
                    </a:lnTo>
                    <a:cubicBezTo>
                      <a:pt x="14" y="2468"/>
                      <a:pt x="1" y="2889"/>
                      <a:pt x="256" y="3170"/>
                    </a:cubicBezTo>
                    <a:lnTo>
                      <a:pt x="3995" y="7138"/>
                    </a:lnTo>
                    <a:cubicBezTo>
                      <a:pt x="4127" y="7277"/>
                      <a:pt x="4304" y="7348"/>
                      <a:pt x="4483" y="7348"/>
                    </a:cubicBezTo>
                    <a:cubicBezTo>
                      <a:pt x="4649" y="7348"/>
                      <a:pt x="4817" y="7287"/>
                      <a:pt x="4952" y="7164"/>
                    </a:cubicBezTo>
                    <a:lnTo>
                      <a:pt x="7109" y="5135"/>
                    </a:lnTo>
                    <a:cubicBezTo>
                      <a:pt x="7377" y="4880"/>
                      <a:pt x="7389" y="4459"/>
                      <a:pt x="7134" y="4178"/>
                    </a:cubicBezTo>
                    <a:lnTo>
                      <a:pt x="3408" y="209"/>
                    </a:lnTo>
                    <a:cubicBezTo>
                      <a:pt x="3269" y="71"/>
                      <a:pt x="3089" y="0"/>
                      <a:pt x="2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1976425" y="1484500"/>
                <a:ext cx="124450" cy="115825"/>
              </a:xfrm>
              <a:custGeom>
                <a:avLst/>
                <a:gdLst/>
                <a:ahLst/>
                <a:cxnLst/>
                <a:rect l="l" t="t" r="r" b="b"/>
                <a:pathLst>
                  <a:path w="4978" h="4633" extrusionOk="0">
                    <a:moveTo>
                      <a:pt x="3417" y="1"/>
                    </a:moveTo>
                    <a:cubicBezTo>
                      <a:pt x="3262" y="1"/>
                      <a:pt x="3166" y="24"/>
                      <a:pt x="3166" y="24"/>
                    </a:cubicBezTo>
                    <a:lnTo>
                      <a:pt x="205" y="3150"/>
                    </a:lnTo>
                    <a:cubicBezTo>
                      <a:pt x="1" y="3367"/>
                      <a:pt x="192" y="3775"/>
                      <a:pt x="728" y="4209"/>
                    </a:cubicBezTo>
                    <a:cubicBezTo>
                      <a:pt x="1108" y="4527"/>
                      <a:pt x="1440" y="4633"/>
                      <a:pt x="1677" y="4633"/>
                    </a:cubicBezTo>
                    <a:cubicBezTo>
                      <a:pt x="1831" y="4633"/>
                      <a:pt x="1944" y="4588"/>
                      <a:pt x="2004" y="4528"/>
                    </a:cubicBezTo>
                    <a:lnTo>
                      <a:pt x="4978" y="1351"/>
                    </a:lnTo>
                    <a:cubicBezTo>
                      <a:pt x="4978" y="1351"/>
                      <a:pt x="4978" y="853"/>
                      <a:pt x="4505" y="419"/>
                    </a:cubicBezTo>
                    <a:cubicBezTo>
                      <a:pt x="4104" y="66"/>
                      <a:pt x="3678" y="1"/>
                      <a:pt x="3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1976425" y="1560550"/>
                <a:ext cx="60150" cy="39775"/>
              </a:xfrm>
              <a:custGeom>
                <a:avLst/>
                <a:gdLst/>
                <a:ahLst/>
                <a:cxnLst/>
                <a:rect l="l" t="t" r="r" b="b"/>
                <a:pathLst>
                  <a:path w="2406" h="1591" extrusionOk="0">
                    <a:moveTo>
                      <a:pt x="491" y="1"/>
                    </a:moveTo>
                    <a:cubicBezTo>
                      <a:pt x="373" y="1"/>
                      <a:pt x="274" y="33"/>
                      <a:pt x="205" y="108"/>
                    </a:cubicBezTo>
                    <a:cubicBezTo>
                      <a:pt x="1" y="325"/>
                      <a:pt x="192" y="733"/>
                      <a:pt x="728" y="1167"/>
                    </a:cubicBezTo>
                    <a:cubicBezTo>
                      <a:pt x="1108" y="1485"/>
                      <a:pt x="1440" y="1591"/>
                      <a:pt x="1677" y="1591"/>
                    </a:cubicBezTo>
                    <a:cubicBezTo>
                      <a:pt x="1831" y="1591"/>
                      <a:pt x="1944" y="1546"/>
                      <a:pt x="2004" y="1486"/>
                    </a:cubicBezTo>
                    <a:cubicBezTo>
                      <a:pt x="2406" y="1052"/>
                      <a:pt x="1157" y="1"/>
                      <a:pt x="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1765250" y="1759750"/>
                <a:ext cx="102425" cy="82650"/>
              </a:xfrm>
              <a:custGeom>
                <a:avLst/>
                <a:gdLst/>
                <a:ahLst/>
                <a:cxnLst/>
                <a:rect l="l" t="t" r="r" b="b"/>
                <a:pathLst>
                  <a:path w="4097" h="3306" extrusionOk="0">
                    <a:moveTo>
                      <a:pt x="1468" y="1"/>
                    </a:moveTo>
                    <a:cubicBezTo>
                      <a:pt x="664" y="1"/>
                      <a:pt x="0" y="664"/>
                      <a:pt x="0" y="1481"/>
                    </a:cubicBezTo>
                    <a:lnTo>
                      <a:pt x="0" y="3306"/>
                    </a:lnTo>
                    <a:lnTo>
                      <a:pt x="4097" y="3306"/>
                    </a:lnTo>
                    <a:lnTo>
                      <a:pt x="4097" y="1481"/>
                    </a:lnTo>
                    <a:cubicBezTo>
                      <a:pt x="4097" y="664"/>
                      <a:pt x="3433" y="1"/>
                      <a:pt x="2629"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1765250" y="1759750"/>
                <a:ext cx="102425" cy="82650"/>
              </a:xfrm>
              <a:custGeom>
                <a:avLst/>
                <a:gdLst/>
                <a:ahLst/>
                <a:cxnLst/>
                <a:rect l="l" t="t" r="r" b="b"/>
                <a:pathLst>
                  <a:path w="4097" h="3306" extrusionOk="0">
                    <a:moveTo>
                      <a:pt x="1468" y="1"/>
                    </a:moveTo>
                    <a:cubicBezTo>
                      <a:pt x="664" y="1"/>
                      <a:pt x="0" y="664"/>
                      <a:pt x="0" y="1481"/>
                    </a:cubicBezTo>
                    <a:lnTo>
                      <a:pt x="0" y="3306"/>
                    </a:lnTo>
                    <a:lnTo>
                      <a:pt x="4097" y="3306"/>
                    </a:lnTo>
                    <a:lnTo>
                      <a:pt x="4097" y="1481"/>
                    </a:lnTo>
                    <a:cubicBezTo>
                      <a:pt x="4097" y="664"/>
                      <a:pt x="3433" y="1"/>
                      <a:pt x="2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p:nvPr/>
            </p:nvSpPr>
            <p:spPr>
              <a:xfrm>
                <a:off x="1785025" y="1759750"/>
                <a:ext cx="82650" cy="82650"/>
              </a:xfrm>
              <a:custGeom>
                <a:avLst/>
                <a:gdLst/>
                <a:ahLst/>
                <a:cxnLst/>
                <a:rect l="l" t="t" r="r" b="b"/>
                <a:pathLst>
                  <a:path w="3306" h="3306" extrusionOk="0">
                    <a:moveTo>
                      <a:pt x="1481" y="1"/>
                    </a:moveTo>
                    <a:cubicBezTo>
                      <a:pt x="664" y="1"/>
                      <a:pt x="1" y="664"/>
                      <a:pt x="1" y="1481"/>
                    </a:cubicBezTo>
                    <a:lnTo>
                      <a:pt x="1" y="3306"/>
                    </a:lnTo>
                    <a:lnTo>
                      <a:pt x="3306" y="3306"/>
                    </a:lnTo>
                    <a:lnTo>
                      <a:pt x="3306" y="1481"/>
                    </a:lnTo>
                    <a:cubicBezTo>
                      <a:pt x="3306" y="664"/>
                      <a:pt x="2642" y="1"/>
                      <a:pt x="18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a:off x="1799075" y="1569075"/>
                <a:ext cx="223600" cy="228475"/>
              </a:xfrm>
              <a:custGeom>
                <a:avLst/>
                <a:gdLst/>
                <a:ahLst/>
                <a:cxnLst/>
                <a:rect l="l" t="t" r="r" b="b"/>
                <a:pathLst>
                  <a:path w="8944" h="9139" extrusionOk="0">
                    <a:moveTo>
                      <a:pt x="7572" y="1"/>
                    </a:moveTo>
                    <a:cubicBezTo>
                      <a:pt x="7524" y="1"/>
                      <a:pt x="7479" y="7"/>
                      <a:pt x="7440" y="22"/>
                    </a:cubicBezTo>
                    <a:lnTo>
                      <a:pt x="7286" y="188"/>
                    </a:lnTo>
                    <a:lnTo>
                      <a:pt x="230" y="7691"/>
                    </a:lnTo>
                    <a:cubicBezTo>
                      <a:pt x="77" y="7857"/>
                      <a:pt x="0" y="8061"/>
                      <a:pt x="0" y="8278"/>
                    </a:cubicBezTo>
                    <a:cubicBezTo>
                      <a:pt x="0" y="8508"/>
                      <a:pt x="89" y="8738"/>
                      <a:pt x="268" y="8904"/>
                    </a:cubicBezTo>
                    <a:cubicBezTo>
                      <a:pt x="432" y="9062"/>
                      <a:pt x="643" y="9139"/>
                      <a:pt x="853" y="9139"/>
                    </a:cubicBezTo>
                    <a:cubicBezTo>
                      <a:pt x="1083" y="9139"/>
                      <a:pt x="1313" y="9046"/>
                      <a:pt x="1480" y="8865"/>
                    </a:cubicBezTo>
                    <a:lnTo>
                      <a:pt x="8690" y="1196"/>
                    </a:lnTo>
                    <a:lnTo>
                      <a:pt x="8792" y="1094"/>
                    </a:lnTo>
                    <a:cubicBezTo>
                      <a:pt x="8943" y="722"/>
                      <a:pt x="8067" y="1"/>
                      <a:pt x="7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a:off x="1805125" y="1759750"/>
                <a:ext cx="102425" cy="82650"/>
              </a:xfrm>
              <a:custGeom>
                <a:avLst/>
                <a:gdLst/>
                <a:ahLst/>
                <a:cxnLst/>
                <a:rect l="l" t="t" r="r" b="b"/>
                <a:pathLst>
                  <a:path w="4097" h="3306" extrusionOk="0">
                    <a:moveTo>
                      <a:pt x="1481" y="1"/>
                    </a:moveTo>
                    <a:cubicBezTo>
                      <a:pt x="664" y="1"/>
                      <a:pt x="0" y="664"/>
                      <a:pt x="0" y="1481"/>
                    </a:cubicBezTo>
                    <a:lnTo>
                      <a:pt x="0" y="3306"/>
                    </a:lnTo>
                    <a:lnTo>
                      <a:pt x="4097" y="3306"/>
                    </a:lnTo>
                    <a:lnTo>
                      <a:pt x="4097" y="1481"/>
                    </a:lnTo>
                    <a:cubicBezTo>
                      <a:pt x="4097" y="664"/>
                      <a:pt x="3433" y="1"/>
                      <a:pt x="2629"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a:off x="1805125" y="1759750"/>
                <a:ext cx="102425" cy="82650"/>
              </a:xfrm>
              <a:custGeom>
                <a:avLst/>
                <a:gdLst/>
                <a:ahLst/>
                <a:cxnLst/>
                <a:rect l="l" t="t" r="r" b="b"/>
                <a:pathLst>
                  <a:path w="4097" h="3306" extrusionOk="0">
                    <a:moveTo>
                      <a:pt x="1481" y="1"/>
                    </a:moveTo>
                    <a:cubicBezTo>
                      <a:pt x="664" y="1"/>
                      <a:pt x="0" y="664"/>
                      <a:pt x="0" y="1481"/>
                    </a:cubicBezTo>
                    <a:lnTo>
                      <a:pt x="0" y="3306"/>
                    </a:lnTo>
                    <a:lnTo>
                      <a:pt x="4097" y="3306"/>
                    </a:lnTo>
                    <a:lnTo>
                      <a:pt x="4097" y="1481"/>
                    </a:lnTo>
                    <a:cubicBezTo>
                      <a:pt x="4097" y="664"/>
                      <a:pt x="3433" y="1"/>
                      <a:pt x="2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1825225" y="1759750"/>
                <a:ext cx="82325" cy="82650"/>
              </a:xfrm>
              <a:custGeom>
                <a:avLst/>
                <a:gdLst/>
                <a:ahLst/>
                <a:cxnLst/>
                <a:rect l="l" t="t" r="r" b="b"/>
                <a:pathLst>
                  <a:path w="3293" h="3306" extrusionOk="0">
                    <a:moveTo>
                      <a:pt x="1468" y="1"/>
                    </a:moveTo>
                    <a:cubicBezTo>
                      <a:pt x="651" y="1"/>
                      <a:pt x="0" y="664"/>
                      <a:pt x="0" y="1481"/>
                    </a:cubicBezTo>
                    <a:lnTo>
                      <a:pt x="0" y="3306"/>
                    </a:lnTo>
                    <a:lnTo>
                      <a:pt x="3293" y="3306"/>
                    </a:lnTo>
                    <a:lnTo>
                      <a:pt x="3293" y="1481"/>
                    </a:lnTo>
                    <a:cubicBezTo>
                      <a:pt x="3293" y="664"/>
                      <a:pt x="2629" y="1"/>
                      <a:pt x="1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p:nvPr/>
            </p:nvSpPr>
            <p:spPr>
              <a:xfrm>
                <a:off x="1733975" y="1805375"/>
                <a:ext cx="205800" cy="114225"/>
              </a:xfrm>
              <a:custGeom>
                <a:avLst/>
                <a:gdLst/>
                <a:ahLst/>
                <a:cxnLst/>
                <a:rect l="l" t="t" r="r" b="b"/>
                <a:pathLst>
                  <a:path w="8232" h="4569" extrusionOk="0">
                    <a:moveTo>
                      <a:pt x="473" y="0"/>
                    </a:moveTo>
                    <a:cubicBezTo>
                      <a:pt x="218" y="0"/>
                      <a:pt x="1" y="205"/>
                      <a:pt x="1" y="472"/>
                    </a:cubicBezTo>
                    <a:lnTo>
                      <a:pt x="1" y="4569"/>
                    </a:lnTo>
                    <a:lnTo>
                      <a:pt x="8231" y="4569"/>
                    </a:lnTo>
                    <a:lnTo>
                      <a:pt x="8231" y="472"/>
                    </a:lnTo>
                    <a:cubicBezTo>
                      <a:pt x="8231" y="205"/>
                      <a:pt x="8027" y="0"/>
                      <a:pt x="7759"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1733975" y="1805375"/>
                <a:ext cx="205800" cy="114225"/>
              </a:xfrm>
              <a:custGeom>
                <a:avLst/>
                <a:gdLst/>
                <a:ahLst/>
                <a:cxnLst/>
                <a:rect l="l" t="t" r="r" b="b"/>
                <a:pathLst>
                  <a:path w="8232" h="4569" extrusionOk="0">
                    <a:moveTo>
                      <a:pt x="473" y="0"/>
                    </a:moveTo>
                    <a:cubicBezTo>
                      <a:pt x="218" y="0"/>
                      <a:pt x="1" y="205"/>
                      <a:pt x="1" y="472"/>
                    </a:cubicBezTo>
                    <a:lnTo>
                      <a:pt x="1" y="4569"/>
                    </a:lnTo>
                    <a:lnTo>
                      <a:pt x="8231" y="4569"/>
                    </a:lnTo>
                    <a:lnTo>
                      <a:pt x="8231" y="472"/>
                    </a:lnTo>
                    <a:cubicBezTo>
                      <a:pt x="8231" y="205"/>
                      <a:pt x="8027" y="0"/>
                      <a:pt x="7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a:off x="1733975" y="1805375"/>
                <a:ext cx="134025" cy="114225"/>
              </a:xfrm>
              <a:custGeom>
                <a:avLst/>
                <a:gdLst/>
                <a:ahLst/>
                <a:cxnLst/>
                <a:rect l="l" t="t" r="r" b="b"/>
                <a:pathLst>
                  <a:path w="5361" h="4569" extrusionOk="0">
                    <a:moveTo>
                      <a:pt x="473" y="0"/>
                    </a:moveTo>
                    <a:cubicBezTo>
                      <a:pt x="218" y="0"/>
                      <a:pt x="1" y="205"/>
                      <a:pt x="1" y="472"/>
                    </a:cubicBezTo>
                    <a:lnTo>
                      <a:pt x="1" y="4569"/>
                    </a:lnTo>
                    <a:lnTo>
                      <a:pt x="5360" y="4569"/>
                    </a:lnTo>
                    <a:lnTo>
                      <a:pt x="5360" y="472"/>
                    </a:lnTo>
                    <a:cubicBezTo>
                      <a:pt x="5360" y="205"/>
                      <a:pt x="5156" y="0"/>
                      <a:pt x="4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a:off x="1481650" y="1684475"/>
                <a:ext cx="204825" cy="164950"/>
              </a:xfrm>
              <a:custGeom>
                <a:avLst/>
                <a:gdLst/>
                <a:ahLst/>
                <a:cxnLst/>
                <a:rect l="l" t="t" r="r" b="b"/>
                <a:pathLst>
                  <a:path w="8193" h="6598" extrusionOk="0">
                    <a:moveTo>
                      <a:pt x="2948" y="0"/>
                    </a:moveTo>
                    <a:cubicBezTo>
                      <a:pt x="1327" y="0"/>
                      <a:pt x="0" y="1314"/>
                      <a:pt x="0" y="2948"/>
                    </a:cubicBezTo>
                    <a:lnTo>
                      <a:pt x="0" y="6597"/>
                    </a:lnTo>
                    <a:lnTo>
                      <a:pt x="8193" y="6597"/>
                    </a:lnTo>
                    <a:lnTo>
                      <a:pt x="8193" y="2948"/>
                    </a:lnTo>
                    <a:cubicBezTo>
                      <a:pt x="8193" y="1314"/>
                      <a:pt x="6878" y="0"/>
                      <a:pt x="5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1521525" y="1684475"/>
                <a:ext cx="164950" cy="164950"/>
              </a:xfrm>
              <a:custGeom>
                <a:avLst/>
                <a:gdLst/>
                <a:ahLst/>
                <a:cxnLst/>
                <a:rect l="l" t="t" r="r" b="b"/>
                <a:pathLst>
                  <a:path w="6598" h="6598" extrusionOk="0">
                    <a:moveTo>
                      <a:pt x="2948" y="0"/>
                    </a:moveTo>
                    <a:cubicBezTo>
                      <a:pt x="1327" y="0"/>
                      <a:pt x="0" y="1314"/>
                      <a:pt x="0" y="2948"/>
                    </a:cubicBezTo>
                    <a:lnTo>
                      <a:pt x="0" y="6597"/>
                    </a:lnTo>
                    <a:lnTo>
                      <a:pt x="6598" y="6597"/>
                    </a:lnTo>
                    <a:lnTo>
                      <a:pt x="6598" y="2948"/>
                    </a:lnTo>
                    <a:cubicBezTo>
                      <a:pt x="6598" y="1314"/>
                      <a:pt x="5283" y="0"/>
                      <a:pt x="3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1619775" y="1392250"/>
                <a:ext cx="278525" cy="245650"/>
              </a:xfrm>
              <a:custGeom>
                <a:avLst/>
                <a:gdLst/>
                <a:ahLst/>
                <a:cxnLst/>
                <a:rect l="l" t="t" r="r" b="b"/>
                <a:pathLst>
                  <a:path w="11141" h="9826" extrusionOk="0">
                    <a:moveTo>
                      <a:pt x="5845" y="0"/>
                    </a:moveTo>
                    <a:cubicBezTo>
                      <a:pt x="5730" y="0"/>
                      <a:pt x="5615" y="51"/>
                      <a:pt x="5526" y="141"/>
                    </a:cubicBezTo>
                    <a:lnTo>
                      <a:pt x="128" y="5870"/>
                    </a:lnTo>
                    <a:cubicBezTo>
                      <a:pt x="39" y="5972"/>
                      <a:pt x="1" y="6100"/>
                      <a:pt x="13" y="6227"/>
                    </a:cubicBezTo>
                    <a:cubicBezTo>
                      <a:pt x="26" y="6330"/>
                      <a:pt x="64" y="6432"/>
                      <a:pt x="154" y="6521"/>
                    </a:cubicBezTo>
                    <a:lnTo>
                      <a:pt x="3548" y="9711"/>
                    </a:lnTo>
                    <a:cubicBezTo>
                      <a:pt x="3625" y="9788"/>
                      <a:pt x="3739" y="9826"/>
                      <a:pt x="3854" y="9826"/>
                    </a:cubicBezTo>
                    <a:lnTo>
                      <a:pt x="5245" y="9826"/>
                    </a:lnTo>
                    <a:cubicBezTo>
                      <a:pt x="5373" y="9826"/>
                      <a:pt x="5488" y="9788"/>
                      <a:pt x="5590" y="9686"/>
                    </a:cubicBezTo>
                    <a:lnTo>
                      <a:pt x="8844" y="6227"/>
                    </a:lnTo>
                    <a:lnTo>
                      <a:pt x="10056" y="4939"/>
                    </a:lnTo>
                    <a:lnTo>
                      <a:pt x="10975" y="3956"/>
                    </a:lnTo>
                    <a:cubicBezTo>
                      <a:pt x="11141" y="3777"/>
                      <a:pt x="11141" y="3484"/>
                      <a:pt x="10949" y="3305"/>
                    </a:cubicBezTo>
                    <a:lnTo>
                      <a:pt x="10056" y="2463"/>
                    </a:lnTo>
                    <a:lnTo>
                      <a:pt x="7568" y="115"/>
                    </a:lnTo>
                    <a:cubicBezTo>
                      <a:pt x="7478" y="39"/>
                      <a:pt x="7363" y="0"/>
                      <a:pt x="7249"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a:off x="1619775" y="1392250"/>
                <a:ext cx="278525" cy="245650"/>
              </a:xfrm>
              <a:custGeom>
                <a:avLst/>
                <a:gdLst/>
                <a:ahLst/>
                <a:cxnLst/>
                <a:rect l="l" t="t" r="r" b="b"/>
                <a:pathLst>
                  <a:path w="11141" h="9826" extrusionOk="0">
                    <a:moveTo>
                      <a:pt x="5845" y="0"/>
                    </a:moveTo>
                    <a:cubicBezTo>
                      <a:pt x="5730" y="0"/>
                      <a:pt x="5615" y="51"/>
                      <a:pt x="5526" y="141"/>
                    </a:cubicBezTo>
                    <a:lnTo>
                      <a:pt x="128" y="5870"/>
                    </a:lnTo>
                    <a:cubicBezTo>
                      <a:pt x="39" y="5972"/>
                      <a:pt x="1" y="6100"/>
                      <a:pt x="13" y="6227"/>
                    </a:cubicBezTo>
                    <a:cubicBezTo>
                      <a:pt x="26" y="6330"/>
                      <a:pt x="64" y="6432"/>
                      <a:pt x="154" y="6521"/>
                    </a:cubicBezTo>
                    <a:lnTo>
                      <a:pt x="3548" y="9711"/>
                    </a:lnTo>
                    <a:cubicBezTo>
                      <a:pt x="3625" y="9788"/>
                      <a:pt x="3739" y="9826"/>
                      <a:pt x="3854" y="9826"/>
                    </a:cubicBezTo>
                    <a:lnTo>
                      <a:pt x="5245" y="9826"/>
                    </a:lnTo>
                    <a:cubicBezTo>
                      <a:pt x="5373" y="9826"/>
                      <a:pt x="5488" y="9788"/>
                      <a:pt x="5590" y="9686"/>
                    </a:cubicBezTo>
                    <a:lnTo>
                      <a:pt x="8844" y="6227"/>
                    </a:lnTo>
                    <a:lnTo>
                      <a:pt x="10056" y="4939"/>
                    </a:lnTo>
                    <a:lnTo>
                      <a:pt x="10975" y="3956"/>
                    </a:lnTo>
                    <a:cubicBezTo>
                      <a:pt x="11141" y="3777"/>
                      <a:pt x="11141" y="3484"/>
                      <a:pt x="10949" y="3305"/>
                    </a:cubicBezTo>
                    <a:lnTo>
                      <a:pt x="10056" y="2463"/>
                    </a:lnTo>
                    <a:lnTo>
                      <a:pt x="7568" y="115"/>
                    </a:lnTo>
                    <a:cubicBezTo>
                      <a:pt x="7478" y="39"/>
                      <a:pt x="7363" y="0"/>
                      <a:pt x="7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7"/>
              <p:cNvSpPr/>
              <p:nvPr/>
            </p:nvSpPr>
            <p:spPr>
              <a:xfrm>
                <a:off x="1620100" y="1392250"/>
                <a:ext cx="251075" cy="155700"/>
              </a:xfrm>
              <a:custGeom>
                <a:avLst/>
                <a:gdLst/>
                <a:ahLst/>
                <a:cxnLst/>
                <a:rect l="l" t="t" r="r" b="b"/>
                <a:pathLst>
                  <a:path w="10043" h="6228" extrusionOk="0">
                    <a:moveTo>
                      <a:pt x="5832" y="0"/>
                    </a:moveTo>
                    <a:cubicBezTo>
                      <a:pt x="5717" y="0"/>
                      <a:pt x="5602" y="51"/>
                      <a:pt x="5513" y="141"/>
                    </a:cubicBezTo>
                    <a:lnTo>
                      <a:pt x="115" y="5870"/>
                    </a:lnTo>
                    <a:cubicBezTo>
                      <a:pt x="0" y="6011"/>
                      <a:pt x="102" y="6227"/>
                      <a:pt x="281" y="6227"/>
                    </a:cubicBezTo>
                    <a:lnTo>
                      <a:pt x="8831" y="6227"/>
                    </a:lnTo>
                    <a:lnTo>
                      <a:pt x="10043" y="4939"/>
                    </a:lnTo>
                    <a:lnTo>
                      <a:pt x="10043" y="2463"/>
                    </a:lnTo>
                    <a:lnTo>
                      <a:pt x="7555" y="115"/>
                    </a:lnTo>
                    <a:cubicBezTo>
                      <a:pt x="7465" y="39"/>
                      <a:pt x="7350" y="0"/>
                      <a:pt x="7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1670175" y="1311525"/>
                <a:ext cx="393050" cy="242175"/>
              </a:xfrm>
              <a:custGeom>
                <a:avLst/>
                <a:gdLst/>
                <a:ahLst/>
                <a:cxnLst/>
                <a:rect l="l" t="t" r="r" b="b"/>
                <a:pathLst>
                  <a:path w="15722" h="9687" extrusionOk="0">
                    <a:moveTo>
                      <a:pt x="10490" y="1"/>
                    </a:moveTo>
                    <a:cubicBezTo>
                      <a:pt x="9648" y="1"/>
                      <a:pt x="8806" y="320"/>
                      <a:pt x="8180" y="996"/>
                    </a:cubicBezTo>
                    <a:lnTo>
                      <a:pt x="1" y="9686"/>
                    </a:lnTo>
                    <a:lnTo>
                      <a:pt x="10452" y="9686"/>
                    </a:lnTo>
                    <a:lnTo>
                      <a:pt x="14586" y="5284"/>
                    </a:lnTo>
                    <a:cubicBezTo>
                      <a:pt x="15645" y="4161"/>
                      <a:pt x="15722" y="2425"/>
                      <a:pt x="14765" y="1213"/>
                    </a:cubicBezTo>
                    <a:cubicBezTo>
                      <a:pt x="14152" y="409"/>
                      <a:pt x="13234" y="14"/>
                      <a:pt x="12302" y="1"/>
                    </a:cubicBezTo>
                    <a:cubicBezTo>
                      <a:pt x="12098" y="1"/>
                      <a:pt x="11491" y="7"/>
                      <a:pt x="11022" y="7"/>
                    </a:cubicBezTo>
                    <a:cubicBezTo>
                      <a:pt x="10788" y="7"/>
                      <a:pt x="10588" y="5"/>
                      <a:pt x="10490"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1670175" y="1311525"/>
                <a:ext cx="393050" cy="242175"/>
              </a:xfrm>
              <a:custGeom>
                <a:avLst/>
                <a:gdLst/>
                <a:ahLst/>
                <a:cxnLst/>
                <a:rect l="l" t="t" r="r" b="b"/>
                <a:pathLst>
                  <a:path w="15722" h="9687" extrusionOk="0">
                    <a:moveTo>
                      <a:pt x="10490" y="1"/>
                    </a:moveTo>
                    <a:cubicBezTo>
                      <a:pt x="9648" y="1"/>
                      <a:pt x="8806" y="320"/>
                      <a:pt x="8180" y="996"/>
                    </a:cubicBezTo>
                    <a:lnTo>
                      <a:pt x="1" y="9686"/>
                    </a:lnTo>
                    <a:lnTo>
                      <a:pt x="10452" y="9686"/>
                    </a:lnTo>
                    <a:lnTo>
                      <a:pt x="14586" y="5284"/>
                    </a:lnTo>
                    <a:cubicBezTo>
                      <a:pt x="15645" y="4161"/>
                      <a:pt x="15722" y="2425"/>
                      <a:pt x="14765" y="1213"/>
                    </a:cubicBezTo>
                    <a:cubicBezTo>
                      <a:pt x="14152" y="409"/>
                      <a:pt x="13234" y="14"/>
                      <a:pt x="12302" y="1"/>
                    </a:cubicBezTo>
                    <a:cubicBezTo>
                      <a:pt x="12098" y="1"/>
                      <a:pt x="11491" y="7"/>
                      <a:pt x="11022" y="7"/>
                    </a:cubicBezTo>
                    <a:cubicBezTo>
                      <a:pt x="10788" y="7"/>
                      <a:pt x="10588" y="5"/>
                      <a:pt x="10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1716125" y="1311650"/>
                <a:ext cx="347100" cy="242050"/>
              </a:xfrm>
              <a:custGeom>
                <a:avLst/>
                <a:gdLst/>
                <a:ahLst/>
                <a:cxnLst/>
                <a:rect l="l" t="t" r="r" b="b"/>
                <a:pathLst>
                  <a:path w="13884" h="9682" extrusionOk="0">
                    <a:moveTo>
                      <a:pt x="10463" y="1"/>
                    </a:moveTo>
                    <a:cubicBezTo>
                      <a:pt x="9634" y="1"/>
                      <a:pt x="8801" y="328"/>
                      <a:pt x="8180" y="991"/>
                    </a:cubicBezTo>
                    <a:lnTo>
                      <a:pt x="0" y="9681"/>
                    </a:lnTo>
                    <a:lnTo>
                      <a:pt x="8614" y="9681"/>
                    </a:lnTo>
                    <a:lnTo>
                      <a:pt x="12748" y="5279"/>
                    </a:lnTo>
                    <a:cubicBezTo>
                      <a:pt x="13807" y="4156"/>
                      <a:pt x="13884" y="2420"/>
                      <a:pt x="12927" y="1208"/>
                    </a:cubicBezTo>
                    <a:cubicBezTo>
                      <a:pt x="12308" y="407"/>
                      <a:pt x="11387" y="1"/>
                      <a:pt x="10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1624550" y="1368950"/>
                <a:ext cx="384450" cy="338200"/>
              </a:xfrm>
              <a:custGeom>
                <a:avLst/>
                <a:gdLst/>
                <a:ahLst/>
                <a:cxnLst/>
                <a:rect l="l" t="t" r="r" b="b"/>
                <a:pathLst>
                  <a:path w="15378" h="13528" extrusionOk="0">
                    <a:moveTo>
                      <a:pt x="8091" y="1"/>
                    </a:moveTo>
                    <a:cubicBezTo>
                      <a:pt x="7925" y="14"/>
                      <a:pt x="7759" y="77"/>
                      <a:pt x="7645" y="205"/>
                    </a:cubicBezTo>
                    <a:lnTo>
                      <a:pt x="231" y="8078"/>
                    </a:lnTo>
                    <a:cubicBezTo>
                      <a:pt x="1" y="8333"/>
                      <a:pt x="14" y="8742"/>
                      <a:pt x="269" y="8972"/>
                    </a:cubicBezTo>
                    <a:lnTo>
                      <a:pt x="4927" y="13361"/>
                    </a:lnTo>
                    <a:cubicBezTo>
                      <a:pt x="5041" y="13476"/>
                      <a:pt x="5195" y="13527"/>
                      <a:pt x="5360" y="13527"/>
                    </a:cubicBezTo>
                    <a:lnTo>
                      <a:pt x="7275" y="13527"/>
                    </a:lnTo>
                    <a:cubicBezTo>
                      <a:pt x="7440" y="13527"/>
                      <a:pt x="7606" y="13463"/>
                      <a:pt x="7734" y="13336"/>
                    </a:cubicBezTo>
                    <a:lnTo>
                      <a:pt x="15135" y="5450"/>
                    </a:lnTo>
                    <a:cubicBezTo>
                      <a:pt x="15378" y="5194"/>
                      <a:pt x="15365" y="4799"/>
                      <a:pt x="15110" y="4556"/>
                    </a:cubicBezTo>
                    <a:lnTo>
                      <a:pt x="10452" y="179"/>
                    </a:lnTo>
                    <a:cubicBezTo>
                      <a:pt x="10324" y="65"/>
                      <a:pt x="10171" y="14"/>
                      <a:pt x="100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1672425" y="1369075"/>
                <a:ext cx="336575" cy="338275"/>
              </a:xfrm>
              <a:custGeom>
                <a:avLst/>
                <a:gdLst/>
                <a:ahLst/>
                <a:cxnLst/>
                <a:rect l="l" t="t" r="r" b="b"/>
                <a:pathLst>
                  <a:path w="13463" h="13531" extrusionOk="0">
                    <a:moveTo>
                      <a:pt x="8104" y="0"/>
                    </a:moveTo>
                    <a:cubicBezTo>
                      <a:pt x="7937" y="0"/>
                      <a:pt x="7770" y="67"/>
                      <a:pt x="7644" y="200"/>
                    </a:cubicBezTo>
                    <a:lnTo>
                      <a:pt x="230" y="8073"/>
                    </a:lnTo>
                    <a:cubicBezTo>
                      <a:pt x="0" y="8328"/>
                      <a:pt x="13" y="8737"/>
                      <a:pt x="268" y="8967"/>
                    </a:cubicBezTo>
                    <a:lnTo>
                      <a:pt x="4926" y="13356"/>
                    </a:lnTo>
                    <a:cubicBezTo>
                      <a:pt x="5048" y="13473"/>
                      <a:pt x="5204" y="13530"/>
                      <a:pt x="5358" y="13530"/>
                    </a:cubicBezTo>
                    <a:cubicBezTo>
                      <a:pt x="5526" y="13530"/>
                      <a:pt x="5693" y="13463"/>
                      <a:pt x="5819" y="13331"/>
                    </a:cubicBezTo>
                    <a:lnTo>
                      <a:pt x="13220" y="5445"/>
                    </a:lnTo>
                    <a:cubicBezTo>
                      <a:pt x="13463" y="5189"/>
                      <a:pt x="13450" y="4794"/>
                      <a:pt x="13195" y="4551"/>
                    </a:cubicBezTo>
                    <a:lnTo>
                      <a:pt x="8537" y="174"/>
                    </a:lnTo>
                    <a:cubicBezTo>
                      <a:pt x="8414" y="58"/>
                      <a:pt x="8259" y="0"/>
                      <a:pt x="8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1519275" y="1594175"/>
                <a:ext cx="273750" cy="221900"/>
              </a:xfrm>
              <a:custGeom>
                <a:avLst/>
                <a:gdLst/>
                <a:ahLst/>
                <a:cxnLst/>
                <a:rect l="l" t="t" r="r" b="b"/>
                <a:pathLst>
                  <a:path w="10950" h="8876" extrusionOk="0">
                    <a:moveTo>
                      <a:pt x="4518" y="1"/>
                    </a:moveTo>
                    <a:lnTo>
                      <a:pt x="1137" y="3587"/>
                    </a:lnTo>
                    <a:cubicBezTo>
                      <a:pt x="77" y="4722"/>
                      <a:pt x="1" y="6445"/>
                      <a:pt x="945" y="7670"/>
                    </a:cubicBezTo>
                    <a:cubicBezTo>
                      <a:pt x="1570" y="8474"/>
                      <a:pt x="2489" y="8869"/>
                      <a:pt x="3421" y="8869"/>
                    </a:cubicBezTo>
                    <a:cubicBezTo>
                      <a:pt x="3616" y="8869"/>
                      <a:pt x="4169" y="8875"/>
                      <a:pt x="4634" y="8875"/>
                    </a:cubicBezTo>
                    <a:cubicBezTo>
                      <a:pt x="4866" y="8875"/>
                      <a:pt x="5075" y="8874"/>
                      <a:pt x="5207" y="8869"/>
                    </a:cubicBezTo>
                    <a:lnTo>
                      <a:pt x="5424" y="8869"/>
                    </a:lnTo>
                    <a:cubicBezTo>
                      <a:pt x="5603" y="8869"/>
                      <a:pt x="5769" y="8844"/>
                      <a:pt x="5935" y="8806"/>
                    </a:cubicBezTo>
                    <a:cubicBezTo>
                      <a:pt x="5973" y="8793"/>
                      <a:pt x="6011" y="8793"/>
                      <a:pt x="6037" y="8780"/>
                    </a:cubicBezTo>
                    <a:cubicBezTo>
                      <a:pt x="6598" y="8640"/>
                      <a:pt x="7121" y="8346"/>
                      <a:pt x="7542" y="7887"/>
                    </a:cubicBezTo>
                    <a:lnTo>
                      <a:pt x="10950" y="4276"/>
                    </a:lnTo>
                    <a:lnTo>
                      <a:pt x="10924" y="4276"/>
                    </a:lnTo>
                    <a:lnTo>
                      <a:pt x="6356" y="1"/>
                    </a:ln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1519275" y="1594175"/>
                <a:ext cx="273750" cy="221900"/>
              </a:xfrm>
              <a:custGeom>
                <a:avLst/>
                <a:gdLst/>
                <a:ahLst/>
                <a:cxnLst/>
                <a:rect l="l" t="t" r="r" b="b"/>
                <a:pathLst>
                  <a:path w="10950" h="8876" extrusionOk="0">
                    <a:moveTo>
                      <a:pt x="4518" y="1"/>
                    </a:moveTo>
                    <a:lnTo>
                      <a:pt x="1137" y="3587"/>
                    </a:lnTo>
                    <a:cubicBezTo>
                      <a:pt x="77" y="4722"/>
                      <a:pt x="1" y="6445"/>
                      <a:pt x="945" y="7670"/>
                    </a:cubicBezTo>
                    <a:cubicBezTo>
                      <a:pt x="1570" y="8474"/>
                      <a:pt x="2489" y="8869"/>
                      <a:pt x="3421" y="8869"/>
                    </a:cubicBezTo>
                    <a:cubicBezTo>
                      <a:pt x="3616" y="8869"/>
                      <a:pt x="4169" y="8875"/>
                      <a:pt x="4634" y="8875"/>
                    </a:cubicBezTo>
                    <a:cubicBezTo>
                      <a:pt x="4866" y="8875"/>
                      <a:pt x="5075" y="8874"/>
                      <a:pt x="5207" y="8869"/>
                    </a:cubicBezTo>
                    <a:lnTo>
                      <a:pt x="5424" y="8869"/>
                    </a:lnTo>
                    <a:cubicBezTo>
                      <a:pt x="5603" y="8869"/>
                      <a:pt x="5769" y="8844"/>
                      <a:pt x="5935" y="8806"/>
                    </a:cubicBezTo>
                    <a:cubicBezTo>
                      <a:pt x="5973" y="8793"/>
                      <a:pt x="6011" y="8793"/>
                      <a:pt x="6037" y="8780"/>
                    </a:cubicBezTo>
                    <a:cubicBezTo>
                      <a:pt x="6598" y="8640"/>
                      <a:pt x="7121" y="8346"/>
                      <a:pt x="7542" y="7887"/>
                    </a:cubicBezTo>
                    <a:lnTo>
                      <a:pt x="10950" y="4276"/>
                    </a:lnTo>
                    <a:lnTo>
                      <a:pt x="10924" y="4276"/>
                    </a:lnTo>
                    <a:lnTo>
                      <a:pt x="63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1565225" y="1594175"/>
                <a:ext cx="227800" cy="221750"/>
              </a:xfrm>
              <a:custGeom>
                <a:avLst/>
                <a:gdLst/>
                <a:ahLst/>
                <a:cxnLst/>
                <a:rect l="l" t="t" r="r" b="b"/>
                <a:pathLst>
                  <a:path w="9112" h="8870" extrusionOk="0">
                    <a:moveTo>
                      <a:pt x="4518" y="1"/>
                    </a:moveTo>
                    <a:lnTo>
                      <a:pt x="1136" y="3587"/>
                    </a:lnTo>
                    <a:cubicBezTo>
                      <a:pt x="77" y="4722"/>
                      <a:pt x="0" y="6445"/>
                      <a:pt x="945" y="7670"/>
                    </a:cubicBezTo>
                    <a:cubicBezTo>
                      <a:pt x="1557" y="8461"/>
                      <a:pt x="2463" y="8857"/>
                      <a:pt x="3369" y="8869"/>
                    </a:cubicBezTo>
                    <a:lnTo>
                      <a:pt x="3586" y="8869"/>
                    </a:lnTo>
                    <a:cubicBezTo>
                      <a:pt x="3765" y="8869"/>
                      <a:pt x="3931" y="8844"/>
                      <a:pt x="4097" y="8806"/>
                    </a:cubicBezTo>
                    <a:cubicBezTo>
                      <a:pt x="4135" y="8793"/>
                      <a:pt x="4173" y="8793"/>
                      <a:pt x="4199" y="8780"/>
                    </a:cubicBezTo>
                    <a:cubicBezTo>
                      <a:pt x="4760" y="8640"/>
                      <a:pt x="5283" y="8346"/>
                      <a:pt x="5704" y="7887"/>
                    </a:cubicBezTo>
                    <a:lnTo>
                      <a:pt x="9112" y="4276"/>
                    </a:lnTo>
                    <a:lnTo>
                      <a:pt x="9086" y="4276"/>
                    </a:lnTo>
                    <a:lnTo>
                      <a:pt x="45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a:off x="1623275" y="957725"/>
                <a:ext cx="543950" cy="504400"/>
              </a:xfrm>
              <a:custGeom>
                <a:avLst/>
                <a:gdLst/>
                <a:ahLst/>
                <a:cxnLst/>
                <a:rect l="l" t="t" r="r" b="b"/>
                <a:pathLst>
                  <a:path w="21758" h="20176" extrusionOk="0">
                    <a:moveTo>
                      <a:pt x="5280" y="1"/>
                    </a:moveTo>
                    <a:cubicBezTo>
                      <a:pt x="5264" y="1"/>
                      <a:pt x="5248" y="1"/>
                      <a:pt x="5233" y="1"/>
                    </a:cubicBezTo>
                    <a:lnTo>
                      <a:pt x="3421" y="1"/>
                    </a:lnTo>
                    <a:cubicBezTo>
                      <a:pt x="2489" y="1"/>
                      <a:pt x="1570" y="410"/>
                      <a:pt x="945" y="1201"/>
                    </a:cubicBezTo>
                    <a:cubicBezTo>
                      <a:pt x="1" y="2426"/>
                      <a:pt x="77" y="4148"/>
                      <a:pt x="1137" y="5284"/>
                    </a:cubicBezTo>
                    <a:lnTo>
                      <a:pt x="14216" y="19193"/>
                    </a:lnTo>
                    <a:cubicBezTo>
                      <a:pt x="14829" y="19844"/>
                      <a:pt x="15658" y="20176"/>
                      <a:pt x="16488" y="20176"/>
                    </a:cubicBezTo>
                    <a:lnTo>
                      <a:pt x="18338" y="20176"/>
                    </a:lnTo>
                    <a:cubicBezTo>
                      <a:pt x="19257" y="20176"/>
                      <a:pt x="20176" y="19768"/>
                      <a:pt x="20801" y="18964"/>
                    </a:cubicBezTo>
                    <a:cubicBezTo>
                      <a:pt x="21758" y="17751"/>
                      <a:pt x="21681" y="16016"/>
                      <a:pt x="20622" y="14893"/>
                    </a:cubicBezTo>
                    <a:lnTo>
                      <a:pt x="7542" y="984"/>
                    </a:lnTo>
                    <a:cubicBezTo>
                      <a:pt x="6929" y="333"/>
                      <a:pt x="6106" y="1"/>
                      <a:pt x="5280"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p:nvPr/>
            </p:nvSpPr>
            <p:spPr>
              <a:xfrm>
                <a:off x="1623275" y="957725"/>
                <a:ext cx="543950" cy="504400"/>
              </a:xfrm>
              <a:custGeom>
                <a:avLst/>
                <a:gdLst/>
                <a:ahLst/>
                <a:cxnLst/>
                <a:rect l="l" t="t" r="r" b="b"/>
                <a:pathLst>
                  <a:path w="21758" h="20176" extrusionOk="0">
                    <a:moveTo>
                      <a:pt x="5280" y="1"/>
                    </a:moveTo>
                    <a:cubicBezTo>
                      <a:pt x="5264" y="1"/>
                      <a:pt x="5248" y="1"/>
                      <a:pt x="5233" y="1"/>
                    </a:cubicBezTo>
                    <a:lnTo>
                      <a:pt x="3421" y="1"/>
                    </a:lnTo>
                    <a:cubicBezTo>
                      <a:pt x="2489" y="1"/>
                      <a:pt x="1570" y="410"/>
                      <a:pt x="945" y="1201"/>
                    </a:cubicBezTo>
                    <a:cubicBezTo>
                      <a:pt x="1" y="2426"/>
                      <a:pt x="77" y="4148"/>
                      <a:pt x="1137" y="5284"/>
                    </a:cubicBezTo>
                    <a:lnTo>
                      <a:pt x="14216" y="19193"/>
                    </a:lnTo>
                    <a:cubicBezTo>
                      <a:pt x="14829" y="19844"/>
                      <a:pt x="15658" y="20176"/>
                      <a:pt x="16488" y="20176"/>
                    </a:cubicBezTo>
                    <a:lnTo>
                      <a:pt x="18338" y="20176"/>
                    </a:lnTo>
                    <a:cubicBezTo>
                      <a:pt x="19257" y="20176"/>
                      <a:pt x="20176" y="19768"/>
                      <a:pt x="20801" y="18964"/>
                    </a:cubicBezTo>
                    <a:cubicBezTo>
                      <a:pt x="21758" y="17751"/>
                      <a:pt x="21681" y="16016"/>
                      <a:pt x="20622" y="14893"/>
                    </a:cubicBezTo>
                    <a:lnTo>
                      <a:pt x="7542" y="984"/>
                    </a:lnTo>
                    <a:cubicBezTo>
                      <a:pt x="6929" y="333"/>
                      <a:pt x="6106" y="1"/>
                      <a:pt x="5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7"/>
              <p:cNvSpPr/>
              <p:nvPr/>
            </p:nvSpPr>
            <p:spPr>
              <a:xfrm>
                <a:off x="1669225" y="957550"/>
                <a:ext cx="498000" cy="504550"/>
              </a:xfrm>
              <a:custGeom>
                <a:avLst/>
                <a:gdLst/>
                <a:ahLst/>
                <a:cxnLst/>
                <a:rect l="l" t="t" r="r" b="b"/>
                <a:pathLst>
                  <a:path w="19920" h="20182" extrusionOk="0">
                    <a:moveTo>
                      <a:pt x="3420" y="0"/>
                    </a:moveTo>
                    <a:cubicBezTo>
                      <a:pt x="2494" y="0"/>
                      <a:pt x="1570" y="407"/>
                      <a:pt x="945" y="1208"/>
                    </a:cubicBezTo>
                    <a:cubicBezTo>
                      <a:pt x="0" y="2433"/>
                      <a:pt x="77" y="4155"/>
                      <a:pt x="1136" y="5291"/>
                    </a:cubicBezTo>
                    <a:lnTo>
                      <a:pt x="14216" y="19200"/>
                    </a:lnTo>
                    <a:cubicBezTo>
                      <a:pt x="14837" y="19857"/>
                      <a:pt x="15669" y="20181"/>
                      <a:pt x="16499" y="20181"/>
                    </a:cubicBezTo>
                    <a:cubicBezTo>
                      <a:pt x="17425" y="20181"/>
                      <a:pt x="18350" y="19778"/>
                      <a:pt x="18976" y="18983"/>
                    </a:cubicBezTo>
                    <a:cubicBezTo>
                      <a:pt x="19920" y="17758"/>
                      <a:pt x="19843" y="16023"/>
                      <a:pt x="18784" y="14900"/>
                    </a:cubicBezTo>
                    <a:lnTo>
                      <a:pt x="5704" y="991"/>
                    </a:lnTo>
                    <a:cubicBezTo>
                      <a:pt x="5083" y="327"/>
                      <a:pt x="4251" y="0"/>
                      <a:pt x="3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7"/>
              <p:cNvSpPr/>
              <p:nvPr/>
            </p:nvSpPr>
            <p:spPr>
              <a:xfrm>
                <a:off x="1558200" y="1684475"/>
                <a:ext cx="204850" cy="164950"/>
              </a:xfrm>
              <a:custGeom>
                <a:avLst/>
                <a:gdLst/>
                <a:ahLst/>
                <a:cxnLst/>
                <a:rect l="l" t="t" r="r" b="b"/>
                <a:pathLst>
                  <a:path w="8194" h="6598" extrusionOk="0">
                    <a:moveTo>
                      <a:pt x="2936" y="0"/>
                    </a:moveTo>
                    <a:cubicBezTo>
                      <a:pt x="1315" y="0"/>
                      <a:pt x="1" y="1314"/>
                      <a:pt x="1" y="2948"/>
                    </a:cubicBezTo>
                    <a:lnTo>
                      <a:pt x="1" y="6597"/>
                    </a:lnTo>
                    <a:lnTo>
                      <a:pt x="8193" y="6597"/>
                    </a:lnTo>
                    <a:lnTo>
                      <a:pt x="8193" y="2948"/>
                    </a:lnTo>
                    <a:cubicBezTo>
                      <a:pt x="8193" y="1314"/>
                      <a:pt x="6866" y="0"/>
                      <a:pt x="5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7"/>
              <p:cNvSpPr/>
              <p:nvPr/>
            </p:nvSpPr>
            <p:spPr>
              <a:xfrm>
                <a:off x="1598075" y="1684475"/>
                <a:ext cx="164975" cy="164950"/>
              </a:xfrm>
              <a:custGeom>
                <a:avLst/>
                <a:gdLst/>
                <a:ahLst/>
                <a:cxnLst/>
                <a:rect l="l" t="t" r="r" b="b"/>
                <a:pathLst>
                  <a:path w="6599" h="6598" extrusionOk="0">
                    <a:moveTo>
                      <a:pt x="2936" y="0"/>
                    </a:moveTo>
                    <a:cubicBezTo>
                      <a:pt x="1315" y="0"/>
                      <a:pt x="1" y="1314"/>
                      <a:pt x="1" y="2948"/>
                    </a:cubicBezTo>
                    <a:lnTo>
                      <a:pt x="1" y="6597"/>
                    </a:lnTo>
                    <a:lnTo>
                      <a:pt x="6598" y="6597"/>
                    </a:lnTo>
                    <a:lnTo>
                      <a:pt x="6598" y="2948"/>
                    </a:lnTo>
                    <a:cubicBezTo>
                      <a:pt x="6598" y="1314"/>
                      <a:pt x="5271" y="0"/>
                      <a:pt x="3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7"/>
              <p:cNvSpPr/>
              <p:nvPr/>
            </p:nvSpPr>
            <p:spPr>
              <a:xfrm>
                <a:off x="1391675" y="1829625"/>
                <a:ext cx="457175" cy="90625"/>
              </a:xfrm>
              <a:custGeom>
                <a:avLst/>
                <a:gdLst/>
                <a:ahLst/>
                <a:cxnLst/>
                <a:rect l="l" t="t" r="r" b="b"/>
                <a:pathLst>
                  <a:path w="18287" h="3625" extrusionOk="0">
                    <a:moveTo>
                      <a:pt x="473" y="0"/>
                    </a:moveTo>
                    <a:cubicBezTo>
                      <a:pt x="218" y="0"/>
                      <a:pt x="1" y="217"/>
                      <a:pt x="1" y="472"/>
                    </a:cubicBezTo>
                    <a:lnTo>
                      <a:pt x="1" y="3624"/>
                    </a:lnTo>
                    <a:lnTo>
                      <a:pt x="18287" y="3624"/>
                    </a:lnTo>
                    <a:lnTo>
                      <a:pt x="18287" y="472"/>
                    </a:lnTo>
                    <a:cubicBezTo>
                      <a:pt x="18287" y="217"/>
                      <a:pt x="18083" y="0"/>
                      <a:pt x="17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7"/>
              <p:cNvSpPr/>
              <p:nvPr/>
            </p:nvSpPr>
            <p:spPr>
              <a:xfrm>
                <a:off x="1591075" y="1829625"/>
                <a:ext cx="257775" cy="90625"/>
              </a:xfrm>
              <a:custGeom>
                <a:avLst/>
                <a:gdLst/>
                <a:ahLst/>
                <a:cxnLst/>
                <a:rect l="l" t="t" r="r" b="b"/>
                <a:pathLst>
                  <a:path w="10311" h="3625" extrusionOk="0">
                    <a:moveTo>
                      <a:pt x="472" y="0"/>
                    </a:moveTo>
                    <a:cubicBezTo>
                      <a:pt x="217" y="0"/>
                      <a:pt x="0" y="217"/>
                      <a:pt x="0" y="472"/>
                    </a:cubicBezTo>
                    <a:lnTo>
                      <a:pt x="0" y="3624"/>
                    </a:lnTo>
                    <a:lnTo>
                      <a:pt x="10311" y="3624"/>
                    </a:lnTo>
                    <a:lnTo>
                      <a:pt x="10311" y="472"/>
                    </a:lnTo>
                    <a:cubicBezTo>
                      <a:pt x="10311" y="217"/>
                      <a:pt x="10107" y="0"/>
                      <a:pt x="98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7"/>
              <p:cNvSpPr/>
              <p:nvPr/>
            </p:nvSpPr>
            <p:spPr>
              <a:xfrm>
                <a:off x="1359150" y="1906175"/>
                <a:ext cx="611250" cy="30025"/>
              </a:xfrm>
              <a:custGeom>
                <a:avLst/>
                <a:gdLst/>
                <a:ahLst/>
                <a:cxnLst/>
                <a:rect l="l" t="t" r="r" b="b"/>
                <a:pathLst>
                  <a:path w="24450" h="1201" extrusionOk="0">
                    <a:moveTo>
                      <a:pt x="740" y="1"/>
                    </a:moveTo>
                    <a:cubicBezTo>
                      <a:pt x="332" y="1"/>
                      <a:pt x="0" y="332"/>
                      <a:pt x="0" y="728"/>
                    </a:cubicBezTo>
                    <a:lnTo>
                      <a:pt x="0" y="1200"/>
                    </a:lnTo>
                    <a:lnTo>
                      <a:pt x="24450" y="1200"/>
                    </a:lnTo>
                    <a:lnTo>
                      <a:pt x="24450" y="728"/>
                    </a:lnTo>
                    <a:cubicBezTo>
                      <a:pt x="24450" y="332"/>
                      <a:pt x="24118" y="1"/>
                      <a:pt x="23709"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p:nvPr/>
            </p:nvSpPr>
            <p:spPr>
              <a:xfrm>
                <a:off x="1359150" y="1906175"/>
                <a:ext cx="611250" cy="30025"/>
              </a:xfrm>
              <a:custGeom>
                <a:avLst/>
                <a:gdLst/>
                <a:ahLst/>
                <a:cxnLst/>
                <a:rect l="l" t="t" r="r" b="b"/>
                <a:pathLst>
                  <a:path w="24450" h="1201" extrusionOk="0">
                    <a:moveTo>
                      <a:pt x="740" y="1"/>
                    </a:moveTo>
                    <a:cubicBezTo>
                      <a:pt x="332" y="1"/>
                      <a:pt x="0" y="332"/>
                      <a:pt x="0" y="728"/>
                    </a:cubicBezTo>
                    <a:lnTo>
                      <a:pt x="0" y="1200"/>
                    </a:lnTo>
                    <a:lnTo>
                      <a:pt x="24450" y="1200"/>
                    </a:lnTo>
                    <a:lnTo>
                      <a:pt x="24450" y="728"/>
                    </a:lnTo>
                    <a:cubicBezTo>
                      <a:pt x="24450" y="332"/>
                      <a:pt x="24118" y="1"/>
                      <a:pt x="23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p:nvPr/>
            </p:nvSpPr>
            <p:spPr>
              <a:xfrm>
                <a:off x="1558525" y="1906175"/>
                <a:ext cx="411875" cy="30025"/>
              </a:xfrm>
              <a:custGeom>
                <a:avLst/>
                <a:gdLst/>
                <a:ahLst/>
                <a:cxnLst/>
                <a:rect l="l" t="t" r="r" b="b"/>
                <a:pathLst>
                  <a:path w="16475" h="1201" extrusionOk="0">
                    <a:moveTo>
                      <a:pt x="741" y="1"/>
                    </a:moveTo>
                    <a:cubicBezTo>
                      <a:pt x="332" y="1"/>
                      <a:pt x="0" y="332"/>
                      <a:pt x="0" y="728"/>
                    </a:cubicBezTo>
                    <a:lnTo>
                      <a:pt x="0" y="1200"/>
                    </a:lnTo>
                    <a:lnTo>
                      <a:pt x="16475" y="1200"/>
                    </a:lnTo>
                    <a:lnTo>
                      <a:pt x="16475" y="728"/>
                    </a:lnTo>
                    <a:cubicBezTo>
                      <a:pt x="16475" y="332"/>
                      <a:pt x="16143" y="1"/>
                      <a:pt x="15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a:off x="1635400" y="1710950"/>
                <a:ext cx="107550" cy="113275"/>
              </a:xfrm>
              <a:custGeom>
                <a:avLst/>
                <a:gdLst/>
                <a:ahLst/>
                <a:cxnLst/>
                <a:rect l="l" t="t" r="r" b="b"/>
                <a:pathLst>
                  <a:path w="4302" h="4531" extrusionOk="0">
                    <a:moveTo>
                      <a:pt x="1915" y="0"/>
                    </a:moveTo>
                    <a:cubicBezTo>
                      <a:pt x="869" y="0"/>
                      <a:pt x="1" y="1008"/>
                      <a:pt x="1" y="2259"/>
                    </a:cubicBezTo>
                    <a:cubicBezTo>
                      <a:pt x="1" y="3509"/>
                      <a:pt x="869" y="4530"/>
                      <a:pt x="1915" y="4530"/>
                    </a:cubicBezTo>
                    <a:lnTo>
                      <a:pt x="2387" y="4530"/>
                    </a:lnTo>
                    <a:cubicBezTo>
                      <a:pt x="3446" y="4530"/>
                      <a:pt x="4301" y="3509"/>
                      <a:pt x="4301" y="2259"/>
                    </a:cubicBezTo>
                    <a:cubicBezTo>
                      <a:pt x="4301" y="1008"/>
                      <a:pt x="3446" y="0"/>
                      <a:pt x="2387"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a:off x="1635400" y="1710950"/>
                <a:ext cx="107550" cy="113275"/>
              </a:xfrm>
              <a:custGeom>
                <a:avLst/>
                <a:gdLst/>
                <a:ahLst/>
                <a:cxnLst/>
                <a:rect l="l" t="t" r="r" b="b"/>
                <a:pathLst>
                  <a:path w="4302" h="4531" extrusionOk="0">
                    <a:moveTo>
                      <a:pt x="1915" y="0"/>
                    </a:moveTo>
                    <a:cubicBezTo>
                      <a:pt x="869" y="0"/>
                      <a:pt x="1" y="1008"/>
                      <a:pt x="1" y="2259"/>
                    </a:cubicBezTo>
                    <a:cubicBezTo>
                      <a:pt x="1" y="3509"/>
                      <a:pt x="869" y="4530"/>
                      <a:pt x="1915" y="4530"/>
                    </a:cubicBezTo>
                    <a:lnTo>
                      <a:pt x="2387" y="4530"/>
                    </a:lnTo>
                    <a:cubicBezTo>
                      <a:pt x="3446" y="4530"/>
                      <a:pt x="4301" y="3509"/>
                      <a:pt x="4301" y="2259"/>
                    </a:cubicBezTo>
                    <a:cubicBezTo>
                      <a:pt x="4301" y="1008"/>
                      <a:pt x="3446" y="0"/>
                      <a:pt x="2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a:off x="1647200" y="1710950"/>
                <a:ext cx="95750" cy="113275"/>
              </a:xfrm>
              <a:custGeom>
                <a:avLst/>
                <a:gdLst/>
                <a:ahLst/>
                <a:cxnLst/>
                <a:rect l="l" t="t" r="r" b="b"/>
                <a:pathLst>
                  <a:path w="3830" h="4531" extrusionOk="0">
                    <a:moveTo>
                      <a:pt x="1915" y="0"/>
                    </a:moveTo>
                    <a:cubicBezTo>
                      <a:pt x="856" y="0"/>
                      <a:pt x="1" y="1008"/>
                      <a:pt x="1" y="2259"/>
                    </a:cubicBezTo>
                    <a:cubicBezTo>
                      <a:pt x="1" y="3509"/>
                      <a:pt x="856" y="4530"/>
                      <a:pt x="1915" y="4530"/>
                    </a:cubicBezTo>
                    <a:cubicBezTo>
                      <a:pt x="2961" y="4530"/>
                      <a:pt x="3829" y="3509"/>
                      <a:pt x="3829" y="2259"/>
                    </a:cubicBezTo>
                    <a:cubicBezTo>
                      <a:pt x="3829" y="1008"/>
                      <a:pt x="2961" y="0"/>
                      <a:pt x="19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a:off x="1674000" y="1733900"/>
                <a:ext cx="63825" cy="67350"/>
              </a:xfrm>
              <a:custGeom>
                <a:avLst/>
                <a:gdLst/>
                <a:ahLst/>
                <a:cxnLst/>
                <a:rect l="l" t="t" r="r" b="b"/>
                <a:pathLst>
                  <a:path w="2553" h="2694" extrusionOk="0">
                    <a:moveTo>
                      <a:pt x="1137" y="1"/>
                    </a:moveTo>
                    <a:cubicBezTo>
                      <a:pt x="511" y="1"/>
                      <a:pt x="1" y="601"/>
                      <a:pt x="1" y="1341"/>
                    </a:cubicBezTo>
                    <a:cubicBezTo>
                      <a:pt x="1" y="2081"/>
                      <a:pt x="511" y="2693"/>
                      <a:pt x="1137" y="2693"/>
                    </a:cubicBezTo>
                    <a:lnTo>
                      <a:pt x="1417" y="2693"/>
                    </a:lnTo>
                    <a:cubicBezTo>
                      <a:pt x="2043" y="2693"/>
                      <a:pt x="2553" y="2081"/>
                      <a:pt x="2553" y="1341"/>
                    </a:cubicBezTo>
                    <a:cubicBezTo>
                      <a:pt x="2553" y="601"/>
                      <a:pt x="2043" y="1"/>
                      <a:pt x="1417"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a:off x="1674000" y="1733900"/>
                <a:ext cx="63825" cy="67350"/>
              </a:xfrm>
              <a:custGeom>
                <a:avLst/>
                <a:gdLst/>
                <a:ahLst/>
                <a:cxnLst/>
                <a:rect l="l" t="t" r="r" b="b"/>
                <a:pathLst>
                  <a:path w="2553" h="2694" extrusionOk="0">
                    <a:moveTo>
                      <a:pt x="1137" y="1"/>
                    </a:moveTo>
                    <a:cubicBezTo>
                      <a:pt x="511" y="1"/>
                      <a:pt x="1" y="601"/>
                      <a:pt x="1" y="1341"/>
                    </a:cubicBezTo>
                    <a:cubicBezTo>
                      <a:pt x="1" y="2081"/>
                      <a:pt x="511" y="2693"/>
                      <a:pt x="1137" y="2693"/>
                    </a:cubicBezTo>
                    <a:lnTo>
                      <a:pt x="1417" y="2693"/>
                    </a:lnTo>
                    <a:cubicBezTo>
                      <a:pt x="2043" y="2693"/>
                      <a:pt x="2553" y="2081"/>
                      <a:pt x="2553" y="1341"/>
                    </a:cubicBezTo>
                    <a:cubicBezTo>
                      <a:pt x="2553" y="601"/>
                      <a:pt x="2043"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a:off x="1681025" y="1733900"/>
                <a:ext cx="56800" cy="67350"/>
              </a:xfrm>
              <a:custGeom>
                <a:avLst/>
                <a:gdLst/>
                <a:ahLst/>
                <a:cxnLst/>
                <a:rect l="l" t="t" r="r" b="b"/>
                <a:pathLst>
                  <a:path w="2272" h="2694" extrusionOk="0">
                    <a:moveTo>
                      <a:pt x="1136" y="1"/>
                    </a:moveTo>
                    <a:cubicBezTo>
                      <a:pt x="511" y="1"/>
                      <a:pt x="1" y="601"/>
                      <a:pt x="1" y="1341"/>
                    </a:cubicBezTo>
                    <a:cubicBezTo>
                      <a:pt x="1" y="2081"/>
                      <a:pt x="511" y="2693"/>
                      <a:pt x="1136" y="2693"/>
                    </a:cubicBezTo>
                    <a:cubicBezTo>
                      <a:pt x="1762" y="2693"/>
                      <a:pt x="2272" y="2081"/>
                      <a:pt x="2272" y="1341"/>
                    </a:cubicBezTo>
                    <a:cubicBezTo>
                      <a:pt x="2272" y="601"/>
                      <a:pt x="1762" y="1"/>
                      <a:pt x="1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p:nvPr/>
            </p:nvSpPr>
            <p:spPr>
              <a:xfrm>
                <a:off x="2046300" y="1323650"/>
                <a:ext cx="107225" cy="113275"/>
              </a:xfrm>
              <a:custGeom>
                <a:avLst/>
                <a:gdLst/>
                <a:ahLst/>
                <a:cxnLst/>
                <a:rect l="l" t="t" r="r" b="b"/>
                <a:pathLst>
                  <a:path w="4289" h="4531" extrusionOk="0">
                    <a:moveTo>
                      <a:pt x="1915" y="1"/>
                    </a:moveTo>
                    <a:cubicBezTo>
                      <a:pt x="856" y="1"/>
                      <a:pt x="1" y="1022"/>
                      <a:pt x="1" y="2272"/>
                    </a:cubicBezTo>
                    <a:cubicBezTo>
                      <a:pt x="1" y="3523"/>
                      <a:pt x="856" y="4531"/>
                      <a:pt x="1915" y="4531"/>
                    </a:cubicBezTo>
                    <a:lnTo>
                      <a:pt x="2374" y="4531"/>
                    </a:lnTo>
                    <a:cubicBezTo>
                      <a:pt x="3433" y="4531"/>
                      <a:pt x="4288" y="3523"/>
                      <a:pt x="4288" y="2272"/>
                    </a:cubicBezTo>
                    <a:cubicBezTo>
                      <a:pt x="4288" y="1022"/>
                      <a:pt x="3433" y="1"/>
                      <a:pt x="2374"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7"/>
              <p:cNvSpPr/>
              <p:nvPr/>
            </p:nvSpPr>
            <p:spPr>
              <a:xfrm>
                <a:off x="2046300" y="1323650"/>
                <a:ext cx="107225" cy="113275"/>
              </a:xfrm>
              <a:custGeom>
                <a:avLst/>
                <a:gdLst/>
                <a:ahLst/>
                <a:cxnLst/>
                <a:rect l="l" t="t" r="r" b="b"/>
                <a:pathLst>
                  <a:path w="4289" h="4531" extrusionOk="0">
                    <a:moveTo>
                      <a:pt x="1915" y="1"/>
                    </a:moveTo>
                    <a:cubicBezTo>
                      <a:pt x="856" y="1"/>
                      <a:pt x="1" y="1022"/>
                      <a:pt x="1" y="2272"/>
                    </a:cubicBezTo>
                    <a:cubicBezTo>
                      <a:pt x="1" y="3523"/>
                      <a:pt x="856" y="4531"/>
                      <a:pt x="1915" y="4531"/>
                    </a:cubicBezTo>
                    <a:lnTo>
                      <a:pt x="2374" y="4531"/>
                    </a:lnTo>
                    <a:cubicBezTo>
                      <a:pt x="3433" y="4531"/>
                      <a:pt x="4288" y="3523"/>
                      <a:pt x="4288" y="2272"/>
                    </a:cubicBezTo>
                    <a:cubicBezTo>
                      <a:pt x="4288" y="1022"/>
                      <a:pt x="3433" y="1"/>
                      <a:pt x="2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7"/>
              <p:cNvSpPr/>
              <p:nvPr/>
            </p:nvSpPr>
            <p:spPr>
              <a:xfrm>
                <a:off x="2057775" y="1323650"/>
                <a:ext cx="95750" cy="113275"/>
              </a:xfrm>
              <a:custGeom>
                <a:avLst/>
                <a:gdLst/>
                <a:ahLst/>
                <a:cxnLst/>
                <a:rect l="l" t="t" r="r" b="b"/>
                <a:pathLst>
                  <a:path w="3830" h="4531" extrusionOk="0">
                    <a:moveTo>
                      <a:pt x="1915" y="1"/>
                    </a:moveTo>
                    <a:cubicBezTo>
                      <a:pt x="856" y="1"/>
                      <a:pt x="1" y="1022"/>
                      <a:pt x="1" y="2272"/>
                    </a:cubicBezTo>
                    <a:cubicBezTo>
                      <a:pt x="1" y="3510"/>
                      <a:pt x="856" y="4531"/>
                      <a:pt x="1915" y="4531"/>
                    </a:cubicBezTo>
                    <a:cubicBezTo>
                      <a:pt x="2974" y="4531"/>
                      <a:pt x="3829" y="3510"/>
                      <a:pt x="3829" y="2272"/>
                    </a:cubicBezTo>
                    <a:cubicBezTo>
                      <a:pt x="3829" y="1022"/>
                      <a:pt x="2974" y="1"/>
                      <a:pt x="1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a:off x="2084900" y="1346625"/>
                <a:ext cx="63500" cy="67350"/>
              </a:xfrm>
              <a:custGeom>
                <a:avLst/>
                <a:gdLst/>
                <a:ahLst/>
                <a:cxnLst/>
                <a:rect l="l" t="t" r="r" b="b"/>
                <a:pathLst>
                  <a:path w="2540" h="2694" extrusionOk="0">
                    <a:moveTo>
                      <a:pt x="1136" y="1"/>
                    </a:moveTo>
                    <a:cubicBezTo>
                      <a:pt x="498" y="1"/>
                      <a:pt x="1" y="600"/>
                      <a:pt x="1" y="1340"/>
                    </a:cubicBezTo>
                    <a:cubicBezTo>
                      <a:pt x="1" y="2093"/>
                      <a:pt x="498" y="2693"/>
                      <a:pt x="1136" y="2693"/>
                    </a:cubicBezTo>
                    <a:lnTo>
                      <a:pt x="1404" y="2693"/>
                    </a:lnTo>
                    <a:cubicBezTo>
                      <a:pt x="2030" y="2693"/>
                      <a:pt x="2540" y="2093"/>
                      <a:pt x="2540" y="1340"/>
                    </a:cubicBezTo>
                    <a:cubicBezTo>
                      <a:pt x="2540" y="600"/>
                      <a:pt x="2030" y="1"/>
                      <a:pt x="1404"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p:nvPr/>
            </p:nvSpPr>
            <p:spPr>
              <a:xfrm>
                <a:off x="2084900" y="1346625"/>
                <a:ext cx="63500" cy="67350"/>
              </a:xfrm>
              <a:custGeom>
                <a:avLst/>
                <a:gdLst/>
                <a:ahLst/>
                <a:cxnLst/>
                <a:rect l="l" t="t" r="r" b="b"/>
                <a:pathLst>
                  <a:path w="2540" h="2694" extrusionOk="0">
                    <a:moveTo>
                      <a:pt x="1136" y="1"/>
                    </a:moveTo>
                    <a:cubicBezTo>
                      <a:pt x="498" y="1"/>
                      <a:pt x="1" y="600"/>
                      <a:pt x="1" y="1340"/>
                    </a:cubicBezTo>
                    <a:cubicBezTo>
                      <a:pt x="1" y="2093"/>
                      <a:pt x="498" y="2693"/>
                      <a:pt x="1136" y="2693"/>
                    </a:cubicBezTo>
                    <a:lnTo>
                      <a:pt x="1404" y="2693"/>
                    </a:lnTo>
                    <a:cubicBezTo>
                      <a:pt x="2030" y="2693"/>
                      <a:pt x="2540" y="2093"/>
                      <a:pt x="2540" y="1340"/>
                    </a:cubicBezTo>
                    <a:cubicBezTo>
                      <a:pt x="2540" y="600"/>
                      <a:pt x="2030" y="1"/>
                      <a:pt x="14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p:nvPr/>
            </p:nvSpPr>
            <p:spPr>
              <a:xfrm>
                <a:off x="2091600" y="1346625"/>
                <a:ext cx="56800" cy="67350"/>
              </a:xfrm>
              <a:custGeom>
                <a:avLst/>
                <a:gdLst/>
                <a:ahLst/>
                <a:cxnLst/>
                <a:rect l="l" t="t" r="r" b="b"/>
                <a:pathLst>
                  <a:path w="2272" h="2694" extrusionOk="0">
                    <a:moveTo>
                      <a:pt x="1136" y="1"/>
                    </a:moveTo>
                    <a:cubicBezTo>
                      <a:pt x="511" y="1"/>
                      <a:pt x="1" y="600"/>
                      <a:pt x="1" y="1340"/>
                    </a:cubicBezTo>
                    <a:cubicBezTo>
                      <a:pt x="1" y="2093"/>
                      <a:pt x="511" y="2693"/>
                      <a:pt x="1136" y="2693"/>
                    </a:cubicBezTo>
                    <a:cubicBezTo>
                      <a:pt x="1762" y="2693"/>
                      <a:pt x="2272" y="2093"/>
                      <a:pt x="2272" y="1340"/>
                    </a:cubicBezTo>
                    <a:cubicBezTo>
                      <a:pt x="2272" y="600"/>
                      <a:pt x="1762" y="1"/>
                      <a:pt x="1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a:off x="1531725" y="938775"/>
                <a:ext cx="354450" cy="220750"/>
              </a:xfrm>
              <a:custGeom>
                <a:avLst/>
                <a:gdLst/>
                <a:ahLst/>
                <a:cxnLst/>
                <a:rect l="l" t="t" r="r" b="b"/>
                <a:pathLst>
                  <a:path w="14178" h="8830" extrusionOk="0">
                    <a:moveTo>
                      <a:pt x="6200" y="1"/>
                    </a:moveTo>
                    <a:cubicBezTo>
                      <a:pt x="5370" y="1"/>
                      <a:pt x="4645" y="2"/>
                      <a:pt x="4339" y="6"/>
                    </a:cubicBezTo>
                    <a:cubicBezTo>
                      <a:pt x="3931" y="6"/>
                      <a:pt x="3510" y="70"/>
                      <a:pt x="3101" y="211"/>
                    </a:cubicBezTo>
                    <a:lnTo>
                      <a:pt x="1" y="1436"/>
                    </a:lnTo>
                    <a:lnTo>
                      <a:pt x="1" y="7382"/>
                    </a:lnTo>
                    <a:lnTo>
                      <a:pt x="3101" y="8620"/>
                    </a:lnTo>
                    <a:cubicBezTo>
                      <a:pt x="3528" y="8750"/>
                      <a:pt x="3954" y="8825"/>
                      <a:pt x="4380" y="8825"/>
                    </a:cubicBezTo>
                    <a:cubicBezTo>
                      <a:pt x="4413" y="8825"/>
                      <a:pt x="4446" y="8825"/>
                      <a:pt x="4480" y="8824"/>
                    </a:cubicBezTo>
                    <a:cubicBezTo>
                      <a:pt x="4480" y="8824"/>
                      <a:pt x="6759" y="8830"/>
                      <a:pt x="8416" y="8830"/>
                    </a:cubicBezTo>
                    <a:cubicBezTo>
                      <a:pt x="9244" y="8830"/>
                      <a:pt x="9916" y="8828"/>
                      <a:pt x="10069" y="8824"/>
                    </a:cubicBezTo>
                    <a:cubicBezTo>
                      <a:pt x="12187" y="8786"/>
                      <a:pt x="14178" y="7140"/>
                      <a:pt x="14178" y="4409"/>
                    </a:cubicBezTo>
                    <a:cubicBezTo>
                      <a:pt x="14178" y="1720"/>
                      <a:pt x="12155" y="6"/>
                      <a:pt x="10012" y="6"/>
                    </a:cubicBezTo>
                    <a:cubicBezTo>
                      <a:pt x="9988" y="6"/>
                      <a:pt x="9965" y="6"/>
                      <a:pt x="9941" y="6"/>
                    </a:cubicBezTo>
                    <a:cubicBezTo>
                      <a:pt x="9941" y="6"/>
                      <a:pt x="7860" y="1"/>
                      <a:pt x="6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1655175" y="938875"/>
                <a:ext cx="231000" cy="220575"/>
              </a:xfrm>
              <a:custGeom>
                <a:avLst/>
                <a:gdLst/>
                <a:ahLst/>
                <a:cxnLst/>
                <a:rect l="l" t="t" r="r" b="b"/>
                <a:pathLst>
                  <a:path w="9240" h="8823" extrusionOk="0">
                    <a:moveTo>
                      <a:pt x="5050" y="0"/>
                    </a:moveTo>
                    <a:cubicBezTo>
                      <a:pt x="4617" y="0"/>
                      <a:pt x="4179" y="67"/>
                      <a:pt x="3753" y="207"/>
                    </a:cubicBezTo>
                    <a:lnTo>
                      <a:pt x="1" y="1432"/>
                    </a:lnTo>
                    <a:lnTo>
                      <a:pt x="1" y="7378"/>
                    </a:lnTo>
                    <a:lnTo>
                      <a:pt x="3753" y="8616"/>
                    </a:lnTo>
                    <a:cubicBezTo>
                      <a:pt x="4179" y="8755"/>
                      <a:pt x="4616" y="8822"/>
                      <a:pt x="5049" y="8822"/>
                    </a:cubicBezTo>
                    <a:cubicBezTo>
                      <a:pt x="7198" y="8822"/>
                      <a:pt x="9240" y="7166"/>
                      <a:pt x="9240" y="4405"/>
                    </a:cubicBezTo>
                    <a:cubicBezTo>
                      <a:pt x="9240" y="1655"/>
                      <a:pt x="7198" y="0"/>
                      <a:pt x="50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1763325" y="992525"/>
                <a:ext cx="107550" cy="113275"/>
              </a:xfrm>
              <a:custGeom>
                <a:avLst/>
                <a:gdLst/>
                <a:ahLst/>
                <a:cxnLst/>
                <a:rect l="l" t="t" r="r" b="b"/>
                <a:pathLst>
                  <a:path w="4302" h="4531" extrusionOk="0">
                    <a:moveTo>
                      <a:pt x="1915" y="0"/>
                    </a:moveTo>
                    <a:cubicBezTo>
                      <a:pt x="856" y="0"/>
                      <a:pt x="1" y="1008"/>
                      <a:pt x="1" y="2259"/>
                    </a:cubicBezTo>
                    <a:cubicBezTo>
                      <a:pt x="1" y="3509"/>
                      <a:pt x="856" y="4530"/>
                      <a:pt x="1915" y="4530"/>
                    </a:cubicBezTo>
                    <a:lnTo>
                      <a:pt x="2387" y="4530"/>
                    </a:lnTo>
                    <a:cubicBezTo>
                      <a:pt x="3433" y="4530"/>
                      <a:pt x="4301" y="3509"/>
                      <a:pt x="4301" y="2259"/>
                    </a:cubicBezTo>
                    <a:cubicBezTo>
                      <a:pt x="4301" y="1008"/>
                      <a:pt x="3433" y="0"/>
                      <a:pt x="2387"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p:nvPr/>
            </p:nvSpPr>
            <p:spPr>
              <a:xfrm>
                <a:off x="1763325" y="992525"/>
                <a:ext cx="107550" cy="113275"/>
              </a:xfrm>
              <a:custGeom>
                <a:avLst/>
                <a:gdLst/>
                <a:ahLst/>
                <a:cxnLst/>
                <a:rect l="l" t="t" r="r" b="b"/>
                <a:pathLst>
                  <a:path w="4302" h="4531" extrusionOk="0">
                    <a:moveTo>
                      <a:pt x="1915" y="0"/>
                    </a:moveTo>
                    <a:cubicBezTo>
                      <a:pt x="856" y="0"/>
                      <a:pt x="1" y="1008"/>
                      <a:pt x="1" y="2259"/>
                    </a:cubicBezTo>
                    <a:cubicBezTo>
                      <a:pt x="1" y="3509"/>
                      <a:pt x="856" y="4530"/>
                      <a:pt x="1915" y="4530"/>
                    </a:cubicBezTo>
                    <a:lnTo>
                      <a:pt x="2387" y="4530"/>
                    </a:lnTo>
                    <a:cubicBezTo>
                      <a:pt x="3433" y="4530"/>
                      <a:pt x="4301" y="3509"/>
                      <a:pt x="4301" y="2259"/>
                    </a:cubicBezTo>
                    <a:cubicBezTo>
                      <a:pt x="4301" y="1008"/>
                      <a:pt x="3433" y="0"/>
                      <a:pt x="2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p:nvPr/>
            </p:nvSpPr>
            <p:spPr>
              <a:xfrm>
                <a:off x="1774825" y="992525"/>
                <a:ext cx="95725" cy="112950"/>
              </a:xfrm>
              <a:custGeom>
                <a:avLst/>
                <a:gdLst/>
                <a:ahLst/>
                <a:cxnLst/>
                <a:rect l="l" t="t" r="r" b="b"/>
                <a:pathLst>
                  <a:path w="3829" h="4518" extrusionOk="0">
                    <a:moveTo>
                      <a:pt x="1914" y="0"/>
                    </a:moveTo>
                    <a:cubicBezTo>
                      <a:pt x="868" y="0"/>
                      <a:pt x="0" y="1008"/>
                      <a:pt x="0" y="2259"/>
                    </a:cubicBezTo>
                    <a:cubicBezTo>
                      <a:pt x="0" y="3509"/>
                      <a:pt x="868" y="4517"/>
                      <a:pt x="1914" y="4517"/>
                    </a:cubicBezTo>
                    <a:cubicBezTo>
                      <a:pt x="2973" y="4517"/>
                      <a:pt x="3828" y="3509"/>
                      <a:pt x="3828" y="2259"/>
                    </a:cubicBezTo>
                    <a:cubicBezTo>
                      <a:pt x="3828" y="1008"/>
                      <a:pt x="2973" y="0"/>
                      <a:pt x="1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1801925" y="1015475"/>
                <a:ext cx="63850" cy="67350"/>
              </a:xfrm>
              <a:custGeom>
                <a:avLst/>
                <a:gdLst/>
                <a:ahLst/>
                <a:cxnLst/>
                <a:rect l="l" t="t" r="r" b="b"/>
                <a:pathLst>
                  <a:path w="2554" h="2694" extrusionOk="0">
                    <a:moveTo>
                      <a:pt x="1137" y="1"/>
                    </a:moveTo>
                    <a:cubicBezTo>
                      <a:pt x="511" y="1"/>
                      <a:pt x="1" y="601"/>
                      <a:pt x="1" y="1341"/>
                    </a:cubicBezTo>
                    <a:cubicBezTo>
                      <a:pt x="1" y="2081"/>
                      <a:pt x="511" y="2693"/>
                      <a:pt x="1137" y="2693"/>
                    </a:cubicBezTo>
                    <a:lnTo>
                      <a:pt x="1417" y="2693"/>
                    </a:lnTo>
                    <a:cubicBezTo>
                      <a:pt x="2043" y="2693"/>
                      <a:pt x="2553" y="2081"/>
                      <a:pt x="2553" y="1341"/>
                    </a:cubicBezTo>
                    <a:cubicBezTo>
                      <a:pt x="2553" y="601"/>
                      <a:pt x="2043" y="1"/>
                      <a:pt x="1417"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1801925" y="1015475"/>
                <a:ext cx="63850" cy="67350"/>
              </a:xfrm>
              <a:custGeom>
                <a:avLst/>
                <a:gdLst/>
                <a:ahLst/>
                <a:cxnLst/>
                <a:rect l="l" t="t" r="r" b="b"/>
                <a:pathLst>
                  <a:path w="2554" h="2694" extrusionOk="0">
                    <a:moveTo>
                      <a:pt x="1137" y="1"/>
                    </a:moveTo>
                    <a:cubicBezTo>
                      <a:pt x="511" y="1"/>
                      <a:pt x="1" y="601"/>
                      <a:pt x="1" y="1341"/>
                    </a:cubicBezTo>
                    <a:cubicBezTo>
                      <a:pt x="1" y="2081"/>
                      <a:pt x="511" y="2693"/>
                      <a:pt x="1137" y="2693"/>
                    </a:cubicBezTo>
                    <a:lnTo>
                      <a:pt x="1417" y="2693"/>
                    </a:lnTo>
                    <a:cubicBezTo>
                      <a:pt x="2043" y="2693"/>
                      <a:pt x="2553" y="2081"/>
                      <a:pt x="2553" y="1341"/>
                    </a:cubicBezTo>
                    <a:cubicBezTo>
                      <a:pt x="2553" y="601"/>
                      <a:pt x="2043"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1808950" y="1015475"/>
                <a:ext cx="56825" cy="67350"/>
              </a:xfrm>
              <a:custGeom>
                <a:avLst/>
                <a:gdLst/>
                <a:ahLst/>
                <a:cxnLst/>
                <a:rect l="l" t="t" r="r" b="b"/>
                <a:pathLst>
                  <a:path w="2273" h="2694" extrusionOk="0">
                    <a:moveTo>
                      <a:pt x="1136" y="1"/>
                    </a:moveTo>
                    <a:cubicBezTo>
                      <a:pt x="511" y="1"/>
                      <a:pt x="1" y="601"/>
                      <a:pt x="1" y="1341"/>
                    </a:cubicBezTo>
                    <a:cubicBezTo>
                      <a:pt x="1" y="2081"/>
                      <a:pt x="511" y="2693"/>
                      <a:pt x="1136" y="2693"/>
                    </a:cubicBezTo>
                    <a:cubicBezTo>
                      <a:pt x="1762" y="2693"/>
                      <a:pt x="2272" y="2081"/>
                      <a:pt x="2272" y="1341"/>
                    </a:cubicBezTo>
                    <a:cubicBezTo>
                      <a:pt x="2272" y="601"/>
                      <a:pt x="1762" y="1"/>
                      <a:pt x="1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1493775" y="947525"/>
                <a:ext cx="192375" cy="202925"/>
              </a:xfrm>
              <a:custGeom>
                <a:avLst/>
                <a:gdLst/>
                <a:ahLst/>
                <a:cxnLst/>
                <a:rect l="l" t="t" r="r" b="b"/>
                <a:pathLst>
                  <a:path w="7695" h="8117" extrusionOk="0">
                    <a:moveTo>
                      <a:pt x="3433" y="1"/>
                    </a:moveTo>
                    <a:cubicBezTo>
                      <a:pt x="1531" y="1"/>
                      <a:pt x="0" y="1826"/>
                      <a:pt x="0" y="4059"/>
                    </a:cubicBezTo>
                    <a:cubicBezTo>
                      <a:pt x="0" y="6305"/>
                      <a:pt x="1531" y="8117"/>
                      <a:pt x="3433" y="8117"/>
                    </a:cubicBezTo>
                    <a:lnTo>
                      <a:pt x="4262" y="8117"/>
                    </a:lnTo>
                    <a:cubicBezTo>
                      <a:pt x="6151" y="8117"/>
                      <a:pt x="7695" y="6305"/>
                      <a:pt x="7695" y="4059"/>
                    </a:cubicBezTo>
                    <a:cubicBezTo>
                      <a:pt x="7695" y="1826"/>
                      <a:pt x="6151" y="1"/>
                      <a:pt x="4262"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1493775" y="947525"/>
                <a:ext cx="192375" cy="202925"/>
              </a:xfrm>
              <a:custGeom>
                <a:avLst/>
                <a:gdLst/>
                <a:ahLst/>
                <a:cxnLst/>
                <a:rect l="l" t="t" r="r" b="b"/>
                <a:pathLst>
                  <a:path w="7695" h="8117" extrusionOk="0">
                    <a:moveTo>
                      <a:pt x="3433" y="1"/>
                    </a:moveTo>
                    <a:cubicBezTo>
                      <a:pt x="1531" y="1"/>
                      <a:pt x="0" y="1826"/>
                      <a:pt x="0" y="4059"/>
                    </a:cubicBezTo>
                    <a:cubicBezTo>
                      <a:pt x="0" y="6305"/>
                      <a:pt x="1531" y="8117"/>
                      <a:pt x="3433" y="8117"/>
                    </a:cubicBezTo>
                    <a:lnTo>
                      <a:pt x="4262" y="8117"/>
                    </a:lnTo>
                    <a:cubicBezTo>
                      <a:pt x="6151" y="8117"/>
                      <a:pt x="7695" y="6305"/>
                      <a:pt x="7695" y="4059"/>
                    </a:cubicBezTo>
                    <a:cubicBezTo>
                      <a:pt x="7695" y="1826"/>
                      <a:pt x="6151" y="1"/>
                      <a:pt x="4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1493775" y="947525"/>
                <a:ext cx="171650" cy="202925"/>
              </a:xfrm>
              <a:custGeom>
                <a:avLst/>
                <a:gdLst/>
                <a:ahLst/>
                <a:cxnLst/>
                <a:rect l="l" t="t" r="r" b="b"/>
                <a:pathLst>
                  <a:path w="6866" h="8117" extrusionOk="0">
                    <a:moveTo>
                      <a:pt x="3433" y="1"/>
                    </a:moveTo>
                    <a:cubicBezTo>
                      <a:pt x="1531" y="1"/>
                      <a:pt x="0" y="1813"/>
                      <a:pt x="0" y="4059"/>
                    </a:cubicBezTo>
                    <a:cubicBezTo>
                      <a:pt x="0" y="6305"/>
                      <a:pt x="1531" y="8117"/>
                      <a:pt x="3433" y="8117"/>
                    </a:cubicBezTo>
                    <a:cubicBezTo>
                      <a:pt x="5321" y="8117"/>
                      <a:pt x="6865" y="6305"/>
                      <a:pt x="6865" y="4059"/>
                    </a:cubicBezTo>
                    <a:cubicBezTo>
                      <a:pt x="6865" y="1813"/>
                      <a:pt x="5321" y="1"/>
                      <a:pt x="3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1374125" y="967625"/>
                <a:ext cx="247600" cy="162725"/>
              </a:xfrm>
              <a:custGeom>
                <a:avLst/>
                <a:gdLst/>
                <a:ahLst/>
                <a:cxnLst/>
                <a:rect l="l" t="t" r="r" b="b"/>
                <a:pathLst>
                  <a:path w="9904" h="6509" extrusionOk="0">
                    <a:moveTo>
                      <a:pt x="2770" y="1"/>
                    </a:moveTo>
                    <a:cubicBezTo>
                      <a:pt x="1239" y="1"/>
                      <a:pt x="1" y="1456"/>
                      <a:pt x="1" y="3255"/>
                    </a:cubicBezTo>
                    <a:cubicBezTo>
                      <a:pt x="1" y="5054"/>
                      <a:pt x="1239" y="6509"/>
                      <a:pt x="2770" y="6509"/>
                    </a:cubicBezTo>
                    <a:lnTo>
                      <a:pt x="7121" y="6509"/>
                    </a:lnTo>
                    <a:cubicBezTo>
                      <a:pt x="8665" y="6509"/>
                      <a:pt x="9903" y="5054"/>
                      <a:pt x="9903" y="3255"/>
                    </a:cubicBezTo>
                    <a:cubicBezTo>
                      <a:pt x="9903" y="1456"/>
                      <a:pt x="8665" y="1"/>
                      <a:pt x="7121"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1374125" y="967625"/>
                <a:ext cx="247600" cy="162725"/>
              </a:xfrm>
              <a:custGeom>
                <a:avLst/>
                <a:gdLst/>
                <a:ahLst/>
                <a:cxnLst/>
                <a:rect l="l" t="t" r="r" b="b"/>
                <a:pathLst>
                  <a:path w="9904" h="6509" extrusionOk="0">
                    <a:moveTo>
                      <a:pt x="2770" y="1"/>
                    </a:moveTo>
                    <a:cubicBezTo>
                      <a:pt x="1239" y="1"/>
                      <a:pt x="1" y="1456"/>
                      <a:pt x="1" y="3255"/>
                    </a:cubicBezTo>
                    <a:cubicBezTo>
                      <a:pt x="1" y="5054"/>
                      <a:pt x="1239" y="6509"/>
                      <a:pt x="2770" y="6509"/>
                    </a:cubicBezTo>
                    <a:lnTo>
                      <a:pt x="7121" y="6509"/>
                    </a:lnTo>
                    <a:cubicBezTo>
                      <a:pt x="8665" y="6509"/>
                      <a:pt x="9903" y="5054"/>
                      <a:pt x="9903" y="3255"/>
                    </a:cubicBezTo>
                    <a:cubicBezTo>
                      <a:pt x="9903" y="1456"/>
                      <a:pt x="8665" y="1"/>
                      <a:pt x="7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1334250" y="947525"/>
                <a:ext cx="192400" cy="202925"/>
              </a:xfrm>
              <a:custGeom>
                <a:avLst/>
                <a:gdLst/>
                <a:ahLst/>
                <a:cxnLst/>
                <a:rect l="l" t="t" r="r" b="b"/>
                <a:pathLst>
                  <a:path w="7696" h="8117" extrusionOk="0">
                    <a:moveTo>
                      <a:pt x="3433" y="1"/>
                    </a:moveTo>
                    <a:cubicBezTo>
                      <a:pt x="1532" y="1"/>
                      <a:pt x="1" y="1826"/>
                      <a:pt x="1" y="4059"/>
                    </a:cubicBezTo>
                    <a:cubicBezTo>
                      <a:pt x="1" y="6305"/>
                      <a:pt x="1532" y="8117"/>
                      <a:pt x="3433" y="8117"/>
                    </a:cubicBezTo>
                    <a:lnTo>
                      <a:pt x="4263" y="8117"/>
                    </a:lnTo>
                    <a:cubicBezTo>
                      <a:pt x="6151" y="8117"/>
                      <a:pt x="7695" y="6305"/>
                      <a:pt x="7695" y="4059"/>
                    </a:cubicBezTo>
                    <a:cubicBezTo>
                      <a:pt x="7695" y="1826"/>
                      <a:pt x="6151" y="1"/>
                      <a:pt x="4263"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1334250" y="947525"/>
                <a:ext cx="192400" cy="202925"/>
              </a:xfrm>
              <a:custGeom>
                <a:avLst/>
                <a:gdLst/>
                <a:ahLst/>
                <a:cxnLst/>
                <a:rect l="l" t="t" r="r" b="b"/>
                <a:pathLst>
                  <a:path w="7696" h="8117" extrusionOk="0">
                    <a:moveTo>
                      <a:pt x="3433" y="1"/>
                    </a:moveTo>
                    <a:cubicBezTo>
                      <a:pt x="1532" y="1"/>
                      <a:pt x="1" y="1826"/>
                      <a:pt x="1" y="4059"/>
                    </a:cubicBezTo>
                    <a:cubicBezTo>
                      <a:pt x="1" y="6305"/>
                      <a:pt x="1532" y="8117"/>
                      <a:pt x="3433" y="8117"/>
                    </a:cubicBezTo>
                    <a:lnTo>
                      <a:pt x="4263" y="8117"/>
                    </a:lnTo>
                    <a:cubicBezTo>
                      <a:pt x="6151" y="8117"/>
                      <a:pt x="7695" y="6305"/>
                      <a:pt x="7695" y="4059"/>
                    </a:cubicBezTo>
                    <a:cubicBezTo>
                      <a:pt x="7695" y="1826"/>
                      <a:pt x="6151" y="1"/>
                      <a:pt x="4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1333925" y="947525"/>
                <a:ext cx="171675" cy="202925"/>
              </a:xfrm>
              <a:custGeom>
                <a:avLst/>
                <a:gdLst/>
                <a:ahLst/>
                <a:cxnLst/>
                <a:rect l="l" t="t" r="r" b="b"/>
                <a:pathLst>
                  <a:path w="6867" h="8117" extrusionOk="0">
                    <a:moveTo>
                      <a:pt x="3434" y="1"/>
                    </a:moveTo>
                    <a:cubicBezTo>
                      <a:pt x="1545" y="1"/>
                      <a:pt x="1" y="1813"/>
                      <a:pt x="1" y="4059"/>
                    </a:cubicBezTo>
                    <a:cubicBezTo>
                      <a:pt x="1" y="6305"/>
                      <a:pt x="1545" y="8117"/>
                      <a:pt x="3434" y="8117"/>
                    </a:cubicBezTo>
                    <a:cubicBezTo>
                      <a:pt x="5335" y="8117"/>
                      <a:pt x="6866" y="6305"/>
                      <a:pt x="6866" y="4059"/>
                    </a:cubicBezTo>
                    <a:cubicBezTo>
                      <a:pt x="6866" y="1813"/>
                      <a:pt x="5335" y="1"/>
                      <a:pt x="3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a:off x="1229625" y="948800"/>
                <a:ext cx="259050" cy="207400"/>
              </a:xfrm>
              <a:custGeom>
                <a:avLst/>
                <a:gdLst/>
                <a:ahLst/>
                <a:cxnLst/>
                <a:rect l="l" t="t" r="r" b="b"/>
                <a:pathLst>
                  <a:path w="10362" h="8296" extrusionOk="0">
                    <a:moveTo>
                      <a:pt x="7159" y="1"/>
                    </a:moveTo>
                    <a:lnTo>
                      <a:pt x="3905" y="333"/>
                    </a:lnTo>
                    <a:lnTo>
                      <a:pt x="1136" y="282"/>
                    </a:lnTo>
                    <a:lnTo>
                      <a:pt x="141" y="958"/>
                    </a:lnTo>
                    <a:lnTo>
                      <a:pt x="0" y="3127"/>
                    </a:lnTo>
                    <a:lnTo>
                      <a:pt x="3088" y="5692"/>
                    </a:lnTo>
                    <a:lnTo>
                      <a:pt x="4530" y="8078"/>
                    </a:lnTo>
                    <a:lnTo>
                      <a:pt x="6738" y="8295"/>
                    </a:lnTo>
                    <a:lnTo>
                      <a:pt x="8639" y="8206"/>
                    </a:lnTo>
                    <a:lnTo>
                      <a:pt x="9864" y="6330"/>
                    </a:lnTo>
                    <a:cubicBezTo>
                      <a:pt x="10362" y="3268"/>
                      <a:pt x="9367" y="1468"/>
                      <a:pt x="9367" y="1468"/>
                    </a:cubicBezTo>
                    <a:cubicBezTo>
                      <a:pt x="8473" y="626"/>
                      <a:pt x="7159" y="1"/>
                      <a:pt x="7159"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1229625" y="948800"/>
                <a:ext cx="259050" cy="207400"/>
              </a:xfrm>
              <a:custGeom>
                <a:avLst/>
                <a:gdLst/>
                <a:ahLst/>
                <a:cxnLst/>
                <a:rect l="l" t="t" r="r" b="b"/>
                <a:pathLst>
                  <a:path w="10362" h="8296" extrusionOk="0">
                    <a:moveTo>
                      <a:pt x="7159" y="1"/>
                    </a:moveTo>
                    <a:lnTo>
                      <a:pt x="3905" y="333"/>
                    </a:lnTo>
                    <a:lnTo>
                      <a:pt x="1136" y="282"/>
                    </a:lnTo>
                    <a:lnTo>
                      <a:pt x="141" y="958"/>
                    </a:lnTo>
                    <a:lnTo>
                      <a:pt x="0" y="3127"/>
                    </a:lnTo>
                    <a:lnTo>
                      <a:pt x="3088" y="5692"/>
                    </a:lnTo>
                    <a:lnTo>
                      <a:pt x="4543" y="8078"/>
                    </a:lnTo>
                    <a:lnTo>
                      <a:pt x="6751" y="8295"/>
                    </a:lnTo>
                    <a:lnTo>
                      <a:pt x="8639" y="8206"/>
                    </a:lnTo>
                    <a:lnTo>
                      <a:pt x="9864" y="6330"/>
                    </a:lnTo>
                    <a:cubicBezTo>
                      <a:pt x="10362" y="3268"/>
                      <a:pt x="9367" y="1468"/>
                      <a:pt x="9367" y="1468"/>
                    </a:cubicBezTo>
                    <a:cubicBezTo>
                      <a:pt x="8473" y="626"/>
                      <a:pt x="7159" y="1"/>
                      <a:pt x="7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1235350" y="949125"/>
                <a:ext cx="253325" cy="204850"/>
              </a:xfrm>
              <a:custGeom>
                <a:avLst/>
                <a:gdLst/>
                <a:ahLst/>
                <a:cxnLst/>
                <a:rect l="l" t="t" r="r" b="b"/>
                <a:pathLst>
                  <a:path w="10133" h="8194" extrusionOk="0">
                    <a:moveTo>
                      <a:pt x="6930" y="1"/>
                    </a:moveTo>
                    <a:lnTo>
                      <a:pt x="6407" y="2732"/>
                    </a:lnTo>
                    <a:lnTo>
                      <a:pt x="7683" y="4352"/>
                    </a:lnTo>
                    <a:lnTo>
                      <a:pt x="5143" y="4352"/>
                    </a:lnTo>
                    <a:lnTo>
                      <a:pt x="2464" y="2732"/>
                    </a:lnTo>
                    <a:lnTo>
                      <a:pt x="1" y="3331"/>
                    </a:lnTo>
                    <a:lnTo>
                      <a:pt x="2859" y="5679"/>
                    </a:lnTo>
                    <a:lnTo>
                      <a:pt x="4314" y="8065"/>
                    </a:lnTo>
                    <a:lnTo>
                      <a:pt x="8410" y="8193"/>
                    </a:lnTo>
                    <a:lnTo>
                      <a:pt x="8410" y="8193"/>
                    </a:lnTo>
                    <a:lnTo>
                      <a:pt x="5220" y="6955"/>
                    </a:lnTo>
                    <a:lnTo>
                      <a:pt x="4021" y="7147"/>
                    </a:lnTo>
                    <a:lnTo>
                      <a:pt x="3434" y="5590"/>
                    </a:lnTo>
                    <a:lnTo>
                      <a:pt x="4773" y="4965"/>
                    </a:lnTo>
                    <a:lnTo>
                      <a:pt x="7581" y="4709"/>
                    </a:lnTo>
                    <a:lnTo>
                      <a:pt x="7491" y="6649"/>
                    </a:lnTo>
                    <a:lnTo>
                      <a:pt x="8410" y="8193"/>
                    </a:lnTo>
                    <a:lnTo>
                      <a:pt x="9635" y="6317"/>
                    </a:lnTo>
                    <a:cubicBezTo>
                      <a:pt x="10133" y="3255"/>
                      <a:pt x="9138" y="1455"/>
                      <a:pt x="9138" y="1455"/>
                    </a:cubicBezTo>
                    <a:cubicBezTo>
                      <a:pt x="8244" y="613"/>
                      <a:pt x="6930" y="1"/>
                      <a:pt x="6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1147950" y="954550"/>
                <a:ext cx="119025" cy="74675"/>
              </a:xfrm>
              <a:custGeom>
                <a:avLst/>
                <a:gdLst/>
                <a:ahLst/>
                <a:cxnLst/>
                <a:rect l="l" t="t" r="r" b="b"/>
                <a:pathLst>
                  <a:path w="4761" h="2987" extrusionOk="0">
                    <a:moveTo>
                      <a:pt x="3315" y="1"/>
                    </a:moveTo>
                    <a:cubicBezTo>
                      <a:pt x="1742" y="1"/>
                      <a:pt x="190" y="670"/>
                      <a:pt x="103" y="779"/>
                    </a:cubicBezTo>
                    <a:cubicBezTo>
                      <a:pt x="0" y="907"/>
                      <a:pt x="26" y="1928"/>
                      <a:pt x="115" y="2106"/>
                    </a:cubicBezTo>
                    <a:lnTo>
                      <a:pt x="1736" y="2987"/>
                    </a:lnTo>
                    <a:lnTo>
                      <a:pt x="3586" y="2770"/>
                    </a:lnTo>
                    <a:lnTo>
                      <a:pt x="4760" y="1889"/>
                    </a:lnTo>
                    <a:lnTo>
                      <a:pt x="4109" y="64"/>
                    </a:lnTo>
                    <a:cubicBezTo>
                      <a:pt x="3849" y="20"/>
                      <a:pt x="3582" y="1"/>
                      <a:pt x="3315"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1147950" y="954550"/>
                <a:ext cx="119025" cy="74675"/>
              </a:xfrm>
              <a:custGeom>
                <a:avLst/>
                <a:gdLst/>
                <a:ahLst/>
                <a:cxnLst/>
                <a:rect l="l" t="t" r="r" b="b"/>
                <a:pathLst>
                  <a:path w="4761" h="2987" extrusionOk="0">
                    <a:moveTo>
                      <a:pt x="3315" y="1"/>
                    </a:moveTo>
                    <a:cubicBezTo>
                      <a:pt x="1742" y="1"/>
                      <a:pt x="190" y="670"/>
                      <a:pt x="103" y="779"/>
                    </a:cubicBezTo>
                    <a:cubicBezTo>
                      <a:pt x="0" y="907"/>
                      <a:pt x="26" y="1928"/>
                      <a:pt x="115" y="2106"/>
                    </a:cubicBezTo>
                    <a:lnTo>
                      <a:pt x="1736" y="2987"/>
                    </a:lnTo>
                    <a:lnTo>
                      <a:pt x="3586" y="2770"/>
                    </a:lnTo>
                    <a:lnTo>
                      <a:pt x="4760" y="1889"/>
                    </a:lnTo>
                    <a:lnTo>
                      <a:pt x="4109" y="64"/>
                    </a:lnTo>
                    <a:cubicBezTo>
                      <a:pt x="3849" y="20"/>
                      <a:pt x="3582" y="1"/>
                      <a:pt x="3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1147950" y="972825"/>
                <a:ext cx="119025" cy="56400"/>
              </a:xfrm>
              <a:custGeom>
                <a:avLst/>
                <a:gdLst/>
                <a:ahLst/>
                <a:cxnLst/>
                <a:rect l="l" t="t" r="r" b="b"/>
                <a:pathLst>
                  <a:path w="4761" h="2256" extrusionOk="0">
                    <a:moveTo>
                      <a:pt x="1141" y="1"/>
                    </a:moveTo>
                    <a:cubicBezTo>
                      <a:pt x="667" y="1"/>
                      <a:pt x="103" y="48"/>
                      <a:pt x="103" y="48"/>
                    </a:cubicBezTo>
                    <a:cubicBezTo>
                      <a:pt x="0" y="176"/>
                      <a:pt x="26" y="1197"/>
                      <a:pt x="115" y="1375"/>
                    </a:cubicBezTo>
                    <a:lnTo>
                      <a:pt x="1749" y="2256"/>
                    </a:lnTo>
                    <a:lnTo>
                      <a:pt x="3586" y="2039"/>
                    </a:lnTo>
                    <a:lnTo>
                      <a:pt x="4760" y="1158"/>
                    </a:lnTo>
                    <a:lnTo>
                      <a:pt x="3267" y="1643"/>
                    </a:lnTo>
                    <a:cubicBezTo>
                      <a:pt x="3267" y="1643"/>
                      <a:pt x="2004" y="176"/>
                      <a:pt x="1736" y="61"/>
                    </a:cubicBezTo>
                    <a:cubicBezTo>
                      <a:pt x="1640" y="15"/>
                      <a:pt x="1405" y="1"/>
                      <a:pt x="1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1127850" y="978150"/>
                <a:ext cx="83925" cy="155725"/>
              </a:xfrm>
              <a:custGeom>
                <a:avLst/>
                <a:gdLst/>
                <a:ahLst/>
                <a:cxnLst/>
                <a:rect l="l" t="t" r="r" b="b"/>
                <a:pathLst>
                  <a:path w="3357" h="6229" extrusionOk="0">
                    <a:moveTo>
                      <a:pt x="2017" y="1"/>
                    </a:moveTo>
                    <a:lnTo>
                      <a:pt x="1" y="1086"/>
                    </a:lnTo>
                    <a:lnTo>
                      <a:pt x="205" y="6228"/>
                    </a:lnTo>
                    <a:cubicBezTo>
                      <a:pt x="205" y="6228"/>
                      <a:pt x="1404" y="6177"/>
                      <a:pt x="1825" y="5858"/>
                    </a:cubicBezTo>
                    <a:cubicBezTo>
                      <a:pt x="2246" y="5539"/>
                      <a:pt x="3357" y="1430"/>
                      <a:pt x="3357" y="1430"/>
                    </a:cubicBezTo>
                    <a:lnTo>
                      <a:pt x="2017" y="1"/>
                    </a:ln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1127850" y="978150"/>
                <a:ext cx="83925" cy="155725"/>
              </a:xfrm>
              <a:custGeom>
                <a:avLst/>
                <a:gdLst/>
                <a:ahLst/>
                <a:cxnLst/>
                <a:rect l="l" t="t" r="r" b="b"/>
                <a:pathLst>
                  <a:path w="3357" h="6229" extrusionOk="0">
                    <a:moveTo>
                      <a:pt x="2017" y="1"/>
                    </a:moveTo>
                    <a:lnTo>
                      <a:pt x="1" y="1086"/>
                    </a:lnTo>
                    <a:lnTo>
                      <a:pt x="205" y="6228"/>
                    </a:lnTo>
                    <a:cubicBezTo>
                      <a:pt x="269" y="6228"/>
                      <a:pt x="1417" y="6164"/>
                      <a:pt x="1825" y="5858"/>
                    </a:cubicBezTo>
                    <a:cubicBezTo>
                      <a:pt x="2246" y="5539"/>
                      <a:pt x="3357" y="1430"/>
                      <a:pt x="3357" y="1430"/>
                    </a:cubicBezTo>
                    <a:lnTo>
                      <a:pt x="20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7"/>
              <p:cNvSpPr/>
              <p:nvPr/>
            </p:nvSpPr>
            <p:spPr>
              <a:xfrm>
                <a:off x="1132950" y="978150"/>
                <a:ext cx="78825" cy="155725"/>
              </a:xfrm>
              <a:custGeom>
                <a:avLst/>
                <a:gdLst/>
                <a:ahLst/>
                <a:cxnLst/>
                <a:rect l="l" t="t" r="r" b="b"/>
                <a:pathLst>
                  <a:path w="3153" h="6229" extrusionOk="0">
                    <a:moveTo>
                      <a:pt x="1813" y="1"/>
                    </a:moveTo>
                    <a:lnTo>
                      <a:pt x="1149" y="5411"/>
                    </a:lnTo>
                    <a:cubicBezTo>
                      <a:pt x="1149" y="5411"/>
                      <a:pt x="945" y="5935"/>
                      <a:pt x="1" y="6228"/>
                    </a:cubicBezTo>
                    <a:cubicBezTo>
                      <a:pt x="65" y="6228"/>
                      <a:pt x="1213" y="6164"/>
                      <a:pt x="1621" y="5858"/>
                    </a:cubicBezTo>
                    <a:cubicBezTo>
                      <a:pt x="2042" y="5539"/>
                      <a:pt x="3153" y="1430"/>
                      <a:pt x="3153" y="1430"/>
                    </a:cubicBezTo>
                    <a:lnTo>
                      <a:pt x="18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1313850" y="1121075"/>
                <a:ext cx="126350" cy="104975"/>
              </a:xfrm>
              <a:custGeom>
                <a:avLst/>
                <a:gdLst/>
                <a:ahLst/>
                <a:cxnLst/>
                <a:rect l="l" t="t" r="r" b="b"/>
                <a:pathLst>
                  <a:path w="5054" h="4199" extrusionOk="0">
                    <a:moveTo>
                      <a:pt x="3701" y="1"/>
                    </a:moveTo>
                    <a:lnTo>
                      <a:pt x="1748" y="294"/>
                    </a:lnTo>
                    <a:lnTo>
                      <a:pt x="0" y="2387"/>
                    </a:lnTo>
                    <a:lnTo>
                      <a:pt x="38" y="2999"/>
                    </a:lnTo>
                    <a:lnTo>
                      <a:pt x="1212" y="4199"/>
                    </a:lnTo>
                    <a:lnTo>
                      <a:pt x="2667" y="3714"/>
                    </a:lnTo>
                    <a:lnTo>
                      <a:pt x="5053" y="1519"/>
                    </a:lnTo>
                    <a:lnTo>
                      <a:pt x="3701" y="1"/>
                    </a:ln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1313525" y="1120750"/>
                <a:ext cx="126675" cy="105300"/>
              </a:xfrm>
              <a:custGeom>
                <a:avLst/>
                <a:gdLst/>
                <a:ahLst/>
                <a:cxnLst/>
                <a:rect l="l" t="t" r="r" b="b"/>
                <a:pathLst>
                  <a:path w="5067" h="4212" extrusionOk="0">
                    <a:moveTo>
                      <a:pt x="3714" y="1"/>
                    </a:moveTo>
                    <a:lnTo>
                      <a:pt x="1761" y="307"/>
                    </a:lnTo>
                    <a:lnTo>
                      <a:pt x="0" y="2400"/>
                    </a:lnTo>
                    <a:lnTo>
                      <a:pt x="51" y="3012"/>
                    </a:lnTo>
                    <a:lnTo>
                      <a:pt x="1225" y="4212"/>
                    </a:lnTo>
                    <a:lnTo>
                      <a:pt x="2680" y="3727"/>
                    </a:lnTo>
                    <a:lnTo>
                      <a:pt x="5066" y="1532"/>
                    </a:lnTo>
                    <a:lnTo>
                      <a:pt x="37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7"/>
              <p:cNvSpPr/>
              <p:nvPr/>
            </p:nvSpPr>
            <p:spPr>
              <a:xfrm>
                <a:off x="1313525" y="1120750"/>
                <a:ext cx="126675" cy="105300"/>
              </a:xfrm>
              <a:custGeom>
                <a:avLst/>
                <a:gdLst/>
                <a:ahLst/>
                <a:cxnLst/>
                <a:rect l="l" t="t" r="r" b="b"/>
                <a:pathLst>
                  <a:path w="5067" h="4212" extrusionOk="0">
                    <a:moveTo>
                      <a:pt x="3714" y="1"/>
                    </a:moveTo>
                    <a:lnTo>
                      <a:pt x="1851" y="2158"/>
                    </a:lnTo>
                    <a:lnTo>
                      <a:pt x="0" y="2400"/>
                    </a:lnTo>
                    <a:lnTo>
                      <a:pt x="51" y="3012"/>
                    </a:lnTo>
                    <a:lnTo>
                      <a:pt x="1225" y="4212"/>
                    </a:lnTo>
                    <a:lnTo>
                      <a:pt x="2680" y="3727"/>
                    </a:lnTo>
                    <a:lnTo>
                      <a:pt x="5066" y="1532"/>
                    </a:lnTo>
                    <a:lnTo>
                      <a:pt x="37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a:off x="1240475" y="1186800"/>
                <a:ext cx="132075" cy="72750"/>
              </a:xfrm>
              <a:custGeom>
                <a:avLst/>
                <a:gdLst/>
                <a:ahLst/>
                <a:cxnLst/>
                <a:rect l="l" t="t" r="r" b="b"/>
                <a:pathLst>
                  <a:path w="5283" h="2910" extrusionOk="0">
                    <a:moveTo>
                      <a:pt x="4683" y="0"/>
                    </a:moveTo>
                    <a:lnTo>
                      <a:pt x="2642" y="154"/>
                    </a:lnTo>
                    <a:cubicBezTo>
                      <a:pt x="2642" y="154"/>
                      <a:pt x="0" y="1659"/>
                      <a:pt x="38" y="2693"/>
                    </a:cubicBezTo>
                    <a:lnTo>
                      <a:pt x="1710" y="2910"/>
                    </a:lnTo>
                    <a:lnTo>
                      <a:pt x="5283" y="1481"/>
                    </a:lnTo>
                    <a:lnTo>
                      <a:pt x="4683" y="0"/>
                    </a:ln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1240475" y="1186800"/>
                <a:ext cx="132075" cy="72750"/>
              </a:xfrm>
              <a:custGeom>
                <a:avLst/>
                <a:gdLst/>
                <a:ahLst/>
                <a:cxnLst/>
                <a:rect l="l" t="t" r="r" b="b"/>
                <a:pathLst>
                  <a:path w="5283" h="2910" extrusionOk="0">
                    <a:moveTo>
                      <a:pt x="4683" y="0"/>
                    </a:moveTo>
                    <a:lnTo>
                      <a:pt x="2642" y="154"/>
                    </a:lnTo>
                    <a:cubicBezTo>
                      <a:pt x="2642" y="154"/>
                      <a:pt x="0" y="1659"/>
                      <a:pt x="38" y="2693"/>
                    </a:cubicBezTo>
                    <a:lnTo>
                      <a:pt x="1710" y="2910"/>
                    </a:lnTo>
                    <a:lnTo>
                      <a:pt x="5283" y="1481"/>
                    </a:lnTo>
                    <a:lnTo>
                      <a:pt x="4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7"/>
              <p:cNvSpPr/>
              <p:nvPr/>
            </p:nvSpPr>
            <p:spPr>
              <a:xfrm>
                <a:off x="1241425" y="1186800"/>
                <a:ext cx="131125" cy="72750"/>
              </a:xfrm>
              <a:custGeom>
                <a:avLst/>
                <a:gdLst/>
                <a:ahLst/>
                <a:cxnLst/>
                <a:rect l="l" t="t" r="r" b="b"/>
                <a:pathLst>
                  <a:path w="5245" h="2910" extrusionOk="0">
                    <a:moveTo>
                      <a:pt x="4645" y="0"/>
                    </a:moveTo>
                    <a:cubicBezTo>
                      <a:pt x="2106" y="996"/>
                      <a:pt x="1621" y="2680"/>
                      <a:pt x="1621" y="2680"/>
                    </a:cubicBezTo>
                    <a:lnTo>
                      <a:pt x="0" y="2693"/>
                    </a:lnTo>
                    <a:lnTo>
                      <a:pt x="1672" y="2910"/>
                    </a:lnTo>
                    <a:lnTo>
                      <a:pt x="5245" y="1481"/>
                    </a:lnTo>
                    <a:lnTo>
                      <a:pt x="46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a:off x="1093400" y="1007500"/>
                <a:ext cx="122525" cy="72625"/>
              </a:xfrm>
              <a:custGeom>
                <a:avLst/>
                <a:gdLst/>
                <a:ahLst/>
                <a:cxnLst/>
                <a:rect l="l" t="t" r="r" b="b"/>
                <a:pathLst>
                  <a:path w="4901" h="2905" extrusionOk="0">
                    <a:moveTo>
                      <a:pt x="4773" y="1"/>
                    </a:moveTo>
                    <a:cubicBezTo>
                      <a:pt x="4773" y="1"/>
                      <a:pt x="3382" y="499"/>
                      <a:pt x="3203" y="1762"/>
                    </a:cubicBezTo>
                    <a:cubicBezTo>
                      <a:pt x="2731" y="1098"/>
                      <a:pt x="1812" y="333"/>
                      <a:pt x="0" y="205"/>
                    </a:cubicBezTo>
                    <a:lnTo>
                      <a:pt x="0" y="205"/>
                    </a:lnTo>
                    <a:cubicBezTo>
                      <a:pt x="0" y="205"/>
                      <a:pt x="523" y="2905"/>
                      <a:pt x="3006" y="2905"/>
                    </a:cubicBezTo>
                    <a:cubicBezTo>
                      <a:pt x="3211" y="2905"/>
                      <a:pt x="3430" y="2887"/>
                      <a:pt x="3663" y="2847"/>
                    </a:cubicBezTo>
                    <a:cubicBezTo>
                      <a:pt x="3663" y="2847"/>
                      <a:pt x="3650" y="2796"/>
                      <a:pt x="3637" y="2693"/>
                    </a:cubicBezTo>
                    <a:cubicBezTo>
                      <a:pt x="4097" y="2425"/>
                      <a:pt x="4900" y="171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a:off x="1068525" y="1046450"/>
                <a:ext cx="260650" cy="232625"/>
              </a:xfrm>
              <a:custGeom>
                <a:avLst/>
                <a:gdLst/>
                <a:ahLst/>
                <a:cxnLst/>
                <a:rect l="l" t="t" r="r" b="b"/>
                <a:pathLst>
                  <a:path w="10426" h="9305" extrusionOk="0">
                    <a:moveTo>
                      <a:pt x="7020" y="0"/>
                    </a:moveTo>
                    <a:cubicBezTo>
                      <a:pt x="5412" y="0"/>
                      <a:pt x="4339" y="1135"/>
                      <a:pt x="4339" y="1135"/>
                    </a:cubicBezTo>
                    <a:cubicBezTo>
                      <a:pt x="4339" y="1135"/>
                      <a:pt x="4105" y="1079"/>
                      <a:pt x="3741" y="1079"/>
                    </a:cubicBezTo>
                    <a:cubicBezTo>
                      <a:pt x="3014" y="1079"/>
                      <a:pt x="1770" y="1306"/>
                      <a:pt x="842" y="2667"/>
                    </a:cubicBezTo>
                    <a:cubicBezTo>
                      <a:pt x="0" y="3879"/>
                      <a:pt x="536" y="5602"/>
                      <a:pt x="1570" y="6993"/>
                    </a:cubicBezTo>
                    <a:cubicBezTo>
                      <a:pt x="2450" y="8179"/>
                      <a:pt x="3688" y="9111"/>
                      <a:pt x="4734" y="9264"/>
                    </a:cubicBezTo>
                    <a:cubicBezTo>
                      <a:pt x="4934" y="9292"/>
                      <a:pt x="5117" y="9305"/>
                      <a:pt x="5287" y="9305"/>
                    </a:cubicBezTo>
                    <a:cubicBezTo>
                      <a:pt x="6570" y="9305"/>
                      <a:pt x="7018" y="8588"/>
                      <a:pt x="7018" y="8588"/>
                    </a:cubicBezTo>
                    <a:cubicBezTo>
                      <a:pt x="7018" y="8588"/>
                      <a:pt x="7127" y="8671"/>
                      <a:pt x="7348" y="8671"/>
                    </a:cubicBezTo>
                    <a:cubicBezTo>
                      <a:pt x="7673" y="8671"/>
                      <a:pt x="8244" y="8490"/>
                      <a:pt x="9073" y="7592"/>
                    </a:cubicBezTo>
                    <a:lnTo>
                      <a:pt x="9073" y="7605"/>
                    </a:lnTo>
                    <a:cubicBezTo>
                      <a:pt x="10426" y="6163"/>
                      <a:pt x="10094" y="880"/>
                      <a:pt x="7873" y="115"/>
                    </a:cubicBezTo>
                    <a:cubicBezTo>
                      <a:pt x="7784" y="89"/>
                      <a:pt x="7695" y="64"/>
                      <a:pt x="7605" y="51"/>
                    </a:cubicBezTo>
                    <a:cubicBezTo>
                      <a:pt x="7403" y="16"/>
                      <a:pt x="7208" y="0"/>
                      <a:pt x="70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a:off x="1068525" y="1046375"/>
                <a:ext cx="219175" cy="196975"/>
              </a:xfrm>
              <a:custGeom>
                <a:avLst/>
                <a:gdLst/>
                <a:ahLst/>
                <a:cxnLst/>
                <a:rect l="l" t="t" r="r" b="b"/>
                <a:pathLst>
                  <a:path w="8767" h="7879" extrusionOk="0">
                    <a:moveTo>
                      <a:pt x="7005" y="0"/>
                    </a:moveTo>
                    <a:cubicBezTo>
                      <a:pt x="5406" y="0"/>
                      <a:pt x="4339" y="1138"/>
                      <a:pt x="4339" y="1138"/>
                    </a:cubicBezTo>
                    <a:cubicBezTo>
                      <a:pt x="4339" y="1138"/>
                      <a:pt x="4105" y="1082"/>
                      <a:pt x="3741" y="1082"/>
                    </a:cubicBezTo>
                    <a:cubicBezTo>
                      <a:pt x="3014" y="1082"/>
                      <a:pt x="1770" y="1309"/>
                      <a:pt x="842" y="2670"/>
                    </a:cubicBezTo>
                    <a:cubicBezTo>
                      <a:pt x="0" y="3882"/>
                      <a:pt x="536" y="5605"/>
                      <a:pt x="1570" y="6983"/>
                    </a:cubicBezTo>
                    <a:cubicBezTo>
                      <a:pt x="2157" y="7442"/>
                      <a:pt x="2782" y="7761"/>
                      <a:pt x="3343" y="7838"/>
                    </a:cubicBezTo>
                    <a:cubicBezTo>
                      <a:pt x="3543" y="7866"/>
                      <a:pt x="3727" y="7879"/>
                      <a:pt x="3896" y="7879"/>
                    </a:cubicBezTo>
                    <a:cubicBezTo>
                      <a:pt x="5179" y="7879"/>
                      <a:pt x="5628" y="7161"/>
                      <a:pt x="5628" y="7161"/>
                    </a:cubicBezTo>
                    <a:cubicBezTo>
                      <a:pt x="5628" y="7161"/>
                      <a:pt x="5737" y="7246"/>
                      <a:pt x="5960" y="7246"/>
                    </a:cubicBezTo>
                    <a:cubicBezTo>
                      <a:pt x="6286" y="7246"/>
                      <a:pt x="6856" y="7066"/>
                      <a:pt x="7682" y="6179"/>
                    </a:cubicBezTo>
                    <a:cubicBezTo>
                      <a:pt x="8677" y="5120"/>
                      <a:pt x="8767" y="2006"/>
                      <a:pt x="7873" y="118"/>
                    </a:cubicBezTo>
                    <a:cubicBezTo>
                      <a:pt x="7784" y="92"/>
                      <a:pt x="7695" y="67"/>
                      <a:pt x="7605" y="54"/>
                    </a:cubicBezTo>
                    <a:cubicBezTo>
                      <a:pt x="7398" y="17"/>
                      <a:pt x="7198" y="0"/>
                      <a:pt x="70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7"/>
              <p:cNvSpPr/>
              <p:nvPr/>
            </p:nvSpPr>
            <p:spPr>
              <a:xfrm>
                <a:off x="1280650" y="932450"/>
                <a:ext cx="117750" cy="84875"/>
              </a:xfrm>
              <a:custGeom>
                <a:avLst/>
                <a:gdLst/>
                <a:ahLst/>
                <a:cxnLst/>
                <a:rect l="l" t="t" r="r" b="b"/>
                <a:pathLst>
                  <a:path w="4710" h="3395" extrusionOk="0">
                    <a:moveTo>
                      <a:pt x="3011" y="1"/>
                    </a:moveTo>
                    <a:cubicBezTo>
                      <a:pt x="2091" y="1"/>
                      <a:pt x="499" y="438"/>
                      <a:pt x="499" y="438"/>
                    </a:cubicBezTo>
                    <a:lnTo>
                      <a:pt x="1" y="987"/>
                    </a:lnTo>
                    <a:cubicBezTo>
                      <a:pt x="1" y="987"/>
                      <a:pt x="971" y="3105"/>
                      <a:pt x="1417" y="3335"/>
                    </a:cubicBezTo>
                    <a:cubicBezTo>
                      <a:pt x="1499" y="3377"/>
                      <a:pt x="1652" y="3394"/>
                      <a:pt x="1848" y="3394"/>
                    </a:cubicBezTo>
                    <a:cubicBezTo>
                      <a:pt x="2715" y="3394"/>
                      <a:pt x="4416" y="3054"/>
                      <a:pt x="4416" y="3054"/>
                    </a:cubicBezTo>
                    <a:lnTo>
                      <a:pt x="4710" y="502"/>
                    </a:lnTo>
                    <a:cubicBezTo>
                      <a:pt x="4710" y="502"/>
                      <a:pt x="4123" y="132"/>
                      <a:pt x="3280" y="17"/>
                    </a:cubicBezTo>
                    <a:cubicBezTo>
                      <a:pt x="3200" y="6"/>
                      <a:pt x="3109" y="1"/>
                      <a:pt x="3011"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a:off x="1280650" y="932525"/>
                <a:ext cx="117750" cy="84800"/>
              </a:xfrm>
              <a:custGeom>
                <a:avLst/>
                <a:gdLst/>
                <a:ahLst/>
                <a:cxnLst/>
                <a:rect l="l" t="t" r="r" b="b"/>
                <a:pathLst>
                  <a:path w="4710" h="3392" extrusionOk="0">
                    <a:moveTo>
                      <a:pt x="3035" y="1"/>
                    </a:moveTo>
                    <a:cubicBezTo>
                      <a:pt x="2119" y="1"/>
                      <a:pt x="499" y="435"/>
                      <a:pt x="499" y="435"/>
                    </a:cubicBezTo>
                    <a:lnTo>
                      <a:pt x="1" y="984"/>
                    </a:lnTo>
                    <a:cubicBezTo>
                      <a:pt x="1" y="984"/>
                      <a:pt x="971" y="3102"/>
                      <a:pt x="1417" y="3332"/>
                    </a:cubicBezTo>
                    <a:cubicBezTo>
                      <a:pt x="1499" y="3374"/>
                      <a:pt x="1652" y="3391"/>
                      <a:pt x="1848" y="3391"/>
                    </a:cubicBezTo>
                    <a:cubicBezTo>
                      <a:pt x="2715" y="3391"/>
                      <a:pt x="4416" y="3051"/>
                      <a:pt x="4416" y="3051"/>
                    </a:cubicBezTo>
                    <a:lnTo>
                      <a:pt x="4710" y="499"/>
                    </a:lnTo>
                    <a:cubicBezTo>
                      <a:pt x="4710" y="499"/>
                      <a:pt x="4123" y="129"/>
                      <a:pt x="3280" y="14"/>
                    </a:cubicBezTo>
                    <a:cubicBezTo>
                      <a:pt x="3207" y="5"/>
                      <a:pt x="3124" y="1"/>
                      <a:pt x="3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a:off x="1280650" y="953975"/>
                <a:ext cx="110425" cy="63350"/>
              </a:xfrm>
              <a:custGeom>
                <a:avLst/>
                <a:gdLst/>
                <a:ahLst/>
                <a:cxnLst/>
                <a:rect l="l" t="t" r="r" b="b"/>
                <a:pathLst>
                  <a:path w="4417" h="2534" extrusionOk="0">
                    <a:moveTo>
                      <a:pt x="1510" y="0"/>
                    </a:moveTo>
                    <a:cubicBezTo>
                      <a:pt x="849" y="0"/>
                      <a:pt x="1" y="126"/>
                      <a:pt x="1" y="126"/>
                    </a:cubicBezTo>
                    <a:cubicBezTo>
                      <a:pt x="1" y="126"/>
                      <a:pt x="971" y="2244"/>
                      <a:pt x="1417" y="2474"/>
                    </a:cubicBezTo>
                    <a:cubicBezTo>
                      <a:pt x="1499" y="2516"/>
                      <a:pt x="1652" y="2533"/>
                      <a:pt x="1848" y="2533"/>
                    </a:cubicBezTo>
                    <a:cubicBezTo>
                      <a:pt x="2715" y="2533"/>
                      <a:pt x="4416" y="2193"/>
                      <a:pt x="4416" y="2193"/>
                    </a:cubicBezTo>
                    <a:lnTo>
                      <a:pt x="3166" y="1976"/>
                    </a:lnTo>
                    <a:cubicBezTo>
                      <a:pt x="3166" y="1976"/>
                      <a:pt x="2617" y="304"/>
                      <a:pt x="2170" y="87"/>
                    </a:cubicBezTo>
                    <a:cubicBezTo>
                      <a:pt x="2037" y="23"/>
                      <a:pt x="1790" y="0"/>
                      <a:pt x="1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a:off x="1225800" y="957100"/>
                <a:ext cx="117425" cy="158500"/>
              </a:xfrm>
              <a:custGeom>
                <a:avLst/>
                <a:gdLst/>
                <a:ahLst/>
                <a:cxnLst/>
                <a:rect l="l" t="t" r="r" b="b"/>
                <a:pathLst>
                  <a:path w="4697" h="6340" extrusionOk="0">
                    <a:moveTo>
                      <a:pt x="1646" y="1"/>
                    </a:moveTo>
                    <a:lnTo>
                      <a:pt x="13" y="6164"/>
                    </a:lnTo>
                    <a:lnTo>
                      <a:pt x="0" y="6164"/>
                    </a:lnTo>
                    <a:cubicBezTo>
                      <a:pt x="0" y="6164"/>
                      <a:pt x="511" y="6340"/>
                      <a:pt x="1074" y="6340"/>
                    </a:cubicBezTo>
                    <a:cubicBezTo>
                      <a:pt x="1356" y="6340"/>
                      <a:pt x="1650" y="6296"/>
                      <a:pt x="1901" y="6164"/>
                    </a:cubicBezTo>
                    <a:cubicBezTo>
                      <a:pt x="2642" y="5769"/>
                      <a:pt x="4696" y="1774"/>
                      <a:pt x="4696" y="1774"/>
                    </a:cubicBezTo>
                    <a:lnTo>
                      <a:pt x="4058" y="1"/>
                    </a:ln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a:off x="1225800" y="957100"/>
                <a:ext cx="117425" cy="158500"/>
              </a:xfrm>
              <a:custGeom>
                <a:avLst/>
                <a:gdLst/>
                <a:ahLst/>
                <a:cxnLst/>
                <a:rect l="l" t="t" r="r" b="b"/>
                <a:pathLst>
                  <a:path w="4697" h="6340" extrusionOk="0">
                    <a:moveTo>
                      <a:pt x="1646" y="1"/>
                    </a:moveTo>
                    <a:lnTo>
                      <a:pt x="0" y="6164"/>
                    </a:lnTo>
                    <a:cubicBezTo>
                      <a:pt x="0" y="6164"/>
                      <a:pt x="516" y="6340"/>
                      <a:pt x="1080" y="6340"/>
                    </a:cubicBezTo>
                    <a:cubicBezTo>
                      <a:pt x="1361" y="6340"/>
                      <a:pt x="1655" y="6296"/>
                      <a:pt x="1901" y="6164"/>
                    </a:cubicBezTo>
                    <a:cubicBezTo>
                      <a:pt x="2642" y="5769"/>
                      <a:pt x="4696" y="1774"/>
                      <a:pt x="4696" y="1774"/>
                    </a:cubicBezTo>
                    <a:lnTo>
                      <a:pt x="40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p:nvPr/>
            </p:nvSpPr>
            <p:spPr>
              <a:xfrm>
                <a:off x="1225800" y="957100"/>
                <a:ext cx="117425" cy="158500"/>
              </a:xfrm>
              <a:custGeom>
                <a:avLst/>
                <a:gdLst/>
                <a:ahLst/>
                <a:cxnLst/>
                <a:rect l="l" t="t" r="r" b="b"/>
                <a:pathLst>
                  <a:path w="4697" h="6340" extrusionOk="0">
                    <a:moveTo>
                      <a:pt x="4058" y="1"/>
                    </a:moveTo>
                    <a:lnTo>
                      <a:pt x="1659" y="5666"/>
                    </a:lnTo>
                    <a:cubicBezTo>
                      <a:pt x="1659" y="5666"/>
                      <a:pt x="1438" y="6168"/>
                      <a:pt x="182" y="6168"/>
                    </a:cubicBezTo>
                    <a:cubicBezTo>
                      <a:pt x="124" y="6168"/>
                      <a:pt x="63" y="6166"/>
                      <a:pt x="0" y="6164"/>
                    </a:cubicBezTo>
                    <a:lnTo>
                      <a:pt x="0" y="6164"/>
                    </a:lnTo>
                    <a:cubicBezTo>
                      <a:pt x="0" y="6164"/>
                      <a:pt x="516" y="6340"/>
                      <a:pt x="1080" y="6340"/>
                    </a:cubicBezTo>
                    <a:cubicBezTo>
                      <a:pt x="1361" y="6340"/>
                      <a:pt x="1655" y="6296"/>
                      <a:pt x="1901" y="6164"/>
                    </a:cubicBezTo>
                    <a:cubicBezTo>
                      <a:pt x="2642" y="5769"/>
                      <a:pt x="4696" y="1774"/>
                      <a:pt x="4696" y="1774"/>
                    </a:cubicBezTo>
                    <a:lnTo>
                      <a:pt x="4683" y="1774"/>
                    </a:lnTo>
                    <a:lnTo>
                      <a:pt x="40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3" name="TextBox 192"/>
          <p:cNvSpPr txBox="1"/>
          <p:nvPr/>
        </p:nvSpPr>
        <p:spPr>
          <a:xfrm>
            <a:off x="4407064" y="914452"/>
            <a:ext cx="4010173" cy="2516073"/>
          </a:xfrm>
          <a:prstGeom prst="rect">
            <a:avLst/>
          </a:prstGeom>
          <a:noFill/>
        </p:spPr>
        <p:txBody>
          <a:bodyPr wrap="square" rtlCol="0">
            <a:spAutoFit/>
          </a:bodyPr>
          <a:lstStyle/>
          <a:p>
            <a:pPr algn="ctr">
              <a:lnSpc>
                <a:spcPct val="150000"/>
              </a:lnSpc>
            </a:pPr>
            <a:r>
              <a:rPr lang="vi-VN" sz="3500" b="1"/>
              <a:t>CẢM ƠN </a:t>
            </a:r>
            <a:r>
              <a:rPr lang="en-US" sz="3500" b="1" smtClean="0"/>
              <a:t>CÁC EM</a:t>
            </a:r>
          </a:p>
          <a:p>
            <a:pPr algn="ctr">
              <a:lnSpc>
                <a:spcPct val="150000"/>
              </a:lnSpc>
            </a:pPr>
            <a:r>
              <a:rPr lang="vi-VN" sz="3500" b="1" smtClean="0"/>
              <a:t>ĐÃ </a:t>
            </a:r>
            <a:r>
              <a:rPr lang="en-US" sz="3500" b="1" smtClean="0"/>
              <a:t>CHÚ Ý</a:t>
            </a:r>
            <a:endParaRPr lang="vi-VN" sz="3500" b="1"/>
          </a:p>
          <a:p>
            <a:pPr algn="ctr">
              <a:lnSpc>
                <a:spcPct val="150000"/>
              </a:lnSpc>
            </a:pPr>
            <a:r>
              <a:rPr lang="vi-VN" sz="3500" b="1"/>
              <a:t>LẮNG </a:t>
            </a:r>
            <a:r>
              <a:rPr lang="vi-VN" sz="3500" b="1" smtClean="0"/>
              <a:t>NGHE</a:t>
            </a:r>
            <a:r>
              <a:rPr lang="en-US" sz="3500" b="1"/>
              <a:t>!</a:t>
            </a:r>
            <a:endParaRPr lang="vi-VN" sz="3500" b="1"/>
          </a:p>
        </p:txBody>
      </p:sp>
    </p:spTree>
    <p:extLst>
      <p:ext uri="{BB962C8B-B14F-4D97-AF65-F5344CB8AC3E}">
        <p14:creationId xmlns:p14="http://schemas.microsoft.com/office/powerpoint/2010/main" val="280645393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684;p23"/>
          <p:cNvGrpSpPr/>
          <p:nvPr/>
        </p:nvGrpSpPr>
        <p:grpSpPr>
          <a:xfrm>
            <a:off x="582838" y="903495"/>
            <a:ext cx="5385900" cy="2843700"/>
            <a:chOff x="709425" y="1247404"/>
            <a:chExt cx="5385900" cy="2843700"/>
          </a:xfrm>
        </p:grpSpPr>
        <p:sp>
          <p:nvSpPr>
            <p:cNvPr id="6" name="Google Shape;685;p23"/>
            <p:cNvSpPr/>
            <p:nvPr/>
          </p:nvSpPr>
          <p:spPr>
            <a:xfrm rot="5400000">
              <a:off x="2100975" y="94804"/>
              <a:ext cx="2839800" cy="5148900"/>
            </a:xfrm>
            <a:prstGeom prst="snip2SameRect">
              <a:avLst>
                <a:gd name="adj1" fmla="val 41292"/>
                <a:gd name="adj2" fmla="val 0"/>
              </a:avLst>
            </a:prstGeom>
            <a:solidFill>
              <a:srgbClr val="E0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86;p23"/>
            <p:cNvSpPr/>
            <p:nvPr/>
          </p:nvSpPr>
          <p:spPr>
            <a:xfrm rot="-5400000">
              <a:off x="-546825" y="2503654"/>
              <a:ext cx="2843700" cy="331200"/>
            </a:xfrm>
            <a:prstGeom prst="round2SameRect">
              <a:avLst>
                <a:gd name="adj1" fmla="val 50000"/>
                <a:gd name="adj2" fmla="val 0"/>
              </a:avLst>
            </a:prstGeom>
            <a:solidFill>
              <a:srgbClr val="E0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roup 77"/>
          <p:cNvGrpSpPr/>
          <p:nvPr/>
        </p:nvGrpSpPr>
        <p:grpSpPr>
          <a:xfrm>
            <a:off x="5346700" y="1247404"/>
            <a:ext cx="3312671" cy="3395677"/>
            <a:chOff x="5582725" y="1685004"/>
            <a:chExt cx="2848046" cy="2919410"/>
          </a:xfrm>
        </p:grpSpPr>
        <p:sp>
          <p:nvSpPr>
            <p:cNvPr id="8" name="Google Shape;687;p23"/>
            <p:cNvSpPr/>
            <p:nvPr/>
          </p:nvSpPr>
          <p:spPr>
            <a:xfrm>
              <a:off x="5582725" y="4352575"/>
              <a:ext cx="2848046" cy="251839"/>
            </a:xfrm>
            <a:custGeom>
              <a:avLst/>
              <a:gdLst/>
              <a:ahLst/>
              <a:cxnLst/>
              <a:rect l="l" t="t" r="r" b="b"/>
              <a:pathLst>
                <a:path w="161683" h="9441" extrusionOk="0">
                  <a:moveTo>
                    <a:pt x="80825" y="1"/>
                  </a:moveTo>
                  <a:cubicBezTo>
                    <a:pt x="36193" y="1"/>
                    <a:pt x="1" y="2136"/>
                    <a:pt x="1" y="4738"/>
                  </a:cubicBezTo>
                  <a:cubicBezTo>
                    <a:pt x="1" y="7339"/>
                    <a:pt x="36193" y="9441"/>
                    <a:pt x="80859" y="9441"/>
                  </a:cubicBezTo>
                  <a:cubicBezTo>
                    <a:pt x="125490" y="9441"/>
                    <a:pt x="161683" y="7339"/>
                    <a:pt x="161683" y="4738"/>
                  </a:cubicBezTo>
                  <a:cubicBezTo>
                    <a:pt x="161683" y="2136"/>
                    <a:pt x="125490" y="1"/>
                    <a:pt x="80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689;p23"/>
            <p:cNvGrpSpPr/>
            <p:nvPr/>
          </p:nvGrpSpPr>
          <p:grpSpPr>
            <a:xfrm>
              <a:off x="5960047" y="1685004"/>
              <a:ext cx="1864555" cy="2793500"/>
              <a:chOff x="1643947" y="1685004"/>
              <a:chExt cx="1864555" cy="2793500"/>
            </a:xfrm>
          </p:grpSpPr>
          <p:sp>
            <p:nvSpPr>
              <p:cNvPr id="10" name="Google Shape;690;p23"/>
              <p:cNvSpPr/>
              <p:nvPr/>
            </p:nvSpPr>
            <p:spPr>
              <a:xfrm>
                <a:off x="1704374" y="2795230"/>
                <a:ext cx="651366" cy="350898"/>
              </a:xfrm>
              <a:custGeom>
                <a:avLst/>
                <a:gdLst/>
                <a:ahLst/>
                <a:cxnLst/>
                <a:rect l="l" t="t" r="r" b="b"/>
                <a:pathLst>
                  <a:path w="7427" h="4001" extrusionOk="0">
                    <a:moveTo>
                      <a:pt x="6061" y="0"/>
                    </a:moveTo>
                    <a:cubicBezTo>
                      <a:pt x="6061" y="0"/>
                      <a:pt x="4388" y="2866"/>
                      <a:pt x="2865" y="2866"/>
                    </a:cubicBezTo>
                    <a:cubicBezTo>
                      <a:pt x="2820" y="2866"/>
                      <a:pt x="2775" y="2864"/>
                      <a:pt x="2731" y="2859"/>
                    </a:cubicBezTo>
                    <a:cubicBezTo>
                      <a:pt x="1506" y="2718"/>
                      <a:pt x="842" y="485"/>
                      <a:pt x="842" y="485"/>
                    </a:cubicBezTo>
                    <a:lnTo>
                      <a:pt x="0" y="523"/>
                    </a:lnTo>
                    <a:cubicBezTo>
                      <a:pt x="0" y="523"/>
                      <a:pt x="434" y="3433"/>
                      <a:pt x="2476" y="3931"/>
                    </a:cubicBezTo>
                    <a:cubicBezTo>
                      <a:pt x="2667" y="3978"/>
                      <a:pt x="2856" y="4001"/>
                      <a:pt x="3041" y="4001"/>
                    </a:cubicBezTo>
                    <a:cubicBezTo>
                      <a:pt x="5526" y="4001"/>
                      <a:pt x="7427" y="0"/>
                      <a:pt x="7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91;p23"/>
              <p:cNvSpPr/>
              <p:nvPr/>
            </p:nvSpPr>
            <p:spPr>
              <a:xfrm>
                <a:off x="1665171" y="2664290"/>
                <a:ext cx="162337" cy="244076"/>
              </a:xfrm>
              <a:custGeom>
                <a:avLst/>
                <a:gdLst/>
                <a:ahLst/>
                <a:cxnLst/>
                <a:rect l="l" t="t" r="r" b="b"/>
                <a:pathLst>
                  <a:path w="1851" h="2783" extrusionOk="0">
                    <a:moveTo>
                      <a:pt x="1659" y="0"/>
                    </a:moveTo>
                    <a:lnTo>
                      <a:pt x="256" y="358"/>
                    </a:lnTo>
                    <a:cubicBezTo>
                      <a:pt x="1" y="1493"/>
                      <a:pt x="626" y="2782"/>
                      <a:pt x="626" y="2782"/>
                    </a:cubicBezTo>
                    <a:lnTo>
                      <a:pt x="1417" y="2348"/>
                    </a:lnTo>
                    <a:lnTo>
                      <a:pt x="1417" y="2335"/>
                    </a:lnTo>
                    <a:cubicBezTo>
                      <a:pt x="1851" y="1008"/>
                      <a:pt x="1659" y="0"/>
                      <a:pt x="1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2;p23"/>
              <p:cNvSpPr/>
              <p:nvPr/>
            </p:nvSpPr>
            <p:spPr>
              <a:xfrm>
                <a:off x="2196736" y="2845571"/>
                <a:ext cx="98578" cy="63847"/>
              </a:xfrm>
              <a:custGeom>
                <a:avLst/>
                <a:gdLst/>
                <a:ahLst/>
                <a:cxnLst/>
                <a:rect l="l" t="t" r="r" b="b"/>
                <a:pathLst>
                  <a:path w="1124" h="728" extrusionOk="0">
                    <a:moveTo>
                      <a:pt x="77" y="0"/>
                    </a:moveTo>
                    <a:cubicBezTo>
                      <a:pt x="52" y="39"/>
                      <a:pt x="26" y="77"/>
                      <a:pt x="1" y="115"/>
                    </a:cubicBezTo>
                    <a:lnTo>
                      <a:pt x="1047" y="728"/>
                    </a:lnTo>
                    <a:cubicBezTo>
                      <a:pt x="1073" y="690"/>
                      <a:pt x="1098" y="651"/>
                      <a:pt x="1124" y="613"/>
                    </a:cubicBezTo>
                    <a:lnTo>
                      <a:pt x="7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3;p23"/>
              <p:cNvSpPr/>
              <p:nvPr/>
            </p:nvSpPr>
            <p:spPr>
              <a:xfrm>
                <a:off x="2149727" y="2907138"/>
                <a:ext cx="96385" cy="71653"/>
              </a:xfrm>
              <a:custGeom>
                <a:avLst/>
                <a:gdLst/>
                <a:ahLst/>
                <a:cxnLst/>
                <a:rect l="l" t="t" r="r" b="b"/>
                <a:pathLst>
                  <a:path w="1099" h="817" extrusionOk="0">
                    <a:moveTo>
                      <a:pt x="90" y="0"/>
                    </a:moveTo>
                    <a:cubicBezTo>
                      <a:pt x="65" y="26"/>
                      <a:pt x="39" y="64"/>
                      <a:pt x="1" y="102"/>
                    </a:cubicBezTo>
                    <a:lnTo>
                      <a:pt x="1009" y="817"/>
                    </a:lnTo>
                    <a:cubicBezTo>
                      <a:pt x="1047" y="779"/>
                      <a:pt x="1073" y="740"/>
                      <a:pt x="1098" y="702"/>
                    </a:cubicBezTo>
                    <a:lnTo>
                      <a:pt x="9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4;p23"/>
              <p:cNvSpPr/>
              <p:nvPr/>
            </p:nvSpPr>
            <p:spPr>
              <a:xfrm>
                <a:off x="2098246" y="2963092"/>
                <a:ext cx="89632" cy="80686"/>
              </a:xfrm>
              <a:custGeom>
                <a:avLst/>
                <a:gdLst/>
                <a:ahLst/>
                <a:cxnLst/>
                <a:rect l="l" t="t" r="r" b="b"/>
                <a:pathLst>
                  <a:path w="1022" h="920" extrusionOk="0">
                    <a:moveTo>
                      <a:pt x="90" y="0"/>
                    </a:moveTo>
                    <a:cubicBezTo>
                      <a:pt x="65" y="39"/>
                      <a:pt x="26" y="64"/>
                      <a:pt x="1" y="102"/>
                    </a:cubicBezTo>
                    <a:lnTo>
                      <a:pt x="920" y="919"/>
                    </a:lnTo>
                    <a:cubicBezTo>
                      <a:pt x="958" y="894"/>
                      <a:pt x="983" y="855"/>
                      <a:pt x="1022" y="830"/>
                    </a:cubicBezTo>
                    <a:lnTo>
                      <a:pt x="9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5;p23"/>
              <p:cNvSpPr/>
              <p:nvPr/>
            </p:nvSpPr>
            <p:spPr>
              <a:xfrm>
                <a:off x="2044572" y="3007821"/>
                <a:ext cx="75073" cy="92965"/>
              </a:xfrm>
              <a:custGeom>
                <a:avLst/>
                <a:gdLst/>
                <a:ahLst/>
                <a:cxnLst/>
                <a:rect l="l" t="t" r="r" b="b"/>
                <a:pathLst>
                  <a:path w="856" h="1060" extrusionOk="0">
                    <a:moveTo>
                      <a:pt x="115" y="1"/>
                    </a:moveTo>
                    <a:cubicBezTo>
                      <a:pt x="77" y="26"/>
                      <a:pt x="39" y="52"/>
                      <a:pt x="0" y="77"/>
                    </a:cubicBezTo>
                    <a:lnTo>
                      <a:pt x="741" y="1060"/>
                    </a:lnTo>
                    <a:cubicBezTo>
                      <a:pt x="779" y="1034"/>
                      <a:pt x="817" y="1009"/>
                      <a:pt x="855" y="983"/>
                    </a:cubicBezTo>
                    <a:lnTo>
                      <a:pt x="1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96;p23"/>
              <p:cNvSpPr/>
              <p:nvPr/>
            </p:nvSpPr>
            <p:spPr>
              <a:xfrm>
                <a:off x="1998703" y="3034745"/>
                <a:ext cx="56042" cy="98490"/>
              </a:xfrm>
              <a:custGeom>
                <a:avLst/>
                <a:gdLst/>
                <a:ahLst/>
                <a:cxnLst/>
                <a:rect l="l" t="t" r="r" b="b"/>
                <a:pathLst>
                  <a:path w="639" h="1123" extrusionOk="0">
                    <a:moveTo>
                      <a:pt x="115" y="0"/>
                    </a:moveTo>
                    <a:cubicBezTo>
                      <a:pt x="77" y="13"/>
                      <a:pt x="39" y="26"/>
                      <a:pt x="0" y="51"/>
                    </a:cubicBezTo>
                    <a:lnTo>
                      <a:pt x="511" y="1123"/>
                    </a:lnTo>
                    <a:cubicBezTo>
                      <a:pt x="562" y="1110"/>
                      <a:pt x="600" y="1097"/>
                      <a:pt x="638" y="1072"/>
                    </a:cubicBezTo>
                    <a:lnTo>
                      <a:pt x="1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7;p23"/>
              <p:cNvSpPr/>
              <p:nvPr/>
            </p:nvSpPr>
            <p:spPr>
              <a:xfrm>
                <a:off x="1948275" y="3045883"/>
                <a:ext cx="14646" cy="99718"/>
              </a:xfrm>
              <a:custGeom>
                <a:avLst/>
                <a:gdLst/>
                <a:ahLst/>
                <a:cxnLst/>
                <a:rect l="l" t="t" r="r" b="b"/>
                <a:pathLst>
                  <a:path w="167" h="1137" extrusionOk="0">
                    <a:moveTo>
                      <a:pt x="1" y="1"/>
                    </a:moveTo>
                    <a:lnTo>
                      <a:pt x="39" y="1136"/>
                    </a:lnTo>
                    <a:lnTo>
                      <a:pt x="167" y="1136"/>
                    </a:lnTo>
                    <a:lnTo>
                      <a:pt x="129" y="13"/>
                    </a:lnTo>
                    <a:cubicBezTo>
                      <a:pt x="90" y="13"/>
                      <a:pt x="39" y="1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8;p23"/>
              <p:cNvSpPr/>
              <p:nvPr/>
            </p:nvSpPr>
            <p:spPr>
              <a:xfrm>
                <a:off x="1857678" y="3023519"/>
                <a:ext cx="44816" cy="95245"/>
              </a:xfrm>
              <a:custGeom>
                <a:avLst/>
                <a:gdLst/>
                <a:ahLst/>
                <a:cxnLst/>
                <a:rect l="l" t="t" r="r" b="b"/>
                <a:pathLst>
                  <a:path w="511" h="1086" extrusionOk="0">
                    <a:moveTo>
                      <a:pt x="383" y="0"/>
                    </a:moveTo>
                    <a:lnTo>
                      <a:pt x="0" y="1009"/>
                    </a:lnTo>
                    <a:cubicBezTo>
                      <a:pt x="39" y="1047"/>
                      <a:pt x="77" y="1060"/>
                      <a:pt x="115" y="1085"/>
                    </a:cubicBezTo>
                    <a:lnTo>
                      <a:pt x="511" y="90"/>
                    </a:lnTo>
                    <a:cubicBezTo>
                      <a:pt x="460" y="64"/>
                      <a:pt x="421" y="39"/>
                      <a:pt x="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99;p23"/>
              <p:cNvSpPr/>
              <p:nvPr/>
            </p:nvSpPr>
            <p:spPr>
              <a:xfrm>
                <a:off x="1797251" y="2988789"/>
                <a:ext cx="66128" cy="78494"/>
              </a:xfrm>
              <a:custGeom>
                <a:avLst/>
                <a:gdLst/>
                <a:ahLst/>
                <a:cxnLst/>
                <a:rect l="l" t="t" r="r" b="b"/>
                <a:pathLst>
                  <a:path w="754" h="895" extrusionOk="0">
                    <a:moveTo>
                      <a:pt x="664" y="1"/>
                    </a:moveTo>
                    <a:lnTo>
                      <a:pt x="0" y="792"/>
                    </a:lnTo>
                    <a:cubicBezTo>
                      <a:pt x="26" y="830"/>
                      <a:pt x="64" y="856"/>
                      <a:pt x="90" y="894"/>
                    </a:cubicBezTo>
                    <a:lnTo>
                      <a:pt x="753" y="116"/>
                    </a:lnTo>
                    <a:cubicBezTo>
                      <a:pt x="728" y="77"/>
                      <a:pt x="702" y="39"/>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00;p23"/>
              <p:cNvSpPr/>
              <p:nvPr/>
            </p:nvSpPr>
            <p:spPr>
              <a:xfrm>
                <a:off x="1753575" y="2936255"/>
                <a:ext cx="72881" cy="63847"/>
              </a:xfrm>
              <a:custGeom>
                <a:avLst/>
                <a:gdLst/>
                <a:ahLst/>
                <a:cxnLst/>
                <a:rect l="l" t="t" r="r" b="b"/>
                <a:pathLst>
                  <a:path w="831" h="728" extrusionOk="0">
                    <a:moveTo>
                      <a:pt x="766" y="0"/>
                    </a:moveTo>
                    <a:lnTo>
                      <a:pt x="1" y="600"/>
                    </a:lnTo>
                    <a:cubicBezTo>
                      <a:pt x="13" y="651"/>
                      <a:pt x="39" y="689"/>
                      <a:pt x="64" y="727"/>
                    </a:cubicBezTo>
                    <a:lnTo>
                      <a:pt x="830" y="115"/>
                    </a:lnTo>
                    <a:cubicBezTo>
                      <a:pt x="805" y="77"/>
                      <a:pt x="779" y="38"/>
                      <a:pt x="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1;p23"/>
              <p:cNvSpPr/>
              <p:nvPr/>
            </p:nvSpPr>
            <p:spPr>
              <a:xfrm>
                <a:off x="1726738" y="2362067"/>
                <a:ext cx="291085" cy="443336"/>
              </a:xfrm>
              <a:custGeom>
                <a:avLst/>
                <a:gdLst/>
                <a:ahLst/>
                <a:cxnLst/>
                <a:rect l="l" t="t" r="r" b="b"/>
                <a:pathLst>
                  <a:path w="3319" h="5055" extrusionOk="0">
                    <a:moveTo>
                      <a:pt x="217" y="1"/>
                    </a:moveTo>
                    <a:cubicBezTo>
                      <a:pt x="90" y="1"/>
                      <a:pt x="0" y="141"/>
                      <a:pt x="13" y="269"/>
                    </a:cubicBezTo>
                    <a:lnTo>
                      <a:pt x="524" y="4824"/>
                    </a:lnTo>
                    <a:cubicBezTo>
                      <a:pt x="536" y="4952"/>
                      <a:pt x="664" y="5054"/>
                      <a:pt x="792" y="5054"/>
                    </a:cubicBezTo>
                    <a:lnTo>
                      <a:pt x="3101" y="5054"/>
                    </a:lnTo>
                    <a:cubicBezTo>
                      <a:pt x="3229" y="5054"/>
                      <a:pt x="3318" y="4939"/>
                      <a:pt x="3305" y="4824"/>
                    </a:cubicBezTo>
                    <a:lnTo>
                      <a:pt x="2795" y="269"/>
                    </a:lnTo>
                    <a:cubicBezTo>
                      <a:pt x="2769" y="141"/>
                      <a:pt x="2655" y="1"/>
                      <a:pt x="2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2;p23"/>
              <p:cNvSpPr/>
              <p:nvPr/>
            </p:nvSpPr>
            <p:spPr>
              <a:xfrm>
                <a:off x="1725598" y="2362067"/>
                <a:ext cx="269773" cy="443336"/>
              </a:xfrm>
              <a:custGeom>
                <a:avLst/>
                <a:gdLst/>
                <a:ahLst/>
                <a:cxnLst/>
                <a:rect l="l" t="t" r="r" b="b"/>
                <a:pathLst>
                  <a:path w="3076" h="5055" extrusionOk="0">
                    <a:moveTo>
                      <a:pt x="358" y="1"/>
                    </a:moveTo>
                    <a:cubicBezTo>
                      <a:pt x="230" y="1"/>
                      <a:pt x="1" y="103"/>
                      <a:pt x="26" y="231"/>
                    </a:cubicBezTo>
                    <a:lnTo>
                      <a:pt x="537" y="4850"/>
                    </a:lnTo>
                    <a:cubicBezTo>
                      <a:pt x="562" y="4978"/>
                      <a:pt x="792" y="5054"/>
                      <a:pt x="932" y="5054"/>
                    </a:cubicBezTo>
                    <a:lnTo>
                      <a:pt x="2885" y="5054"/>
                    </a:lnTo>
                    <a:cubicBezTo>
                      <a:pt x="3012" y="5054"/>
                      <a:pt x="3076" y="4965"/>
                      <a:pt x="3063" y="4837"/>
                    </a:cubicBezTo>
                    <a:lnTo>
                      <a:pt x="2540" y="231"/>
                    </a:lnTo>
                    <a:lnTo>
                      <a:pt x="2553" y="231"/>
                    </a:lnTo>
                    <a:cubicBezTo>
                      <a:pt x="2527" y="103"/>
                      <a:pt x="2451" y="1"/>
                      <a:pt x="2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3;p23"/>
              <p:cNvSpPr/>
              <p:nvPr/>
            </p:nvSpPr>
            <p:spPr>
              <a:xfrm>
                <a:off x="1643947" y="3630070"/>
                <a:ext cx="661452" cy="848434"/>
              </a:xfrm>
              <a:custGeom>
                <a:avLst/>
                <a:gdLst/>
                <a:ahLst/>
                <a:cxnLst/>
                <a:rect l="l" t="t" r="r" b="b"/>
                <a:pathLst>
                  <a:path w="7542" h="9674" extrusionOk="0">
                    <a:moveTo>
                      <a:pt x="3777" y="1"/>
                    </a:moveTo>
                    <a:cubicBezTo>
                      <a:pt x="1684" y="1"/>
                      <a:pt x="0" y="2170"/>
                      <a:pt x="0" y="4837"/>
                    </a:cubicBezTo>
                    <a:cubicBezTo>
                      <a:pt x="0" y="7504"/>
                      <a:pt x="1684" y="9673"/>
                      <a:pt x="3777" y="9673"/>
                    </a:cubicBezTo>
                    <a:cubicBezTo>
                      <a:pt x="5857" y="9673"/>
                      <a:pt x="7542" y="7504"/>
                      <a:pt x="7542" y="4837"/>
                    </a:cubicBezTo>
                    <a:cubicBezTo>
                      <a:pt x="7542" y="2170"/>
                      <a:pt x="5857" y="1"/>
                      <a:pt x="3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4;p23"/>
              <p:cNvSpPr/>
              <p:nvPr/>
            </p:nvSpPr>
            <p:spPr>
              <a:xfrm>
                <a:off x="1820755" y="3756537"/>
                <a:ext cx="465613" cy="596640"/>
              </a:xfrm>
              <a:custGeom>
                <a:avLst/>
                <a:gdLst/>
                <a:ahLst/>
                <a:cxnLst/>
                <a:rect l="l" t="t" r="r" b="b"/>
                <a:pathLst>
                  <a:path w="5309" h="6803" extrusionOk="0">
                    <a:moveTo>
                      <a:pt x="2654" y="1"/>
                    </a:moveTo>
                    <a:cubicBezTo>
                      <a:pt x="1187" y="1"/>
                      <a:pt x="0" y="1519"/>
                      <a:pt x="0" y="3395"/>
                    </a:cubicBezTo>
                    <a:cubicBezTo>
                      <a:pt x="0" y="5271"/>
                      <a:pt x="1187" y="6802"/>
                      <a:pt x="2654" y="6802"/>
                    </a:cubicBezTo>
                    <a:cubicBezTo>
                      <a:pt x="4122" y="6802"/>
                      <a:pt x="5309" y="5271"/>
                      <a:pt x="5309" y="3395"/>
                    </a:cubicBezTo>
                    <a:cubicBezTo>
                      <a:pt x="5309" y="1519"/>
                      <a:pt x="4122" y="1"/>
                      <a:pt x="2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5;p23"/>
              <p:cNvSpPr/>
              <p:nvPr/>
            </p:nvSpPr>
            <p:spPr>
              <a:xfrm>
                <a:off x="1962833" y="3574116"/>
                <a:ext cx="1271511" cy="532793"/>
              </a:xfrm>
              <a:custGeom>
                <a:avLst/>
                <a:gdLst/>
                <a:ahLst/>
                <a:cxnLst/>
                <a:rect l="l" t="t" r="r" b="b"/>
                <a:pathLst>
                  <a:path w="14498" h="6075" extrusionOk="0">
                    <a:moveTo>
                      <a:pt x="1762" y="1"/>
                    </a:moveTo>
                    <a:cubicBezTo>
                      <a:pt x="1570" y="1"/>
                      <a:pt x="1392" y="116"/>
                      <a:pt x="1315" y="294"/>
                    </a:cubicBezTo>
                    <a:lnTo>
                      <a:pt x="1" y="3318"/>
                    </a:lnTo>
                    <a:lnTo>
                      <a:pt x="2132" y="5641"/>
                    </a:lnTo>
                    <a:lnTo>
                      <a:pt x="11549" y="6075"/>
                    </a:lnTo>
                    <a:lnTo>
                      <a:pt x="14497" y="2987"/>
                    </a:lnTo>
                    <a:lnTo>
                      <a:pt x="13234" y="281"/>
                    </a:lnTo>
                    <a:cubicBezTo>
                      <a:pt x="13157" y="103"/>
                      <a:pt x="12978" y="1"/>
                      <a:pt x="12800" y="1"/>
                    </a:cubicBezTo>
                    <a:lnTo>
                      <a:pt x="9546" y="1"/>
                    </a:lnTo>
                    <a:cubicBezTo>
                      <a:pt x="9457" y="1"/>
                      <a:pt x="9367" y="26"/>
                      <a:pt x="9291" y="77"/>
                    </a:cubicBezTo>
                    <a:lnTo>
                      <a:pt x="7708" y="1085"/>
                    </a:lnTo>
                    <a:cubicBezTo>
                      <a:pt x="7632" y="1136"/>
                      <a:pt x="7542" y="1162"/>
                      <a:pt x="7453" y="1162"/>
                    </a:cubicBezTo>
                    <a:lnTo>
                      <a:pt x="5628" y="1162"/>
                    </a:lnTo>
                    <a:cubicBezTo>
                      <a:pt x="5501" y="1162"/>
                      <a:pt x="5373" y="1111"/>
                      <a:pt x="5271" y="1009"/>
                    </a:cubicBezTo>
                    <a:lnTo>
                      <a:pt x="4620" y="307"/>
                    </a:lnTo>
                    <a:lnTo>
                      <a:pt x="4480" y="154"/>
                    </a:lnTo>
                    <a:cubicBezTo>
                      <a:pt x="4391" y="52"/>
                      <a:pt x="4263" y="1"/>
                      <a:pt x="4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06;p23"/>
              <p:cNvSpPr/>
              <p:nvPr/>
            </p:nvSpPr>
            <p:spPr>
              <a:xfrm>
                <a:off x="2695938" y="3612179"/>
                <a:ext cx="500343" cy="427637"/>
              </a:xfrm>
              <a:custGeom>
                <a:avLst/>
                <a:gdLst/>
                <a:ahLst/>
                <a:cxnLst/>
                <a:rect l="l" t="t" r="r" b="b"/>
                <a:pathLst>
                  <a:path w="5705" h="4876" extrusionOk="0">
                    <a:moveTo>
                      <a:pt x="0" y="2770"/>
                    </a:moveTo>
                    <a:lnTo>
                      <a:pt x="0" y="2897"/>
                    </a:lnTo>
                    <a:lnTo>
                      <a:pt x="35" y="2838"/>
                    </a:lnTo>
                    <a:lnTo>
                      <a:pt x="35" y="2838"/>
                    </a:lnTo>
                    <a:lnTo>
                      <a:pt x="0" y="2770"/>
                    </a:lnTo>
                    <a:close/>
                    <a:moveTo>
                      <a:pt x="2004" y="1"/>
                    </a:moveTo>
                    <a:cubicBezTo>
                      <a:pt x="1825" y="1"/>
                      <a:pt x="1672" y="90"/>
                      <a:pt x="1582" y="230"/>
                    </a:cubicBezTo>
                    <a:lnTo>
                      <a:pt x="35" y="2838"/>
                    </a:lnTo>
                    <a:lnTo>
                      <a:pt x="35" y="2838"/>
                    </a:lnTo>
                    <a:lnTo>
                      <a:pt x="1008" y="4747"/>
                    </a:lnTo>
                    <a:lnTo>
                      <a:pt x="4403" y="4875"/>
                    </a:lnTo>
                    <a:lnTo>
                      <a:pt x="5704" y="2604"/>
                    </a:lnTo>
                    <a:lnTo>
                      <a:pt x="4734" y="294"/>
                    </a:lnTo>
                    <a:cubicBezTo>
                      <a:pt x="4658" y="115"/>
                      <a:pt x="4479" y="1"/>
                      <a:pt x="4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07;p23"/>
              <p:cNvSpPr/>
              <p:nvPr/>
            </p:nvSpPr>
            <p:spPr>
              <a:xfrm>
                <a:off x="2062463" y="3580869"/>
                <a:ext cx="715214" cy="223904"/>
              </a:xfrm>
              <a:custGeom>
                <a:avLst/>
                <a:gdLst/>
                <a:ahLst/>
                <a:cxnLst/>
                <a:rect l="l" t="t" r="r" b="b"/>
                <a:pathLst>
                  <a:path w="8155" h="2553" extrusionOk="0">
                    <a:moveTo>
                      <a:pt x="8155" y="0"/>
                    </a:moveTo>
                    <a:lnTo>
                      <a:pt x="6572" y="1008"/>
                    </a:lnTo>
                    <a:cubicBezTo>
                      <a:pt x="6496" y="1059"/>
                      <a:pt x="6406" y="1085"/>
                      <a:pt x="6317" y="1085"/>
                    </a:cubicBezTo>
                    <a:lnTo>
                      <a:pt x="4492" y="1085"/>
                    </a:lnTo>
                    <a:cubicBezTo>
                      <a:pt x="4365" y="1085"/>
                      <a:pt x="4237" y="1034"/>
                      <a:pt x="4135" y="932"/>
                    </a:cubicBezTo>
                    <a:lnTo>
                      <a:pt x="3484" y="230"/>
                    </a:lnTo>
                    <a:lnTo>
                      <a:pt x="1149" y="230"/>
                    </a:lnTo>
                    <a:cubicBezTo>
                      <a:pt x="983" y="230"/>
                      <a:pt x="830" y="332"/>
                      <a:pt x="766" y="485"/>
                    </a:cubicBezTo>
                    <a:lnTo>
                      <a:pt x="90" y="2093"/>
                    </a:lnTo>
                    <a:cubicBezTo>
                      <a:pt x="1" y="2310"/>
                      <a:pt x="166" y="2552"/>
                      <a:pt x="396" y="2552"/>
                    </a:cubicBezTo>
                    <a:lnTo>
                      <a:pt x="6330" y="2552"/>
                    </a:lnTo>
                    <a:cubicBezTo>
                      <a:pt x="6521" y="2552"/>
                      <a:pt x="6687" y="2450"/>
                      <a:pt x="6789" y="2284"/>
                    </a:cubicBezTo>
                    <a:lnTo>
                      <a:pt x="81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08;p23"/>
              <p:cNvSpPr/>
              <p:nvPr/>
            </p:nvSpPr>
            <p:spPr>
              <a:xfrm>
                <a:off x="1872236" y="3835995"/>
                <a:ext cx="1186352" cy="466753"/>
              </a:xfrm>
              <a:custGeom>
                <a:avLst/>
                <a:gdLst/>
                <a:ahLst/>
                <a:cxnLst/>
                <a:rect l="l" t="t" r="r" b="b"/>
                <a:pathLst>
                  <a:path w="13527" h="5322" extrusionOk="0">
                    <a:moveTo>
                      <a:pt x="574" y="1"/>
                    </a:moveTo>
                    <a:cubicBezTo>
                      <a:pt x="255" y="1"/>
                      <a:pt x="0" y="256"/>
                      <a:pt x="0" y="575"/>
                    </a:cubicBezTo>
                    <a:lnTo>
                      <a:pt x="0" y="1915"/>
                    </a:lnTo>
                    <a:cubicBezTo>
                      <a:pt x="0" y="2259"/>
                      <a:pt x="115" y="2591"/>
                      <a:pt x="332" y="2859"/>
                    </a:cubicBezTo>
                    <a:lnTo>
                      <a:pt x="1978" y="4811"/>
                    </a:lnTo>
                    <a:cubicBezTo>
                      <a:pt x="2259" y="5130"/>
                      <a:pt x="2667" y="5322"/>
                      <a:pt x="3088" y="5322"/>
                    </a:cubicBezTo>
                    <a:lnTo>
                      <a:pt x="12940" y="5322"/>
                    </a:lnTo>
                    <a:cubicBezTo>
                      <a:pt x="13259" y="5322"/>
                      <a:pt x="13527" y="5054"/>
                      <a:pt x="13527" y="4735"/>
                    </a:cubicBezTo>
                    <a:lnTo>
                      <a:pt x="13527" y="575"/>
                    </a:lnTo>
                    <a:cubicBezTo>
                      <a:pt x="13527" y="256"/>
                      <a:pt x="13259" y="1"/>
                      <a:pt x="12940"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09;p23"/>
              <p:cNvSpPr/>
              <p:nvPr/>
            </p:nvSpPr>
            <p:spPr>
              <a:xfrm>
                <a:off x="1872236" y="3835995"/>
                <a:ext cx="1186352" cy="466753"/>
              </a:xfrm>
              <a:custGeom>
                <a:avLst/>
                <a:gdLst/>
                <a:ahLst/>
                <a:cxnLst/>
                <a:rect l="l" t="t" r="r" b="b"/>
                <a:pathLst>
                  <a:path w="13527" h="5322" extrusionOk="0">
                    <a:moveTo>
                      <a:pt x="574" y="1"/>
                    </a:moveTo>
                    <a:cubicBezTo>
                      <a:pt x="255" y="1"/>
                      <a:pt x="0" y="256"/>
                      <a:pt x="0" y="575"/>
                    </a:cubicBezTo>
                    <a:lnTo>
                      <a:pt x="0" y="1915"/>
                    </a:lnTo>
                    <a:cubicBezTo>
                      <a:pt x="0" y="2259"/>
                      <a:pt x="115" y="2591"/>
                      <a:pt x="332" y="2859"/>
                    </a:cubicBezTo>
                    <a:lnTo>
                      <a:pt x="1978" y="4811"/>
                    </a:lnTo>
                    <a:cubicBezTo>
                      <a:pt x="2259" y="5130"/>
                      <a:pt x="2667" y="5322"/>
                      <a:pt x="3088" y="5322"/>
                    </a:cubicBezTo>
                    <a:lnTo>
                      <a:pt x="12940" y="5322"/>
                    </a:lnTo>
                    <a:cubicBezTo>
                      <a:pt x="13259" y="5322"/>
                      <a:pt x="13527" y="5054"/>
                      <a:pt x="13527" y="4735"/>
                    </a:cubicBezTo>
                    <a:lnTo>
                      <a:pt x="13527" y="575"/>
                    </a:lnTo>
                    <a:cubicBezTo>
                      <a:pt x="13527" y="256"/>
                      <a:pt x="13259" y="1"/>
                      <a:pt x="12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10;p23"/>
              <p:cNvSpPr/>
              <p:nvPr/>
            </p:nvSpPr>
            <p:spPr>
              <a:xfrm>
                <a:off x="2613060" y="3835995"/>
                <a:ext cx="445529" cy="466753"/>
              </a:xfrm>
              <a:custGeom>
                <a:avLst/>
                <a:gdLst/>
                <a:ahLst/>
                <a:cxnLst/>
                <a:rect l="l" t="t" r="r" b="b"/>
                <a:pathLst>
                  <a:path w="5080" h="5322" extrusionOk="0">
                    <a:moveTo>
                      <a:pt x="588" y="1"/>
                    </a:moveTo>
                    <a:cubicBezTo>
                      <a:pt x="269" y="1"/>
                      <a:pt x="1" y="256"/>
                      <a:pt x="1" y="575"/>
                    </a:cubicBezTo>
                    <a:lnTo>
                      <a:pt x="1" y="1915"/>
                    </a:lnTo>
                    <a:cubicBezTo>
                      <a:pt x="1" y="2259"/>
                      <a:pt x="128" y="2591"/>
                      <a:pt x="345" y="2859"/>
                    </a:cubicBezTo>
                    <a:lnTo>
                      <a:pt x="1992" y="4811"/>
                    </a:lnTo>
                    <a:cubicBezTo>
                      <a:pt x="2259" y="5130"/>
                      <a:pt x="2668" y="5322"/>
                      <a:pt x="3102" y="5322"/>
                    </a:cubicBezTo>
                    <a:lnTo>
                      <a:pt x="4493" y="5322"/>
                    </a:lnTo>
                    <a:cubicBezTo>
                      <a:pt x="4812" y="5322"/>
                      <a:pt x="5080" y="5054"/>
                      <a:pt x="5080" y="4735"/>
                    </a:cubicBezTo>
                    <a:lnTo>
                      <a:pt x="5080" y="575"/>
                    </a:lnTo>
                    <a:cubicBezTo>
                      <a:pt x="5080" y="256"/>
                      <a:pt x="4812" y="1"/>
                      <a:pt x="4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11;p23"/>
              <p:cNvSpPr/>
              <p:nvPr/>
            </p:nvSpPr>
            <p:spPr>
              <a:xfrm>
                <a:off x="2009842" y="4076651"/>
                <a:ext cx="320202" cy="244076"/>
              </a:xfrm>
              <a:custGeom>
                <a:avLst/>
                <a:gdLst/>
                <a:ahLst/>
                <a:cxnLst/>
                <a:rect l="l" t="t" r="r" b="b"/>
                <a:pathLst>
                  <a:path w="3651" h="2783" extrusionOk="0">
                    <a:moveTo>
                      <a:pt x="550" y="0"/>
                    </a:moveTo>
                    <a:cubicBezTo>
                      <a:pt x="422" y="0"/>
                      <a:pt x="345" y="26"/>
                      <a:pt x="282" y="64"/>
                    </a:cubicBezTo>
                    <a:lnTo>
                      <a:pt x="128" y="179"/>
                    </a:lnTo>
                    <a:cubicBezTo>
                      <a:pt x="1" y="281"/>
                      <a:pt x="1" y="472"/>
                      <a:pt x="179" y="702"/>
                    </a:cubicBezTo>
                    <a:lnTo>
                      <a:pt x="1660" y="2642"/>
                    </a:lnTo>
                    <a:cubicBezTo>
                      <a:pt x="1724" y="2731"/>
                      <a:pt x="1826" y="2782"/>
                      <a:pt x="1928" y="2782"/>
                    </a:cubicBezTo>
                    <a:lnTo>
                      <a:pt x="3446" y="2782"/>
                    </a:lnTo>
                    <a:cubicBezTo>
                      <a:pt x="3561" y="2782"/>
                      <a:pt x="3650" y="2693"/>
                      <a:pt x="3650" y="2578"/>
                    </a:cubicBezTo>
                    <a:lnTo>
                      <a:pt x="3204" y="2578"/>
                    </a:lnTo>
                    <a:lnTo>
                      <a:pt x="1698" y="613"/>
                    </a:lnTo>
                    <a:cubicBezTo>
                      <a:pt x="1443" y="268"/>
                      <a:pt x="920" y="0"/>
                      <a:pt x="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12;p23"/>
              <p:cNvSpPr/>
              <p:nvPr/>
            </p:nvSpPr>
            <p:spPr>
              <a:xfrm>
                <a:off x="2003176" y="4085597"/>
                <a:ext cx="289944" cy="235130"/>
              </a:xfrm>
              <a:custGeom>
                <a:avLst/>
                <a:gdLst/>
                <a:ahLst/>
                <a:cxnLst/>
                <a:rect l="l" t="t" r="r" b="b"/>
                <a:pathLst>
                  <a:path w="3306" h="2681" extrusionOk="0">
                    <a:moveTo>
                      <a:pt x="460" y="0"/>
                    </a:moveTo>
                    <a:cubicBezTo>
                      <a:pt x="90" y="0"/>
                      <a:pt x="0" y="268"/>
                      <a:pt x="243" y="600"/>
                    </a:cubicBezTo>
                    <a:lnTo>
                      <a:pt x="1736" y="2540"/>
                    </a:lnTo>
                    <a:cubicBezTo>
                      <a:pt x="1800" y="2629"/>
                      <a:pt x="1902" y="2680"/>
                      <a:pt x="2004" y="2680"/>
                    </a:cubicBezTo>
                    <a:lnTo>
                      <a:pt x="3305" y="2680"/>
                    </a:lnTo>
                    <a:cubicBezTo>
                      <a:pt x="3216" y="2680"/>
                      <a:pt x="3139" y="2642"/>
                      <a:pt x="3088" y="2565"/>
                    </a:cubicBezTo>
                    <a:lnTo>
                      <a:pt x="1570" y="587"/>
                    </a:lnTo>
                    <a:cubicBezTo>
                      <a:pt x="1327" y="268"/>
                      <a:pt x="830" y="0"/>
                      <a:pt x="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13;p23"/>
              <p:cNvSpPr/>
              <p:nvPr/>
            </p:nvSpPr>
            <p:spPr>
              <a:xfrm>
                <a:off x="2207962" y="4076651"/>
                <a:ext cx="320202" cy="244076"/>
              </a:xfrm>
              <a:custGeom>
                <a:avLst/>
                <a:gdLst/>
                <a:ahLst/>
                <a:cxnLst/>
                <a:rect l="l" t="t" r="r" b="b"/>
                <a:pathLst>
                  <a:path w="3651" h="2783" extrusionOk="0">
                    <a:moveTo>
                      <a:pt x="549" y="0"/>
                    </a:moveTo>
                    <a:cubicBezTo>
                      <a:pt x="434" y="0"/>
                      <a:pt x="345" y="26"/>
                      <a:pt x="281" y="64"/>
                    </a:cubicBezTo>
                    <a:lnTo>
                      <a:pt x="141" y="179"/>
                    </a:lnTo>
                    <a:cubicBezTo>
                      <a:pt x="0" y="281"/>
                      <a:pt x="13" y="472"/>
                      <a:pt x="179" y="702"/>
                    </a:cubicBezTo>
                    <a:lnTo>
                      <a:pt x="1672" y="2642"/>
                    </a:lnTo>
                    <a:cubicBezTo>
                      <a:pt x="1736" y="2731"/>
                      <a:pt x="1838" y="2782"/>
                      <a:pt x="1940" y="2782"/>
                    </a:cubicBezTo>
                    <a:lnTo>
                      <a:pt x="3446" y="2782"/>
                    </a:lnTo>
                    <a:cubicBezTo>
                      <a:pt x="3561" y="2782"/>
                      <a:pt x="3650" y="2693"/>
                      <a:pt x="3650" y="2578"/>
                    </a:cubicBezTo>
                    <a:lnTo>
                      <a:pt x="3216" y="2578"/>
                    </a:lnTo>
                    <a:lnTo>
                      <a:pt x="1710" y="613"/>
                    </a:lnTo>
                    <a:cubicBezTo>
                      <a:pt x="1455" y="268"/>
                      <a:pt x="932"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14;p23"/>
              <p:cNvSpPr/>
              <p:nvPr/>
            </p:nvSpPr>
            <p:spPr>
              <a:xfrm>
                <a:off x="2201384" y="4085597"/>
                <a:ext cx="290909" cy="235130"/>
              </a:xfrm>
              <a:custGeom>
                <a:avLst/>
                <a:gdLst/>
                <a:ahLst/>
                <a:cxnLst/>
                <a:rect l="l" t="t" r="r" b="b"/>
                <a:pathLst>
                  <a:path w="3317" h="2681" extrusionOk="0">
                    <a:moveTo>
                      <a:pt x="458" y="0"/>
                    </a:moveTo>
                    <a:cubicBezTo>
                      <a:pt x="460" y="0"/>
                      <a:pt x="463" y="0"/>
                      <a:pt x="465" y="0"/>
                    </a:cubicBezTo>
                    <a:lnTo>
                      <a:pt x="465" y="0"/>
                    </a:lnTo>
                    <a:cubicBezTo>
                      <a:pt x="467" y="0"/>
                      <a:pt x="469" y="0"/>
                      <a:pt x="471" y="0"/>
                    </a:cubicBezTo>
                    <a:close/>
                    <a:moveTo>
                      <a:pt x="465" y="0"/>
                    </a:moveTo>
                    <a:cubicBezTo>
                      <a:pt x="100" y="3"/>
                      <a:pt x="0" y="270"/>
                      <a:pt x="254" y="600"/>
                    </a:cubicBezTo>
                    <a:lnTo>
                      <a:pt x="1747" y="2540"/>
                    </a:lnTo>
                    <a:cubicBezTo>
                      <a:pt x="1811" y="2629"/>
                      <a:pt x="1900" y="2680"/>
                      <a:pt x="2015" y="2680"/>
                    </a:cubicBezTo>
                    <a:lnTo>
                      <a:pt x="3317" y="2680"/>
                    </a:lnTo>
                    <a:cubicBezTo>
                      <a:pt x="3227" y="2680"/>
                      <a:pt x="3138" y="2642"/>
                      <a:pt x="3087" y="2565"/>
                    </a:cubicBezTo>
                    <a:lnTo>
                      <a:pt x="1581" y="587"/>
                    </a:lnTo>
                    <a:cubicBezTo>
                      <a:pt x="1327" y="270"/>
                      <a:pt x="834" y="3"/>
                      <a:pt x="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5;p23"/>
              <p:cNvSpPr/>
              <p:nvPr/>
            </p:nvSpPr>
            <p:spPr>
              <a:xfrm>
                <a:off x="2407134" y="4076651"/>
                <a:ext cx="320202" cy="244076"/>
              </a:xfrm>
              <a:custGeom>
                <a:avLst/>
                <a:gdLst/>
                <a:ahLst/>
                <a:cxnLst/>
                <a:rect l="l" t="t" r="r" b="b"/>
                <a:pathLst>
                  <a:path w="3651" h="2783" extrusionOk="0">
                    <a:moveTo>
                      <a:pt x="550" y="0"/>
                    </a:moveTo>
                    <a:cubicBezTo>
                      <a:pt x="422" y="0"/>
                      <a:pt x="345" y="26"/>
                      <a:pt x="282" y="64"/>
                    </a:cubicBezTo>
                    <a:lnTo>
                      <a:pt x="128" y="179"/>
                    </a:lnTo>
                    <a:cubicBezTo>
                      <a:pt x="1" y="281"/>
                      <a:pt x="1" y="472"/>
                      <a:pt x="180" y="702"/>
                    </a:cubicBezTo>
                    <a:lnTo>
                      <a:pt x="1660" y="2642"/>
                    </a:lnTo>
                    <a:cubicBezTo>
                      <a:pt x="1724" y="2731"/>
                      <a:pt x="1826" y="2782"/>
                      <a:pt x="1928" y="2782"/>
                    </a:cubicBezTo>
                    <a:lnTo>
                      <a:pt x="3446" y="2782"/>
                    </a:lnTo>
                    <a:cubicBezTo>
                      <a:pt x="3561" y="2782"/>
                      <a:pt x="3650" y="2693"/>
                      <a:pt x="3650" y="2578"/>
                    </a:cubicBezTo>
                    <a:lnTo>
                      <a:pt x="3204" y="2578"/>
                    </a:lnTo>
                    <a:lnTo>
                      <a:pt x="1698" y="613"/>
                    </a:lnTo>
                    <a:cubicBezTo>
                      <a:pt x="1443" y="268"/>
                      <a:pt x="920" y="0"/>
                      <a:pt x="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16;p23"/>
              <p:cNvSpPr/>
              <p:nvPr/>
            </p:nvSpPr>
            <p:spPr>
              <a:xfrm>
                <a:off x="2400469" y="4085597"/>
                <a:ext cx="289944" cy="235130"/>
              </a:xfrm>
              <a:custGeom>
                <a:avLst/>
                <a:gdLst/>
                <a:ahLst/>
                <a:cxnLst/>
                <a:rect l="l" t="t" r="r" b="b"/>
                <a:pathLst>
                  <a:path w="3306" h="2681" extrusionOk="0">
                    <a:moveTo>
                      <a:pt x="460" y="0"/>
                    </a:moveTo>
                    <a:cubicBezTo>
                      <a:pt x="90" y="0"/>
                      <a:pt x="0" y="268"/>
                      <a:pt x="243" y="600"/>
                    </a:cubicBezTo>
                    <a:lnTo>
                      <a:pt x="1736" y="2540"/>
                    </a:lnTo>
                    <a:cubicBezTo>
                      <a:pt x="1800" y="2629"/>
                      <a:pt x="1902" y="2680"/>
                      <a:pt x="2004" y="2680"/>
                    </a:cubicBezTo>
                    <a:lnTo>
                      <a:pt x="3305" y="2680"/>
                    </a:lnTo>
                    <a:cubicBezTo>
                      <a:pt x="3216" y="2680"/>
                      <a:pt x="3139" y="2642"/>
                      <a:pt x="3088" y="2565"/>
                    </a:cubicBezTo>
                    <a:lnTo>
                      <a:pt x="1570" y="587"/>
                    </a:lnTo>
                    <a:cubicBezTo>
                      <a:pt x="1327" y="268"/>
                      <a:pt x="830" y="0"/>
                      <a:pt x="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17;p23"/>
              <p:cNvSpPr/>
              <p:nvPr/>
            </p:nvSpPr>
            <p:spPr>
              <a:xfrm>
                <a:off x="2846962" y="3630070"/>
                <a:ext cx="661540" cy="848434"/>
              </a:xfrm>
              <a:custGeom>
                <a:avLst/>
                <a:gdLst/>
                <a:ahLst/>
                <a:cxnLst/>
                <a:rect l="l" t="t" r="r" b="b"/>
                <a:pathLst>
                  <a:path w="7543" h="9674" extrusionOk="0">
                    <a:moveTo>
                      <a:pt x="3778" y="1"/>
                    </a:moveTo>
                    <a:cubicBezTo>
                      <a:pt x="1685" y="1"/>
                      <a:pt x="1" y="2170"/>
                      <a:pt x="1" y="4837"/>
                    </a:cubicBezTo>
                    <a:cubicBezTo>
                      <a:pt x="1" y="7504"/>
                      <a:pt x="1685" y="9673"/>
                      <a:pt x="3778" y="9673"/>
                    </a:cubicBezTo>
                    <a:cubicBezTo>
                      <a:pt x="5858" y="9673"/>
                      <a:pt x="7542" y="7504"/>
                      <a:pt x="7542" y="4837"/>
                    </a:cubicBezTo>
                    <a:cubicBezTo>
                      <a:pt x="7542" y="2170"/>
                      <a:pt x="5858" y="1"/>
                      <a:pt x="3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18;p23"/>
              <p:cNvSpPr/>
              <p:nvPr/>
            </p:nvSpPr>
            <p:spPr>
              <a:xfrm>
                <a:off x="3023858" y="3756537"/>
                <a:ext cx="465613" cy="596640"/>
              </a:xfrm>
              <a:custGeom>
                <a:avLst/>
                <a:gdLst/>
                <a:ahLst/>
                <a:cxnLst/>
                <a:rect l="l" t="t" r="r" b="b"/>
                <a:pathLst>
                  <a:path w="5309" h="6803" extrusionOk="0">
                    <a:moveTo>
                      <a:pt x="2654" y="1"/>
                    </a:moveTo>
                    <a:cubicBezTo>
                      <a:pt x="1187" y="1"/>
                      <a:pt x="0" y="1519"/>
                      <a:pt x="0" y="3395"/>
                    </a:cubicBezTo>
                    <a:cubicBezTo>
                      <a:pt x="0" y="5271"/>
                      <a:pt x="1187" y="6802"/>
                      <a:pt x="2654" y="6802"/>
                    </a:cubicBezTo>
                    <a:cubicBezTo>
                      <a:pt x="4122" y="6802"/>
                      <a:pt x="5308" y="5271"/>
                      <a:pt x="5308" y="3395"/>
                    </a:cubicBezTo>
                    <a:cubicBezTo>
                      <a:pt x="5308" y="1519"/>
                      <a:pt x="4122" y="1"/>
                      <a:pt x="2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19;p23"/>
              <p:cNvSpPr/>
              <p:nvPr/>
            </p:nvSpPr>
            <p:spPr>
              <a:xfrm>
                <a:off x="3024910" y="3788987"/>
                <a:ext cx="444389" cy="564190"/>
              </a:xfrm>
              <a:custGeom>
                <a:avLst/>
                <a:gdLst/>
                <a:ahLst/>
                <a:cxnLst/>
                <a:rect l="l" t="t" r="r" b="b"/>
                <a:pathLst>
                  <a:path w="5067" h="6433" extrusionOk="0">
                    <a:moveTo>
                      <a:pt x="1443" y="1"/>
                    </a:moveTo>
                    <a:lnTo>
                      <a:pt x="1443" y="1"/>
                    </a:lnTo>
                    <a:cubicBezTo>
                      <a:pt x="588" y="562"/>
                      <a:pt x="1" y="1711"/>
                      <a:pt x="1" y="3025"/>
                    </a:cubicBezTo>
                    <a:cubicBezTo>
                      <a:pt x="1" y="4901"/>
                      <a:pt x="1188" y="6432"/>
                      <a:pt x="2642" y="6432"/>
                    </a:cubicBezTo>
                    <a:cubicBezTo>
                      <a:pt x="3727" y="6432"/>
                      <a:pt x="4646" y="5603"/>
                      <a:pt x="5067" y="4416"/>
                    </a:cubicBezTo>
                    <a:lnTo>
                      <a:pt x="5067" y="4416"/>
                    </a:lnTo>
                    <a:cubicBezTo>
                      <a:pt x="4709" y="4658"/>
                      <a:pt x="4301" y="4786"/>
                      <a:pt x="3867" y="4786"/>
                    </a:cubicBezTo>
                    <a:cubicBezTo>
                      <a:pt x="2400" y="4786"/>
                      <a:pt x="1213" y="3267"/>
                      <a:pt x="1213" y="1392"/>
                    </a:cubicBezTo>
                    <a:cubicBezTo>
                      <a:pt x="1213" y="894"/>
                      <a:pt x="1290" y="422"/>
                      <a:pt x="1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20;p23"/>
              <p:cNvSpPr/>
              <p:nvPr/>
            </p:nvSpPr>
            <p:spPr>
              <a:xfrm>
                <a:off x="2319870" y="3401780"/>
                <a:ext cx="531653" cy="315729"/>
              </a:xfrm>
              <a:custGeom>
                <a:avLst/>
                <a:gdLst/>
                <a:ahLst/>
                <a:cxnLst/>
                <a:rect l="l" t="t" r="r" b="b"/>
                <a:pathLst>
                  <a:path w="6062" h="3600" extrusionOk="0">
                    <a:moveTo>
                      <a:pt x="1" y="1"/>
                    </a:moveTo>
                    <a:lnTo>
                      <a:pt x="1" y="3293"/>
                    </a:lnTo>
                    <a:cubicBezTo>
                      <a:pt x="1" y="3459"/>
                      <a:pt x="141" y="3599"/>
                      <a:pt x="307" y="3599"/>
                    </a:cubicBezTo>
                    <a:lnTo>
                      <a:pt x="3790" y="3599"/>
                    </a:lnTo>
                    <a:cubicBezTo>
                      <a:pt x="3880" y="3599"/>
                      <a:pt x="3969" y="3561"/>
                      <a:pt x="4033" y="3484"/>
                    </a:cubicBezTo>
                    <a:lnTo>
                      <a:pt x="5181" y="2157"/>
                    </a:lnTo>
                    <a:cubicBezTo>
                      <a:pt x="5283" y="2042"/>
                      <a:pt x="5437" y="1966"/>
                      <a:pt x="5602" y="1966"/>
                    </a:cubicBezTo>
                    <a:lnTo>
                      <a:pt x="6062" y="1966"/>
                    </a:lnTo>
                    <a:lnTo>
                      <a:pt x="60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21;p23"/>
              <p:cNvSpPr/>
              <p:nvPr/>
            </p:nvSpPr>
            <p:spPr>
              <a:xfrm>
                <a:off x="2319870" y="3450981"/>
                <a:ext cx="531653" cy="12454"/>
              </a:xfrm>
              <a:custGeom>
                <a:avLst/>
                <a:gdLst/>
                <a:ahLst/>
                <a:cxnLst/>
                <a:rect l="l" t="t" r="r" b="b"/>
                <a:pathLst>
                  <a:path w="6062" h="142" extrusionOk="0">
                    <a:moveTo>
                      <a:pt x="1" y="1"/>
                    </a:moveTo>
                    <a:lnTo>
                      <a:pt x="1" y="141"/>
                    </a:lnTo>
                    <a:lnTo>
                      <a:pt x="6062" y="141"/>
                    </a:lnTo>
                    <a:lnTo>
                      <a:pt x="60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22;p23"/>
              <p:cNvSpPr/>
              <p:nvPr/>
            </p:nvSpPr>
            <p:spPr>
              <a:xfrm>
                <a:off x="2319870" y="3511496"/>
                <a:ext cx="531653" cy="11226"/>
              </a:xfrm>
              <a:custGeom>
                <a:avLst/>
                <a:gdLst/>
                <a:ahLst/>
                <a:cxnLst/>
                <a:rect l="l" t="t" r="r" b="b"/>
                <a:pathLst>
                  <a:path w="6062" h="128" extrusionOk="0">
                    <a:moveTo>
                      <a:pt x="1" y="0"/>
                    </a:moveTo>
                    <a:lnTo>
                      <a:pt x="1" y="128"/>
                    </a:lnTo>
                    <a:lnTo>
                      <a:pt x="6062" y="128"/>
                    </a:lnTo>
                    <a:lnTo>
                      <a:pt x="6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23;p23"/>
              <p:cNvSpPr/>
              <p:nvPr/>
            </p:nvSpPr>
            <p:spPr>
              <a:xfrm>
                <a:off x="2319870" y="3570783"/>
                <a:ext cx="531653" cy="12366"/>
              </a:xfrm>
              <a:custGeom>
                <a:avLst/>
                <a:gdLst/>
                <a:ahLst/>
                <a:cxnLst/>
                <a:rect l="l" t="t" r="r" b="b"/>
                <a:pathLst>
                  <a:path w="6062" h="141" extrusionOk="0">
                    <a:moveTo>
                      <a:pt x="1" y="0"/>
                    </a:moveTo>
                    <a:lnTo>
                      <a:pt x="1" y="141"/>
                    </a:lnTo>
                    <a:lnTo>
                      <a:pt x="5283" y="141"/>
                    </a:lnTo>
                    <a:cubicBezTo>
                      <a:pt x="5373" y="77"/>
                      <a:pt x="5488" y="39"/>
                      <a:pt x="5602" y="39"/>
                    </a:cubicBezTo>
                    <a:lnTo>
                      <a:pt x="6062" y="39"/>
                    </a:lnTo>
                    <a:lnTo>
                      <a:pt x="6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24;p23"/>
              <p:cNvSpPr/>
              <p:nvPr/>
            </p:nvSpPr>
            <p:spPr>
              <a:xfrm>
                <a:off x="2319870" y="3630070"/>
                <a:ext cx="419744" cy="12454"/>
              </a:xfrm>
              <a:custGeom>
                <a:avLst/>
                <a:gdLst/>
                <a:ahLst/>
                <a:cxnLst/>
                <a:rect l="l" t="t" r="r" b="b"/>
                <a:pathLst>
                  <a:path w="4786" h="142" extrusionOk="0">
                    <a:moveTo>
                      <a:pt x="1" y="1"/>
                    </a:moveTo>
                    <a:lnTo>
                      <a:pt x="1" y="141"/>
                    </a:lnTo>
                    <a:lnTo>
                      <a:pt x="4671" y="141"/>
                    </a:lnTo>
                    <a:lnTo>
                      <a:pt x="47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25;p23"/>
              <p:cNvSpPr/>
              <p:nvPr/>
            </p:nvSpPr>
            <p:spPr>
              <a:xfrm>
                <a:off x="2319870" y="3689444"/>
                <a:ext cx="369403" cy="12366"/>
              </a:xfrm>
              <a:custGeom>
                <a:avLst/>
                <a:gdLst/>
                <a:ahLst/>
                <a:cxnLst/>
                <a:rect l="l" t="t" r="r" b="b"/>
                <a:pathLst>
                  <a:path w="4212" h="141" extrusionOk="0">
                    <a:moveTo>
                      <a:pt x="1" y="0"/>
                    </a:moveTo>
                    <a:lnTo>
                      <a:pt x="1" y="13"/>
                    </a:lnTo>
                    <a:cubicBezTo>
                      <a:pt x="1" y="51"/>
                      <a:pt x="13" y="102"/>
                      <a:pt x="26" y="140"/>
                    </a:cubicBezTo>
                    <a:lnTo>
                      <a:pt x="4084" y="140"/>
                    </a:lnTo>
                    <a:lnTo>
                      <a:pt x="42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26;p23"/>
              <p:cNvSpPr/>
              <p:nvPr/>
            </p:nvSpPr>
            <p:spPr>
              <a:xfrm>
                <a:off x="2381437" y="2522124"/>
                <a:ext cx="406326" cy="225045"/>
              </a:xfrm>
              <a:custGeom>
                <a:avLst/>
                <a:gdLst/>
                <a:ahLst/>
                <a:cxnLst/>
                <a:rect l="l" t="t" r="r" b="b"/>
                <a:pathLst>
                  <a:path w="4633" h="2566" extrusionOk="0">
                    <a:moveTo>
                      <a:pt x="0" y="1"/>
                    </a:moveTo>
                    <a:lnTo>
                      <a:pt x="0" y="2566"/>
                    </a:lnTo>
                    <a:lnTo>
                      <a:pt x="4633" y="2566"/>
                    </a:lnTo>
                    <a:lnTo>
                      <a:pt x="46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27;p23"/>
              <p:cNvSpPr/>
              <p:nvPr/>
            </p:nvSpPr>
            <p:spPr>
              <a:xfrm>
                <a:off x="2381437" y="2600442"/>
                <a:ext cx="406326" cy="11314"/>
              </a:xfrm>
              <a:custGeom>
                <a:avLst/>
                <a:gdLst/>
                <a:ahLst/>
                <a:cxnLst/>
                <a:rect l="l" t="t" r="r" b="b"/>
                <a:pathLst>
                  <a:path w="4633" h="129" extrusionOk="0">
                    <a:moveTo>
                      <a:pt x="0" y="1"/>
                    </a:moveTo>
                    <a:lnTo>
                      <a:pt x="0" y="128"/>
                    </a:lnTo>
                    <a:lnTo>
                      <a:pt x="4633" y="128"/>
                    </a:lnTo>
                    <a:lnTo>
                      <a:pt x="4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28;p23"/>
              <p:cNvSpPr/>
              <p:nvPr/>
            </p:nvSpPr>
            <p:spPr>
              <a:xfrm>
                <a:off x="2381437" y="2649731"/>
                <a:ext cx="406326" cy="11226"/>
              </a:xfrm>
              <a:custGeom>
                <a:avLst/>
                <a:gdLst/>
                <a:ahLst/>
                <a:cxnLst/>
                <a:rect l="l" t="t" r="r" b="b"/>
                <a:pathLst>
                  <a:path w="4633" h="128" extrusionOk="0">
                    <a:moveTo>
                      <a:pt x="0" y="0"/>
                    </a:moveTo>
                    <a:lnTo>
                      <a:pt x="0" y="128"/>
                    </a:lnTo>
                    <a:lnTo>
                      <a:pt x="4633" y="128"/>
                    </a:lnTo>
                    <a:lnTo>
                      <a:pt x="46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29;p23"/>
              <p:cNvSpPr/>
              <p:nvPr/>
            </p:nvSpPr>
            <p:spPr>
              <a:xfrm>
                <a:off x="2381437" y="2698932"/>
                <a:ext cx="406326" cy="11314"/>
              </a:xfrm>
              <a:custGeom>
                <a:avLst/>
                <a:gdLst/>
                <a:ahLst/>
                <a:cxnLst/>
                <a:rect l="l" t="t" r="r" b="b"/>
                <a:pathLst>
                  <a:path w="4633" h="129" extrusionOk="0">
                    <a:moveTo>
                      <a:pt x="0" y="1"/>
                    </a:moveTo>
                    <a:lnTo>
                      <a:pt x="0" y="128"/>
                    </a:lnTo>
                    <a:lnTo>
                      <a:pt x="4633" y="128"/>
                    </a:lnTo>
                    <a:lnTo>
                      <a:pt x="4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30;p23"/>
              <p:cNvSpPr/>
              <p:nvPr/>
            </p:nvSpPr>
            <p:spPr>
              <a:xfrm>
                <a:off x="2089300" y="1881984"/>
                <a:ext cx="1023050" cy="709601"/>
              </a:xfrm>
              <a:custGeom>
                <a:avLst/>
                <a:gdLst/>
                <a:ahLst/>
                <a:cxnLst/>
                <a:rect l="l" t="t" r="r" b="b"/>
                <a:pathLst>
                  <a:path w="11665" h="8091" extrusionOk="0">
                    <a:moveTo>
                      <a:pt x="1775" y="1"/>
                    </a:moveTo>
                    <a:cubicBezTo>
                      <a:pt x="792" y="1"/>
                      <a:pt x="1" y="792"/>
                      <a:pt x="1" y="1774"/>
                    </a:cubicBezTo>
                    <a:lnTo>
                      <a:pt x="1" y="6317"/>
                    </a:lnTo>
                    <a:cubicBezTo>
                      <a:pt x="1" y="7300"/>
                      <a:pt x="792" y="8091"/>
                      <a:pt x="1775" y="8091"/>
                    </a:cubicBezTo>
                    <a:lnTo>
                      <a:pt x="9890" y="8091"/>
                    </a:lnTo>
                    <a:cubicBezTo>
                      <a:pt x="10860" y="8091"/>
                      <a:pt x="11664" y="7300"/>
                      <a:pt x="11664" y="6317"/>
                    </a:cubicBezTo>
                    <a:lnTo>
                      <a:pt x="11664" y="1774"/>
                    </a:lnTo>
                    <a:cubicBezTo>
                      <a:pt x="11664" y="792"/>
                      <a:pt x="10860" y="1"/>
                      <a:pt x="9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31;p23"/>
              <p:cNvSpPr/>
              <p:nvPr/>
            </p:nvSpPr>
            <p:spPr>
              <a:xfrm>
                <a:off x="2676907" y="1881984"/>
                <a:ext cx="435443" cy="709601"/>
              </a:xfrm>
              <a:custGeom>
                <a:avLst/>
                <a:gdLst/>
                <a:ahLst/>
                <a:cxnLst/>
                <a:rect l="l" t="t" r="r" b="b"/>
                <a:pathLst>
                  <a:path w="4965" h="8091" extrusionOk="0">
                    <a:moveTo>
                      <a:pt x="0" y="1"/>
                    </a:moveTo>
                    <a:cubicBezTo>
                      <a:pt x="970" y="1"/>
                      <a:pt x="1774" y="792"/>
                      <a:pt x="1774" y="1774"/>
                    </a:cubicBezTo>
                    <a:lnTo>
                      <a:pt x="1774" y="6317"/>
                    </a:lnTo>
                    <a:cubicBezTo>
                      <a:pt x="1774" y="7300"/>
                      <a:pt x="970" y="8091"/>
                      <a:pt x="0" y="8091"/>
                    </a:cubicBezTo>
                    <a:lnTo>
                      <a:pt x="3190" y="8091"/>
                    </a:lnTo>
                    <a:cubicBezTo>
                      <a:pt x="4160" y="8091"/>
                      <a:pt x="4964" y="7300"/>
                      <a:pt x="4964" y="6317"/>
                    </a:cubicBezTo>
                    <a:lnTo>
                      <a:pt x="4964" y="1774"/>
                    </a:lnTo>
                    <a:cubicBezTo>
                      <a:pt x="4964" y="792"/>
                      <a:pt x="4160" y="1"/>
                      <a:pt x="31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2;p23"/>
              <p:cNvSpPr/>
              <p:nvPr/>
            </p:nvSpPr>
            <p:spPr>
              <a:xfrm>
                <a:off x="2149727" y="1950216"/>
                <a:ext cx="613391" cy="573136"/>
              </a:xfrm>
              <a:custGeom>
                <a:avLst/>
                <a:gdLst/>
                <a:ahLst/>
                <a:cxnLst/>
                <a:rect l="l" t="t" r="r" b="b"/>
                <a:pathLst>
                  <a:path w="6994" h="6535" extrusionOk="0">
                    <a:moveTo>
                      <a:pt x="1086" y="1"/>
                    </a:moveTo>
                    <a:cubicBezTo>
                      <a:pt x="486" y="1"/>
                      <a:pt x="1" y="486"/>
                      <a:pt x="1" y="1086"/>
                    </a:cubicBezTo>
                    <a:lnTo>
                      <a:pt x="1" y="5450"/>
                    </a:lnTo>
                    <a:cubicBezTo>
                      <a:pt x="1" y="6037"/>
                      <a:pt x="486" y="6534"/>
                      <a:pt x="1086" y="6534"/>
                    </a:cubicBezTo>
                    <a:lnTo>
                      <a:pt x="5909" y="6534"/>
                    </a:lnTo>
                    <a:cubicBezTo>
                      <a:pt x="6509" y="6534"/>
                      <a:pt x="6994" y="6037"/>
                      <a:pt x="6994" y="5450"/>
                    </a:cubicBezTo>
                    <a:lnTo>
                      <a:pt x="6994" y="1086"/>
                    </a:lnTo>
                    <a:cubicBezTo>
                      <a:pt x="6994" y="486"/>
                      <a:pt x="6509" y="1"/>
                      <a:pt x="5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33;p23"/>
              <p:cNvSpPr/>
              <p:nvPr/>
            </p:nvSpPr>
            <p:spPr>
              <a:xfrm>
                <a:off x="3020438" y="1685004"/>
                <a:ext cx="88" cy="463420"/>
              </a:xfrm>
              <a:custGeom>
                <a:avLst/>
                <a:gdLst/>
                <a:ahLst/>
                <a:cxnLst/>
                <a:rect l="l" t="t" r="r" b="b"/>
                <a:pathLst>
                  <a:path w="1" h="5284" fill="none" extrusionOk="0">
                    <a:moveTo>
                      <a:pt x="1" y="5284"/>
                    </a:moveTo>
                    <a:lnTo>
                      <a:pt x="1" y="1"/>
                    </a:lnTo>
                  </a:path>
                </a:pathLst>
              </a:custGeom>
              <a:noFill/>
              <a:ln w="4150" cap="flat" cmpd="sng">
                <a:solidFill>
                  <a:schemeClr val="dk1"/>
                </a:solidFill>
                <a:prstDash val="solid"/>
                <a:miter lim="127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34;p23"/>
              <p:cNvSpPr/>
              <p:nvPr/>
            </p:nvSpPr>
            <p:spPr>
              <a:xfrm>
                <a:off x="2893971" y="2084576"/>
                <a:ext cx="254162" cy="303363"/>
              </a:xfrm>
              <a:custGeom>
                <a:avLst/>
                <a:gdLst/>
                <a:ahLst/>
                <a:cxnLst/>
                <a:rect l="l" t="t" r="r" b="b"/>
                <a:pathLst>
                  <a:path w="2898" h="3459" extrusionOk="0">
                    <a:moveTo>
                      <a:pt x="1443" y="0"/>
                    </a:moveTo>
                    <a:cubicBezTo>
                      <a:pt x="652" y="0"/>
                      <a:pt x="1" y="779"/>
                      <a:pt x="1" y="1736"/>
                    </a:cubicBezTo>
                    <a:cubicBezTo>
                      <a:pt x="1" y="2693"/>
                      <a:pt x="652" y="3458"/>
                      <a:pt x="1443" y="3458"/>
                    </a:cubicBezTo>
                    <a:cubicBezTo>
                      <a:pt x="1813" y="3458"/>
                      <a:pt x="2157" y="3305"/>
                      <a:pt x="2413" y="3024"/>
                    </a:cubicBezTo>
                    <a:cubicBezTo>
                      <a:pt x="2540" y="2884"/>
                      <a:pt x="2642" y="2731"/>
                      <a:pt x="2732" y="2540"/>
                    </a:cubicBezTo>
                    <a:cubicBezTo>
                      <a:pt x="2834" y="2297"/>
                      <a:pt x="2897" y="2029"/>
                      <a:pt x="2897" y="1736"/>
                    </a:cubicBezTo>
                    <a:cubicBezTo>
                      <a:pt x="2897" y="1442"/>
                      <a:pt x="2834" y="1174"/>
                      <a:pt x="2732" y="932"/>
                    </a:cubicBezTo>
                    <a:cubicBezTo>
                      <a:pt x="2655" y="740"/>
                      <a:pt x="2540" y="587"/>
                      <a:pt x="2413" y="447"/>
                    </a:cubicBezTo>
                    <a:cubicBezTo>
                      <a:pt x="2157" y="166"/>
                      <a:pt x="1826"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35;p23"/>
              <p:cNvSpPr/>
              <p:nvPr/>
            </p:nvSpPr>
            <p:spPr>
              <a:xfrm>
                <a:off x="2961151" y="2113606"/>
                <a:ext cx="172423" cy="246356"/>
              </a:xfrm>
              <a:custGeom>
                <a:avLst/>
                <a:gdLst/>
                <a:ahLst/>
                <a:cxnLst/>
                <a:rect l="l" t="t" r="r" b="b"/>
                <a:pathLst>
                  <a:path w="1966" h="2809" extrusionOk="0">
                    <a:moveTo>
                      <a:pt x="1187" y="1"/>
                    </a:moveTo>
                    <a:cubicBezTo>
                      <a:pt x="524" y="1"/>
                      <a:pt x="0" y="626"/>
                      <a:pt x="0" y="1405"/>
                    </a:cubicBezTo>
                    <a:cubicBezTo>
                      <a:pt x="0" y="2170"/>
                      <a:pt x="524" y="2808"/>
                      <a:pt x="1187" y="2808"/>
                    </a:cubicBezTo>
                    <a:cubicBezTo>
                      <a:pt x="1340" y="2808"/>
                      <a:pt x="1506" y="2770"/>
                      <a:pt x="1647" y="2693"/>
                    </a:cubicBezTo>
                    <a:cubicBezTo>
                      <a:pt x="1774" y="2553"/>
                      <a:pt x="1876" y="2400"/>
                      <a:pt x="1966" y="2209"/>
                    </a:cubicBezTo>
                    <a:lnTo>
                      <a:pt x="1966" y="2209"/>
                    </a:lnTo>
                    <a:cubicBezTo>
                      <a:pt x="1774" y="2477"/>
                      <a:pt x="1493" y="2642"/>
                      <a:pt x="1187" y="2642"/>
                    </a:cubicBezTo>
                    <a:cubicBezTo>
                      <a:pt x="613" y="2642"/>
                      <a:pt x="154" y="2094"/>
                      <a:pt x="154" y="1405"/>
                    </a:cubicBezTo>
                    <a:cubicBezTo>
                      <a:pt x="154" y="716"/>
                      <a:pt x="613" y="167"/>
                      <a:pt x="1187" y="167"/>
                    </a:cubicBezTo>
                    <a:cubicBezTo>
                      <a:pt x="1493" y="167"/>
                      <a:pt x="1774" y="333"/>
                      <a:pt x="1966" y="601"/>
                    </a:cubicBezTo>
                    <a:cubicBezTo>
                      <a:pt x="1889" y="422"/>
                      <a:pt x="1774" y="256"/>
                      <a:pt x="1647" y="116"/>
                    </a:cubicBezTo>
                    <a:cubicBezTo>
                      <a:pt x="1506" y="39"/>
                      <a:pt x="1353" y="1"/>
                      <a:pt x="1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36;p23"/>
              <p:cNvSpPr/>
              <p:nvPr/>
            </p:nvSpPr>
            <p:spPr>
              <a:xfrm>
                <a:off x="2551492" y="2104660"/>
                <a:ext cx="49377" cy="88492"/>
              </a:xfrm>
              <a:custGeom>
                <a:avLst/>
                <a:gdLst/>
                <a:ahLst/>
                <a:cxnLst/>
                <a:rect l="l" t="t" r="r" b="b"/>
                <a:pathLst>
                  <a:path w="563" h="1009" extrusionOk="0">
                    <a:moveTo>
                      <a:pt x="282" y="1"/>
                    </a:moveTo>
                    <a:cubicBezTo>
                      <a:pt x="129" y="1"/>
                      <a:pt x="1" y="218"/>
                      <a:pt x="1" y="499"/>
                    </a:cubicBezTo>
                    <a:cubicBezTo>
                      <a:pt x="1" y="779"/>
                      <a:pt x="129" y="1009"/>
                      <a:pt x="282" y="1009"/>
                    </a:cubicBezTo>
                    <a:cubicBezTo>
                      <a:pt x="435" y="1009"/>
                      <a:pt x="562" y="779"/>
                      <a:pt x="562" y="499"/>
                    </a:cubicBezTo>
                    <a:cubicBezTo>
                      <a:pt x="562" y="218"/>
                      <a:pt x="435" y="1"/>
                      <a:pt x="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37;p23"/>
              <p:cNvSpPr/>
              <p:nvPr/>
            </p:nvSpPr>
            <p:spPr>
              <a:xfrm>
                <a:off x="2286280" y="2103608"/>
                <a:ext cx="49377" cy="89544"/>
              </a:xfrm>
              <a:custGeom>
                <a:avLst/>
                <a:gdLst/>
                <a:ahLst/>
                <a:cxnLst/>
                <a:rect l="l" t="t" r="r" b="b"/>
                <a:pathLst>
                  <a:path w="563" h="1021" extrusionOk="0">
                    <a:moveTo>
                      <a:pt x="281" y="0"/>
                    </a:moveTo>
                    <a:cubicBezTo>
                      <a:pt x="128" y="0"/>
                      <a:pt x="1" y="230"/>
                      <a:pt x="1" y="511"/>
                    </a:cubicBezTo>
                    <a:cubicBezTo>
                      <a:pt x="1" y="791"/>
                      <a:pt x="128" y="1021"/>
                      <a:pt x="281" y="1021"/>
                    </a:cubicBezTo>
                    <a:cubicBezTo>
                      <a:pt x="435" y="1021"/>
                      <a:pt x="562" y="791"/>
                      <a:pt x="562" y="511"/>
                    </a:cubicBezTo>
                    <a:cubicBezTo>
                      <a:pt x="562" y="230"/>
                      <a:pt x="435"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38;p23"/>
              <p:cNvSpPr/>
              <p:nvPr/>
            </p:nvSpPr>
            <p:spPr>
              <a:xfrm>
                <a:off x="2441864" y="2236740"/>
                <a:ext cx="188122" cy="201540"/>
              </a:xfrm>
              <a:custGeom>
                <a:avLst/>
                <a:gdLst/>
                <a:ahLst/>
                <a:cxnLst/>
                <a:rect l="l" t="t" r="r" b="b"/>
                <a:pathLst>
                  <a:path w="2145" h="2298" extrusionOk="0">
                    <a:moveTo>
                      <a:pt x="1838" y="1"/>
                    </a:moveTo>
                    <a:cubicBezTo>
                      <a:pt x="1506" y="511"/>
                      <a:pt x="728" y="970"/>
                      <a:pt x="294" y="1200"/>
                    </a:cubicBezTo>
                    <a:cubicBezTo>
                      <a:pt x="115" y="1302"/>
                      <a:pt x="0" y="1353"/>
                      <a:pt x="0" y="1353"/>
                    </a:cubicBezTo>
                    <a:cubicBezTo>
                      <a:pt x="319" y="1660"/>
                      <a:pt x="766" y="2298"/>
                      <a:pt x="766" y="2298"/>
                    </a:cubicBezTo>
                    <a:cubicBezTo>
                      <a:pt x="830" y="2272"/>
                      <a:pt x="894" y="2234"/>
                      <a:pt x="958" y="2208"/>
                    </a:cubicBezTo>
                    <a:cubicBezTo>
                      <a:pt x="1838" y="1774"/>
                      <a:pt x="2106" y="1289"/>
                      <a:pt x="2131" y="881"/>
                    </a:cubicBezTo>
                    <a:cubicBezTo>
                      <a:pt x="2144" y="651"/>
                      <a:pt x="2080" y="447"/>
                      <a:pt x="2017" y="294"/>
                    </a:cubicBezTo>
                    <a:cubicBezTo>
                      <a:pt x="1940" y="116"/>
                      <a:pt x="1838" y="1"/>
                      <a:pt x="1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39;p23"/>
              <p:cNvSpPr/>
              <p:nvPr/>
            </p:nvSpPr>
            <p:spPr>
              <a:xfrm>
                <a:off x="2467561" y="2236740"/>
                <a:ext cx="151199" cy="128835"/>
              </a:xfrm>
              <a:custGeom>
                <a:avLst/>
                <a:gdLst/>
                <a:ahLst/>
                <a:cxnLst/>
                <a:rect l="l" t="t" r="r" b="b"/>
                <a:pathLst>
                  <a:path w="1724" h="1469" extrusionOk="0">
                    <a:moveTo>
                      <a:pt x="1545" y="1"/>
                    </a:moveTo>
                    <a:cubicBezTo>
                      <a:pt x="1213" y="511"/>
                      <a:pt x="435" y="970"/>
                      <a:pt x="1" y="1200"/>
                    </a:cubicBezTo>
                    <a:lnTo>
                      <a:pt x="243" y="1468"/>
                    </a:lnTo>
                    <a:cubicBezTo>
                      <a:pt x="1060" y="1073"/>
                      <a:pt x="1583" y="664"/>
                      <a:pt x="1724" y="294"/>
                    </a:cubicBezTo>
                    <a:cubicBezTo>
                      <a:pt x="1647" y="116"/>
                      <a:pt x="1545" y="1"/>
                      <a:pt x="1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0;p23"/>
              <p:cNvSpPr/>
              <p:nvPr/>
            </p:nvSpPr>
            <p:spPr>
              <a:xfrm>
                <a:off x="2525796" y="2314006"/>
                <a:ext cx="103050" cy="116469"/>
              </a:xfrm>
              <a:custGeom>
                <a:avLst/>
                <a:gdLst/>
                <a:ahLst/>
                <a:cxnLst/>
                <a:rect l="l" t="t" r="r" b="b"/>
                <a:pathLst>
                  <a:path w="1175" h="1328" extrusionOk="0">
                    <a:moveTo>
                      <a:pt x="1174" y="0"/>
                    </a:moveTo>
                    <a:lnTo>
                      <a:pt x="1174" y="0"/>
                    </a:lnTo>
                    <a:cubicBezTo>
                      <a:pt x="881" y="153"/>
                      <a:pt x="549" y="383"/>
                      <a:pt x="294" y="664"/>
                    </a:cubicBezTo>
                    <a:cubicBezTo>
                      <a:pt x="103" y="881"/>
                      <a:pt x="26" y="1123"/>
                      <a:pt x="1" y="1327"/>
                    </a:cubicBezTo>
                    <a:cubicBezTo>
                      <a:pt x="881" y="893"/>
                      <a:pt x="1149" y="408"/>
                      <a:pt x="1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1;p23"/>
              <p:cNvSpPr/>
              <p:nvPr/>
            </p:nvSpPr>
            <p:spPr>
              <a:xfrm>
                <a:off x="2118417" y="2722437"/>
                <a:ext cx="962535" cy="716354"/>
              </a:xfrm>
              <a:custGeom>
                <a:avLst/>
                <a:gdLst/>
                <a:ahLst/>
                <a:cxnLst/>
                <a:rect l="l" t="t" r="r" b="b"/>
                <a:pathLst>
                  <a:path w="10975" h="8168" extrusionOk="0">
                    <a:moveTo>
                      <a:pt x="1698" y="1"/>
                    </a:moveTo>
                    <a:cubicBezTo>
                      <a:pt x="766" y="1"/>
                      <a:pt x="1" y="766"/>
                      <a:pt x="1" y="1711"/>
                    </a:cubicBezTo>
                    <a:lnTo>
                      <a:pt x="1" y="6458"/>
                    </a:lnTo>
                    <a:cubicBezTo>
                      <a:pt x="1" y="7402"/>
                      <a:pt x="766" y="8168"/>
                      <a:pt x="1698" y="8168"/>
                    </a:cubicBezTo>
                    <a:lnTo>
                      <a:pt x="9278" y="8168"/>
                    </a:lnTo>
                    <a:cubicBezTo>
                      <a:pt x="10222" y="8168"/>
                      <a:pt x="10975" y="7402"/>
                      <a:pt x="10975" y="6458"/>
                    </a:cubicBezTo>
                    <a:lnTo>
                      <a:pt x="10975" y="1711"/>
                    </a:lnTo>
                    <a:cubicBezTo>
                      <a:pt x="10975" y="766"/>
                      <a:pt x="10222" y="1"/>
                      <a:pt x="9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2;p23"/>
              <p:cNvSpPr/>
              <p:nvPr/>
            </p:nvSpPr>
            <p:spPr>
              <a:xfrm>
                <a:off x="2705936" y="2722437"/>
                <a:ext cx="375016" cy="716354"/>
              </a:xfrm>
              <a:custGeom>
                <a:avLst/>
                <a:gdLst/>
                <a:ahLst/>
                <a:cxnLst/>
                <a:rect l="l" t="t" r="r" b="b"/>
                <a:pathLst>
                  <a:path w="4276" h="8168" extrusionOk="0">
                    <a:moveTo>
                      <a:pt x="1698" y="1"/>
                    </a:moveTo>
                    <a:cubicBezTo>
                      <a:pt x="767" y="1"/>
                      <a:pt x="1" y="766"/>
                      <a:pt x="1" y="1711"/>
                    </a:cubicBezTo>
                    <a:lnTo>
                      <a:pt x="1" y="6458"/>
                    </a:lnTo>
                    <a:cubicBezTo>
                      <a:pt x="1" y="7402"/>
                      <a:pt x="767" y="8168"/>
                      <a:pt x="1698" y="8168"/>
                    </a:cubicBezTo>
                    <a:lnTo>
                      <a:pt x="2579" y="8168"/>
                    </a:lnTo>
                    <a:cubicBezTo>
                      <a:pt x="3523" y="8168"/>
                      <a:pt x="4276" y="7402"/>
                      <a:pt x="4276" y="6458"/>
                    </a:cubicBezTo>
                    <a:lnTo>
                      <a:pt x="4276" y="1711"/>
                    </a:lnTo>
                    <a:cubicBezTo>
                      <a:pt x="4276" y="766"/>
                      <a:pt x="3523" y="1"/>
                      <a:pt x="2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43;p23"/>
              <p:cNvSpPr/>
              <p:nvPr/>
            </p:nvSpPr>
            <p:spPr>
              <a:xfrm>
                <a:off x="1989758" y="2619474"/>
                <a:ext cx="45956" cy="202680"/>
              </a:xfrm>
              <a:custGeom>
                <a:avLst/>
                <a:gdLst/>
                <a:ahLst/>
                <a:cxnLst/>
                <a:rect l="l" t="t" r="r" b="b"/>
                <a:pathLst>
                  <a:path w="524" h="2311" extrusionOk="0">
                    <a:moveTo>
                      <a:pt x="0" y="1"/>
                    </a:moveTo>
                    <a:lnTo>
                      <a:pt x="64" y="1456"/>
                    </a:lnTo>
                    <a:lnTo>
                      <a:pt x="523" y="2310"/>
                    </a:lnTo>
                    <a:lnTo>
                      <a:pt x="523" y="97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44;p23"/>
              <p:cNvSpPr/>
              <p:nvPr/>
            </p:nvSpPr>
            <p:spPr>
              <a:xfrm>
                <a:off x="1687535" y="2579218"/>
                <a:ext cx="125415" cy="200400"/>
              </a:xfrm>
              <a:custGeom>
                <a:avLst/>
                <a:gdLst/>
                <a:ahLst/>
                <a:cxnLst/>
                <a:rect l="l" t="t" r="r" b="b"/>
                <a:pathLst>
                  <a:path w="1430" h="2285" extrusionOk="0">
                    <a:moveTo>
                      <a:pt x="983" y="0"/>
                    </a:moveTo>
                    <a:lnTo>
                      <a:pt x="460" y="524"/>
                    </a:lnTo>
                    <a:lnTo>
                      <a:pt x="460" y="855"/>
                    </a:lnTo>
                    <a:lnTo>
                      <a:pt x="167" y="996"/>
                    </a:lnTo>
                    <a:lnTo>
                      <a:pt x="1" y="1276"/>
                    </a:lnTo>
                    <a:cubicBezTo>
                      <a:pt x="1" y="1833"/>
                      <a:pt x="450" y="1878"/>
                      <a:pt x="594" y="1878"/>
                    </a:cubicBezTo>
                    <a:cubicBezTo>
                      <a:pt x="622" y="1878"/>
                      <a:pt x="639" y="1876"/>
                      <a:pt x="639" y="1876"/>
                    </a:cubicBezTo>
                    <a:lnTo>
                      <a:pt x="639" y="1876"/>
                    </a:lnTo>
                    <a:lnTo>
                      <a:pt x="537" y="2131"/>
                    </a:lnTo>
                    <a:lnTo>
                      <a:pt x="945" y="2285"/>
                    </a:lnTo>
                    <a:lnTo>
                      <a:pt x="1341" y="2029"/>
                    </a:lnTo>
                    <a:lnTo>
                      <a:pt x="1277" y="1659"/>
                    </a:lnTo>
                    <a:lnTo>
                      <a:pt x="1430" y="1544"/>
                    </a:lnTo>
                    <a:lnTo>
                      <a:pt x="1175" y="792"/>
                    </a:lnTo>
                    <a:lnTo>
                      <a:pt x="907" y="792"/>
                    </a:lnTo>
                    <a:lnTo>
                      <a:pt x="945" y="549"/>
                    </a:lnTo>
                    <a:lnTo>
                      <a:pt x="1149" y="638"/>
                    </a:lnTo>
                    <a:lnTo>
                      <a:pt x="1328" y="498"/>
                    </a:lnTo>
                    <a:lnTo>
                      <a:pt x="9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5;p23"/>
              <p:cNvSpPr/>
              <p:nvPr/>
            </p:nvSpPr>
            <p:spPr>
              <a:xfrm>
                <a:off x="1956168" y="2822067"/>
                <a:ext cx="1024102" cy="373876"/>
              </a:xfrm>
              <a:custGeom>
                <a:avLst/>
                <a:gdLst/>
                <a:ahLst/>
                <a:cxnLst/>
                <a:rect l="l" t="t" r="r" b="b"/>
                <a:pathLst>
                  <a:path w="11677" h="4263" extrusionOk="0">
                    <a:moveTo>
                      <a:pt x="906" y="0"/>
                    </a:moveTo>
                    <a:lnTo>
                      <a:pt x="0" y="702"/>
                    </a:lnTo>
                    <a:cubicBezTo>
                      <a:pt x="0" y="702"/>
                      <a:pt x="2284" y="4263"/>
                      <a:pt x="6253" y="4263"/>
                    </a:cubicBezTo>
                    <a:cubicBezTo>
                      <a:pt x="9852" y="4263"/>
                      <a:pt x="11089" y="2234"/>
                      <a:pt x="11523" y="970"/>
                    </a:cubicBezTo>
                    <a:cubicBezTo>
                      <a:pt x="11676" y="498"/>
                      <a:pt x="11332" y="13"/>
                      <a:pt x="10834" y="13"/>
                    </a:cubicBezTo>
                    <a:lnTo>
                      <a:pt x="10821" y="13"/>
                    </a:lnTo>
                    <a:cubicBezTo>
                      <a:pt x="10515" y="13"/>
                      <a:pt x="10234" y="205"/>
                      <a:pt x="10145" y="498"/>
                    </a:cubicBezTo>
                    <a:cubicBezTo>
                      <a:pt x="9852" y="1328"/>
                      <a:pt x="8958" y="2961"/>
                      <a:pt x="6215" y="2961"/>
                    </a:cubicBezTo>
                    <a:cubicBezTo>
                      <a:pt x="2910" y="2961"/>
                      <a:pt x="906"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46;p23"/>
              <p:cNvSpPr/>
              <p:nvPr/>
            </p:nvSpPr>
            <p:spPr>
              <a:xfrm>
                <a:off x="1803916" y="2611493"/>
                <a:ext cx="164618" cy="210661"/>
              </a:xfrm>
              <a:custGeom>
                <a:avLst/>
                <a:gdLst/>
                <a:ahLst/>
                <a:cxnLst/>
                <a:rect l="l" t="t" r="r" b="b"/>
                <a:pathLst>
                  <a:path w="1877" h="2402" extrusionOk="0">
                    <a:moveTo>
                      <a:pt x="917" y="1"/>
                    </a:moveTo>
                    <a:cubicBezTo>
                      <a:pt x="913" y="1"/>
                      <a:pt x="910" y="1"/>
                      <a:pt x="907" y="2"/>
                    </a:cubicBezTo>
                    <a:cubicBezTo>
                      <a:pt x="830" y="28"/>
                      <a:pt x="294" y="551"/>
                      <a:pt x="294" y="551"/>
                    </a:cubicBezTo>
                    <a:lnTo>
                      <a:pt x="435" y="768"/>
                    </a:lnTo>
                    <a:lnTo>
                      <a:pt x="128" y="1125"/>
                    </a:lnTo>
                    <a:lnTo>
                      <a:pt x="218" y="1266"/>
                    </a:lnTo>
                    <a:lnTo>
                      <a:pt x="1" y="1674"/>
                    </a:lnTo>
                    <a:lnTo>
                      <a:pt x="550" y="2401"/>
                    </a:lnTo>
                    <a:lnTo>
                      <a:pt x="1213" y="2401"/>
                    </a:lnTo>
                    <a:lnTo>
                      <a:pt x="1877" y="564"/>
                    </a:lnTo>
                    <a:cubicBezTo>
                      <a:pt x="1877" y="564"/>
                      <a:pt x="1050" y="1"/>
                      <a:pt x="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47;p23"/>
              <p:cNvSpPr/>
              <p:nvPr/>
            </p:nvSpPr>
            <p:spPr>
              <a:xfrm>
                <a:off x="1841979" y="2660343"/>
                <a:ext cx="207153" cy="241270"/>
              </a:xfrm>
              <a:custGeom>
                <a:avLst/>
                <a:gdLst/>
                <a:ahLst/>
                <a:cxnLst/>
                <a:rect l="l" t="t" r="r" b="b"/>
                <a:pathLst>
                  <a:path w="2362" h="2751" extrusionOk="0">
                    <a:moveTo>
                      <a:pt x="1409" y="0"/>
                    </a:moveTo>
                    <a:cubicBezTo>
                      <a:pt x="1130" y="0"/>
                      <a:pt x="1" y="997"/>
                      <a:pt x="1" y="1155"/>
                    </a:cubicBezTo>
                    <a:cubicBezTo>
                      <a:pt x="1" y="1321"/>
                      <a:pt x="983" y="2483"/>
                      <a:pt x="1443" y="2751"/>
                    </a:cubicBezTo>
                    <a:lnTo>
                      <a:pt x="2361" y="2049"/>
                    </a:lnTo>
                    <a:cubicBezTo>
                      <a:pt x="2361" y="2049"/>
                      <a:pt x="1647" y="96"/>
                      <a:pt x="1443" y="7"/>
                    </a:cubicBezTo>
                    <a:cubicBezTo>
                      <a:pt x="1434" y="2"/>
                      <a:pt x="1422" y="0"/>
                      <a:pt x="1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48;p23"/>
              <p:cNvSpPr/>
              <p:nvPr/>
            </p:nvSpPr>
            <p:spPr>
              <a:xfrm>
                <a:off x="2832403" y="2888107"/>
                <a:ext cx="116557" cy="73933"/>
              </a:xfrm>
              <a:custGeom>
                <a:avLst/>
                <a:gdLst/>
                <a:ahLst/>
                <a:cxnLst/>
                <a:rect l="l" t="t" r="r" b="b"/>
                <a:pathLst>
                  <a:path w="1329" h="843" extrusionOk="0">
                    <a:moveTo>
                      <a:pt x="52" y="0"/>
                    </a:moveTo>
                    <a:cubicBezTo>
                      <a:pt x="39" y="39"/>
                      <a:pt x="14" y="77"/>
                      <a:pt x="1" y="128"/>
                    </a:cubicBezTo>
                    <a:lnTo>
                      <a:pt x="1277" y="843"/>
                    </a:lnTo>
                    <a:cubicBezTo>
                      <a:pt x="1290" y="804"/>
                      <a:pt x="1315" y="753"/>
                      <a:pt x="1328" y="715"/>
                    </a:cubicBezTo>
                    <a:lnTo>
                      <a:pt x="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49;p23"/>
              <p:cNvSpPr/>
              <p:nvPr/>
            </p:nvSpPr>
            <p:spPr>
              <a:xfrm>
                <a:off x="2795481" y="2948534"/>
                <a:ext cx="106471" cy="89632"/>
              </a:xfrm>
              <a:custGeom>
                <a:avLst/>
                <a:gdLst/>
                <a:ahLst/>
                <a:cxnLst/>
                <a:rect l="l" t="t" r="r" b="b"/>
                <a:pathLst>
                  <a:path w="1214" h="1022" extrusionOk="0">
                    <a:moveTo>
                      <a:pt x="77" y="0"/>
                    </a:moveTo>
                    <a:cubicBezTo>
                      <a:pt x="52" y="39"/>
                      <a:pt x="26" y="77"/>
                      <a:pt x="1" y="115"/>
                    </a:cubicBezTo>
                    <a:lnTo>
                      <a:pt x="1124" y="1021"/>
                    </a:lnTo>
                    <a:cubicBezTo>
                      <a:pt x="1162" y="996"/>
                      <a:pt x="1188" y="958"/>
                      <a:pt x="1213" y="919"/>
                    </a:cubicBezTo>
                    <a:lnTo>
                      <a:pt x="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0;p23"/>
              <p:cNvSpPr/>
              <p:nvPr/>
            </p:nvSpPr>
            <p:spPr>
              <a:xfrm>
                <a:off x="2731721" y="3011241"/>
                <a:ext cx="81739" cy="108576"/>
              </a:xfrm>
              <a:custGeom>
                <a:avLst/>
                <a:gdLst/>
                <a:ahLst/>
                <a:cxnLst/>
                <a:rect l="l" t="t" r="r" b="b"/>
                <a:pathLst>
                  <a:path w="932" h="1238" extrusionOk="0">
                    <a:moveTo>
                      <a:pt x="115" y="0"/>
                    </a:moveTo>
                    <a:cubicBezTo>
                      <a:pt x="77" y="26"/>
                      <a:pt x="39" y="51"/>
                      <a:pt x="0" y="77"/>
                    </a:cubicBezTo>
                    <a:lnTo>
                      <a:pt x="817" y="1238"/>
                    </a:lnTo>
                    <a:cubicBezTo>
                      <a:pt x="855" y="1212"/>
                      <a:pt x="894" y="1187"/>
                      <a:pt x="932" y="1161"/>
                    </a:cubicBezTo>
                    <a:lnTo>
                      <a:pt x="1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1;p23"/>
              <p:cNvSpPr/>
              <p:nvPr/>
            </p:nvSpPr>
            <p:spPr>
              <a:xfrm>
                <a:off x="2655595" y="3052637"/>
                <a:ext cx="51569" cy="116469"/>
              </a:xfrm>
              <a:custGeom>
                <a:avLst/>
                <a:gdLst/>
                <a:ahLst/>
                <a:cxnLst/>
                <a:rect l="l" t="t" r="r" b="b"/>
                <a:pathLst>
                  <a:path w="588" h="1328" extrusionOk="0">
                    <a:moveTo>
                      <a:pt x="128" y="0"/>
                    </a:moveTo>
                    <a:cubicBezTo>
                      <a:pt x="90" y="13"/>
                      <a:pt x="52" y="38"/>
                      <a:pt x="1" y="51"/>
                    </a:cubicBezTo>
                    <a:lnTo>
                      <a:pt x="460" y="1327"/>
                    </a:lnTo>
                    <a:cubicBezTo>
                      <a:pt x="511" y="1315"/>
                      <a:pt x="549" y="1302"/>
                      <a:pt x="588" y="1289"/>
                    </a:cubicBezTo>
                    <a:lnTo>
                      <a:pt x="1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2;p23"/>
              <p:cNvSpPr/>
              <p:nvPr/>
            </p:nvSpPr>
            <p:spPr>
              <a:xfrm>
                <a:off x="2563858" y="3076141"/>
                <a:ext cx="24732" cy="116469"/>
              </a:xfrm>
              <a:custGeom>
                <a:avLst/>
                <a:gdLst/>
                <a:ahLst/>
                <a:cxnLst/>
                <a:rect l="l" t="t" r="r" b="b"/>
                <a:pathLst>
                  <a:path w="282" h="1328" extrusionOk="0">
                    <a:moveTo>
                      <a:pt x="141" y="0"/>
                    </a:moveTo>
                    <a:cubicBezTo>
                      <a:pt x="90" y="13"/>
                      <a:pt x="51" y="13"/>
                      <a:pt x="0" y="26"/>
                    </a:cubicBezTo>
                    <a:lnTo>
                      <a:pt x="141" y="1327"/>
                    </a:lnTo>
                    <a:cubicBezTo>
                      <a:pt x="192" y="1315"/>
                      <a:pt x="230" y="1315"/>
                      <a:pt x="281" y="1315"/>
                    </a:cubicBezTo>
                    <a:lnTo>
                      <a:pt x="1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3;p23"/>
              <p:cNvSpPr/>
              <p:nvPr/>
            </p:nvSpPr>
            <p:spPr>
              <a:xfrm>
                <a:off x="2458615" y="3079474"/>
                <a:ext cx="19119" cy="115329"/>
              </a:xfrm>
              <a:custGeom>
                <a:avLst/>
                <a:gdLst/>
                <a:ahLst/>
                <a:cxnLst/>
                <a:rect l="l" t="t" r="r" b="b"/>
                <a:pathLst>
                  <a:path w="218" h="1315" extrusionOk="0">
                    <a:moveTo>
                      <a:pt x="77" y="0"/>
                    </a:moveTo>
                    <a:lnTo>
                      <a:pt x="1" y="1302"/>
                    </a:lnTo>
                    <a:cubicBezTo>
                      <a:pt x="39" y="1302"/>
                      <a:pt x="90" y="1315"/>
                      <a:pt x="128" y="1315"/>
                    </a:cubicBezTo>
                    <a:lnTo>
                      <a:pt x="218" y="13"/>
                    </a:lnTo>
                    <a:cubicBezTo>
                      <a:pt x="167" y="13"/>
                      <a:pt x="116" y="13"/>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4;p23"/>
              <p:cNvSpPr/>
              <p:nvPr/>
            </p:nvSpPr>
            <p:spPr>
              <a:xfrm>
                <a:off x="2353460" y="3064915"/>
                <a:ext cx="35870" cy="113136"/>
              </a:xfrm>
              <a:custGeom>
                <a:avLst/>
                <a:gdLst/>
                <a:ahLst/>
                <a:cxnLst/>
                <a:rect l="l" t="t" r="r" b="b"/>
                <a:pathLst>
                  <a:path w="409" h="1290" extrusionOk="0">
                    <a:moveTo>
                      <a:pt x="268" y="1"/>
                    </a:moveTo>
                    <a:lnTo>
                      <a:pt x="0" y="1251"/>
                    </a:lnTo>
                    <a:lnTo>
                      <a:pt x="128" y="1289"/>
                    </a:lnTo>
                    <a:lnTo>
                      <a:pt x="409" y="39"/>
                    </a:lnTo>
                    <a:cubicBezTo>
                      <a:pt x="358" y="26"/>
                      <a:pt x="319" y="13"/>
                      <a:pt x="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5;p23"/>
              <p:cNvSpPr/>
              <p:nvPr/>
            </p:nvSpPr>
            <p:spPr>
              <a:xfrm>
                <a:off x="2239271" y="3030185"/>
                <a:ext cx="56042" cy="106471"/>
              </a:xfrm>
              <a:custGeom>
                <a:avLst/>
                <a:gdLst/>
                <a:ahLst/>
                <a:cxnLst/>
                <a:rect l="l" t="t" r="r" b="b"/>
                <a:pathLst>
                  <a:path w="639" h="1214" extrusionOk="0">
                    <a:moveTo>
                      <a:pt x="511" y="1"/>
                    </a:moveTo>
                    <a:lnTo>
                      <a:pt x="1" y="1162"/>
                    </a:lnTo>
                    <a:cubicBezTo>
                      <a:pt x="52" y="1175"/>
                      <a:pt x="90" y="1200"/>
                      <a:pt x="128" y="1213"/>
                    </a:cubicBezTo>
                    <a:lnTo>
                      <a:pt x="639" y="65"/>
                    </a:lnTo>
                    <a:cubicBezTo>
                      <a:pt x="601" y="39"/>
                      <a:pt x="549" y="27"/>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56;p23"/>
              <p:cNvSpPr/>
              <p:nvPr/>
            </p:nvSpPr>
            <p:spPr>
              <a:xfrm>
                <a:off x="2135256" y="2975371"/>
                <a:ext cx="66040" cy="98578"/>
              </a:xfrm>
              <a:custGeom>
                <a:avLst/>
                <a:gdLst/>
                <a:ahLst/>
                <a:cxnLst/>
                <a:rect l="l" t="t" r="r" b="b"/>
                <a:pathLst>
                  <a:path w="753" h="1124" extrusionOk="0">
                    <a:moveTo>
                      <a:pt x="638" y="1"/>
                    </a:moveTo>
                    <a:lnTo>
                      <a:pt x="0" y="1047"/>
                    </a:lnTo>
                    <a:cubicBezTo>
                      <a:pt x="38" y="1073"/>
                      <a:pt x="77" y="1098"/>
                      <a:pt x="115" y="1124"/>
                    </a:cubicBezTo>
                    <a:lnTo>
                      <a:pt x="753" y="77"/>
                    </a:lnTo>
                    <a:cubicBezTo>
                      <a:pt x="715" y="52"/>
                      <a:pt x="676" y="26"/>
                      <a:pt x="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57;p23"/>
              <p:cNvSpPr/>
              <p:nvPr/>
            </p:nvSpPr>
            <p:spPr>
              <a:xfrm>
                <a:off x="2044572" y="2910471"/>
                <a:ext cx="77266" cy="86299"/>
              </a:xfrm>
              <a:custGeom>
                <a:avLst/>
                <a:gdLst/>
                <a:ahLst/>
                <a:cxnLst/>
                <a:rect l="l" t="t" r="r" b="b"/>
                <a:pathLst>
                  <a:path w="881" h="984" extrusionOk="0">
                    <a:moveTo>
                      <a:pt x="792" y="1"/>
                    </a:moveTo>
                    <a:lnTo>
                      <a:pt x="0" y="894"/>
                    </a:lnTo>
                    <a:cubicBezTo>
                      <a:pt x="26" y="919"/>
                      <a:pt x="64" y="958"/>
                      <a:pt x="90" y="983"/>
                    </a:cubicBezTo>
                    <a:lnTo>
                      <a:pt x="881" y="90"/>
                    </a:lnTo>
                    <a:cubicBezTo>
                      <a:pt x="855" y="64"/>
                      <a:pt x="817" y="26"/>
                      <a:pt x="7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9" name="TextBox 78"/>
          <p:cNvSpPr txBox="1"/>
          <p:nvPr/>
        </p:nvSpPr>
        <p:spPr>
          <a:xfrm>
            <a:off x="940442" y="2245357"/>
            <a:ext cx="4119288" cy="738664"/>
          </a:xfrm>
          <a:prstGeom prst="rect">
            <a:avLst/>
          </a:prstGeom>
          <a:noFill/>
        </p:spPr>
        <p:txBody>
          <a:bodyPr wrap="square" rtlCol="0">
            <a:spAutoFit/>
          </a:bodyPr>
          <a:lstStyle/>
          <a:p>
            <a:pPr algn="ctr">
              <a:lnSpc>
                <a:spcPct val="150000"/>
              </a:lnSpc>
            </a:pPr>
            <a:r>
              <a:rPr lang="vi-VN" sz="2800" b="1"/>
              <a:t>Tự đánh giá bản thân </a:t>
            </a:r>
          </a:p>
        </p:txBody>
      </p:sp>
      <p:sp>
        <p:nvSpPr>
          <p:cNvPr id="80" name="Rectangle 79"/>
          <p:cNvSpPr/>
          <p:nvPr/>
        </p:nvSpPr>
        <p:spPr>
          <a:xfrm>
            <a:off x="1945986" y="1465552"/>
            <a:ext cx="2108200" cy="6417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b="1" smtClean="0">
                <a:solidFill>
                  <a:schemeClr val="accent6"/>
                </a:solidFill>
              </a:rPr>
              <a:t>BƯỚC 1</a:t>
            </a:r>
            <a:endParaRPr lang="en-US" sz="3000" b="1">
              <a:solidFill>
                <a:schemeClr val="accent6"/>
              </a:solidFill>
            </a:endParaRPr>
          </a:p>
        </p:txBody>
      </p:sp>
    </p:spTree>
    <p:extLst>
      <p:ext uri="{BB962C8B-B14F-4D97-AF65-F5344CB8AC3E}">
        <p14:creationId xmlns:p14="http://schemas.microsoft.com/office/powerpoint/2010/main" val="17749951"/>
      </p:ext>
    </p:extLst>
  </p:cSld>
  <p:clrMapOvr>
    <a:masterClrMapping/>
  </p:clrMapOvr>
  <p:transition spd="med">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grpSp>
        <p:nvGrpSpPr>
          <p:cNvPr id="2118" name="Google Shape;2118;p42"/>
          <p:cNvGrpSpPr/>
          <p:nvPr/>
        </p:nvGrpSpPr>
        <p:grpSpPr>
          <a:xfrm>
            <a:off x="705376" y="1419076"/>
            <a:ext cx="2265583" cy="3182163"/>
            <a:chOff x="705376" y="1419076"/>
            <a:chExt cx="2265583" cy="3182163"/>
          </a:xfrm>
        </p:grpSpPr>
        <p:sp>
          <p:nvSpPr>
            <p:cNvPr id="2119" name="Google Shape;2119;p42"/>
            <p:cNvSpPr/>
            <p:nvPr/>
          </p:nvSpPr>
          <p:spPr>
            <a:xfrm>
              <a:off x="705376" y="4369250"/>
              <a:ext cx="2265583" cy="231989"/>
            </a:xfrm>
            <a:custGeom>
              <a:avLst/>
              <a:gdLst/>
              <a:ahLst/>
              <a:cxnLst/>
              <a:rect l="l" t="t" r="r" b="b"/>
              <a:pathLst>
                <a:path w="161683" h="9441" extrusionOk="0">
                  <a:moveTo>
                    <a:pt x="80825" y="1"/>
                  </a:moveTo>
                  <a:cubicBezTo>
                    <a:pt x="36193" y="1"/>
                    <a:pt x="1" y="2136"/>
                    <a:pt x="1" y="4738"/>
                  </a:cubicBezTo>
                  <a:cubicBezTo>
                    <a:pt x="1" y="7339"/>
                    <a:pt x="36193" y="9441"/>
                    <a:pt x="80859" y="9441"/>
                  </a:cubicBezTo>
                  <a:cubicBezTo>
                    <a:pt x="125490" y="9441"/>
                    <a:pt x="161683" y="7339"/>
                    <a:pt x="161683" y="4738"/>
                  </a:cubicBezTo>
                  <a:cubicBezTo>
                    <a:pt x="161683" y="2136"/>
                    <a:pt x="125490" y="1"/>
                    <a:pt x="80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0" name="Google Shape;2120;p42"/>
            <p:cNvGrpSpPr/>
            <p:nvPr/>
          </p:nvGrpSpPr>
          <p:grpSpPr>
            <a:xfrm>
              <a:off x="1083881" y="1419076"/>
              <a:ext cx="1508555" cy="3050864"/>
              <a:chOff x="1083881" y="1419076"/>
              <a:chExt cx="1508555" cy="3050864"/>
            </a:xfrm>
          </p:grpSpPr>
          <p:sp>
            <p:nvSpPr>
              <p:cNvPr id="2121" name="Google Shape;2121;p42"/>
              <p:cNvSpPr/>
              <p:nvPr/>
            </p:nvSpPr>
            <p:spPr>
              <a:xfrm>
                <a:off x="1395564" y="4230110"/>
                <a:ext cx="109312" cy="126531"/>
              </a:xfrm>
              <a:custGeom>
                <a:avLst/>
                <a:gdLst/>
                <a:ahLst/>
                <a:cxnLst/>
                <a:rect l="l" t="t" r="r" b="b"/>
                <a:pathLst>
                  <a:path w="2495" h="2888" extrusionOk="0">
                    <a:moveTo>
                      <a:pt x="2494" y="1"/>
                    </a:moveTo>
                    <a:lnTo>
                      <a:pt x="201" y="168"/>
                    </a:lnTo>
                    <a:lnTo>
                      <a:pt x="0" y="2579"/>
                    </a:lnTo>
                    <a:cubicBezTo>
                      <a:pt x="0" y="2579"/>
                      <a:pt x="552" y="2887"/>
                      <a:pt x="1431" y="2887"/>
                    </a:cubicBezTo>
                    <a:cubicBezTo>
                      <a:pt x="1635" y="2887"/>
                      <a:pt x="1856" y="2871"/>
                      <a:pt x="2093" y="2830"/>
                    </a:cubicBezTo>
                    <a:lnTo>
                      <a:pt x="2494" y="1"/>
                    </a:lnTo>
                    <a:close/>
                  </a:path>
                </a:pathLst>
              </a:custGeom>
              <a:solidFill>
                <a:srgbClr val="942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2"/>
              <p:cNvSpPr/>
              <p:nvPr/>
            </p:nvSpPr>
            <p:spPr>
              <a:xfrm>
                <a:off x="1377207" y="4297581"/>
                <a:ext cx="375561" cy="172358"/>
              </a:xfrm>
              <a:custGeom>
                <a:avLst/>
                <a:gdLst/>
                <a:ahLst/>
                <a:cxnLst/>
                <a:rect l="l" t="t" r="r" b="b"/>
                <a:pathLst>
                  <a:path w="8572" h="3934" extrusionOk="0">
                    <a:moveTo>
                      <a:pt x="3233" y="1"/>
                    </a:moveTo>
                    <a:cubicBezTo>
                      <a:pt x="2851" y="1"/>
                      <a:pt x="2395" y="620"/>
                      <a:pt x="2395" y="620"/>
                    </a:cubicBezTo>
                    <a:cubicBezTo>
                      <a:pt x="2311" y="640"/>
                      <a:pt x="2224" y="648"/>
                      <a:pt x="2134" y="648"/>
                    </a:cubicBezTo>
                    <a:cubicBezTo>
                      <a:pt x="1657" y="648"/>
                      <a:pt x="1105" y="415"/>
                      <a:pt x="711" y="415"/>
                    </a:cubicBezTo>
                    <a:cubicBezTo>
                      <a:pt x="488" y="415"/>
                      <a:pt x="316" y="489"/>
                      <a:pt x="235" y="721"/>
                    </a:cubicBezTo>
                    <a:cubicBezTo>
                      <a:pt x="1" y="1424"/>
                      <a:pt x="235" y="3750"/>
                      <a:pt x="235" y="3750"/>
                    </a:cubicBezTo>
                    <a:cubicBezTo>
                      <a:pt x="235" y="3750"/>
                      <a:pt x="3800" y="3934"/>
                      <a:pt x="6167" y="3934"/>
                    </a:cubicBezTo>
                    <a:cubicBezTo>
                      <a:pt x="7301" y="3934"/>
                      <a:pt x="8160" y="3892"/>
                      <a:pt x="8220" y="3767"/>
                    </a:cubicBezTo>
                    <a:cubicBezTo>
                      <a:pt x="8404" y="3399"/>
                      <a:pt x="8571" y="2662"/>
                      <a:pt x="7583" y="2478"/>
                    </a:cubicBezTo>
                    <a:cubicBezTo>
                      <a:pt x="7198" y="2411"/>
                      <a:pt x="6562" y="2060"/>
                      <a:pt x="5876" y="1624"/>
                    </a:cubicBezTo>
                    <a:cubicBezTo>
                      <a:pt x="5759" y="1558"/>
                      <a:pt x="5642" y="1491"/>
                      <a:pt x="5525" y="1407"/>
                    </a:cubicBezTo>
                    <a:cubicBezTo>
                      <a:pt x="5491" y="1373"/>
                      <a:pt x="5441" y="1357"/>
                      <a:pt x="5391" y="1323"/>
                    </a:cubicBezTo>
                    <a:cubicBezTo>
                      <a:pt x="5274" y="1239"/>
                      <a:pt x="5140" y="1156"/>
                      <a:pt x="5022" y="1072"/>
                    </a:cubicBezTo>
                    <a:cubicBezTo>
                      <a:pt x="4939" y="1022"/>
                      <a:pt x="4872" y="972"/>
                      <a:pt x="4805" y="938"/>
                    </a:cubicBezTo>
                    <a:cubicBezTo>
                      <a:pt x="4688" y="855"/>
                      <a:pt x="4587" y="788"/>
                      <a:pt x="4487" y="721"/>
                    </a:cubicBezTo>
                    <a:cubicBezTo>
                      <a:pt x="3884" y="319"/>
                      <a:pt x="3382" y="1"/>
                      <a:pt x="3248" y="1"/>
                    </a:cubicBezTo>
                    <a:cubicBezTo>
                      <a:pt x="3243" y="1"/>
                      <a:pt x="3238" y="1"/>
                      <a:pt x="3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2"/>
              <p:cNvSpPr/>
              <p:nvPr/>
            </p:nvSpPr>
            <p:spPr>
              <a:xfrm>
                <a:off x="1109555" y="4228664"/>
                <a:ext cx="121755" cy="127889"/>
              </a:xfrm>
              <a:custGeom>
                <a:avLst/>
                <a:gdLst/>
                <a:ahLst/>
                <a:cxnLst/>
                <a:rect l="l" t="t" r="r" b="b"/>
                <a:pathLst>
                  <a:path w="2779" h="2919" extrusionOk="0">
                    <a:moveTo>
                      <a:pt x="2779" y="0"/>
                    </a:moveTo>
                    <a:lnTo>
                      <a:pt x="703" y="168"/>
                    </a:lnTo>
                    <a:lnTo>
                      <a:pt x="0" y="2595"/>
                    </a:lnTo>
                    <a:cubicBezTo>
                      <a:pt x="0" y="2595"/>
                      <a:pt x="548" y="2919"/>
                      <a:pt x="1433" y="2919"/>
                    </a:cubicBezTo>
                    <a:cubicBezTo>
                      <a:pt x="1631" y="2919"/>
                      <a:pt x="1846" y="2903"/>
                      <a:pt x="2076" y="2863"/>
                    </a:cubicBezTo>
                    <a:lnTo>
                      <a:pt x="2779" y="0"/>
                    </a:lnTo>
                    <a:close/>
                  </a:path>
                </a:pathLst>
              </a:custGeom>
              <a:solidFill>
                <a:srgbClr val="942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2"/>
              <p:cNvSpPr/>
              <p:nvPr/>
            </p:nvSpPr>
            <p:spPr>
              <a:xfrm>
                <a:off x="1083881" y="4297581"/>
                <a:ext cx="376262" cy="172358"/>
              </a:xfrm>
              <a:custGeom>
                <a:avLst/>
                <a:gdLst/>
                <a:ahLst/>
                <a:cxnLst/>
                <a:rect l="l" t="t" r="r" b="b"/>
                <a:pathLst>
                  <a:path w="8588" h="3934" extrusionOk="0">
                    <a:moveTo>
                      <a:pt x="3233" y="1"/>
                    </a:moveTo>
                    <a:cubicBezTo>
                      <a:pt x="2867" y="1"/>
                      <a:pt x="2411" y="620"/>
                      <a:pt x="2411" y="620"/>
                    </a:cubicBezTo>
                    <a:cubicBezTo>
                      <a:pt x="2326" y="640"/>
                      <a:pt x="2237" y="648"/>
                      <a:pt x="2145" y="648"/>
                    </a:cubicBezTo>
                    <a:cubicBezTo>
                      <a:pt x="1661" y="648"/>
                      <a:pt x="1107" y="415"/>
                      <a:pt x="716" y="415"/>
                    </a:cubicBezTo>
                    <a:cubicBezTo>
                      <a:pt x="496" y="415"/>
                      <a:pt x="327" y="489"/>
                      <a:pt x="252" y="721"/>
                    </a:cubicBezTo>
                    <a:cubicBezTo>
                      <a:pt x="1" y="1424"/>
                      <a:pt x="252" y="3750"/>
                      <a:pt x="252" y="3750"/>
                    </a:cubicBezTo>
                    <a:cubicBezTo>
                      <a:pt x="252" y="3750"/>
                      <a:pt x="3817" y="3934"/>
                      <a:pt x="6178" y="3934"/>
                    </a:cubicBezTo>
                    <a:cubicBezTo>
                      <a:pt x="7310" y="3934"/>
                      <a:pt x="8165" y="3892"/>
                      <a:pt x="8219" y="3767"/>
                    </a:cubicBezTo>
                    <a:cubicBezTo>
                      <a:pt x="8403" y="3399"/>
                      <a:pt x="8587" y="2662"/>
                      <a:pt x="7583" y="2478"/>
                    </a:cubicBezTo>
                    <a:cubicBezTo>
                      <a:pt x="7215" y="2411"/>
                      <a:pt x="6562" y="2060"/>
                      <a:pt x="5876" y="1624"/>
                    </a:cubicBezTo>
                    <a:cubicBezTo>
                      <a:pt x="5759" y="1558"/>
                      <a:pt x="5641" y="1491"/>
                      <a:pt x="5541" y="1407"/>
                    </a:cubicBezTo>
                    <a:cubicBezTo>
                      <a:pt x="5491" y="1373"/>
                      <a:pt x="5441" y="1357"/>
                      <a:pt x="5390" y="1323"/>
                    </a:cubicBezTo>
                    <a:cubicBezTo>
                      <a:pt x="5273" y="1239"/>
                      <a:pt x="5139" y="1156"/>
                      <a:pt x="5022" y="1072"/>
                    </a:cubicBezTo>
                    <a:cubicBezTo>
                      <a:pt x="4955" y="1022"/>
                      <a:pt x="4871" y="972"/>
                      <a:pt x="4804" y="938"/>
                    </a:cubicBezTo>
                    <a:cubicBezTo>
                      <a:pt x="4704" y="855"/>
                      <a:pt x="4587" y="788"/>
                      <a:pt x="4503" y="721"/>
                    </a:cubicBezTo>
                    <a:cubicBezTo>
                      <a:pt x="3884" y="319"/>
                      <a:pt x="3398" y="1"/>
                      <a:pt x="3248" y="1"/>
                    </a:cubicBezTo>
                    <a:cubicBezTo>
                      <a:pt x="3243" y="1"/>
                      <a:pt x="3238" y="1"/>
                      <a:pt x="3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2"/>
              <p:cNvSpPr/>
              <p:nvPr/>
            </p:nvSpPr>
            <p:spPr>
              <a:xfrm>
                <a:off x="2166317" y="2900652"/>
                <a:ext cx="264058" cy="717473"/>
              </a:xfrm>
              <a:custGeom>
                <a:avLst/>
                <a:gdLst/>
                <a:ahLst/>
                <a:cxnLst/>
                <a:rect l="l" t="t" r="r" b="b"/>
                <a:pathLst>
                  <a:path w="6027" h="16376" extrusionOk="0">
                    <a:moveTo>
                      <a:pt x="2698" y="0"/>
                    </a:moveTo>
                    <a:cubicBezTo>
                      <a:pt x="2580" y="0"/>
                      <a:pt x="2460" y="21"/>
                      <a:pt x="2344" y="65"/>
                    </a:cubicBezTo>
                    <a:cubicBezTo>
                      <a:pt x="1792" y="249"/>
                      <a:pt x="1507" y="852"/>
                      <a:pt x="1708" y="1404"/>
                    </a:cubicBezTo>
                    <a:lnTo>
                      <a:pt x="3817" y="7313"/>
                    </a:lnTo>
                    <a:lnTo>
                      <a:pt x="235" y="14878"/>
                    </a:lnTo>
                    <a:cubicBezTo>
                      <a:pt x="1" y="15397"/>
                      <a:pt x="218" y="16033"/>
                      <a:pt x="737" y="16268"/>
                    </a:cubicBezTo>
                    <a:cubicBezTo>
                      <a:pt x="887" y="16343"/>
                      <a:pt x="1041" y="16376"/>
                      <a:pt x="1193" y="16376"/>
                    </a:cubicBezTo>
                    <a:cubicBezTo>
                      <a:pt x="1312" y="16376"/>
                      <a:pt x="1430" y="16355"/>
                      <a:pt x="1541" y="16318"/>
                    </a:cubicBezTo>
                    <a:cubicBezTo>
                      <a:pt x="1792" y="16218"/>
                      <a:pt x="2009" y="16033"/>
                      <a:pt x="2126" y="15782"/>
                    </a:cubicBezTo>
                    <a:lnTo>
                      <a:pt x="5893" y="7815"/>
                    </a:lnTo>
                    <a:cubicBezTo>
                      <a:pt x="6026" y="7564"/>
                      <a:pt x="6026" y="7279"/>
                      <a:pt x="5943" y="7028"/>
                    </a:cubicBezTo>
                    <a:lnTo>
                      <a:pt x="3683" y="701"/>
                    </a:lnTo>
                    <a:cubicBezTo>
                      <a:pt x="3526" y="269"/>
                      <a:pt x="3123" y="0"/>
                      <a:pt x="2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2"/>
              <p:cNvSpPr/>
              <p:nvPr/>
            </p:nvSpPr>
            <p:spPr>
              <a:xfrm>
                <a:off x="2244785" y="2933249"/>
                <a:ext cx="239129" cy="119477"/>
              </a:xfrm>
              <a:custGeom>
                <a:avLst/>
                <a:gdLst/>
                <a:ahLst/>
                <a:cxnLst/>
                <a:rect l="l" t="t" r="r" b="b"/>
                <a:pathLst>
                  <a:path w="5458" h="2727" extrusionOk="0">
                    <a:moveTo>
                      <a:pt x="1040" y="0"/>
                    </a:moveTo>
                    <a:cubicBezTo>
                      <a:pt x="754" y="0"/>
                      <a:pt x="475" y="137"/>
                      <a:pt x="302" y="392"/>
                    </a:cubicBezTo>
                    <a:cubicBezTo>
                      <a:pt x="1" y="794"/>
                      <a:pt x="101" y="1363"/>
                      <a:pt x="503" y="1664"/>
                    </a:cubicBezTo>
                    <a:cubicBezTo>
                      <a:pt x="570" y="1698"/>
                      <a:pt x="637" y="1731"/>
                      <a:pt x="704" y="1765"/>
                    </a:cubicBezTo>
                    <a:lnTo>
                      <a:pt x="2896" y="2652"/>
                    </a:lnTo>
                    <a:lnTo>
                      <a:pt x="2980" y="2685"/>
                    </a:lnTo>
                    <a:cubicBezTo>
                      <a:pt x="3053" y="2713"/>
                      <a:pt x="3127" y="2726"/>
                      <a:pt x="3200" y="2726"/>
                    </a:cubicBezTo>
                    <a:cubicBezTo>
                      <a:pt x="3346" y="2726"/>
                      <a:pt x="3488" y="2674"/>
                      <a:pt x="3599" y="2585"/>
                    </a:cubicBezTo>
                    <a:lnTo>
                      <a:pt x="5139" y="1329"/>
                    </a:lnTo>
                    <a:cubicBezTo>
                      <a:pt x="5407" y="1112"/>
                      <a:pt x="5457" y="710"/>
                      <a:pt x="5240" y="442"/>
                    </a:cubicBezTo>
                    <a:cubicBezTo>
                      <a:pt x="5118" y="292"/>
                      <a:pt x="4938" y="216"/>
                      <a:pt x="4757" y="216"/>
                    </a:cubicBezTo>
                    <a:cubicBezTo>
                      <a:pt x="4614" y="216"/>
                      <a:pt x="4470" y="263"/>
                      <a:pt x="4353" y="359"/>
                    </a:cubicBezTo>
                    <a:lnTo>
                      <a:pt x="3177" y="1317"/>
                    </a:lnTo>
                    <a:lnTo>
                      <a:pt x="1574" y="175"/>
                    </a:lnTo>
                    <a:cubicBezTo>
                      <a:pt x="1410" y="57"/>
                      <a:pt x="1224"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2"/>
              <p:cNvSpPr/>
              <p:nvPr/>
            </p:nvSpPr>
            <p:spPr>
              <a:xfrm>
                <a:off x="2304195" y="2860081"/>
                <a:ext cx="266249" cy="141032"/>
              </a:xfrm>
              <a:custGeom>
                <a:avLst/>
                <a:gdLst/>
                <a:ahLst/>
                <a:cxnLst/>
                <a:rect l="l" t="t" r="r" b="b"/>
                <a:pathLst>
                  <a:path w="6077" h="3219" extrusionOk="0">
                    <a:moveTo>
                      <a:pt x="3100" y="0"/>
                    </a:moveTo>
                    <a:cubicBezTo>
                      <a:pt x="2958" y="0"/>
                      <a:pt x="2829" y="48"/>
                      <a:pt x="2712" y="120"/>
                    </a:cubicBezTo>
                    <a:lnTo>
                      <a:pt x="2695" y="137"/>
                    </a:lnTo>
                    <a:lnTo>
                      <a:pt x="385" y="1878"/>
                    </a:lnTo>
                    <a:cubicBezTo>
                      <a:pt x="67" y="2112"/>
                      <a:pt x="0" y="2581"/>
                      <a:pt x="235" y="2916"/>
                    </a:cubicBezTo>
                    <a:cubicBezTo>
                      <a:pt x="383" y="3114"/>
                      <a:pt x="608" y="3218"/>
                      <a:pt x="837" y="3218"/>
                    </a:cubicBezTo>
                    <a:cubicBezTo>
                      <a:pt x="994" y="3218"/>
                      <a:pt x="1153" y="3169"/>
                      <a:pt x="1289" y="3066"/>
                    </a:cubicBezTo>
                    <a:cubicBezTo>
                      <a:pt x="1306" y="3050"/>
                      <a:pt x="1323" y="3050"/>
                      <a:pt x="1339" y="3033"/>
                    </a:cubicBezTo>
                    <a:lnTo>
                      <a:pt x="3285" y="1285"/>
                    </a:lnTo>
                    <a:lnTo>
                      <a:pt x="3285" y="1285"/>
                    </a:lnTo>
                    <a:lnTo>
                      <a:pt x="5340" y="1493"/>
                    </a:lnTo>
                    <a:cubicBezTo>
                      <a:pt x="5361" y="1495"/>
                      <a:pt x="5382" y="1496"/>
                      <a:pt x="5403" y="1496"/>
                    </a:cubicBezTo>
                    <a:cubicBezTo>
                      <a:pt x="5727" y="1496"/>
                      <a:pt x="5996" y="1254"/>
                      <a:pt x="6043" y="924"/>
                    </a:cubicBezTo>
                    <a:cubicBezTo>
                      <a:pt x="6076" y="589"/>
                      <a:pt x="5825" y="271"/>
                      <a:pt x="5474" y="238"/>
                    </a:cubicBezTo>
                    <a:lnTo>
                      <a:pt x="3164" y="3"/>
                    </a:lnTo>
                    <a:cubicBezTo>
                      <a:pt x="3142" y="1"/>
                      <a:pt x="3121" y="0"/>
                      <a:pt x="3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2"/>
              <p:cNvSpPr/>
              <p:nvPr/>
            </p:nvSpPr>
            <p:spPr>
              <a:xfrm>
                <a:off x="2269715" y="2813245"/>
                <a:ext cx="276544" cy="144625"/>
              </a:xfrm>
              <a:custGeom>
                <a:avLst/>
                <a:gdLst/>
                <a:ahLst/>
                <a:cxnLst/>
                <a:rect l="l" t="t" r="r" b="b"/>
                <a:pathLst>
                  <a:path w="6312" h="3301" extrusionOk="0">
                    <a:moveTo>
                      <a:pt x="5642" y="1"/>
                    </a:moveTo>
                    <a:lnTo>
                      <a:pt x="3064" y="101"/>
                    </a:lnTo>
                    <a:cubicBezTo>
                      <a:pt x="2930" y="101"/>
                      <a:pt x="2813" y="152"/>
                      <a:pt x="2712" y="219"/>
                    </a:cubicBezTo>
                    <a:lnTo>
                      <a:pt x="2696" y="235"/>
                    </a:lnTo>
                    <a:lnTo>
                      <a:pt x="386" y="1976"/>
                    </a:lnTo>
                    <a:cubicBezTo>
                      <a:pt x="68" y="2227"/>
                      <a:pt x="1" y="2679"/>
                      <a:pt x="235" y="3014"/>
                    </a:cubicBezTo>
                    <a:cubicBezTo>
                      <a:pt x="382" y="3201"/>
                      <a:pt x="605" y="3301"/>
                      <a:pt x="828" y="3301"/>
                    </a:cubicBezTo>
                    <a:cubicBezTo>
                      <a:pt x="985" y="3301"/>
                      <a:pt x="1142" y="3251"/>
                      <a:pt x="1273" y="3148"/>
                    </a:cubicBezTo>
                    <a:cubicBezTo>
                      <a:pt x="1290" y="3148"/>
                      <a:pt x="1306" y="3131"/>
                      <a:pt x="1323" y="3114"/>
                    </a:cubicBezTo>
                    <a:lnTo>
                      <a:pt x="1323" y="3131"/>
                    </a:lnTo>
                    <a:lnTo>
                      <a:pt x="3341" y="1348"/>
                    </a:lnTo>
                    <a:lnTo>
                      <a:pt x="3341" y="1348"/>
                    </a:lnTo>
                    <a:lnTo>
                      <a:pt x="5692" y="1256"/>
                    </a:lnTo>
                    <a:cubicBezTo>
                      <a:pt x="6027" y="1256"/>
                      <a:pt x="6311" y="955"/>
                      <a:pt x="6294" y="604"/>
                    </a:cubicBezTo>
                    <a:cubicBezTo>
                      <a:pt x="6278" y="269"/>
                      <a:pt x="5993" y="1"/>
                      <a:pt x="5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2"/>
              <p:cNvSpPr/>
              <p:nvPr/>
            </p:nvSpPr>
            <p:spPr>
              <a:xfrm>
                <a:off x="2242595" y="2760188"/>
                <a:ext cx="281627" cy="177134"/>
              </a:xfrm>
              <a:custGeom>
                <a:avLst/>
                <a:gdLst/>
                <a:ahLst/>
                <a:cxnLst/>
                <a:rect l="l" t="t" r="r" b="b"/>
                <a:pathLst>
                  <a:path w="6428" h="4043" extrusionOk="0">
                    <a:moveTo>
                      <a:pt x="5748" y="0"/>
                    </a:moveTo>
                    <a:cubicBezTo>
                      <a:pt x="5718" y="0"/>
                      <a:pt x="5688" y="3"/>
                      <a:pt x="5658" y="7"/>
                    </a:cubicBezTo>
                    <a:lnTo>
                      <a:pt x="3331" y="358"/>
                    </a:lnTo>
                    <a:cubicBezTo>
                      <a:pt x="3231" y="375"/>
                      <a:pt x="3130" y="425"/>
                      <a:pt x="3047" y="492"/>
                    </a:cubicBezTo>
                    <a:lnTo>
                      <a:pt x="3013" y="509"/>
                    </a:lnTo>
                    <a:lnTo>
                      <a:pt x="402" y="2635"/>
                    </a:lnTo>
                    <a:cubicBezTo>
                      <a:pt x="51" y="2919"/>
                      <a:pt x="0" y="3405"/>
                      <a:pt x="285" y="3756"/>
                    </a:cubicBezTo>
                    <a:cubicBezTo>
                      <a:pt x="435" y="3944"/>
                      <a:pt x="659" y="4042"/>
                      <a:pt x="885" y="4042"/>
                    </a:cubicBezTo>
                    <a:cubicBezTo>
                      <a:pt x="1063" y="4042"/>
                      <a:pt x="1243" y="3982"/>
                      <a:pt x="1390" y="3857"/>
                    </a:cubicBezTo>
                    <a:cubicBezTo>
                      <a:pt x="1406" y="3857"/>
                      <a:pt x="1423" y="3823"/>
                      <a:pt x="1440" y="3806"/>
                    </a:cubicBezTo>
                    <a:lnTo>
                      <a:pt x="3725" y="1569"/>
                    </a:lnTo>
                    <a:lnTo>
                      <a:pt x="5842" y="1262"/>
                    </a:lnTo>
                    <a:cubicBezTo>
                      <a:pt x="6194" y="1212"/>
                      <a:pt x="6428" y="894"/>
                      <a:pt x="6378" y="542"/>
                    </a:cubicBezTo>
                    <a:cubicBezTo>
                      <a:pt x="6332" y="236"/>
                      <a:pt x="6062" y="0"/>
                      <a:pt x="5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2"/>
              <p:cNvSpPr/>
              <p:nvPr/>
            </p:nvSpPr>
            <p:spPr>
              <a:xfrm>
                <a:off x="1912598" y="3430612"/>
                <a:ext cx="452495" cy="605226"/>
              </a:xfrm>
              <a:custGeom>
                <a:avLst/>
                <a:gdLst/>
                <a:ahLst/>
                <a:cxnLst/>
                <a:rect l="l" t="t" r="r" b="b"/>
                <a:pathLst>
                  <a:path w="10328" h="13814" extrusionOk="0">
                    <a:moveTo>
                      <a:pt x="6889" y="1"/>
                    </a:moveTo>
                    <a:cubicBezTo>
                      <a:pt x="5576" y="1"/>
                      <a:pt x="4330" y="774"/>
                      <a:pt x="3800" y="2063"/>
                    </a:cubicBezTo>
                    <a:lnTo>
                      <a:pt x="1021" y="8758"/>
                    </a:lnTo>
                    <a:lnTo>
                      <a:pt x="0" y="11252"/>
                    </a:lnTo>
                    <a:lnTo>
                      <a:pt x="6160" y="13813"/>
                    </a:lnTo>
                    <a:lnTo>
                      <a:pt x="7398" y="10850"/>
                    </a:lnTo>
                    <a:lnTo>
                      <a:pt x="9976" y="4624"/>
                    </a:lnTo>
                    <a:cubicBezTo>
                      <a:pt x="10328" y="3770"/>
                      <a:pt x="10294" y="2849"/>
                      <a:pt x="9976" y="2063"/>
                    </a:cubicBezTo>
                    <a:cubicBezTo>
                      <a:pt x="9641" y="1276"/>
                      <a:pt x="9022" y="606"/>
                      <a:pt x="8168" y="255"/>
                    </a:cubicBezTo>
                    <a:cubicBezTo>
                      <a:pt x="7749" y="82"/>
                      <a:pt x="7315" y="1"/>
                      <a:pt x="68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2"/>
              <p:cNvSpPr/>
              <p:nvPr/>
            </p:nvSpPr>
            <p:spPr>
              <a:xfrm>
                <a:off x="1912598" y="3791061"/>
                <a:ext cx="317553" cy="244780"/>
              </a:xfrm>
              <a:custGeom>
                <a:avLst/>
                <a:gdLst/>
                <a:ahLst/>
                <a:cxnLst/>
                <a:rect l="l" t="t" r="r" b="b"/>
                <a:pathLst>
                  <a:path w="7248" h="5587" extrusionOk="0">
                    <a:moveTo>
                      <a:pt x="3252" y="0"/>
                    </a:moveTo>
                    <a:cubicBezTo>
                      <a:pt x="2601" y="0"/>
                      <a:pt x="1860" y="154"/>
                      <a:pt x="1021" y="531"/>
                    </a:cubicBezTo>
                    <a:lnTo>
                      <a:pt x="0" y="3025"/>
                    </a:lnTo>
                    <a:lnTo>
                      <a:pt x="6160" y="5586"/>
                    </a:lnTo>
                    <a:lnTo>
                      <a:pt x="7248" y="2975"/>
                    </a:lnTo>
                    <a:cubicBezTo>
                      <a:pt x="7221" y="2934"/>
                      <a:pt x="6096" y="0"/>
                      <a:pt x="3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2"/>
              <p:cNvSpPr/>
              <p:nvPr/>
            </p:nvSpPr>
            <p:spPr>
              <a:xfrm>
                <a:off x="1908173" y="3815026"/>
                <a:ext cx="293412" cy="582356"/>
              </a:xfrm>
              <a:custGeom>
                <a:avLst/>
                <a:gdLst/>
                <a:ahLst/>
                <a:cxnLst/>
                <a:rect l="l" t="t" r="r" b="b"/>
                <a:pathLst>
                  <a:path w="6697" h="13292" extrusionOk="0">
                    <a:moveTo>
                      <a:pt x="3348" y="1"/>
                    </a:moveTo>
                    <a:cubicBezTo>
                      <a:pt x="1507" y="1"/>
                      <a:pt x="1" y="1491"/>
                      <a:pt x="1" y="3332"/>
                    </a:cubicBezTo>
                    <a:lnTo>
                      <a:pt x="1" y="3349"/>
                    </a:lnTo>
                    <a:lnTo>
                      <a:pt x="1" y="13291"/>
                    </a:lnTo>
                    <a:lnTo>
                      <a:pt x="6696" y="13291"/>
                    </a:lnTo>
                    <a:lnTo>
                      <a:pt x="6696" y="3349"/>
                    </a:lnTo>
                    <a:cubicBezTo>
                      <a:pt x="6696" y="2411"/>
                      <a:pt x="6311" y="1574"/>
                      <a:pt x="5708" y="972"/>
                    </a:cubicBezTo>
                    <a:cubicBezTo>
                      <a:pt x="5106" y="369"/>
                      <a:pt x="4269" y="1"/>
                      <a:pt x="33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2"/>
              <p:cNvSpPr/>
              <p:nvPr/>
            </p:nvSpPr>
            <p:spPr>
              <a:xfrm>
                <a:off x="1982961" y="3920659"/>
                <a:ext cx="138667" cy="138623"/>
              </a:xfrm>
              <a:custGeom>
                <a:avLst/>
                <a:gdLst/>
                <a:ahLst/>
                <a:cxnLst/>
                <a:rect l="l" t="t" r="r" b="b"/>
                <a:pathLst>
                  <a:path w="3165" h="3164" extrusionOk="0">
                    <a:moveTo>
                      <a:pt x="1591" y="0"/>
                    </a:moveTo>
                    <a:cubicBezTo>
                      <a:pt x="721" y="0"/>
                      <a:pt x="1" y="703"/>
                      <a:pt x="1" y="1574"/>
                    </a:cubicBezTo>
                    <a:cubicBezTo>
                      <a:pt x="1" y="2444"/>
                      <a:pt x="721" y="3164"/>
                      <a:pt x="1591" y="3164"/>
                    </a:cubicBezTo>
                    <a:cubicBezTo>
                      <a:pt x="2461" y="3164"/>
                      <a:pt x="3165" y="2444"/>
                      <a:pt x="3165" y="1574"/>
                    </a:cubicBezTo>
                    <a:cubicBezTo>
                      <a:pt x="3165" y="703"/>
                      <a:pt x="2461" y="0"/>
                      <a:pt x="1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2"/>
              <p:cNvSpPr/>
              <p:nvPr/>
            </p:nvSpPr>
            <p:spPr>
              <a:xfrm>
                <a:off x="1996192" y="3933102"/>
                <a:ext cx="112248" cy="112992"/>
              </a:xfrm>
              <a:custGeom>
                <a:avLst/>
                <a:gdLst/>
                <a:ahLst/>
                <a:cxnLst/>
                <a:rect l="l" t="t" r="r" b="b"/>
                <a:pathLst>
                  <a:path w="2562" h="2579" extrusionOk="0">
                    <a:moveTo>
                      <a:pt x="1289" y="1"/>
                    </a:moveTo>
                    <a:cubicBezTo>
                      <a:pt x="569" y="1"/>
                      <a:pt x="0" y="587"/>
                      <a:pt x="0" y="1290"/>
                    </a:cubicBezTo>
                    <a:cubicBezTo>
                      <a:pt x="0" y="2009"/>
                      <a:pt x="569" y="2579"/>
                      <a:pt x="1289" y="2579"/>
                    </a:cubicBezTo>
                    <a:cubicBezTo>
                      <a:pt x="1992" y="2579"/>
                      <a:pt x="2561" y="2009"/>
                      <a:pt x="2561" y="1290"/>
                    </a:cubicBezTo>
                    <a:cubicBezTo>
                      <a:pt x="2561" y="587"/>
                      <a:pt x="1992" y="1"/>
                      <a:pt x="1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2"/>
              <p:cNvSpPr/>
              <p:nvPr/>
            </p:nvSpPr>
            <p:spPr>
              <a:xfrm>
                <a:off x="2023312" y="3960967"/>
                <a:ext cx="57964" cy="58008"/>
              </a:xfrm>
              <a:custGeom>
                <a:avLst/>
                <a:gdLst/>
                <a:ahLst/>
                <a:cxnLst/>
                <a:rect l="l" t="t" r="r" b="b"/>
                <a:pathLst>
                  <a:path w="1323" h="1324" extrusionOk="0">
                    <a:moveTo>
                      <a:pt x="670" y="1"/>
                    </a:moveTo>
                    <a:cubicBezTo>
                      <a:pt x="302" y="1"/>
                      <a:pt x="1" y="285"/>
                      <a:pt x="1" y="654"/>
                    </a:cubicBezTo>
                    <a:cubicBezTo>
                      <a:pt x="1" y="1022"/>
                      <a:pt x="302" y="1323"/>
                      <a:pt x="670" y="1323"/>
                    </a:cubicBezTo>
                    <a:cubicBezTo>
                      <a:pt x="1022" y="1323"/>
                      <a:pt x="1323" y="1022"/>
                      <a:pt x="1323" y="654"/>
                    </a:cubicBezTo>
                    <a:cubicBezTo>
                      <a:pt x="1323" y="285"/>
                      <a:pt x="1022" y="1"/>
                      <a:pt x="6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2"/>
              <p:cNvSpPr/>
              <p:nvPr/>
            </p:nvSpPr>
            <p:spPr>
              <a:xfrm>
                <a:off x="1908917" y="4309323"/>
                <a:ext cx="292667" cy="62389"/>
              </a:xfrm>
              <a:custGeom>
                <a:avLst/>
                <a:gdLst/>
                <a:ahLst/>
                <a:cxnLst/>
                <a:rect l="l" t="t" r="r" b="b"/>
                <a:pathLst>
                  <a:path w="6680" h="1424" extrusionOk="0">
                    <a:moveTo>
                      <a:pt x="0" y="1"/>
                    </a:moveTo>
                    <a:lnTo>
                      <a:pt x="0" y="1423"/>
                    </a:lnTo>
                    <a:lnTo>
                      <a:pt x="6679" y="1423"/>
                    </a:lnTo>
                    <a:lnTo>
                      <a:pt x="66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2"/>
              <p:cNvSpPr/>
              <p:nvPr/>
            </p:nvSpPr>
            <p:spPr>
              <a:xfrm>
                <a:off x="1834830" y="4371669"/>
                <a:ext cx="757606" cy="76321"/>
              </a:xfrm>
              <a:custGeom>
                <a:avLst/>
                <a:gdLst/>
                <a:ahLst/>
                <a:cxnLst/>
                <a:rect l="l" t="t" r="r" b="b"/>
                <a:pathLst>
                  <a:path w="17292" h="1742" extrusionOk="0">
                    <a:moveTo>
                      <a:pt x="871" y="0"/>
                    </a:moveTo>
                    <a:cubicBezTo>
                      <a:pt x="386" y="0"/>
                      <a:pt x="1" y="385"/>
                      <a:pt x="1" y="871"/>
                    </a:cubicBezTo>
                    <a:cubicBezTo>
                      <a:pt x="1" y="1105"/>
                      <a:pt x="101" y="1323"/>
                      <a:pt x="252" y="1490"/>
                    </a:cubicBezTo>
                    <a:cubicBezTo>
                      <a:pt x="419" y="1641"/>
                      <a:pt x="637" y="1741"/>
                      <a:pt x="871" y="1741"/>
                    </a:cubicBezTo>
                    <a:lnTo>
                      <a:pt x="16421" y="1741"/>
                    </a:lnTo>
                    <a:cubicBezTo>
                      <a:pt x="16907" y="1741"/>
                      <a:pt x="17292" y="1356"/>
                      <a:pt x="17292" y="871"/>
                    </a:cubicBezTo>
                    <a:cubicBezTo>
                      <a:pt x="17292" y="637"/>
                      <a:pt x="17191" y="419"/>
                      <a:pt x="17041" y="252"/>
                    </a:cubicBezTo>
                    <a:cubicBezTo>
                      <a:pt x="16873" y="101"/>
                      <a:pt x="16656" y="0"/>
                      <a:pt x="16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2"/>
              <p:cNvSpPr/>
              <p:nvPr/>
            </p:nvSpPr>
            <p:spPr>
              <a:xfrm>
                <a:off x="2139898" y="3502816"/>
                <a:ext cx="156279" cy="138623"/>
              </a:xfrm>
              <a:custGeom>
                <a:avLst/>
                <a:gdLst/>
                <a:ahLst/>
                <a:cxnLst/>
                <a:rect l="l" t="t" r="r" b="b"/>
                <a:pathLst>
                  <a:path w="3567" h="3164" extrusionOk="0">
                    <a:moveTo>
                      <a:pt x="1792" y="1"/>
                    </a:moveTo>
                    <a:cubicBezTo>
                      <a:pt x="1614" y="1"/>
                      <a:pt x="1433" y="32"/>
                      <a:pt x="1256" y="97"/>
                    </a:cubicBezTo>
                    <a:cubicBezTo>
                      <a:pt x="436" y="381"/>
                      <a:pt x="1" y="1302"/>
                      <a:pt x="302" y="2105"/>
                    </a:cubicBezTo>
                    <a:cubicBezTo>
                      <a:pt x="528" y="2755"/>
                      <a:pt x="1152" y="3163"/>
                      <a:pt x="1810" y="3163"/>
                    </a:cubicBezTo>
                    <a:cubicBezTo>
                      <a:pt x="1983" y="3163"/>
                      <a:pt x="2157" y="3135"/>
                      <a:pt x="2328" y="3076"/>
                    </a:cubicBezTo>
                    <a:cubicBezTo>
                      <a:pt x="3148" y="2775"/>
                      <a:pt x="3566" y="1871"/>
                      <a:pt x="3282" y="1051"/>
                    </a:cubicBezTo>
                    <a:cubicBezTo>
                      <a:pt x="3045" y="407"/>
                      <a:pt x="2438" y="1"/>
                      <a:pt x="1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2"/>
              <p:cNvSpPr/>
              <p:nvPr/>
            </p:nvSpPr>
            <p:spPr>
              <a:xfrm>
                <a:off x="2154575" y="3515916"/>
                <a:ext cx="126925" cy="112511"/>
              </a:xfrm>
              <a:custGeom>
                <a:avLst/>
                <a:gdLst/>
                <a:ahLst/>
                <a:cxnLst/>
                <a:rect l="l" t="t" r="r" b="b"/>
                <a:pathLst>
                  <a:path w="2897" h="2568" extrusionOk="0">
                    <a:moveTo>
                      <a:pt x="1467" y="1"/>
                    </a:moveTo>
                    <a:cubicBezTo>
                      <a:pt x="1319" y="1"/>
                      <a:pt x="1169" y="27"/>
                      <a:pt x="1022" y="82"/>
                    </a:cubicBezTo>
                    <a:cubicBezTo>
                      <a:pt x="352" y="317"/>
                      <a:pt x="1" y="1053"/>
                      <a:pt x="252" y="1723"/>
                    </a:cubicBezTo>
                    <a:cubicBezTo>
                      <a:pt x="436" y="2248"/>
                      <a:pt x="929" y="2567"/>
                      <a:pt x="1456" y="2567"/>
                    </a:cubicBezTo>
                    <a:cubicBezTo>
                      <a:pt x="1601" y="2567"/>
                      <a:pt x="1748" y="2543"/>
                      <a:pt x="1892" y="2493"/>
                    </a:cubicBezTo>
                    <a:cubicBezTo>
                      <a:pt x="2562" y="2258"/>
                      <a:pt x="2897" y="1522"/>
                      <a:pt x="2662" y="852"/>
                    </a:cubicBezTo>
                    <a:cubicBezTo>
                      <a:pt x="2479" y="330"/>
                      <a:pt x="1991" y="1"/>
                      <a:pt x="1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2"/>
              <p:cNvSpPr/>
              <p:nvPr/>
            </p:nvSpPr>
            <p:spPr>
              <a:xfrm>
                <a:off x="2186120" y="3543255"/>
                <a:ext cx="64580" cy="57789"/>
              </a:xfrm>
              <a:custGeom>
                <a:avLst/>
                <a:gdLst/>
                <a:ahLst/>
                <a:cxnLst/>
                <a:rect l="l" t="t" r="r" b="b"/>
                <a:pathLst>
                  <a:path w="1474" h="1319" extrusionOk="0">
                    <a:moveTo>
                      <a:pt x="747" y="0"/>
                    </a:moveTo>
                    <a:cubicBezTo>
                      <a:pt x="671" y="0"/>
                      <a:pt x="594" y="14"/>
                      <a:pt x="519" y="44"/>
                    </a:cubicBezTo>
                    <a:cubicBezTo>
                      <a:pt x="168" y="161"/>
                      <a:pt x="1" y="546"/>
                      <a:pt x="118" y="881"/>
                    </a:cubicBezTo>
                    <a:cubicBezTo>
                      <a:pt x="211" y="1147"/>
                      <a:pt x="473" y="1318"/>
                      <a:pt x="745" y="1318"/>
                    </a:cubicBezTo>
                    <a:cubicBezTo>
                      <a:pt x="815" y="1318"/>
                      <a:pt x="886" y="1307"/>
                      <a:pt x="955" y="1283"/>
                    </a:cubicBezTo>
                    <a:cubicBezTo>
                      <a:pt x="1289" y="1166"/>
                      <a:pt x="1473" y="781"/>
                      <a:pt x="1356" y="446"/>
                    </a:cubicBezTo>
                    <a:cubicBezTo>
                      <a:pt x="1265" y="172"/>
                      <a:pt x="1012" y="0"/>
                      <a:pt x="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2"/>
              <p:cNvSpPr/>
              <p:nvPr/>
            </p:nvSpPr>
            <p:spPr>
              <a:xfrm>
                <a:off x="1395564" y="2862403"/>
                <a:ext cx="379197" cy="1383161"/>
              </a:xfrm>
              <a:custGeom>
                <a:avLst/>
                <a:gdLst/>
                <a:ahLst/>
                <a:cxnLst/>
                <a:rect l="l" t="t" r="r" b="b"/>
                <a:pathLst>
                  <a:path w="8655" h="31570" extrusionOk="0">
                    <a:moveTo>
                      <a:pt x="8654" y="0"/>
                    </a:moveTo>
                    <a:lnTo>
                      <a:pt x="2210" y="218"/>
                    </a:lnTo>
                    <a:lnTo>
                      <a:pt x="1674" y="6395"/>
                    </a:lnTo>
                    <a:lnTo>
                      <a:pt x="0" y="31569"/>
                    </a:lnTo>
                    <a:lnTo>
                      <a:pt x="2746" y="31402"/>
                    </a:lnTo>
                    <a:lnTo>
                      <a:pt x="86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2"/>
              <p:cNvSpPr/>
              <p:nvPr/>
            </p:nvSpPr>
            <p:spPr>
              <a:xfrm>
                <a:off x="1124933" y="2862403"/>
                <a:ext cx="436416" cy="1391967"/>
              </a:xfrm>
              <a:custGeom>
                <a:avLst/>
                <a:gdLst/>
                <a:ahLst/>
                <a:cxnLst/>
                <a:rect l="l" t="t" r="r" b="b"/>
                <a:pathLst>
                  <a:path w="9961" h="31771" extrusionOk="0">
                    <a:moveTo>
                      <a:pt x="2980" y="0"/>
                    </a:moveTo>
                    <a:lnTo>
                      <a:pt x="2980" y="0"/>
                    </a:lnTo>
                    <a:cubicBezTo>
                      <a:pt x="3399" y="3415"/>
                      <a:pt x="3985" y="15484"/>
                      <a:pt x="3985" y="15484"/>
                    </a:cubicBezTo>
                    <a:cubicBezTo>
                      <a:pt x="3985" y="15484"/>
                      <a:pt x="2947" y="17978"/>
                      <a:pt x="2110" y="20940"/>
                    </a:cubicBezTo>
                    <a:cubicBezTo>
                      <a:pt x="1273" y="23903"/>
                      <a:pt x="1" y="31670"/>
                      <a:pt x="1" y="31670"/>
                    </a:cubicBezTo>
                    <a:lnTo>
                      <a:pt x="2445" y="31770"/>
                    </a:lnTo>
                    <a:lnTo>
                      <a:pt x="8688" y="17024"/>
                    </a:lnTo>
                    <a:lnTo>
                      <a:pt x="9960" y="1055"/>
                    </a:lnTo>
                    <a:lnTo>
                      <a:pt x="4252" y="185"/>
                    </a:lnTo>
                    <a:lnTo>
                      <a:pt x="3934" y="134"/>
                    </a:lnTo>
                    <a:lnTo>
                      <a:pt x="2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2"/>
              <p:cNvSpPr/>
              <p:nvPr/>
            </p:nvSpPr>
            <p:spPr>
              <a:xfrm>
                <a:off x="1547375" y="1809186"/>
                <a:ext cx="695261" cy="360139"/>
              </a:xfrm>
              <a:custGeom>
                <a:avLst/>
                <a:gdLst/>
                <a:ahLst/>
                <a:cxnLst/>
                <a:rect l="l" t="t" r="r" b="b"/>
                <a:pathLst>
                  <a:path w="15869" h="8220" extrusionOk="0">
                    <a:moveTo>
                      <a:pt x="2456" y="0"/>
                    </a:moveTo>
                    <a:cubicBezTo>
                      <a:pt x="1724" y="0"/>
                      <a:pt x="1011" y="368"/>
                      <a:pt x="603" y="1041"/>
                    </a:cubicBezTo>
                    <a:cubicBezTo>
                      <a:pt x="0" y="2062"/>
                      <a:pt x="318" y="3384"/>
                      <a:pt x="1339" y="4003"/>
                    </a:cubicBezTo>
                    <a:lnTo>
                      <a:pt x="7817" y="7904"/>
                    </a:lnTo>
                    <a:lnTo>
                      <a:pt x="7985" y="8004"/>
                    </a:lnTo>
                    <a:cubicBezTo>
                      <a:pt x="8221" y="8144"/>
                      <a:pt x="8494" y="8220"/>
                      <a:pt x="8769" y="8220"/>
                    </a:cubicBezTo>
                    <a:cubicBezTo>
                      <a:pt x="9021" y="8220"/>
                      <a:pt x="9276" y="8157"/>
                      <a:pt x="9508" y="8021"/>
                    </a:cubicBezTo>
                    <a:cubicBezTo>
                      <a:pt x="10696" y="7351"/>
                      <a:pt x="11818" y="6548"/>
                      <a:pt x="12822" y="5644"/>
                    </a:cubicBezTo>
                    <a:cubicBezTo>
                      <a:pt x="13826" y="4740"/>
                      <a:pt x="14713" y="3736"/>
                      <a:pt x="15500" y="2698"/>
                    </a:cubicBezTo>
                    <a:cubicBezTo>
                      <a:pt x="15868" y="2196"/>
                      <a:pt x="15835" y="1493"/>
                      <a:pt x="15366" y="1057"/>
                    </a:cubicBezTo>
                    <a:cubicBezTo>
                      <a:pt x="15130" y="829"/>
                      <a:pt x="14822" y="716"/>
                      <a:pt x="14514" y="716"/>
                    </a:cubicBezTo>
                    <a:cubicBezTo>
                      <a:pt x="14190" y="716"/>
                      <a:pt x="13866" y="842"/>
                      <a:pt x="13625" y="1091"/>
                    </a:cubicBezTo>
                    <a:lnTo>
                      <a:pt x="13625" y="1108"/>
                    </a:lnTo>
                    <a:cubicBezTo>
                      <a:pt x="12805" y="1961"/>
                      <a:pt x="11918" y="2731"/>
                      <a:pt x="10997" y="3384"/>
                    </a:cubicBezTo>
                    <a:cubicBezTo>
                      <a:pt x="10361" y="3836"/>
                      <a:pt x="9692" y="4238"/>
                      <a:pt x="9006" y="4573"/>
                    </a:cubicBezTo>
                    <a:lnTo>
                      <a:pt x="3783" y="472"/>
                    </a:lnTo>
                    <a:cubicBezTo>
                      <a:pt x="3716" y="405"/>
                      <a:pt x="3649" y="354"/>
                      <a:pt x="3566" y="304"/>
                    </a:cubicBezTo>
                    <a:cubicBezTo>
                      <a:pt x="3217" y="99"/>
                      <a:pt x="2834" y="0"/>
                      <a:pt x="2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2"/>
              <p:cNvSpPr/>
              <p:nvPr/>
            </p:nvSpPr>
            <p:spPr>
              <a:xfrm>
                <a:off x="2137006" y="1710256"/>
                <a:ext cx="167232" cy="212885"/>
              </a:xfrm>
              <a:custGeom>
                <a:avLst/>
                <a:gdLst/>
                <a:ahLst/>
                <a:cxnLst/>
                <a:rect l="l" t="t" r="r" b="b"/>
                <a:pathLst>
                  <a:path w="3817" h="4859" extrusionOk="0">
                    <a:moveTo>
                      <a:pt x="3088" y="1"/>
                    </a:moveTo>
                    <a:cubicBezTo>
                      <a:pt x="3085" y="1"/>
                      <a:pt x="3083" y="1"/>
                      <a:pt x="3080" y="1"/>
                    </a:cubicBezTo>
                    <a:cubicBezTo>
                      <a:pt x="2812" y="35"/>
                      <a:pt x="1758" y="1340"/>
                      <a:pt x="1440" y="1725"/>
                    </a:cubicBezTo>
                    <a:cubicBezTo>
                      <a:pt x="1389" y="1809"/>
                      <a:pt x="1356" y="1842"/>
                      <a:pt x="1356" y="1842"/>
                    </a:cubicBezTo>
                    <a:cubicBezTo>
                      <a:pt x="1356" y="1842"/>
                      <a:pt x="1322" y="1759"/>
                      <a:pt x="1239" y="1709"/>
                    </a:cubicBezTo>
                    <a:cubicBezTo>
                      <a:pt x="1190" y="1668"/>
                      <a:pt x="1118" y="1635"/>
                      <a:pt x="1018" y="1635"/>
                    </a:cubicBezTo>
                    <a:cubicBezTo>
                      <a:pt x="912" y="1635"/>
                      <a:pt x="775" y="1672"/>
                      <a:pt x="603" y="1775"/>
                    </a:cubicBezTo>
                    <a:cubicBezTo>
                      <a:pt x="0" y="2127"/>
                      <a:pt x="167" y="3583"/>
                      <a:pt x="167" y="3583"/>
                    </a:cubicBezTo>
                    <a:cubicBezTo>
                      <a:pt x="167" y="3583"/>
                      <a:pt x="418" y="4236"/>
                      <a:pt x="1055" y="4638"/>
                    </a:cubicBezTo>
                    <a:cubicBezTo>
                      <a:pt x="1105" y="4671"/>
                      <a:pt x="1155" y="4705"/>
                      <a:pt x="1222" y="4721"/>
                    </a:cubicBezTo>
                    <a:cubicBezTo>
                      <a:pt x="1272" y="4755"/>
                      <a:pt x="1322" y="4772"/>
                      <a:pt x="1373" y="4805"/>
                    </a:cubicBezTo>
                    <a:cubicBezTo>
                      <a:pt x="1471" y="4842"/>
                      <a:pt x="1567" y="4858"/>
                      <a:pt x="1661" y="4858"/>
                    </a:cubicBezTo>
                    <a:cubicBezTo>
                      <a:pt x="2250" y="4858"/>
                      <a:pt x="2720" y="4212"/>
                      <a:pt x="2879" y="3952"/>
                    </a:cubicBezTo>
                    <a:cubicBezTo>
                      <a:pt x="2913" y="3885"/>
                      <a:pt x="2946" y="3851"/>
                      <a:pt x="2946" y="3851"/>
                    </a:cubicBezTo>
                    <a:lnTo>
                      <a:pt x="2996" y="3834"/>
                    </a:lnTo>
                    <a:cubicBezTo>
                      <a:pt x="3816" y="3617"/>
                      <a:pt x="3616" y="2813"/>
                      <a:pt x="3097" y="2294"/>
                    </a:cubicBezTo>
                    <a:cubicBezTo>
                      <a:pt x="2668" y="1866"/>
                      <a:pt x="2411" y="1823"/>
                      <a:pt x="2325" y="1823"/>
                    </a:cubicBezTo>
                    <a:cubicBezTo>
                      <a:pt x="2304" y="1823"/>
                      <a:pt x="2293" y="1826"/>
                      <a:pt x="2293" y="1826"/>
                    </a:cubicBezTo>
                    <a:cubicBezTo>
                      <a:pt x="2293" y="1826"/>
                      <a:pt x="3378" y="1"/>
                      <a:pt x="3088" y="1"/>
                    </a:cubicBez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2"/>
              <p:cNvSpPr/>
              <p:nvPr/>
            </p:nvSpPr>
            <p:spPr>
              <a:xfrm>
                <a:off x="1233501" y="1726423"/>
                <a:ext cx="555192" cy="1199411"/>
              </a:xfrm>
              <a:custGeom>
                <a:avLst/>
                <a:gdLst/>
                <a:ahLst/>
                <a:cxnLst/>
                <a:rect l="l" t="t" r="r" b="b"/>
                <a:pathLst>
                  <a:path w="12672" h="27376" extrusionOk="0">
                    <a:moveTo>
                      <a:pt x="6327" y="0"/>
                    </a:moveTo>
                    <a:cubicBezTo>
                      <a:pt x="6327" y="0"/>
                      <a:pt x="1189" y="2110"/>
                      <a:pt x="820" y="4235"/>
                    </a:cubicBezTo>
                    <a:cubicBezTo>
                      <a:pt x="720" y="4888"/>
                      <a:pt x="519" y="7131"/>
                      <a:pt x="335" y="9960"/>
                    </a:cubicBezTo>
                    <a:cubicBezTo>
                      <a:pt x="335" y="10027"/>
                      <a:pt x="335" y="10077"/>
                      <a:pt x="318" y="10127"/>
                    </a:cubicBezTo>
                    <a:cubicBezTo>
                      <a:pt x="318" y="10295"/>
                      <a:pt x="301" y="10462"/>
                      <a:pt x="301" y="10629"/>
                    </a:cubicBezTo>
                    <a:cubicBezTo>
                      <a:pt x="301" y="10680"/>
                      <a:pt x="285" y="10747"/>
                      <a:pt x="285" y="10814"/>
                    </a:cubicBezTo>
                    <a:cubicBezTo>
                      <a:pt x="285" y="10881"/>
                      <a:pt x="285" y="10964"/>
                      <a:pt x="268" y="11031"/>
                    </a:cubicBezTo>
                    <a:cubicBezTo>
                      <a:pt x="268" y="11115"/>
                      <a:pt x="268" y="11215"/>
                      <a:pt x="251" y="11299"/>
                    </a:cubicBezTo>
                    <a:cubicBezTo>
                      <a:pt x="251" y="11366"/>
                      <a:pt x="251" y="11450"/>
                      <a:pt x="251" y="11517"/>
                    </a:cubicBezTo>
                    <a:cubicBezTo>
                      <a:pt x="251" y="11584"/>
                      <a:pt x="235" y="11650"/>
                      <a:pt x="235" y="11717"/>
                    </a:cubicBezTo>
                    <a:cubicBezTo>
                      <a:pt x="235" y="11868"/>
                      <a:pt x="218" y="12019"/>
                      <a:pt x="218" y="12169"/>
                    </a:cubicBezTo>
                    <a:cubicBezTo>
                      <a:pt x="218" y="12220"/>
                      <a:pt x="201" y="12270"/>
                      <a:pt x="201" y="12337"/>
                    </a:cubicBezTo>
                    <a:cubicBezTo>
                      <a:pt x="168" y="12973"/>
                      <a:pt x="151" y="13626"/>
                      <a:pt x="117" y="14278"/>
                    </a:cubicBezTo>
                    <a:cubicBezTo>
                      <a:pt x="117" y="14412"/>
                      <a:pt x="101" y="14530"/>
                      <a:pt x="101" y="14663"/>
                    </a:cubicBezTo>
                    <a:cubicBezTo>
                      <a:pt x="84" y="15099"/>
                      <a:pt x="67" y="15534"/>
                      <a:pt x="67" y="15969"/>
                    </a:cubicBezTo>
                    <a:cubicBezTo>
                      <a:pt x="50" y="16036"/>
                      <a:pt x="50" y="16120"/>
                      <a:pt x="50" y="16203"/>
                    </a:cubicBezTo>
                    <a:cubicBezTo>
                      <a:pt x="50" y="16287"/>
                      <a:pt x="50" y="16371"/>
                      <a:pt x="50" y="16454"/>
                    </a:cubicBezTo>
                    <a:cubicBezTo>
                      <a:pt x="50" y="16555"/>
                      <a:pt x="34" y="16655"/>
                      <a:pt x="34" y="16756"/>
                    </a:cubicBezTo>
                    <a:cubicBezTo>
                      <a:pt x="34" y="16873"/>
                      <a:pt x="34" y="16990"/>
                      <a:pt x="34" y="17107"/>
                    </a:cubicBezTo>
                    <a:cubicBezTo>
                      <a:pt x="34" y="17141"/>
                      <a:pt x="34" y="17191"/>
                      <a:pt x="34" y="17241"/>
                    </a:cubicBezTo>
                    <a:cubicBezTo>
                      <a:pt x="17" y="17492"/>
                      <a:pt x="17" y="17727"/>
                      <a:pt x="17" y="17978"/>
                    </a:cubicBezTo>
                    <a:cubicBezTo>
                      <a:pt x="17" y="18179"/>
                      <a:pt x="17" y="18379"/>
                      <a:pt x="17" y="18580"/>
                    </a:cubicBezTo>
                    <a:cubicBezTo>
                      <a:pt x="0" y="18815"/>
                      <a:pt x="0" y="19066"/>
                      <a:pt x="0" y="19300"/>
                    </a:cubicBezTo>
                    <a:lnTo>
                      <a:pt x="0" y="19467"/>
                    </a:lnTo>
                    <a:cubicBezTo>
                      <a:pt x="0" y="20003"/>
                      <a:pt x="17" y="20522"/>
                      <a:pt x="17" y="21024"/>
                    </a:cubicBezTo>
                    <a:cubicBezTo>
                      <a:pt x="34" y="21141"/>
                      <a:pt x="34" y="21275"/>
                      <a:pt x="34" y="21392"/>
                    </a:cubicBezTo>
                    <a:cubicBezTo>
                      <a:pt x="117" y="24121"/>
                      <a:pt x="368" y="26163"/>
                      <a:pt x="921" y="26481"/>
                    </a:cubicBezTo>
                    <a:cubicBezTo>
                      <a:pt x="1985" y="27088"/>
                      <a:pt x="5242" y="27375"/>
                      <a:pt x="7963" y="27375"/>
                    </a:cubicBezTo>
                    <a:cubicBezTo>
                      <a:pt x="9821" y="27375"/>
                      <a:pt x="11429" y="27241"/>
                      <a:pt x="11918" y="26983"/>
                    </a:cubicBezTo>
                    <a:cubicBezTo>
                      <a:pt x="12671" y="26598"/>
                      <a:pt x="12387" y="23568"/>
                      <a:pt x="12085" y="20438"/>
                    </a:cubicBezTo>
                    <a:cubicBezTo>
                      <a:pt x="12052" y="20137"/>
                      <a:pt x="12018" y="19819"/>
                      <a:pt x="11985" y="19518"/>
                    </a:cubicBezTo>
                    <a:cubicBezTo>
                      <a:pt x="11968" y="19350"/>
                      <a:pt x="11968" y="19183"/>
                      <a:pt x="11951" y="19015"/>
                    </a:cubicBezTo>
                    <a:cubicBezTo>
                      <a:pt x="11935" y="18965"/>
                      <a:pt x="11935" y="18915"/>
                      <a:pt x="11935" y="18848"/>
                    </a:cubicBezTo>
                    <a:cubicBezTo>
                      <a:pt x="11918" y="18731"/>
                      <a:pt x="11901" y="18614"/>
                      <a:pt x="11901" y="18497"/>
                    </a:cubicBezTo>
                    <a:lnTo>
                      <a:pt x="11901" y="18463"/>
                    </a:lnTo>
                    <a:cubicBezTo>
                      <a:pt x="11901" y="18396"/>
                      <a:pt x="11885" y="18329"/>
                      <a:pt x="11885" y="18279"/>
                    </a:cubicBezTo>
                    <a:lnTo>
                      <a:pt x="11885" y="18262"/>
                    </a:lnTo>
                    <a:cubicBezTo>
                      <a:pt x="11885" y="18245"/>
                      <a:pt x="11885" y="18245"/>
                      <a:pt x="11885" y="18229"/>
                    </a:cubicBezTo>
                    <a:cubicBezTo>
                      <a:pt x="11868" y="18145"/>
                      <a:pt x="11868" y="18061"/>
                      <a:pt x="11868" y="17978"/>
                    </a:cubicBezTo>
                    <a:cubicBezTo>
                      <a:pt x="11851" y="17810"/>
                      <a:pt x="11834" y="17643"/>
                      <a:pt x="11818" y="17476"/>
                    </a:cubicBezTo>
                    <a:cubicBezTo>
                      <a:pt x="11818" y="17409"/>
                      <a:pt x="11818" y="17342"/>
                      <a:pt x="11801" y="17275"/>
                    </a:cubicBezTo>
                    <a:cubicBezTo>
                      <a:pt x="11801" y="17208"/>
                      <a:pt x="11801" y="17141"/>
                      <a:pt x="11801" y="17074"/>
                    </a:cubicBezTo>
                    <a:cubicBezTo>
                      <a:pt x="11784" y="17007"/>
                      <a:pt x="11784" y="16940"/>
                      <a:pt x="11784" y="16873"/>
                    </a:cubicBezTo>
                    <a:cubicBezTo>
                      <a:pt x="11751" y="16337"/>
                      <a:pt x="11734" y="15852"/>
                      <a:pt x="11751" y="15417"/>
                    </a:cubicBezTo>
                    <a:cubicBezTo>
                      <a:pt x="11751" y="15299"/>
                      <a:pt x="11751" y="15182"/>
                      <a:pt x="11751" y="15082"/>
                    </a:cubicBezTo>
                    <a:cubicBezTo>
                      <a:pt x="11751" y="15048"/>
                      <a:pt x="11751" y="15015"/>
                      <a:pt x="11751" y="14981"/>
                    </a:cubicBezTo>
                    <a:cubicBezTo>
                      <a:pt x="11767" y="14647"/>
                      <a:pt x="11751" y="14262"/>
                      <a:pt x="11751" y="13843"/>
                    </a:cubicBezTo>
                    <a:cubicBezTo>
                      <a:pt x="11751" y="13760"/>
                      <a:pt x="11751" y="13676"/>
                      <a:pt x="11751" y="13609"/>
                    </a:cubicBezTo>
                    <a:cubicBezTo>
                      <a:pt x="11734" y="13525"/>
                      <a:pt x="11734" y="13442"/>
                      <a:pt x="11734" y="13375"/>
                    </a:cubicBezTo>
                    <a:cubicBezTo>
                      <a:pt x="11734" y="13291"/>
                      <a:pt x="11734" y="13207"/>
                      <a:pt x="11734" y="13123"/>
                    </a:cubicBezTo>
                    <a:cubicBezTo>
                      <a:pt x="11717" y="12822"/>
                      <a:pt x="11700" y="12521"/>
                      <a:pt x="11700" y="12203"/>
                    </a:cubicBezTo>
                    <a:cubicBezTo>
                      <a:pt x="11684" y="12136"/>
                      <a:pt x="11684" y="12069"/>
                      <a:pt x="11684" y="12002"/>
                    </a:cubicBezTo>
                    <a:cubicBezTo>
                      <a:pt x="11684" y="11835"/>
                      <a:pt x="11667" y="11650"/>
                      <a:pt x="11667" y="11466"/>
                    </a:cubicBezTo>
                    <a:cubicBezTo>
                      <a:pt x="11667" y="11399"/>
                      <a:pt x="11650" y="11332"/>
                      <a:pt x="11650" y="11266"/>
                    </a:cubicBezTo>
                    <a:cubicBezTo>
                      <a:pt x="11650" y="11048"/>
                      <a:pt x="11633" y="10830"/>
                      <a:pt x="11633" y="10596"/>
                    </a:cubicBezTo>
                    <a:cubicBezTo>
                      <a:pt x="11633" y="10529"/>
                      <a:pt x="11617" y="10462"/>
                      <a:pt x="11617" y="10395"/>
                    </a:cubicBezTo>
                    <a:cubicBezTo>
                      <a:pt x="11617" y="10328"/>
                      <a:pt x="11617" y="10261"/>
                      <a:pt x="11617" y="10194"/>
                    </a:cubicBezTo>
                    <a:lnTo>
                      <a:pt x="11617" y="9977"/>
                    </a:lnTo>
                    <a:lnTo>
                      <a:pt x="11617" y="9960"/>
                    </a:lnTo>
                    <a:cubicBezTo>
                      <a:pt x="11600" y="9826"/>
                      <a:pt x="11600" y="9675"/>
                      <a:pt x="11600" y="9541"/>
                    </a:cubicBezTo>
                    <a:cubicBezTo>
                      <a:pt x="11583" y="9123"/>
                      <a:pt x="11583" y="8721"/>
                      <a:pt x="11583" y="8303"/>
                    </a:cubicBezTo>
                    <a:lnTo>
                      <a:pt x="11583" y="7868"/>
                    </a:lnTo>
                    <a:cubicBezTo>
                      <a:pt x="11583" y="7014"/>
                      <a:pt x="11617" y="6194"/>
                      <a:pt x="11684" y="5440"/>
                    </a:cubicBezTo>
                    <a:cubicBezTo>
                      <a:pt x="11885" y="3583"/>
                      <a:pt x="10897" y="1825"/>
                      <a:pt x="9273" y="1005"/>
                    </a:cubicBezTo>
                    <a:cubicBezTo>
                      <a:pt x="9206" y="971"/>
                      <a:pt x="9123" y="938"/>
                      <a:pt x="9039" y="904"/>
                    </a:cubicBezTo>
                    <a:cubicBezTo>
                      <a:pt x="8905" y="837"/>
                      <a:pt x="8771" y="787"/>
                      <a:pt x="8637" y="754"/>
                    </a:cubicBezTo>
                    <a:lnTo>
                      <a:pt x="6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2"/>
              <p:cNvSpPr/>
              <p:nvPr/>
            </p:nvSpPr>
            <p:spPr>
              <a:xfrm>
                <a:off x="1198276" y="1835255"/>
                <a:ext cx="701876" cy="691317"/>
              </a:xfrm>
              <a:custGeom>
                <a:avLst/>
                <a:gdLst/>
                <a:ahLst/>
                <a:cxnLst/>
                <a:rect l="l" t="t" r="r" b="b"/>
                <a:pathLst>
                  <a:path w="16020" h="15779" extrusionOk="0">
                    <a:moveTo>
                      <a:pt x="3485" y="1"/>
                    </a:moveTo>
                    <a:cubicBezTo>
                      <a:pt x="2705" y="1"/>
                      <a:pt x="1971" y="454"/>
                      <a:pt x="1641" y="1216"/>
                    </a:cubicBezTo>
                    <a:lnTo>
                      <a:pt x="1591" y="1333"/>
                    </a:lnTo>
                    <a:lnTo>
                      <a:pt x="1557" y="1450"/>
                    </a:lnTo>
                    <a:lnTo>
                      <a:pt x="1474" y="1651"/>
                    </a:lnTo>
                    <a:cubicBezTo>
                      <a:pt x="1424" y="1785"/>
                      <a:pt x="1373" y="1919"/>
                      <a:pt x="1323" y="2053"/>
                    </a:cubicBezTo>
                    <a:cubicBezTo>
                      <a:pt x="1223" y="2304"/>
                      <a:pt x="1139" y="2572"/>
                      <a:pt x="1055" y="2839"/>
                    </a:cubicBezTo>
                    <a:cubicBezTo>
                      <a:pt x="888" y="3358"/>
                      <a:pt x="737" y="3894"/>
                      <a:pt x="620" y="4429"/>
                    </a:cubicBezTo>
                    <a:cubicBezTo>
                      <a:pt x="352" y="5517"/>
                      <a:pt x="168" y="6622"/>
                      <a:pt x="84" y="7744"/>
                    </a:cubicBezTo>
                    <a:cubicBezTo>
                      <a:pt x="1" y="8882"/>
                      <a:pt x="17" y="10054"/>
                      <a:pt x="202" y="11242"/>
                    </a:cubicBezTo>
                    <a:cubicBezTo>
                      <a:pt x="285" y="11828"/>
                      <a:pt x="419" y="12414"/>
                      <a:pt x="620" y="13016"/>
                    </a:cubicBezTo>
                    <a:cubicBezTo>
                      <a:pt x="704" y="13301"/>
                      <a:pt x="821" y="13602"/>
                      <a:pt x="938" y="13887"/>
                    </a:cubicBezTo>
                    <a:cubicBezTo>
                      <a:pt x="1055" y="14171"/>
                      <a:pt x="1189" y="14456"/>
                      <a:pt x="1340" y="14740"/>
                    </a:cubicBezTo>
                    <a:lnTo>
                      <a:pt x="1440" y="14908"/>
                    </a:lnTo>
                    <a:cubicBezTo>
                      <a:pt x="1758" y="15477"/>
                      <a:pt x="2344" y="15778"/>
                      <a:pt x="2947" y="15778"/>
                    </a:cubicBezTo>
                    <a:cubicBezTo>
                      <a:pt x="3951" y="15778"/>
                      <a:pt x="4939" y="15778"/>
                      <a:pt x="5943" y="15761"/>
                    </a:cubicBezTo>
                    <a:cubicBezTo>
                      <a:pt x="6930" y="15761"/>
                      <a:pt x="7935" y="15745"/>
                      <a:pt x="8922" y="15728"/>
                    </a:cubicBezTo>
                    <a:cubicBezTo>
                      <a:pt x="10914" y="15695"/>
                      <a:pt x="13676" y="15293"/>
                      <a:pt x="15685" y="15192"/>
                    </a:cubicBezTo>
                    <a:cubicBezTo>
                      <a:pt x="15969" y="15159"/>
                      <a:pt x="16019" y="14992"/>
                      <a:pt x="16003" y="14355"/>
                    </a:cubicBezTo>
                    <a:cubicBezTo>
                      <a:pt x="15969" y="13770"/>
                      <a:pt x="15517" y="13318"/>
                      <a:pt x="14965" y="13267"/>
                    </a:cubicBezTo>
                    <a:cubicBezTo>
                      <a:pt x="13007" y="13067"/>
                      <a:pt x="11048" y="12849"/>
                      <a:pt x="9090" y="12598"/>
                    </a:cubicBezTo>
                    <a:cubicBezTo>
                      <a:pt x="8102" y="12481"/>
                      <a:pt x="7131" y="12347"/>
                      <a:pt x="6144" y="12230"/>
                    </a:cubicBezTo>
                    <a:cubicBezTo>
                      <a:pt x="5584" y="12152"/>
                      <a:pt x="5018" y="12075"/>
                      <a:pt x="4454" y="11998"/>
                    </a:cubicBezTo>
                    <a:lnTo>
                      <a:pt x="4454" y="11998"/>
                    </a:lnTo>
                    <a:cubicBezTo>
                      <a:pt x="4301" y="11563"/>
                      <a:pt x="4187" y="11102"/>
                      <a:pt x="4118" y="10623"/>
                    </a:cubicBezTo>
                    <a:cubicBezTo>
                      <a:pt x="3985" y="9803"/>
                      <a:pt x="3968" y="8932"/>
                      <a:pt x="4035" y="8045"/>
                    </a:cubicBezTo>
                    <a:cubicBezTo>
                      <a:pt x="4102" y="7158"/>
                      <a:pt x="4252" y="6254"/>
                      <a:pt x="4470" y="5367"/>
                    </a:cubicBezTo>
                    <a:cubicBezTo>
                      <a:pt x="4570" y="4915"/>
                      <a:pt x="4704" y="4480"/>
                      <a:pt x="4838" y="4044"/>
                    </a:cubicBezTo>
                    <a:cubicBezTo>
                      <a:pt x="4905" y="3810"/>
                      <a:pt x="4989" y="3609"/>
                      <a:pt x="5056" y="3392"/>
                    </a:cubicBezTo>
                    <a:cubicBezTo>
                      <a:pt x="5106" y="3275"/>
                      <a:pt x="5139" y="3174"/>
                      <a:pt x="5173" y="3074"/>
                    </a:cubicBezTo>
                    <a:lnTo>
                      <a:pt x="5240" y="2923"/>
                    </a:lnTo>
                    <a:lnTo>
                      <a:pt x="5290" y="2806"/>
                    </a:lnTo>
                    <a:lnTo>
                      <a:pt x="5307" y="2739"/>
                    </a:lnTo>
                    <a:cubicBezTo>
                      <a:pt x="5725" y="1718"/>
                      <a:pt x="5240" y="563"/>
                      <a:pt x="4236" y="144"/>
                    </a:cubicBezTo>
                    <a:cubicBezTo>
                      <a:pt x="3988" y="47"/>
                      <a:pt x="3734"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2"/>
              <p:cNvSpPr/>
              <p:nvPr/>
            </p:nvSpPr>
            <p:spPr>
              <a:xfrm>
                <a:off x="1472543" y="1419076"/>
                <a:ext cx="344016" cy="162194"/>
              </a:xfrm>
              <a:custGeom>
                <a:avLst/>
                <a:gdLst/>
                <a:ahLst/>
                <a:cxnLst/>
                <a:rect l="l" t="t" r="r" b="b"/>
                <a:pathLst>
                  <a:path w="7852" h="3702" extrusionOk="0">
                    <a:moveTo>
                      <a:pt x="3918" y="0"/>
                    </a:moveTo>
                    <a:cubicBezTo>
                      <a:pt x="2660" y="0"/>
                      <a:pt x="1257" y="272"/>
                      <a:pt x="704" y="1207"/>
                    </a:cubicBezTo>
                    <a:cubicBezTo>
                      <a:pt x="1" y="2396"/>
                      <a:pt x="503" y="3701"/>
                      <a:pt x="503" y="3701"/>
                    </a:cubicBezTo>
                    <a:lnTo>
                      <a:pt x="6462" y="2094"/>
                    </a:lnTo>
                    <a:lnTo>
                      <a:pt x="6462" y="2111"/>
                    </a:lnTo>
                    <a:cubicBezTo>
                      <a:pt x="6462" y="2111"/>
                      <a:pt x="6502" y="2232"/>
                      <a:pt x="6628" y="2232"/>
                    </a:cubicBezTo>
                    <a:cubicBezTo>
                      <a:pt x="6770" y="2232"/>
                      <a:pt x="7022" y="2076"/>
                      <a:pt x="7450" y="1408"/>
                    </a:cubicBezTo>
                    <a:cubicBezTo>
                      <a:pt x="7851" y="789"/>
                      <a:pt x="6295" y="220"/>
                      <a:pt x="4889" y="52"/>
                    </a:cubicBezTo>
                    <a:cubicBezTo>
                      <a:pt x="4589" y="20"/>
                      <a:pt x="4259" y="0"/>
                      <a:pt x="391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2"/>
              <p:cNvSpPr/>
              <p:nvPr/>
            </p:nvSpPr>
            <p:spPr>
              <a:xfrm>
                <a:off x="1494581" y="1610538"/>
                <a:ext cx="184100" cy="205393"/>
              </a:xfrm>
              <a:custGeom>
                <a:avLst/>
                <a:gdLst/>
                <a:ahLst/>
                <a:cxnLst/>
                <a:rect l="l" t="t" r="r" b="b"/>
                <a:pathLst>
                  <a:path w="4202" h="4688" extrusionOk="0">
                    <a:moveTo>
                      <a:pt x="1306" y="1"/>
                    </a:moveTo>
                    <a:cubicBezTo>
                      <a:pt x="1222" y="1156"/>
                      <a:pt x="402" y="2311"/>
                      <a:pt x="0" y="2830"/>
                    </a:cubicBezTo>
                    <a:cubicBezTo>
                      <a:pt x="167" y="3014"/>
                      <a:pt x="552" y="3365"/>
                      <a:pt x="552" y="3365"/>
                    </a:cubicBezTo>
                    <a:cubicBezTo>
                      <a:pt x="552" y="3365"/>
                      <a:pt x="1808" y="4386"/>
                      <a:pt x="2461" y="4688"/>
                    </a:cubicBezTo>
                    <a:cubicBezTo>
                      <a:pt x="2779" y="4336"/>
                      <a:pt x="3063" y="3934"/>
                      <a:pt x="3331" y="3549"/>
                    </a:cubicBezTo>
                    <a:cubicBezTo>
                      <a:pt x="3381" y="3482"/>
                      <a:pt x="3431" y="3399"/>
                      <a:pt x="3482" y="3332"/>
                    </a:cubicBezTo>
                    <a:cubicBezTo>
                      <a:pt x="3532" y="3248"/>
                      <a:pt x="3582" y="3164"/>
                      <a:pt x="3632" y="3097"/>
                    </a:cubicBezTo>
                    <a:cubicBezTo>
                      <a:pt x="3766" y="2880"/>
                      <a:pt x="3883" y="2679"/>
                      <a:pt x="3984" y="2528"/>
                    </a:cubicBezTo>
                    <a:cubicBezTo>
                      <a:pt x="3984" y="2512"/>
                      <a:pt x="3984" y="2512"/>
                      <a:pt x="3984" y="2512"/>
                    </a:cubicBezTo>
                    <a:cubicBezTo>
                      <a:pt x="3984" y="2495"/>
                      <a:pt x="4001" y="2495"/>
                      <a:pt x="4001" y="2478"/>
                    </a:cubicBezTo>
                    <a:cubicBezTo>
                      <a:pt x="4135" y="2260"/>
                      <a:pt x="4201" y="2110"/>
                      <a:pt x="4201" y="2110"/>
                    </a:cubicBezTo>
                    <a:lnTo>
                      <a:pt x="1306" y="1"/>
                    </a:ln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2"/>
              <p:cNvSpPr/>
              <p:nvPr/>
            </p:nvSpPr>
            <p:spPr>
              <a:xfrm>
                <a:off x="1462291" y="1456273"/>
                <a:ext cx="338846" cy="300729"/>
              </a:xfrm>
              <a:custGeom>
                <a:avLst/>
                <a:gdLst/>
                <a:ahLst/>
                <a:cxnLst/>
                <a:rect l="l" t="t" r="r" b="b"/>
                <a:pathLst>
                  <a:path w="7734" h="6864" extrusionOk="0">
                    <a:moveTo>
                      <a:pt x="2739" y="1"/>
                    </a:moveTo>
                    <a:cubicBezTo>
                      <a:pt x="2622" y="1"/>
                      <a:pt x="2512" y="8"/>
                      <a:pt x="2411" y="23"/>
                    </a:cubicBezTo>
                    <a:cubicBezTo>
                      <a:pt x="1005" y="241"/>
                      <a:pt x="1" y="2250"/>
                      <a:pt x="1122" y="3539"/>
                    </a:cubicBezTo>
                    <a:cubicBezTo>
                      <a:pt x="1407" y="3840"/>
                      <a:pt x="1792" y="4191"/>
                      <a:pt x="2244" y="4543"/>
                    </a:cubicBezTo>
                    <a:cubicBezTo>
                      <a:pt x="3599" y="5648"/>
                      <a:pt x="5474" y="6752"/>
                      <a:pt x="6010" y="6853"/>
                    </a:cubicBezTo>
                    <a:cubicBezTo>
                      <a:pt x="6053" y="6860"/>
                      <a:pt x="6095" y="6864"/>
                      <a:pt x="6136" y="6864"/>
                    </a:cubicBezTo>
                    <a:cubicBezTo>
                      <a:pt x="6472" y="6864"/>
                      <a:pt x="6716" y="6611"/>
                      <a:pt x="6880" y="5999"/>
                    </a:cubicBezTo>
                    <a:cubicBezTo>
                      <a:pt x="6914" y="5899"/>
                      <a:pt x="6930" y="5781"/>
                      <a:pt x="6964" y="5664"/>
                    </a:cubicBezTo>
                    <a:lnTo>
                      <a:pt x="7081" y="4961"/>
                    </a:lnTo>
                    <a:cubicBezTo>
                      <a:pt x="7098" y="4878"/>
                      <a:pt x="7114" y="4777"/>
                      <a:pt x="7114" y="4693"/>
                    </a:cubicBezTo>
                    <a:cubicBezTo>
                      <a:pt x="7315" y="4677"/>
                      <a:pt x="7734" y="4593"/>
                      <a:pt x="7684" y="4476"/>
                    </a:cubicBezTo>
                    <a:cubicBezTo>
                      <a:pt x="7600" y="4325"/>
                      <a:pt x="7215" y="3555"/>
                      <a:pt x="7198" y="3522"/>
                    </a:cubicBezTo>
                    <a:cubicBezTo>
                      <a:pt x="7215" y="2986"/>
                      <a:pt x="7181" y="2450"/>
                      <a:pt x="7081" y="1999"/>
                    </a:cubicBezTo>
                    <a:cubicBezTo>
                      <a:pt x="7048" y="1831"/>
                      <a:pt x="6997" y="1681"/>
                      <a:pt x="6914" y="1547"/>
                    </a:cubicBezTo>
                    <a:cubicBezTo>
                      <a:pt x="6763" y="1262"/>
                      <a:pt x="6495" y="1028"/>
                      <a:pt x="6177" y="911"/>
                    </a:cubicBezTo>
                    <a:cubicBezTo>
                      <a:pt x="5306" y="550"/>
                      <a:pt x="3761" y="1"/>
                      <a:pt x="2739" y="1"/>
                    </a:cubicBez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2"/>
              <p:cNvSpPr/>
              <p:nvPr/>
            </p:nvSpPr>
            <p:spPr>
              <a:xfrm>
                <a:off x="1726306" y="1674812"/>
                <a:ext cx="32290" cy="23045"/>
              </a:xfrm>
              <a:custGeom>
                <a:avLst/>
                <a:gdLst/>
                <a:ahLst/>
                <a:cxnLst/>
                <a:rect l="l" t="t" r="r" b="b"/>
                <a:pathLst>
                  <a:path w="737" h="526" extrusionOk="0">
                    <a:moveTo>
                      <a:pt x="97" y="0"/>
                    </a:moveTo>
                    <a:cubicBezTo>
                      <a:pt x="87" y="0"/>
                      <a:pt x="76" y="2"/>
                      <a:pt x="67" y="7"/>
                    </a:cubicBezTo>
                    <a:cubicBezTo>
                      <a:pt x="17" y="23"/>
                      <a:pt x="0" y="74"/>
                      <a:pt x="34" y="107"/>
                    </a:cubicBezTo>
                    <a:cubicBezTo>
                      <a:pt x="34" y="124"/>
                      <a:pt x="218" y="492"/>
                      <a:pt x="620" y="526"/>
                    </a:cubicBezTo>
                    <a:lnTo>
                      <a:pt x="670" y="526"/>
                    </a:lnTo>
                    <a:cubicBezTo>
                      <a:pt x="703" y="526"/>
                      <a:pt x="737" y="492"/>
                      <a:pt x="737" y="442"/>
                    </a:cubicBezTo>
                    <a:cubicBezTo>
                      <a:pt x="737" y="408"/>
                      <a:pt x="703" y="375"/>
                      <a:pt x="670" y="375"/>
                    </a:cubicBezTo>
                    <a:cubicBezTo>
                      <a:pt x="318" y="375"/>
                      <a:pt x="168" y="40"/>
                      <a:pt x="168" y="40"/>
                    </a:cubicBezTo>
                    <a:cubicBezTo>
                      <a:pt x="156" y="16"/>
                      <a:pt x="125"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2"/>
              <p:cNvSpPr/>
              <p:nvPr/>
            </p:nvSpPr>
            <p:spPr>
              <a:xfrm>
                <a:off x="1746854" y="1588544"/>
                <a:ext cx="12487" cy="22783"/>
              </a:xfrm>
              <a:custGeom>
                <a:avLst/>
                <a:gdLst/>
                <a:ahLst/>
                <a:cxnLst/>
                <a:rect l="l" t="t" r="r" b="b"/>
                <a:pathLst>
                  <a:path w="285" h="520" extrusionOk="0">
                    <a:moveTo>
                      <a:pt x="134" y="1"/>
                    </a:moveTo>
                    <a:cubicBezTo>
                      <a:pt x="50" y="17"/>
                      <a:pt x="0" y="135"/>
                      <a:pt x="0" y="268"/>
                    </a:cubicBezTo>
                    <a:cubicBezTo>
                      <a:pt x="17" y="402"/>
                      <a:pt x="84" y="520"/>
                      <a:pt x="151" y="520"/>
                    </a:cubicBezTo>
                    <a:cubicBezTo>
                      <a:pt x="234" y="503"/>
                      <a:pt x="285" y="386"/>
                      <a:pt x="285" y="252"/>
                    </a:cubicBezTo>
                    <a:cubicBezTo>
                      <a:pt x="268" y="118"/>
                      <a:pt x="201" y="1"/>
                      <a:pt x="134" y="1"/>
                    </a:cubicBezTo>
                    <a:close/>
                  </a:path>
                </a:pathLst>
              </a:custGeom>
              <a:solidFill>
                <a:srgbClr val="002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2"/>
              <p:cNvSpPr/>
              <p:nvPr/>
            </p:nvSpPr>
            <p:spPr>
              <a:xfrm>
                <a:off x="1720435" y="1561205"/>
                <a:ext cx="47712" cy="26638"/>
              </a:xfrm>
              <a:custGeom>
                <a:avLst/>
                <a:gdLst/>
                <a:ahLst/>
                <a:cxnLst/>
                <a:rect l="l" t="t" r="r" b="b"/>
                <a:pathLst>
                  <a:path w="1089" h="608" extrusionOk="0">
                    <a:moveTo>
                      <a:pt x="747" y="1"/>
                    </a:moveTo>
                    <a:cubicBezTo>
                      <a:pt x="387" y="1"/>
                      <a:pt x="131" y="258"/>
                      <a:pt x="34" y="424"/>
                    </a:cubicBezTo>
                    <a:cubicBezTo>
                      <a:pt x="1" y="474"/>
                      <a:pt x="17" y="558"/>
                      <a:pt x="68" y="591"/>
                    </a:cubicBezTo>
                    <a:cubicBezTo>
                      <a:pt x="84" y="591"/>
                      <a:pt x="101" y="608"/>
                      <a:pt x="118" y="608"/>
                    </a:cubicBezTo>
                    <a:cubicBezTo>
                      <a:pt x="168" y="608"/>
                      <a:pt x="218" y="591"/>
                      <a:pt x="235" y="541"/>
                    </a:cubicBezTo>
                    <a:cubicBezTo>
                      <a:pt x="249" y="527"/>
                      <a:pt x="422" y="245"/>
                      <a:pt x="742" y="245"/>
                    </a:cubicBezTo>
                    <a:cubicBezTo>
                      <a:pt x="797" y="245"/>
                      <a:pt x="857" y="253"/>
                      <a:pt x="921" y="273"/>
                    </a:cubicBezTo>
                    <a:cubicBezTo>
                      <a:pt x="933" y="276"/>
                      <a:pt x="944" y="277"/>
                      <a:pt x="955" y="277"/>
                    </a:cubicBezTo>
                    <a:cubicBezTo>
                      <a:pt x="1010" y="277"/>
                      <a:pt x="1058" y="245"/>
                      <a:pt x="1072" y="189"/>
                    </a:cubicBezTo>
                    <a:cubicBezTo>
                      <a:pt x="1089" y="122"/>
                      <a:pt x="1055" y="55"/>
                      <a:pt x="988" y="39"/>
                    </a:cubicBezTo>
                    <a:cubicBezTo>
                      <a:pt x="903" y="12"/>
                      <a:pt x="823" y="1"/>
                      <a:pt x="747" y="1"/>
                    </a:cubicBezTo>
                    <a:close/>
                  </a:path>
                </a:pathLst>
              </a:custGeom>
              <a:solidFill>
                <a:srgbClr val="002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2"/>
              <p:cNvSpPr/>
              <p:nvPr/>
            </p:nvSpPr>
            <p:spPr>
              <a:xfrm>
                <a:off x="1616292" y="1571194"/>
                <a:ext cx="29398" cy="48939"/>
              </a:xfrm>
              <a:custGeom>
                <a:avLst/>
                <a:gdLst/>
                <a:ahLst/>
                <a:cxnLst/>
                <a:rect l="l" t="t" r="r" b="b"/>
                <a:pathLst>
                  <a:path w="671" h="1117" extrusionOk="0">
                    <a:moveTo>
                      <a:pt x="87" y="1"/>
                    </a:moveTo>
                    <a:cubicBezTo>
                      <a:pt x="62" y="1"/>
                      <a:pt x="37" y="9"/>
                      <a:pt x="17" y="28"/>
                    </a:cubicBezTo>
                    <a:cubicBezTo>
                      <a:pt x="1" y="62"/>
                      <a:pt x="1" y="129"/>
                      <a:pt x="34" y="146"/>
                    </a:cubicBezTo>
                    <a:cubicBezTo>
                      <a:pt x="34" y="162"/>
                      <a:pt x="436" y="480"/>
                      <a:pt x="503" y="1049"/>
                    </a:cubicBezTo>
                    <a:cubicBezTo>
                      <a:pt x="503" y="1083"/>
                      <a:pt x="536" y="1116"/>
                      <a:pt x="570" y="1116"/>
                    </a:cubicBezTo>
                    <a:lnTo>
                      <a:pt x="587" y="1116"/>
                    </a:lnTo>
                    <a:cubicBezTo>
                      <a:pt x="637" y="1116"/>
                      <a:pt x="670" y="1066"/>
                      <a:pt x="670" y="1033"/>
                    </a:cubicBezTo>
                    <a:cubicBezTo>
                      <a:pt x="603" y="380"/>
                      <a:pt x="151" y="28"/>
                      <a:pt x="135" y="12"/>
                    </a:cubicBezTo>
                    <a:cubicBezTo>
                      <a:pt x="121" y="5"/>
                      <a:pt x="104"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2"/>
              <p:cNvSpPr/>
              <p:nvPr/>
            </p:nvSpPr>
            <p:spPr>
              <a:xfrm>
                <a:off x="1611166" y="1589464"/>
                <a:ext cx="27909" cy="10866"/>
              </a:xfrm>
              <a:custGeom>
                <a:avLst/>
                <a:gdLst/>
                <a:ahLst/>
                <a:cxnLst/>
                <a:rect l="l" t="t" r="r" b="b"/>
                <a:pathLst>
                  <a:path w="637" h="248" extrusionOk="0">
                    <a:moveTo>
                      <a:pt x="450" y="1"/>
                    </a:moveTo>
                    <a:cubicBezTo>
                      <a:pt x="260" y="1"/>
                      <a:pt x="65" y="80"/>
                      <a:pt x="51" y="80"/>
                    </a:cubicBezTo>
                    <a:cubicBezTo>
                      <a:pt x="17" y="97"/>
                      <a:pt x="1" y="147"/>
                      <a:pt x="17" y="197"/>
                    </a:cubicBezTo>
                    <a:cubicBezTo>
                      <a:pt x="17" y="214"/>
                      <a:pt x="51" y="247"/>
                      <a:pt x="84" y="247"/>
                    </a:cubicBezTo>
                    <a:cubicBezTo>
                      <a:pt x="101" y="247"/>
                      <a:pt x="118" y="247"/>
                      <a:pt x="118" y="231"/>
                    </a:cubicBezTo>
                    <a:cubicBezTo>
                      <a:pt x="172" y="217"/>
                      <a:pt x="312" y="171"/>
                      <a:pt x="435" y="171"/>
                    </a:cubicBezTo>
                    <a:cubicBezTo>
                      <a:pt x="465" y="171"/>
                      <a:pt x="493" y="174"/>
                      <a:pt x="519" y="180"/>
                    </a:cubicBezTo>
                    <a:cubicBezTo>
                      <a:pt x="570" y="180"/>
                      <a:pt x="620" y="164"/>
                      <a:pt x="620" y="114"/>
                    </a:cubicBezTo>
                    <a:cubicBezTo>
                      <a:pt x="637" y="80"/>
                      <a:pt x="603" y="30"/>
                      <a:pt x="570" y="13"/>
                    </a:cubicBezTo>
                    <a:cubicBezTo>
                      <a:pt x="531" y="4"/>
                      <a:pt x="491"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2"/>
              <p:cNvSpPr/>
              <p:nvPr/>
            </p:nvSpPr>
            <p:spPr>
              <a:xfrm>
                <a:off x="1462291" y="1456317"/>
                <a:ext cx="293369" cy="199040"/>
              </a:xfrm>
              <a:custGeom>
                <a:avLst/>
                <a:gdLst/>
                <a:ahLst/>
                <a:cxnLst/>
                <a:rect l="l" t="t" r="r" b="b"/>
                <a:pathLst>
                  <a:path w="6696" h="4543" extrusionOk="0">
                    <a:moveTo>
                      <a:pt x="2732" y="0"/>
                    </a:moveTo>
                    <a:cubicBezTo>
                      <a:pt x="2618" y="0"/>
                      <a:pt x="2510" y="7"/>
                      <a:pt x="2411" y="22"/>
                    </a:cubicBezTo>
                    <a:cubicBezTo>
                      <a:pt x="1005" y="240"/>
                      <a:pt x="1" y="2249"/>
                      <a:pt x="1122" y="3538"/>
                    </a:cubicBezTo>
                    <a:cubicBezTo>
                      <a:pt x="1407" y="3839"/>
                      <a:pt x="1792" y="4190"/>
                      <a:pt x="2244" y="4542"/>
                    </a:cubicBezTo>
                    <a:cubicBezTo>
                      <a:pt x="2252" y="4542"/>
                      <a:pt x="2260" y="4543"/>
                      <a:pt x="2269" y="4543"/>
                    </a:cubicBezTo>
                    <a:cubicBezTo>
                      <a:pt x="2566" y="4543"/>
                      <a:pt x="2935" y="4260"/>
                      <a:pt x="3131" y="3755"/>
                    </a:cubicBezTo>
                    <a:cubicBezTo>
                      <a:pt x="2762" y="3270"/>
                      <a:pt x="2645" y="2600"/>
                      <a:pt x="3147" y="2249"/>
                    </a:cubicBezTo>
                    <a:cubicBezTo>
                      <a:pt x="3343" y="2110"/>
                      <a:pt x="3524" y="2056"/>
                      <a:pt x="3689" y="2056"/>
                    </a:cubicBezTo>
                    <a:cubicBezTo>
                      <a:pt x="4258" y="2056"/>
                      <a:pt x="4620" y="2701"/>
                      <a:pt x="4620" y="2701"/>
                    </a:cubicBezTo>
                    <a:cubicBezTo>
                      <a:pt x="4620" y="2701"/>
                      <a:pt x="4648" y="3429"/>
                      <a:pt x="4877" y="3429"/>
                    </a:cubicBezTo>
                    <a:cubicBezTo>
                      <a:pt x="4901" y="3429"/>
                      <a:pt x="4927" y="3421"/>
                      <a:pt x="4955" y="3404"/>
                    </a:cubicBezTo>
                    <a:cubicBezTo>
                      <a:pt x="5256" y="3203"/>
                      <a:pt x="4989" y="1596"/>
                      <a:pt x="4989" y="1596"/>
                    </a:cubicBezTo>
                    <a:cubicBezTo>
                      <a:pt x="5273" y="1596"/>
                      <a:pt x="5575" y="1345"/>
                      <a:pt x="5809" y="1043"/>
                    </a:cubicBezTo>
                    <a:cubicBezTo>
                      <a:pt x="6093" y="1110"/>
                      <a:pt x="6395" y="1228"/>
                      <a:pt x="6696" y="1261"/>
                    </a:cubicBezTo>
                    <a:cubicBezTo>
                      <a:pt x="6562" y="1110"/>
                      <a:pt x="6378" y="977"/>
                      <a:pt x="6177" y="910"/>
                    </a:cubicBezTo>
                    <a:cubicBezTo>
                      <a:pt x="5304" y="563"/>
                      <a:pt x="3753" y="0"/>
                      <a:pt x="273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2"/>
              <p:cNvSpPr/>
              <p:nvPr/>
            </p:nvSpPr>
            <p:spPr>
              <a:xfrm>
                <a:off x="1732177" y="1549595"/>
                <a:ext cx="47712" cy="94766"/>
              </a:xfrm>
              <a:custGeom>
                <a:avLst/>
                <a:gdLst/>
                <a:ahLst/>
                <a:cxnLst/>
                <a:rect l="l" t="t" r="r" b="b"/>
                <a:pathLst>
                  <a:path w="1089" h="2163" extrusionOk="0">
                    <a:moveTo>
                      <a:pt x="641" y="102"/>
                    </a:moveTo>
                    <a:cubicBezTo>
                      <a:pt x="645" y="102"/>
                      <a:pt x="649" y="103"/>
                      <a:pt x="653" y="103"/>
                    </a:cubicBezTo>
                    <a:cubicBezTo>
                      <a:pt x="837" y="120"/>
                      <a:pt x="988" y="521"/>
                      <a:pt x="921" y="1090"/>
                    </a:cubicBezTo>
                    <a:cubicBezTo>
                      <a:pt x="921" y="1107"/>
                      <a:pt x="921" y="1107"/>
                      <a:pt x="921" y="1124"/>
                    </a:cubicBezTo>
                    <a:lnTo>
                      <a:pt x="904" y="1224"/>
                    </a:lnTo>
                    <a:cubicBezTo>
                      <a:pt x="840" y="1719"/>
                      <a:pt x="624" y="2047"/>
                      <a:pt x="459" y="2047"/>
                    </a:cubicBezTo>
                    <a:cubicBezTo>
                      <a:pt x="451" y="2047"/>
                      <a:pt x="443" y="2046"/>
                      <a:pt x="436" y="2045"/>
                    </a:cubicBezTo>
                    <a:cubicBezTo>
                      <a:pt x="251" y="2028"/>
                      <a:pt x="101" y="1609"/>
                      <a:pt x="168" y="1040"/>
                    </a:cubicBezTo>
                    <a:cubicBezTo>
                      <a:pt x="233" y="467"/>
                      <a:pt x="459" y="102"/>
                      <a:pt x="641" y="102"/>
                    </a:cubicBezTo>
                    <a:close/>
                    <a:moveTo>
                      <a:pt x="640" y="1"/>
                    </a:moveTo>
                    <a:cubicBezTo>
                      <a:pt x="368" y="1"/>
                      <a:pt x="132" y="442"/>
                      <a:pt x="67" y="1024"/>
                    </a:cubicBezTo>
                    <a:cubicBezTo>
                      <a:pt x="0" y="1626"/>
                      <a:pt x="151" y="2128"/>
                      <a:pt x="419" y="2162"/>
                    </a:cubicBezTo>
                    <a:cubicBezTo>
                      <a:pt x="424" y="2162"/>
                      <a:pt x="429" y="2162"/>
                      <a:pt x="434" y="2162"/>
                    </a:cubicBezTo>
                    <a:cubicBezTo>
                      <a:pt x="696" y="2162"/>
                      <a:pt x="939" y="1749"/>
                      <a:pt x="1021" y="1191"/>
                    </a:cubicBezTo>
                    <a:cubicBezTo>
                      <a:pt x="1021" y="1174"/>
                      <a:pt x="1021" y="1141"/>
                      <a:pt x="1021" y="1124"/>
                    </a:cubicBezTo>
                    <a:cubicBezTo>
                      <a:pt x="1021" y="1107"/>
                      <a:pt x="1021" y="1090"/>
                      <a:pt x="1021" y="1074"/>
                    </a:cubicBezTo>
                    <a:cubicBezTo>
                      <a:pt x="1088" y="505"/>
                      <a:pt x="921" y="19"/>
                      <a:pt x="653" y="2"/>
                    </a:cubicBezTo>
                    <a:lnTo>
                      <a:pt x="670" y="2"/>
                    </a:lnTo>
                    <a:cubicBezTo>
                      <a:pt x="660" y="1"/>
                      <a:pt x="650" y="1"/>
                      <a:pt x="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2"/>
              <p:cNvSpPr/>
              <p:nvPr/>
            </p:nvSpPr>
            <p:spPr>
              <a:xfrm>
                <a:off x="1771784" y="1596606"/>
                <a:ext cx="11041" cy="7711"/>
              </a:xfrm>
              <a:custGeom>
                <a:avLst/>
                <a:gdLst/>
                <a:ahLst/>
                <a:cxnLst/>
                <a:rect l="l" t="t" r="r" b="b"/>
                <a:pathLst>
                  <a:path w="252" h="176" extrusionOk="0">
                    <a:moveTo>
                      <a:pt x="101" y="1"/>
                    </a:moveTo>
                    <a:cubicBezTo>
                      <a:pt x="67" y="1"/>
                      <a:pt x="50" y="1"/>
                      <a:pt x="17" y="17"/>
                    </a:cubicBezTo>
                    <a:cubicBezTo>
                      <a:pt x="17" y="34"/>
                      <a:pt x="17" y="34"/>
                      <a:pt x="17" y="51"/>
                    </a:cubicBezTo>
                    <a:lnTo>
                      <a:pt x="0" y="151"/>
                    </a:lnTo>
                    <a:cubicBezTo>
                      <a:pt x="17" y="151"/>
                      <a:pt x="34" y="135"/>
                      <a:pt x="34" y="135"/>
                    </a:cubicBezTo>
                    <a:cubicBezTo>
                      <a:pt x="34" y="135"/>
                      <a:pt x="67" y="101"/>
                      <a:pt x="101" y="101"/>
                    </a:cubicBezTo>
                    <a:cubicBezTo>
                      <a:pt x="101" y="101"/>
                      <a:pt x="117" y="101"/>
                      <a:pt x="117" y="118"/>
                    </a:cubicBezTo>
                    <a:cubicBezTo>
                      <a:pt x="134" y="118"/>
                      <a:pt x="134" y="135"/>
                      <a:pt x="151" y="151"/>
                    </a:cubicBezTo>
                    <a:cubicBezTo>
                      <a:pt x="163" y="163"/>
                      <a:pt x="183" y="175"/>
                      <a:pt x="200" y="175"/>
                    </a:cubicBezTo>
                    <a:cubicBezTo>
                      <a:pt x="207" y="175"/>
                      <a:pt x="213" y="173"/>
                      <a:pt x="218" y="168"/>
                    </a:cubicBezTo>
                    <a:lnTo>
                      <a:pt x="218" y="151"/>
                    </a:lnTo>
                    <a:cubicBezTo>
                      <a:pt x="235" y="151"/>
                      <a:pt x="251" y="118"/>
                      <a:pt x="235" y="84"/>
                    </a:cubicBezTo>
                    <a:cubicBezTo>
                      <a:pt x="201" y="34"/>
                      <a:pt x="151" y="17"/>
                      <a:pt x="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2"/>
              <p:cNvSpPr/>
              <p:nvPr/>
            </p:nvSpPr>
            <p:spPr>
              <a:xfrm>
                <a:off x="1685254" y="1580483"/>
                <a:ext cx="55028" cy="11786"/>
              </a:xfrm>
              <a:custGeom>
                <a:avLst/>
                <a:gdLst/>
                <a:ahLst/>
                <a:cxnLst/>
                <a:rect l="l" t="t" r="r" b="b"/>
                <a:pathLst>
                  <a:path w="1256" h="269" extrusionOk="0">
                    <a:moveTo>
                      <a:pt x="0" y="0"/>
                    </a:moveTo>
                    <a:lnTo>
                      <a:pt x="0" y="101"/>
                    </a:lnTo>
                    <a:lnTo>
                      <a:pt x="1189" y="268"/>
                    </a:lnTo>
                    <a:cubicBezTo>
                      <a:pt x="1222" y="268"/>
                      <a:pt x="1239" y="252"/>
                      <a:pt x="1255" y="218"/>
                    </a:cubicBezTo>
                    <a:cubicBezTo>
                      <a:pt x="1255" y="201"/>
                      <a:pt x="1239" y="168"/>
                      <a:pt x="1205" y="168"/>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2"/>
              <p:cNvSpPr/>
              <p:nvPr/>
            </p:nvSpPr>
            <p:spPr>
              <a:xfrm>
                <a:off x="1721925" y="2404033"/>
                <a:ext cx="473044" cy="41841"/>
              </a:xfrm>
              <a:custGeom>
                <a:avLst/>
                <a:gdLst/>
                <a:ahLst/>
                <a:cxnLst/>
                <a:rect l="l" t="t" r="r" b="b"/>
                <a:pathLst>
                  <a:path w="10797" h="955" extrusionOk="0">
                    <a:moveTo>
                      <a:pt x="0" y="1"/>
                    </a:moveTo>
                    <a:lnTo>
                      <a:pt x="0" y="955"/>
                    </a:lnTo>
                    <a:lnTo>
                      <a:pt x="10796" y="955"/>
                    </a:lnTo>
                    <a:lnTo>
                      <a:pt x="10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2"/>
              <p:cNvSpPr/>
              <p:nvPr/>
            </p:nvSpPr>
            <p:spPr>
              <a:xfrm>
                <a:off x="2157511" y="2025621"/>
                <a:ext cx="199522" cy="420249"/>
              </a:xfrm>
              <a:custGeom>
                <a:avLst/>
                <a:gdLst/>
                <a:ahLst/>
                <a:cxnLst/>
                <a:rect l="l" t="t" r="r" b="b"/>
                <a:pathLst>
                  <a:path w="4554" h="9592" extrusionOk="0">
                    <a:moveTo>
                      <a:pt x="3583" y="1"/>
                    </a:moveTo>
                    <a:lnTo>
                      <a:pt x="1" y="9274"/>
                    </a:lnTo>
                    <a:lnTo>
                      <a:pt x="854" y="9592"/>
                    </a:lnTo>
                    <a:lnTo>
                      <a:pt x="4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2"/>
              <p:cNvSpPr/>
              <p:nvPr/>
            </p:nvSpPr>
            <p:spPr>
              <a:xfrm>
                <a:off x="1781291" y="2406136"/>
                <a:ext cx="223006" cy="95205"/>
              </a:xfrm>
              <a:custGeom>
                <a:avLst/>
                <a:gdLst/>
                <a:ahLst/>
                <a:cxnLst/>
                <a:rect l="l" t="t" r="r" b="b"/>
                <a:pathLst>
                  <a:path w="5090" h="2173" extrusionOk="0">
                    <a:moveTo>
                      <a:pt x="665" y="1"/>
                    </a:moveTo>
                    <a:cubicBezTo>
                      <a:pt x="639" y="1"/>
                      <a:pt x="608" y="7"/>
                      <a:pt x="570" y="20"/>
                    </a:cubicBezTo>
                    <a:cubicBezTo>
                      <a:pt x="118" y="187"/>
                      <a:pt x="1" y="924"/>
                      <a:pt x="1" y="924"/>
                    </a:cubicBezTo>
                    <a:cubicBezTo>
                      <a:pt x="1" y="924"/>
                      <a:pt x="620" y="1811"/>
                      <a:pt x="1792" y="2095"/>
                    </a:cubicBezTo>
                    <a:cubicBezTo>
                      <a:pt x="2028" y="2149"/>
                      <a:pt x="2259" y="2173"/>
                      <a:pt x="2482" y="2173"/>
                    </a:cubicBezTo>
                    <a:cubicBezTo>
                      <a:pt x="3370" y="2173"/>
                      <a:pt x="4139" y="1804"/>
                      <a:pt x="4621" y="1510"/>
                    </a:cubicBezTo>
                    <a:cubicBezTo>
                      <a:pt x="4771" y="1426"/>
                      <a:pt x="4905" y="1325"/>
                      <a:pt x="4989" y="1242"/>
                    </a:cubicBezTo>
                    <a:cubicBezTo>
                      <a:pt x="5073" y="1175"/>
                      <a:pt x="5089" y="1058"/>
                      <a:pt x="5039" y="974"/>
                    </a:cubicBezTo>
                    <a:cubicBezTo>
                      <a:pt x="5022" y="940"/>
                      <a:pt x="5006" y="907"/>
                      <a:pt x="4972" y="890"/>
                    </a:cubicBezTo>
                    <a:cubicBezTo>
                      <a:pt x="4939" y="857"/>
                      <a:pt x="4905" y="840"/>
                      <a:pt x="4855" y="840"/>
                    </a:cubicBezTo>
                    <a:cubicBezTo>
                      <a:pt x="4771" y="840"/>
                      <a:pt x="4688" y="823"/>
                      <a:pt x="4587" y="823"/>
                    </a:cubicBezTo>
                    <a:lnTo>
                      <a:pt x="4420" y="823"/>
                    </a:lnTo>
                    <a:cubicBezTo>
                      <a:pt x="4273" y="817"/>
                      <a:pt x="4117" y="813"/>
                      <a:pt x="3956" y="813"/>
                    </a:cubicBezTo>
                    <a:cubicBezTo>
                      <a:pt x="3677" y="813"/>
                      <a:pt x="3384" y="825"/>
                      <a:pt x="3097" y="857"/>
                    </a:cubicBezTo>
                    <a:cubicBezTo>
                      <a:pt x="2881" y="879"/>
                      <a:pt x="2625" y="889"/>
                      <a:pt x="2363" y="889"/>
                    </a:cubicBezTo>
                    <a:cubicBezTo>
                      <a:pt x="1634" y="889"/>
                      <a:pt x="861" y="808"/>
                      <a:pt x="788" y="673"/>
                    </a:cubicBezTo>
                    <a:cubicBezTo>
                      <a:pt x="682" y="507"/>
                      <a:pt x="903" y="1"/>
                      <a:pt x="665" y="1"/>
                    </a:cubicBezTo>
                    <a:close/>
                  </a:path>
                </a:pathLst>
              </a:custGeom>
              <a:solidFill>
                <a:srgbClr val="834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 name="TextBox 69"/>
          <p:cNvSpPr txBox="1"/>
          <p:nvPr/>
        </p:nvSpPr>
        <p:spPr>
          <a:xfrm>
            <a:off x="705377" y="430070"/>
            <a:ext cx="4955194" cy="553998"/>
          </a:xfrm>
          <a:prstGeom prst="rect">
            <a:avLst/>
          </a:prstGeom>
          <a:noFill/>
        </p:spPr>
        <p:txBody>
          <a:bodyPr wrap="square" rtlCol="0">
            <a:spAutoFit/>
          </a:bodyPr>
          <a:lstStyle/>
          <a:p>
            <a:pPr algn="ctr"/>
            <a:r>
              <a:rPr lang="en-US" sz="3000" b="1" smtClean="0"/>
              <a:t>1. Tự </a:t>
            </a:r>
            <a:r>
              <a:rPr lang="en-US" sz="3000" b="1"/>
              <a:t>đánh giá bản thân </a:t>
            </a:r>
          </a:p>
        </p:txBody>
      </p:sp>
      <p:grpSp>
        <p:nvGrpSpPr>
          <p:cNvPr id="3" name="Group 2"/>
          <p:cNvGrpSpPr/>
          <p:nvPr/>
        </p:nvGrpSpPr>
        <p:grpSpPr>
          <a:xfrm>
            <a:off x="3222925" y="1295875"/>
            <a:ext cx="4803475" cy="3311700"/>
            <a:chOff x="3222925" y="1295875"/>
            <a:chExt cx="4803475" cy="3311700"/>
          </a:xfrm>
        </p:grpSpPr>
        <p:sp>
          <p:nvSpPr>
            <p:cNvPr id="2116" name="Google Shape;2116;p42"/>
            <p:cNvSpPr/>
            <p:nvPr/>
          </p:nvSpPr>
          <p:spPr>
            <a:xfrm rot="5400000">
              <a:off x="3968813" y="549987"/>
              <a:ext cx="3311700" cy="4803475"/>
            </a:xfrm>
            <a:prstGeom prst="wedgeRoundRectCallout">
              <a:avLst>
                <a:gd name="adj1" fmla="val -37292"/>
                <a:gd name="adj2" fmla="val 68403"/>
                <a:gd name="adj3" fmla="val 0"/>
              </a:avLst>
            </a:prstGeom>
            <a:solidFill>
              <a:srgbClr val="D9F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TextBox 70"/>
            <p:cNvSpPr txBox="1"/>
            <p:nvPr/>
          </p:nvSpPr>
          <p:spPr>
            <a:xfrm>
              <a:off x="3382054" y="1520563"/>
              <a:ext cx="4485068" cy="2862322"/>
            </a:xfrm>
            <a:prstGeom prst="rect">
              <a:avLst/>
            </a:prstGeom>
            <a:noFill/>
          </p:spPr>
          <p:txBody>
            <a:bodyPr wrap="square" rtlCol="0">
              <a:spAutoFit/>
            </a:bodyPr>
            <a:lstStyle/>
            <a:p>
              <a:pPr algn="just">
                <a:lnSpc>
                  <a:spcPct val="150000"/>
                </a:lnSpc>
              </a:pPr>
              <a:r>
                <a:rPr lang="en-US" sz="2000">
                  <a:solidFill>
                    <a:srgbClr val="263238"/>
                  </a:solidFill>
                </a:rPr>
                <a:t>Đ</a:t>
              </a:r>
              <a:r>
                <a:rPr lang="vi-VN" sz="2000" smtClean="0">
                  <a:solidFill>
                    <a:srgbClr val="263238"/>
                  </a:solidFill>
                </a:rPr>
                <a:t>ọc </a:t>
              </a:r>
              <a:r>
                <a:rPr lang="vi-VN" sz="2000">
                  <a:solidFill>
                    <a:srgbClr val="263238"/>
                  </a:solidFill>
                </a:rPr>
                <a:t>lại các lí thuyết hướng nghiệp trong bài 4, tự quan sát, chiêm nghiệm lại bản thân để làm rõ các đặc điểm năng lực, sở thích, cá tính và bối cảnh gia đình. </a:t>
              </a:r>
              <a:r>
                <a:rPr lang="en-US" sz="2000" smtClean="0">
                  <a:solidFill>
                    <a:srgbClr val="263238"/>
                  </a:solidFill>
                </a:rPr>
                <a:t>Sau đó, </a:t>
              </a:r>
              <a:r>
                <a:rPr lang="en-US" sz="2000">
                  <a:solidFill>
                    <a:srgbClr val="263238"/>
                  </a:solidFill>
                </a:rPr>
                <a:t>h</a:t>
              </a:r>
              <a:r>
                <a:rPr lang="vi-VN" sz="2000" smtClean="0">
                  <a:solidFill>
                    <a:srgbClr val="263238"/>
                  </a:solidFill>
                </a:rPr>
                <a:t>oàn </a:t>
              </a:r>
              <a:r>
                <a:rPr lang="vi-VN" sz="2000">
                  <a:solidFill>
                    <a:srgbClr val="263238"/>
                  </a:solidFill>
                </a:rPr>
                <a:t>thành </a:t>
              </a:r>
              <a:r>
                <a:rPr lang="en-US" sz="2000" smtClean="0">
                  <a:solidFill>
                    <a:srgbClr val="263238"/>
                  </a:solidFill>
                </a:rPr>
                <a:t>P</a:t>
              </a:r>
              <a:r>
                <a:rPr lang="vi-VN" sz="2000" smtClean="0">
                  <a:solidFill>
                    <a:srgbClr val="263238"/>
                  </a:solidFill>
                </a:rPr>
                <a:t>hiếu </a:t>
              </a:r>
              <a:r>
                <a:rPr lang="vi-VN" sz="2000">
                  <a:solidFill>
                    <a:srgbClr val="263238"/>
                  </a:solidFill>
                </a:rPr>
                <a:t>học tập số </a:t>
              </a:r>
              <a:r>
                <a:rPr lang="vi-VN" sz="2000" smtClean="0">
                  <a:solidFill>
                    <a:srgbClr val="263238"/>
                  </a:solidFill>
                </a:rPr>
                <a:t>1</a:t>
              </a:r>
              <a:r>
                <a:rPr lang="en-US" sz="2000" smtClean="0">
                  <a:solidFill>
                    <a:srgbClr val="263238"/>
                  </a:solidFill>
                </a:rPr>
                <a:t>.</a:t>
              </a:r>
              <a:endParaRPr lang="en-US" sz="2000">
                <a:solidFill>
                  <a:srgbClr val="263238"/>
                </a:solidFill>
              </a:endParaRPr>
            </a:p>
          </p:txBody>
        </p:sp>
      </p:grpSp>
    </p:spTree>
    <p:extLst>
      <p:ext uri="{BB962C8B-B14F-4D97-AF65-F5344CB8AC3E}">
        <p14:creationId xmlns:p14="http://schemas.microsoft.com/office/powerpoint/2010/main" val="284768365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E5"/>
        </a:solidFill>
        <a:effectLst/>
      </p:bgPr>
    </p:bg>
    <p:spTree>
      <p:nvGrpSpPr>
        <p:cNvPr id="1" name=""/>
        <p:cNvGrpSpPr/>
        <p:nvPr/>
      </p:nvGrpSpPr>
      <p:grpSpPr>
        <a:xfrm>
          <a:off x="0" y="0"/>
          <a:ext cx="0" cy="0"/>
          <a:chOff x="0" y="0"/>
          <a:chExt cx="0" cy="0"/>
        </a:xfrm>
      </p:grpSpPr>
      <p:sp>
        <p:nvSpPr>
          <p:cNvPr id="4" name="TextBox 3"/>
          <p:cNvSpPr txBox="1"/>
          <p:nvPr/>
        </p:nvSpPr>
        <p:spPr>
          <a:xfrm>
            <a:off x="0" y="183328"/>
            <a:ext cx="9144000" cy="400110"/>
          </a:xfrm>
          <a:prstGeom prst="rect">
            <a:avLst/>
          </a:prstGeom>
          <a:noFill/>
        </p:spPr>
        <p:txBody>
          <a:bodyPr wrap="square" rtlCol="0">
            <a:spAutoFit/>
          </a:bodyPr>
          <a:lstStyle/>
          <a:p>
            <a:pPr algn="ctr"/>
            <a:r>
              <a:rPr lang="en-US" sz="2000" b="1">
                <a:solidFill>
                  <a:srgbClr val="C00000"/>
                </a:solidFill>
              </a:rPr>
              <a:t>PHIẾU HỌC TẬP SỐ 1</a:t>
            </a:r>
          </a:p>
        </p:txBody>
      </p:sp>
      <p:graphicFrame>
        <p:nvGraphicFramePr>
          <p:cNvPr id="5" name="Table 4"/>
          <p:cNvGraphicFramePr>
            <a:graphicFrameLocks noGrp="1"/>
          </p:cNvGraphicFramePr>
          <p:nvPr>
            <p:extLst>
              <p:ext uri="{D42A27DB-BD31-4B8C-83A1-F6EECF244321}">
                <p14:modId xmlns:p14="http://schemas.microsoft.com/office/powerpoint/2010/main" val="1433419339"/>
              </p:ext>
            </p:extLst>
          </p:nvPr>
        </p:nvGraphicFramePr>
        <p:xfrm>
          <a:off x="355598" y="774698"/>
          <a:ext cx="6553202" cy="4058558"/>
        </p:xfrm>
        <a:graphic>
          <a:graphicData uri="http://schemas.openxmlformats.org/drawingml/2006/table">
            <a:tbl>
              <a:tblPr firstRow="1" firstCol="1" bandRow="1">
                <a:tableStyleId>{2529561D-BBBC-4A7E-9D6E-CDB78E129980}</a:tableStyleId>
              </a:tblPr>
              <a:tblGrid>
                <a:gridCol w="1390075">
                  <a:extLst>
                    <a:ext uri="{9D8B030D-6E8A-4147-A177-3AD203B41FA5}">
                      <a16:colId xmlns="" xmlns:a16="http://schemas.microsoft.com/office/drawing/2014/main" val="37483873"/>
                    </a:ext>
                  </a:extLst>
                </a:gridCol>
                <a:gridCol w="4368799">
                  <a:extLst>
                    <a:ext uri="{9D8B030D-6E8A-4147-A177-3AD203B41FA5}">
                      <a16:colId xmlns="" xmlns:a16="http://schemas.microsoft.com/office/drawing/2014/main" val="515777355"/>
                    </a:ext>
                  </a:extLst>
                </a:gridCol>
                <a:gridCol w="794328">
                  <a:extLst>
                    <a:ext uri="{9D8B030D-6E8A-4147-A177-3AD203B41FA5}">
                      <a16:colId xmlns="" xmlns:a16="http://schemas.microsoft.com/office/drawing/2014/main" val="2519633692"/>
                    </a:ext>
                  </a:extLst>
                </a:gridCol>
              </a:tblGrid>
              <a:tr h="529921">
                <a:tc>
                  <a:txBody>
                    <a:bodyPr/>
                    <a:lstStyle/>
                    <a:p>
                      <a:pPr marL="0" marR="0" algn="ctr">
                        <a:lnSpc>
                          <a:spcPct val="150000"/>
                        </a:lnSpc>
                        <a:spcBef>
                          <a:spcPts val="0"/>
                        </a:spcBef>
                        <a:spcAft>
                          <a:spcPts val="0"/>
                        </a:spcAft>
                      </a:pPr>
                      <a:r>
                        <a:rPr lang="vi-VN" sz="2000" b="1">
                          <a:solidFill>
                            <a:schemeClr val="accent6"/>
                          </a:solidFill>
                          <a:effectLst/>
                        </a:rPr>
                        <a:t>Đặc điểm</a:t>
                      </a:r>
                      <a:endParaRPr lang="en-US" sz="2000" b="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5945"/>
                    </a:solidFill>
                  </a:tcPr>
                </a:tc>
                <a:tc gridSpan="2">
                  <a:txBody>
                    <a:bodyPr/>
                    <a:lstStyle/>
                    <a:p>
                      <a:pPr marL="0" marR="0" algn="ctr">
                        <a:lnSpc>
                          <a:spcPct val="150000"/>
                        </a:lnSpc>
                        <a:spcBef>
                          <a:spcPts val="0"/>
                        </a:spcBef>
                        <a:spcAft>
                          <a:spcPts val="0"/>
                        </a:spcAft>
                      </a:pPr>
                      <a:r>
                        <a:rPr lang="vi-VN" sz="2000" b="1">
                          <a:solidFill>
                            <a:schemeClr val="accent6"/>
                          </a:solidFill>
                          <a:effectLst/>
                        </a:rPr>
                        <a:t>Biểu hiện</a:t>
                      </a:r>
                      <a:endParaRPr lang="en-US" sz="2000" b="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5945"/>
                    </a:solidFill>
                  </a:tcPr>
                </a:tc>
                <a:tc hMerge="1">
                  <a:txBody>
                    <a:bodyPr/>
                    <a:lstStyle/>
                    <a:p>
                      <a:endParaRPr lang="en-US"/>
                    </a:p>
                  </a:txBody>
                  <a:tcPr/>
                </a:tc>
                <a:extLst>
                  <a:ext uri="{0D108BD9-81ED-4DB2-BD59-A6C34878D82A}">
                    <a16:rowId xmlns="" xmlns:a16="http://schemas.microsoft.com/office/drawing/2014/main" val="4282217030"/>
                  </a:ext>
                </a:extLst>
              </a:tr>
              <a:tr h="969437">
                <a:tc rowSpan="5">
                  <a:txBody>
                    <a:bodyPr/>
                    <a:lstStyle/>
                    <a:p>
                      <a:pPr marL="0" marR="0" algn="ctr">
                        <a:lnSpc>
                          <a:spcPct val="150000"/>
                        </a:lnSpc>
                        <a:spcBef>
                          <a:spcPts val="0"/>
                        </a:spcBef>
                        <a:spcAft>
                          <a:spcPts val="0"/>
                        </a:spcAft>
                      </a:pPr>
                      <a:r>
                        <a:rPr lang="vi-VN" sz="2000">
                          <a:effectLst/>
                        </a:rPr>
                        <a:t>Năng lực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9C5"/>
                    </a:solidFill>
                  </a:tcPr>
                </a:tc>
                <a:tc>
                  <a:txBody>
                    <a:bodyPr/>
                    <a:lstStyle/>
                    <a:p>
                      <a:pPr marL="0" marR="0" algn="just">
                        <a:lnSpc>
                          <a:spcPct val="150000"/>
                        </a:lnSpc>
                        <a:spcBef>
                          <a:spcPts val="0"/>
                        </a:spcBef>
                        <a:spcAft>
                          <a:spcPts val="0"/>
                        </a:spcAft>
                      </a:pPr>
                      <a:r>
                        <a:rPr lang="vi-VN" sz="2000">
                          <a:effectLst/>
                        </a:rPr>
                        <a:t>Có hiểu biết về lĩnh vực nghề nghiệp nào nhất?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5EB"/>
                    </a:solidFill>
                  </a:tcPr>
                </a:tc>
                <a:tc>
                  <a:txBody>
                    <a:bodyPr/>
                    <a:lstStyle/>
                    <a:p>
                      <a:pPr marL="0" marR="0" algn="just">
                        <a:lnSpc>
                          <a:spcPct val="150000"/>
                        </a:lnSpc>
                        <a:spcBef>
                          <a:spcPts val="0"/>
                        </a:spcBef>
                        <a:spcAft>
                          <a:spcPts val="0"/>
                        </a:spcAft>
                      </a:pPr>
                      <a:r>
                        <a:rPr lang="vi-VN"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 xmlns:a16="http://schemas.microsoft.com/office/drawing/2014/main" val="3845200698"/>
                  </a:ext>
                </a:extLst>
              </a:tr>
              <a:tr h="969437">
                <a:tc vMerge="1">
                  <a:txBody>
                    <a:bodyPr/>
                    <a:lstStyle/>
                    <a:p>
                      <a:endParaRPr lang="en-US"/>
                    </a:p>
                  </a:txBody>
                  <a:tcPr/>
                </a:tc>
                <a:tc>
                  <a:txBody>
                    <a:bodyPr/>
                    <a:lstStyle/>
                    <a:p>
                      <a:pPr marL="0" marR="0" algn="just">
                        <a:lnSpc>
                          <a:spcPct val="150000"/>
                        </a:lnSpc>
                        <a:spcBef>
                          <a:spcPts val="0"/>
                        </a:spcBef>
                        <a:spcAft>
                          <a:spcPts val="0"/>
                        </a:spcAft>
                      </a:pPr>
                      <a:r>
                        <a:rPr lang="vi-VN" sz="2000">
                          <a:effectLst/>
                        </a:rPr>
                        <a:t>Khả năng nổi trội nhất khi thực hiện hoạt </a:t>
                      </a:r>
                      <a:r>
                        <a:rPr lang="vi-VN" sz="2000" smtClean="0">
                          <a:effectLst/>
                        </a:rPr>
                        <a:t>động</a:t>
                      </a:r>
                      <a:r>
                        <a:rPr lang="en-US" sz="2000" smtClean="0">
                          <a:effectLst/>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5EB"/>
                    </a:solidFill>
                  </a:tcPr>
                </a:tc>
                <a:tc>
                  <a:txBody>
                    <a:bodyPr/>
                    <a:lstStyle/>
                    <a:p>
                      <a:pPr marL="0" marR="0" algn="just">
                        <a:lnSpc>
                          <a:spcPct val="150000"/>
                        </a:lnSpc>
                        <a:spcBef>
                          <a:spcPts val="0"/>
                        </a:spcBef>
                        <a:spcAft>
                          <a:spcPts val="0"/>
                        </a:spcAft>
                      </a:pPr>
                      <a:r>
                        <a:rPr lang="vi-VN"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 xmlns:a16="http://schemas.microsoft.com/office/drawing/2014/main" val="2235615022"/>
                  </a:ext>
                </a:extLst>
              </a:tr>
              <a:tr h="529921">
                <a:tc vMerge="1">
                  <a:txBody>
                    <a:bodyPr/>
                    <a:lstStyle/>
                    <a:p>
                      <a:endParaRPr lang="en-US"/>
                    </a:p>
                  </a:txBody>
                  <a:tcPr/>
                </a:tc>
                <a:tc>
                  <a:txBody>
                    <a:bodyPr/>
                    <a:lstStyle/>
                    <a:p>
                      <a:pPr marL="0" marR="0" algn="just">
                        <a:lnSpc>
                          <a:spcPct val="150000"/>
                        </a:lnSpc>
                        <a:spcBef>
                          <a:spcPts val="0"/>
                        </a:spcBef>
                        <a:spcAft>
                          <a:spcPts val="0"/>
                        </a:spcAft>
                      </a:pPr>
                      <a:r>
                        <a:rPr lang="vi-VN" sz="2000">
                          <a:effectLst/>
                        </a:rPr>
                        <a:t>Khả năng làm việc trong tập </a:t>
                      </a:r>
                      <a:r>
                        <a:rPr lang="vi-VN" sz="2000" smtClean="0">
                          <a:effectLst/>
                        </a:rPr>
                        <a:t>thể</a:t>
                      </a:r>
                      <a:r>
                        <a:rPr lang="en-US" sz="2000" smtClean="0">
                          <a:effectLst/>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5EB"/>
                    </a:solidFill>
                  </a:tcPr>
                </a:tc>
                <a:tc>
                  <a:txBody>
                    <a:bodyPr/>
                    <a:lstStyle/>
                    <a:p>
                      <a:pPr marL="0" marR="0" algn="just">
                        <a:lnSpc>
                          <a:spcPct val="150000"/>
                        </a:lnSpc>
                        <a:spcBef>
                          <a:spcPts val="0"/>
                        </a:spcBef>
                        <a:spcAft>
                          <a:spcPts val="0"/>
                        </a:spcAft>
                      </a:pPr>
                      <a:r>
                        <a:rPr lang="vi-VN"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 xmlns:a16="http://schemas.microsoft.com/office/drawing/2014/main" val="3126341416"/>
                  </a:ext>
                </a:extLst>
              </a:tr>
              <a:tr h="529921">
                <a:tc vMerge="1">
                  <a:txBody>
                    <a:bodyPr/>
                    <a:lstStyle/>
                    <a:p>
                      <a:endParaRPr lang="en-US"/>
                    </a:p>
                  </a:txBody>
                  <a:tcPr/>
                </a:tc>
                <a:tc>
                  <a:txBody>
                    <a:bodyPr/>
                    <a:lstStyle/>
                    <a:p>
                      <a:pPr marL="0" marR="0" algn="just">
                        <a:lnSpc>
                          <a:spcPct val="150000"/>
                        </a:lnSpc>
                        <a:spcBef>
                          <a:spcPts val="0"/>
                        </a:spcBef>
                        <a:spcAft>
                          <a:spcPts val="0"/>
                        </a:spcAft>
                      </a:pPr>
                      <a:r>
                        <a:rPr lang="vi-VN" sz="2000">
                          <a:effectLst/>
                        </a:rPr>
                        <a:t>Năng lực học các </a:t>
                      </a:r>
                      <a:r>
                        <a:rPr lang="vi-VN" sz="2000" smtClean="0">
                          <a:effectLst/>
                        </a:rPr>
                        <a:t>môn</a:t>
                      </a:r>
                      <a:r>
                        <a:rPr lang="en-US" sz="2000" smtClean="0">
                          <a:effectLst/>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5EB"/>
                    </a:solidFill>
                  </a:tcPr>
                </a:tc>
                <a:tc>
                  <a:txBody>
                    <a:bodyPr/>
                    <a:lstStyle/>
                    <a:p>
                      <a:pPr marL="0" marR="0" algn="just">
                        <a:lnSpc>
                          <a:spcPct val="150000"/>
                        </a:lnSpc>
                        <a:spcBef>
                          <a:spcPts val="0"/>
                        </a:spcBef>
                        <a:spcAft>
                          <a:spcPts val="0"/>
                        </a:spcAft>
                      </a:pPr>
                      <a:r>
                        <a:rPr lang="vi-VN"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 xmlns:a16="http://schemas.microsoft.com/office/drawing/2014/main" val="760811629"/>
                  </a:ext>
                </a:extLst>
              </a:tr>
              <a:tr h="529921">
                <a:tc vMerge="1">
                  <a:txBody>
                    <a:bodyPr/>
                    <a:lstStyle/>
                    <a:p>
                      <a:endParaRPr lang="en-US"/>
                    </a:p>
                  </a:txBody>
                  <a:tcPr/>
                </a:tc>
                <a:tc>
                  <a:txBody>
                    <a:bodyPr/>
                    <a:lstStyle/>
                    <a:p>
                      <a:pPr marL="0" marR="0" algn="just">
                        <a:lnSpc>
                          <a:spcPct val="150000"/>
                        </a:lnSpc>
                        <a:spcBef>
                          <a:spcPts val="0"/>
                        </a:spcBef>
                        <a:spcAft>
                          <a:spcPts val="0"/>
                        </a:spcAft>
                      </a:pPr>
                      <a:r>
                        <a:rPr lang="vi-VN" sz="2000">
                          <a:effectLst/>
                        </a:rPr>
                        <a:t>Khả năng trong học tập, nghiên </a:t>
                      </a:r>
                      <a:r>
                        <a:rPr lang="vi-VN" sz="2000" smtClean="0">
                          <a:effectLst/>
                        </a:rPr>
                        <a:t>cứu</a:t>
                      </a:r>
                      <a:r>
                        <a:rPr lang="en-US" sz="2000" smtClean="0">
                          <a:effectLst/>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5EB"/>
                    </a:solidFill>
                  </a:tcPr>
                </a:tc>
                <a:tc>
                  <a:txBody>
                    <a:bodyPr/>
                    <a:lstStyle/>
                    <a:p>
                      <a:pPr marL="0" marR="0" algn="just">
                        <a:lnSpc>
                          <a:spcPct val="150000"/>
                        </a:lnSpc>
                        <a:spcBef>
                          <a:spcPts val="0"/>
                        </a:spcBef>
                        <a:spcAft>
                          <a:spcPts val="0"/>
                        </a:spcAft>
                      </a:pPr>
                      <a:r>
                        <a:rPr lang="vi-VN"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 xmlns:a16="http://schemas.microsoft.com/office/drawing/2014/main" val="759974637"/>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0219" y="1596571"/>
            <a:ext cx="1902702" cy="3731410"/>
          </a:xfrm>
          <a:prstGeom prst="rect">
            <a:avLst/>
          </a:prstGeom>
        </p:spPr>
      </p:pic>
      <p:sp>
        <p:nvSpPr>
          <p:cNvPr id="15" name="Freeform 18"/>
          <p:cNvSpPr/>
          <p:nvPr/>
        </p:nvSpPr>
        <p:spPr>
          <a:xfrm>
            <a:off x="7387771" y="583438"/>
            <a:ext cx="1262743" cy="858665"/>
          </a:xfrm>
          <a:custGeom>
            <a:avLst/>
            <a:gdLst/>
            <a:ahLst/>
            <a:cxnLst/>
            <a:rect l="l" t="t" r="r" b="b"/>
            <a:pathLst>
              <a:path w="2365971" h="1608860">
                <a:moveTo>
                  <a:pt x="0" y="0"/>
                </a:moveTo>
                <a:lnTo>
                  <a:pt x="2365971" y="0"/>
                </a:lnTo>
                <a:lnTo>
                  <a:pt x="2365971" y="1608861"/>
                </a:lnTo>
                <a:lnTo>
                  <a:pt x="0" y="1608861"/>
                </a:lnTo>
                <a:lnTo>
                  <a:pt x="0" y="0"/>
                </a:lnTo>
                <a:close/>
              </a:path>
            </a:pathLst>
          </a:custGeom>
          <a:blipFill>
            <a:blip r:embed="rId3"/>
            <a:stretch>
              <a:fillRect/>
            </a:stretch>
          </a:blipFill>
        </p:spPr>
        <p:txBody>
          <a:bodyPr/>
          <a:lstStyle/>
          <a:p>
            <a:endParaRPr lang="en-US" sz="1200"/>
          </a:p>
        </p:txBody>
      </p:sp>
    </p:spTree>
    <p:extLst>
      <p:ext uri="{BB962C8B-B14F-4D97-AF65-F5344CB8AC3E}">
        <p14:creationId xmlns:p14="http://schemas.microsoft.com/office/powerpoint/2010/main" val="336095654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E5"/>
        </a:solidFill>
        <a:effectLst/>
      </p:bgPr>
    </p:bg>
    <p:spTree>
      <p:nvGrpSpPr>
        <p:cNvPr id="1" name=""/>
        <p:cNvGrpSpPr/>
        <p:nvPr/>
      </p:nvGrpSpPr>
      <p:grpSpPr>
        <a:xfrm>
          <a:off x="0" y="0"/>
          <a:ext cx="0" cy="0"/>
          <a:chOff x="0" y="0"/>
          <a:chExt cx="0" cy="0"/>
        </a:xfrm>
      </p:grpSpPr>
      <p:sp>
        <p:nvSpPr>
          <p:cNvPr id="4" name="TextBox 3"/>
          <p:cNvSpPr txBox="1"/>
          <p:nvPr/>
        </p:nvSpPr>
        <p:spPr>
          <a:xfrm>
            <a:off x="0" y="183328"/>
            <a:ext cx="9144000" cy="400110"/>
          </a:xfrm>
          <a:prstGeom prst="rect">
            <a:avLst/>
          </a:prstGeom>
          <a:noFill/>
        </p:spPr>
        <p:txBody>
          <a:bodyPr wrap="square" rtlCol="0">
            <a:spAutoFit/>
          </a:bodyPr>
          <a:lstStyle/>
          <a:p>
            <a:pPr algn="ctr"/>
            <a:r>
              <a:rPr lang="en-US" sz="2000" b="1">
                <a:solidFill>
                  <a:srgbClr val="C00000"/>
                </a:solidFill>
              </a:rPr>
              <a:t>PHIẾU HỌC TẬP SỐ 1</a:t>
            </a:r>
          </a:p>
        </p:txBody>
      </p:sp>
      <p:graphicFrame>
        <p:nvGraphicFramePr>
          <p:cNvPr id="5" name="Table 4"/>
          <p:cNvGraphicFramePr>
            <a:graphicFrameLocks noGrp="1"/>
          </p:cNvGraphicFramePr>
          <p:nvPr>
            <p:extLst>
              <p:ext uri="{D42A27DB-BD31-4B8C-83A1-F6EECF244321}">
                <p14:modId xmlns:p14="http://schemas.microsoft.com/office/powerpoint/2010/main" val="4084041603"/>
              </p:ext>
            </p:extLst>
          </p:nvPr>
        </p:nvGraphicFramePr>
        <p:xfrm>
          <a:off x="355598" y="774698"/>
          <a:ext cx="6553202" cy="4015018"/>
        </p:xfrm>
        <a:graphic>
          <a:graphicData uri="http://schemas.openxmlformats.org/drawingml/2006/table">
            <a:tbl>
              <a:tblPr firstRow="1" firstCol="1" bandRow="1">
                <a:tableStyleId>{2529561D-BBBC-4A7E-9D6E-CDB78E129980}</a:tableStyleId>
              </a:tblPr>
              <a:tblGrid>
                <a:gridCol w="1390075">
                  <a:extLst>
                    <a:ext uri="{9D8B030D-6E8A-4147-A177-3AD203B41FA5}">
                      <a16:colId xmlns="" xmlns:a16="http://schemas.microsoft.com/office/drawing/2014/main" val="37483873"/>
                    </a:ext>
                  </a:extLst>
                </a:gridCol>
                <a:gridCol w="3653641">
                  <a:extLst>
                    <a:ext uri="{9D8B030D-6E8A-4147-A177-3AD203B41FA5}">
                      <a16:colId xmlns="" xmlns:a16="http://schemas.microsoft.com/office/drawing/2014/main" val="515777355"/>
                    </a:ext>
                  </a:extLst>
                </a:gridCol>
                <a:gridCol w="1509486">
                  <a:extLst>
                    <a:ext uri="{9D8B030D-6E8A-4147-A177-3AD203B41FA5}">
                      <a16:colId xmlns="" xmlns:a16="http://schemas.microsoft.com/office/drawing/2014/main" val="2519633692"/>
                    </a:ext>
                  </a:extLst>
                </a:gridCol>
              </a:tblGrid>
              <a:tr h="512537">
                <a:tc>
                  <a:txBody>
                    <a:bodyPr/>
                    <a:lstStyle/>
                    <a:p>
                      <a:pPr marL="0" marR="0" algn="ctr">
                        <a:lnSpc>
                          <a:spcPct val="150000"/>
                        </a:lnSpc>
                        <a:spcBef>
                          <a:spcPts val="0"/>
                        </a:spcBef>
                        <a:spcAft>
                          <a:spcPts val="0"/>
                        </a:spcAft>
                      </a:pPr>
                      <a:r>
                        <a:rPr lang="vi-VN" sz="2000" b="1">
                          <a:solidFill>
                            <a:schemeClr val="accent6"/>
                          </a:solidFill>
                          <a:effectLst/>
                        </a:rPr>
                        <a:t>Đặc điểm</a:t>
                      </a:r>
                      <a:endParaRPr lang="en-US" sz="2000" b="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5945"/>
                    </a:solidFill>
                  </a:tcPr>
                </a:tc>
                <a:tc gridSpan="2">
                  <a:txBody>
                    <a:bodyPr/>
                    <a:lstStyle/>
                    <a:p>
                      <a:pPr marL="0" marR="0" algn="ctr">
                        <a:lnSpc>
                          <a:spcPct val="150000"/>
                        </a:lnSpc>
                        <a:spcBef>
                          <a:spcPts val="0"/>
                        </a:spcBef>
                        <a:spcAft>
                          <a:spcPts val="0"/>
                        </a:spcAft>
                      </a:pPr>
                      <a:r>
                        <a:rPr lang="vi-VN" sz="2000" b="1">
                          <a:solidFill>
                            <a:schemeClr val="accent6"/>
                          </a:solidFill>
                          <a:effectLst/>
                        </a:rPr>
                        <a:t>Biểu hiện</a:t>
                      </a:r>
                      <a:endParaRPr lang="en-US" sz="2000" b="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5945"/>
                    </a:solidFill>
                  </a:tcPr>
                </a:tc>
                <a:tc hMerge="1">
                  <a:txBody>
                    <a:bodyPr/>
                    <a:lstStyle/>
                    <a:p>
                      <a:endParaRPr lang="en-US"/>
                    </a:p>
                  </a:txBody>
                  <a:tcPr/>
                </a:tc>
                <a:extLst>
                  <a:ext uri="{0D108BD9-81ED-4DB2-BD59-A6C34878D82A}">
                    <a16:rowId xmlns="" xmlns:a16="http://schemas.microsoft.com/office/drawing/2014/main" val="4282217030"/>
                  </a:ext>
                </a:extLst>
              </a:tr>
              <a:tr h="481935">
                <a:tc rowSpan="3">
                  <a:txBody>
                    <a:bodyPr/>
                    <a:lstStyle/>
                    <a:p>
                      <a:pPr marL="0" marR="0" algn="ctr">
                        <a:lnSpc>
                          <a:spcPct val="150000"/>
                        </a:lnSpc>
                        <a:spcBef>
                          <a:spcPts val="0"/>
                        </a:spcBef>
                        <a:spcAft>
                          <a:spcPts val="0"/>
                        </a:spcAft>
                      </a:pPr>
                      <a:r>
                        <a:rPr lang="en-US" sz="2000" smtClean="0">
                          <a:effectLst/>
                        </a:rPr>
                        <a:t>Sở</a:t>
                      </a:r>
                      <a:r>
                        <a:rPr lang="en-US" sz="2000" baseline="0" smtClean="0">
                          <a:effectLst/>
                        </a:rPr>
                        <a:t> thích</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9C5"/>
                    </a:solidFill>
                  </a:tcPr>
                </a:tc>
                <a:tc>
                  <a:txBody>
                    <a:bodyPr/>
                    <a:lstStyle/>
                    <a:p>
                      <a:pPr marL="0" marR="0" algn="just">
                        <a:lnSpc>
                          <a:spcPct val="150000"/>
                        </a:lnSpc>
                        <a:spcBef>
                          <a:spcPts val="0"/>
                        </a:spcBef>
                        <a:spcAft>
                          <a:spcPts val="0"/>
                        </a:spcAft>
                      </a:pPr>
                      <a:r>
                        <a:rPr lang="vi-VN" sz="2000" smtClean="0">
                          <a:effectLst/>
                        </a:rPr>
                        <a:t>Loại công việc yêu thích</a:t>
                      </a:r>
                      <a:r>
                        <a:rPr lang="en-US" sz="2000" smtClean="0">
                          <a:effectLst/>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5EB"/>
                    </a:solidFill>
                  </a:tcPr>
                </a:tc>
                <a:tc>
                  <a:txBody>
                    <a:bodyPr/>
                    <a:lstStyle/>
                    <a:p>
                      <a:pPr marL="0" marR="0" algn="just">
                        <a:lnSpc>
                          <a:spcPct val="150000"/>
                        </a:lnSpc>
                        <a:spcBef>
                          <a:spcPts val="0"/>
                        </a:spcBef>
                        <a:spcAft>
                          <a:spcPts val="0"/>
                        </a:spcAft>
                      </a:pPr>
                      <a:r>
                        <a:rPr lang="vi-VN"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 xmlns:a16="http://schemas.microsoft.com/office/drawing/2014/main" val="3845200698"/>
                  </a:ext>
                </a:extLst>
              </a:tr>
              <a:tr h="481935">
                <a:tc vMerge="1">
                  <a:txBody>
                    <a:bodyPr/>
                    <a:lstStyle/>
                    <a:p>
                      <a:endParaRPr lang="en-US"/>
                    </a:p>
                  </a:txBody>
                  <a:tcPr/>
                </a:tc>
                <a:tc>
                  <a:txBody>
                    <a:bodyPr/>
                    <a:lstStyle/>
                    <a:p>
                      <a:pPr marL="0" marR="0" algn="just">
                        <a:lnSpc>
                          <a:spcPct val="150000"/>
                        </a:lnSpc>
                        <a:spcBef>
                          <a:spcPts val="0"/>
                        </a:spcBef>
                        <a:spcAft>
                          <a:spcPts val="0"/>
                        </a:spcAft>
                      </a:pPr>
                      <a:r>
                        <a:rPr lang="vi-VN" sz="2000" smtClean="0">
                          <a:effectLst/>
                        </a:rPr>
                        <a:t>Đối tượng lao động yêu thích</a:t>
                      </a:r>
                      <a:r>
                        <a:rPr lang="en-US" sz="2000" smtClean="0">
                          <a:effectLst/>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5EB"/>
                    </a:solidFill>
                  </a:tcPr>
                </a:tc>
                <a:tc>
                  <a:txBody>
                    <a:bodyPr/>
                    <a:lstStyle/>
                    <a:p>
                      <a:pPr marL="0" marR="0" algn="just">
                        <a:lnSpc>
                          <a:spcPct val="150000"/>
                        </a:lnSpc>
                        <a:spcBef>
                          <a:spcPts val="0"/>
                        </a:spcBef>
                        <a:spcAft>
                          <a:spcPts val="0"/>
                        </a:spcAft>
                      </a:pPr>
                      <a:r>
                        <a:rPr lang="vi-VN"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 xmlns:a16="http://schemas.microsoft.com/office/drawing/2014/main" val="2235615022"/>
                  </a:ext>
                </a:extLst>
              </a:tr>
              <a:tr h="481935">
                <a:tc vMerge="1">
                  <a:txBody>
                    <a:bodyPr/>
                    <a:lstStyle/>
                    <a:p>
                      <a:endParaRPr lang="en-US"/>
                    </a:p>
                  </a:txBody>
                  <a:tcPr/>
                </a:tc>
                <a:tc>
                  <a:txBody>
                    <a:bodyPr/>
                    <a:lstStyle/>
                    <a:p>
                      <a:pPr marL="0" marR="0" algn="just">
                        <a:lnSpc>
                          <a:spcPct val="150000"/>
                        </a:lnSpc>
                        <a:spcBef>
                          <a:spcPts val="0"/>
                        </a:spcBef>
                        <a:spcAft>
                          <a:spcPts val="0"/>
                        </a:spcAft>
                      </a:pPr>
                      <a:r>
                        <a:rPr lang="vi-VN" sz="2000" smtClean="0">
                          <a:effectLst/>
                        </a:rPr>
                        <a:t>Môi trường làm việc yêu thích</a:t>
                      </a:r>
                      <a:r>
                        <a:rPr lang="en-US" sz="2000" smtClean="0">
                          <a:effectLst/>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5EB"/>
                    </a:solidFill>
                  </a:tcPr>
                </a:tc>
                <a:tc>
                  <a:txBody>
                    <a:bodyPr/>
                    <a:lstStyle/>
                    <a:p>
                      <a:pPr marL="0" marR="0" algn="just">
                        <a:lnSpc>
                          <a:spcPct val="150000"/>
                        </a:lnSpc>
                        <a:spcBef>
                          <a:spcPts val="0"/>
                        </a:spcBef>
                        <a:spcAft>
                          <a:spcPts val="0"/>
                        </a:spcAft>
                      </a:pPr>
                      <a:r>
                        <a:rPr lang="vi-VN"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 xmlns:a16="http://schemas.microsoft.com/office/drawing/2014/main" val="3126341416"/>
                  </a:ext>
                </a:extLst>
              </a:tr>
              <a:tr h="1028338">
                <a:tc>
                  <a:txBody>
                    <a:bodyPr/>
                    <a:lstStyle/>
                    <a:p>
                      <a:pPr marL="0" marR="0" algn="ctr">
                        <a:lnSpc>
                          <a:spcPct val="150000"/>
                        </a:lnSpc>
                        <a:spcBef>
                          <a:spcPts val="0"/>
                        </a:spcBef>
                        <a:spcAft>
                          <a:spcPts val="0"/>
                        </a:spcAft>
                      </a:pPr>
                      <a:r>
                        <a:rPr lang="en-US" sz="2000" smtClean="0">
                          <a:effectLst/>
                          <a:latin typeface="+mj-lt"/>
                          <a:ea typeface="Calibri" panose="020F0502020204030204" pitchFamily="34" charset="0"/>
                          <a:cs typeface="Times New Roman" panose="02020603050405020304" pitchFamily="18" charset="0"/>
                        </a:rPr>
                        <a:t>Cá</a:t>
                      </a:r>
                      <a:r>
                        <a:rPr lang="en-US" sz="2000" baseline="0" smtClean="0">
                          <a:effectLst/>
                          <a:latin typeface="+mj-lt"/>
                          <a:ea typeface="Calibri" panose="020F0502020204030204" pitchFamily="34" charset="0"/>
                          <a:cs typeface="Times New Roman" panose="02020603050405020304" pitchFamily="18" charset="0"/>
                        </a:rPr>
                        <a:t> tính</a:t>
                      </a:r>
                      <a:endParaRPr lang="en-US" sz="2000">
                        <a:effectLst/>
                        <a:latin typeface="+mj-lt"/>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9C5"/>
                    </a:solidFill>
                  </a:tcPr>
                </a:tc>
                <a:tc>
                  <a:txBody>
                    <a:bodyPr/>
                    <a:lstStyle/>
                    <a:p>
                      <a:pPr marL="0" marR="0" algn="just">
                        <a:lnSpc>
                          <a:spcPct val="150000"/>
                        </a:lnSpc>
                        <a:spcBef>
                          <a:spcPts val="0"/>
                        </a:spcBef>
                        <a:spcAft>
                          <a:spcPts val="0"/>
                        </a:spcAft>
                      </a:pPr>
                      <a:r>
                        <a:rPr lang="vi-VN" sz="2000" smtClean="0">
                          <a:effectLst/>
                          <a:latin typeface="+mn-lt"/>
                          <a:ea typeface="Calibri" panose="020F0502020204030204" pitchFamily="34" charset="0"/>
                          <a:cs typeface="Times New Roman" panose="02020603050405020304" pitchFamily="18" charset="0"/>
                        </a:rPr>
                        <a:t>5 nét cá tính đặc trưng, nổi trội của bản thân</a:t>
                      </a:r>
                      <a:r>
                        <a:rPr lang="en-US" sz="2000" smtClean="0">
                          <a:effectLst/>
                          <a:latin typeface="+mn-lt"/>
                          <a:ea typeface="Calibri" panose="020F0502020204030204" pitchFamily="34" charset="0"/>
                          <a:cs typeface="Times New Roman" panose="02020603050405020304" pitchFamily="18" charset="0"/>
                        </a:rPr>
                        <a:t>.</a:t>
                      </a:r>
                      <a:endParaRPr lang="en-US" sz="2000">
                        <a:effectLst/>
                        <a:latin typeface="+mn-lt"/>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5EB"/>
                    </a:solidFill>
                  </a:tcPr>
                </a:tc>
                <a:tc>
                  <a:txBody>
                    <a:bodyPr/>
                    <a:lstStyle/>
                    <a:p>
                      <a:pPr marL="0" marR="0" algn="just">
                        <a:lnSpc>
                          <a:spcPct val="150000"/>
                        </a:lnSpc>
                        <a:spcBef>
                          <a:spcPts val="0"/>
                        </a:spcBef>
                        <a:spcAft>
                          <a:spcPts val="0"/>
                        </a:spcAf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 xmlns:a16="http://schemas.microsoft.com/office/drawing/2014/main" val="413756821"/>
                  </a:ext>
                </a:extLst>
              </a:tr>
              <a:tr h="1028338">
                <a:tc>
                  <a:txBody>
                    <a:bodyPr/>
                    <a:lstStyle/>
                    <a:p>
                      <a:pPr marL="0" marR="0" algn="ctr">
                        <a:lnSpc>
                          <a:spcPct val="150000"/>
                        </a:lnSpc>
                        <a:spcBef>
                          <a:spcPts val="0"/>
                        </a:spcBef>
                        <a:spcAft>
                          <a:spcPts val="0"/>
                        </a:spcAft>
                      </a:pPr>
                      <a:r>
                        <a:rPr lang="en-US" sz="2000" smtClean="0">
                          <a:effectLst/>
                          <a:latin typeface="+mj-lt"/>
                          <a:ea typeface="Calibri" panose="020F0502020204030204" pitchFamily="34" charset="0"/>
                          <a:cs typeface="Times New Roman" panose="02020603050405020304" pitchFamily="18" charset="0"/>
                        </a:rPr>
                        <a:t>Bối cảnh gia đình</a:t>
                      </a:r>
                      <a:endParaRPr lang="en-US" sz="2000">
                        <a:effectLst/>
                        <a:latin typeface="+mj-lt"/>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9C5"/>
                    </a:solidFill>
                  </a:tcPr>
                </a:tc>
                <a:tc>
                  <a:txBody>
                    <a:bodyPr/>
                    <a:lstStyle/>
                    <a:p>
                      <a:pPr marL="0" marR="0" algn="just">
                        <a:lnSpc>
                          <a:spcPct val="150000"/>
                        </a:lnSpc>
                        <a:spcBef>
                          <a:spcPts val="0"/>
                        </a:spcBef>
                        <a:spcAft>
                          <a:spcPts val="0"/>
                        </a:spcAft>
                      </a:pPr>
                      <a:r>
                        <a:rPr lang="en-US" sz="2000" smtClean="0">
                          <a:effectLst/>
                          <a:latin typeface="+mj-lt"/>
                          <a:ea typeface="Calibri" panose="020F0502020204030204" pitchFamily="34" charset="0"/>
                          <a:cs typeface="Times New Roman" panose="02020603050405020304" pitchFamily="18" charset="0"/>
                        </a:rPr>
                        <a:t>Điều kiện kinh tế gia đình.</a:t>
                      </a:r>
                      <a:endParaRPr lang="en-US" sz="2000">
                        <a:effectLst/>
                        <a:latin typeface="+mj-lt"/>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5EB"/>
                    </a:solidFill>
                  </a:tcPr>
                </a:tc>
                <a:tc>
                  <a:txBody>
                    <a:bodyPr/>
                    <a:lstStyle/>
                    <a:p>
                      <a:pPr marL="0" marR="0" algn="just">
                        <a:lnSpc>
                          <a:spcPct val="150000"/>
                        </a:lnSpc>
                        <a:spcBef>
                          <a:spcPts val="0"/>
                        </a:spcBef>
                        <a:spcAft>
                          <a:spcPts val="0"/>
                        </a:spcAf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2190" marR="521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 xmlns:a16="http://schemas.microsoft.com/office/drawing/2014/main" val="3657316053"/>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0219" y="1596571"/>
            <a:ext cx="1902702" cy="3731410"/>
          </a:xfrm>
          <a:prstGeom prst="rect">
            <a:avLst/>
          </a:prstGeom>
        </p:spPr>
      </p:pic>
      <p:sp>
        <p:nvSpPr>
          <p:cNvPr id="15" name="Freeform 18"/>
          <p:cNvSpPr/>
          <p:nvPr/>
        </p:nvSpPr>
        <p:spPr>
          <a:xfrm>
            <a:off x="7387771" y="583438"/>
            <a:ext cx="1262743" cy="858665"/>
          </a:xfrm>
          <a:custGeom>
            <a:avLst/>
            <a:gdLst/>
            <a:ahLst/>
            <a:cxnLst/>
            <a:rect l="l" t="t" r="r" b="b"/>
            <a:pathLst>
              <a:path w="2365971" h="1608860">
                <a:moveTo>
                  <a:pt x="0" y="0"/>
                </a:moveTo>
                <a:lnTo>
                  <a:pt x="2365971" y="0"/>
                </a:lnTo>
                <a:lnTo>
                  <a:pt x="2365971" y="1608861"/>
                </a:lnTo>
                <a:lnTo>
                  <a:pt x="0" y="1608861"/>
                </a:lnTo>
                <a:lnTo>
                  <a:pt x="0" y="0"/>
                </a:lnTo>
                <a:close/>
              </a:path>
            </a:pathLst>
          </a:custGeom>
          <a:blipFill>
            <a:blip r:embed="rId3"/>
            <a:stretch>
              <a:fillRect/>
            </a:stretch>
          </a:blipFill>
        </p:spPr>
        <p:txBody>
          <a:bodyPr/>
          <a:lstStyle/>
          <a:p>
            <a:endParaRPr lang="en-US" sz="1200"/>
          </a:p>
        </p:txBody>
      </p:sp>
    </p:spTree>
    <p:extLst>
      <p:ext uri="{BB962C8B-B14F-4D97-AF65-F5344CB8AC3E}">
        <p14:creationId xmlns:p14="http://schemas.microsoft.com/office/powerpoint/2010/main" val="32292932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684;p23"/>
          <p:cNvGrpSpPr/>
          <p:nvPr/>
        </p:nvGrpSpPr>
        <p:grpSpPr>
          <a:xfrm>
            <a:off x="582838" y="903495"/>
            <a:ext cx="5385900" cy="2843700"/>
            <a:chOff x="709425" y="1247404"/>
            <a:chExt cx="5385900" cy="2843700"/>
          </a:xfrm>
        </p:grpSpPr>
        <p:sp>
          <p:nvSpPr>
            <p:cNvPr id="6" name="Google Shape;685;p23"/>
            <p:cNvSpPr/>
            <p:nvPr/>
          </p:nvSpPr>
          <p:spPr>
            <a:xfrm rot="5400000">
              <a:off x="2100975" y="94804"/>
              <a:ext cx="2839800" cy="5148900"/>
            </a:xfrm>
            <a:prstGeom prst="snip2SameRect">
              <a:avLst>
                <a:gd name="adj1" fmla="val 41292"/>
                <a:gd name="adj2" fmla="val 0"/>
              </a:avLst>
            </a:prstGeom>
            <a:solidFill>
              <a:srgbClr val="E0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86;p23"/>
            <p:cNvSpPr/>
            <p:nvPr/>
          </p:nvSpPr>
          <p:spPr>
            <a:xfrm rot="-5400000">
              <a:off x="-546825" y="2503654"/>
              <a:ext cx="2843700" cy="331200"/>
            </a:xfrm>
            <a:prstGeom prst="round2SameRect">
              <a:avLst>
                <a:gd name="adj1" fmla="val 50000"/>
                <a:gd name="adj2" fmla="val 0"/>
              </a:avLst>
            </a:prstGeom>
            <a:solidFill>
              <a:srgbClr val="E0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roup 77"/>
          <p:cNvGrpSpPr/>
          <p:nvPr/>
        </p:nvGrpSpPr>
        <p:grpSpPr>
          <a:xfrm>
            <a:off x="5346700" y="1247404"/>
            <a:ext cx="3312671" cy="3395677"/>
            <a:chOff x="5582725" y="1685004"/>
            <a:chExt cx="2848046" cy="2919410"/>
          </a:xfrm>
        </p:grpSpPr>
        <p:sp>
          <p:nvSpPr>
            <p:cNvPr id="8" name="Google Shape;687;p23"/>
            <p:cNvSpPr/>
            <p:nvPr/>
          </p:nvSpPr>
          <p:spPr>
            <a:xfrm>
              <a:off x="5582725" y="4352575"/>
              <a:ext cx="2848046" cy="251839"/>
            </a:xfrm>
            <a:custGeom>
              <a:avLst/>
              <a:gdLst/>
              <a:ahLst/>
              <a:cxnLst/>
              <a:rect l="l" t="t" r="r" b="b"/>
              <a:pathLst>
                <a:path w="161683" h="9441" extrusionOk="0">
                  <a:moveTo>
                    <a:pt x="80825" y="1"/>
                  </a:moveTo>
                  <a:cubicBezTo>
                    <a:pt x="36193" y="1"/>
                    <a:pt x="1" y="2136"/>
                    <a:pt x="1" y="4738"/>
                  </a:cubicBezTo>
                  <a:cubicBezTo>
                    <a:pt x="1" y="7339"/>
                    <a:pt x="36193" y="9441"/>
                    <a:pt x="80859" y="9441"/>
                  </a:cubicBezTo>
                  <a:cubicBezTo>
                    <a:pt x="125490" y="9441"/>
                    <a:pt x="161683" y="7339"/>
                    <a:pt x="161683" y="4738"/>
                  </a:cubicBezTo>
                  <a:cubicBezTo>
                    <a:pt x="161683" y="2136"/>
                    <a:pt x="125490" y="1"/>
                    <a:pt x="80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689;p23"/>
            <p:cNvGrpSpPr/>
            <p:nvPr/>
          </p:nvGrpSpPr>
          <p:grpSpPr>
            <a:xfrm>
              <a:off x="5960047" y="1685004"/>
              <a:ext cx="1864555" cy="2793500"/>
              <a:chOff x="1643947" y="1685004"/>
              <a:chExt cx="1864555" cy="2793500"/>
            </a:xfrm>
          </p:grpSpPr>
          <p:sp>
            <p:nvSpPr>
              <p:cNvPr id="10" name="Google Shape;690;p23"/>
              <p:cNvSpPr/>
              <p:nvPr/>
            </p:nvSpPr>
            <p:spPr>
              <a:xfrm>
                <a:off x="1704374" y="2795230"/>
                <a:ext cx="651366" cy="350898"/>
              </a:xfrm>
              <a:custGeom>
                <a:avLst/>
                <a:gdLst/>
                <a:ahLst/>
                <a:cxnLst/>
                <a:rect l="l" t="t" r="r" b="b"/>
                <a:pathLst>
                  <a:path w="7427" h="4001" extrusionOk="0">
                    <a:moveTo>
                      <a:pt x="6061" y="0"/>
                    </a:moveTo>
                    <a:cubicBezTo>
                      <a:pt x="6061" y="0"/>
                      <a:pt x="4388" y="2866"/>
                      <a:pt x="2865" y="2866"/>
                    </a:cubicBezTo>
                    <a:cubicBezTo>
                      <a:pt x="2820" y="2866"/>
                      <a:pt x="2775" y="2864"/>
                      <a:pt x="2731" y="2859"/>
                    </a:cubicBezTo>
                    <a:cubicBezTo>
                      <a:pt x="1506" y="2718"/>
                      <a:pt x="842" y="485"/>
                      <a:pt x="842" y="485"/>
                    </a:cubicBezTo>
                    <a:lnTo>
                      <a:pt x="0" y="523"/>
                    </a:lnTo>
                    <a:cubicBezTo>
                      <a:pt x="0" y="523"/>
                      <a:pt x="434" y="3433"/>
                      <a:pt x="2476" y="3931"/>
                    </a:cubicBezTo>
                    <a:cubicBezTo>
                      <a:pt x="2667" y="3978"/>
                      <a:pt x="2856" y="4001"/>
                      <a:pt x="3041" y="4001"/>
                    </a:cubicBezTo>
                    <a:cubicBezTo>
                      <a:pt x="5526" y="4001"/>
                      <a:pt x="7427" y="0"/>
                      <a:pt x="7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91;p23"/>
              <p:cNvSpPr/>
              <p:nvPr/>
            </p:nvSpPr>
            <p:spPr>
              <a:xfrm>
                <a:off x="1665171" y="2664290"/>
                <a:ext cx="162337" cy="244076"/>
              </a:xfrm>
              <a:custGeom>
                <a:avLst/>
                <a:gdLst/>
                <a:ahLst/>
                <a:cxnLst/>
                <a:rect l="l" t="t" r="r" b="b"/>
                <a:pathLst>
                  <a:path w="1851" h="2783" extrusionOk="0">
                    <a:moveTo>
                      <a:pt x="1659" y="0"/>
                    </a:moveTo>
                    <a:lnTo>
                      <a:pt x="256" y="358"/>
                    </a:lnTo>
                    <a:cubicBezTo>
                      <a:pt x="1" y="1493"/>
                      <a:pt x="626" y="2782"/>
                      <a:pt x="626" y="2782"/>
                    </a:cubicBezTo>
                    <a:lnTo>
                      <a:pt x="1417" y="2348"/>
                    </a:lnTo>
                    <a:lnTo>
                      <a:pt x="1417" y="2335"/>
                    </a:lnTo>
                    <a:cubicBezTo>
                      <a:pt x="1851" y="1008"/>
                      <a:pt x="1659" y="0"/>
                      <a:pt x="1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2;p23"/>
              <p:cNvSpPr/>
              <p:nvPr/>
            </p:nvSpPr>
            <p:spPr>
              <a:xfrm>
                <a:off x="2196736" y="2845571"/>
                <a:ext cx="98578" cy="63847"/>
              </a:xfrm>
              <a:custGeom>
                <a:avLst/>
                <a:gdLst/>
                <a:ahLst/>
                <a:cxnLst/>
                <a:rect l="l" t="t" r="r" b="b"/>
                <a:pathLst>
                  <a:path w="1124" h="728" extrusionOk="0">
                    <a:moveTo>
                      <a:pt x="77" y="0"/>
                    </a:moveTo>
                    <a:cubicBezTo>
                      <a:pt x="52" y="39"/>
                      <a:pt x="26" y="77"/>
                      <a:pt x="1" y="115"/>
                    </a:cubicBezTo>
                    <a:lnTo>
                      <a:pt x="1047" y="728"/>
                    </a:lnTo>
                    <a:cubicBezTo>
                      <a:pt x="1073" y="690"/>
                      <a:pt x="1098" y="651"/>
                      <a:pt x="1124" y="613"/>
                    </a:cubicBezTo>
                    <a:lnTo>
                      <a:pt x="7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3;p23"/>
              <p:cNvSpPr/>
              <p:nvPr/>
            </p:nvSpPr>
            <p:spPr>
              <a:xfrm>
                <a:off x="2149727" y="2907138"/>
                <a:ext cx="96385" cy="71653"/>
              </a:xfrm>
              <a:custGeom>
                <a:avLst/>
                <a:gdLst/>
                <a:ahLst/>
                <a:cxnLst/>
                <a:rect l="l" t="t" r="r" b="b"/>
                <a:pathLst>
                  <a:path w="1099" h="817" extrusionOk="0">
                    <a:moveTo>
                      <a:pt x="90" y="0"/>
                    </a:moveTo>
                    <a:cubicBezTo>
                      <a:pt x="65" y="26"/>
                      <a:pt x="39" y="64"/>
                      <a:pt x="1" y="102"/>
                    </a:cubicBezTo>
                    <a:lnTo>
                      <a:pt x="1009" y="817"/>
                    </a:lnTo>
                    <a:cubicBezTo>
                      <a:pt x="1047" y="779"/>
                      <a:pt x="1073" y="740"/>
                      <a:pt x="1098" y="702"/>
                    </a:cubicBezTo>
                    <a:lnTo>
                      <a:pt x="9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4;p23"/>
              <p:cNvSpPr/>
              <p:nvPr/>
            </p:nvSpPr>
            <p:spPr>
              <a:xfrm>
                <a:off x="2098246" y="2963092"/>
                <a:ext cx="89632" cy="80686"/>
              </a:xfrm>
              <a:custGeom>
                <a:avLst/>
                <a:gdLst/>
                <a:ahLst/>
                <a:cxnLst/>
                <a:rect l="l" t="t" r="r" b="b"/>
                <a:pathLst>
                  <a:path w="1022" h="920" extrusionOk="0">
                    <a:moveTo>
                      <a:pt x="90" y="0"/>
                    </a:moveTo>
                    <a:cubicBezTo>
                      <a:pt x="65" y="39"/>
                      <a:pt x="26" y="64"/>
                      <a:pt x="1" y="102"/>
                    </a:cubicBezTo>
                    <a:lnTo>
                      <a:pt x="920" y="919"/>
                    </a:lnTo>
                    <a:cubicBezTo>
                      <a:pt x="958" y="894"/>
                      <a:pt x="983" y="855"/>
                      <a:pt x="1022" y="830"/>
                    </a:cubicBezTo>
                    <a:lnTo>
                      <a:pt x="9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5;p23"/>
              <p:cNvSpPr/>
              <p:nvPr/>
            </p:nvSpPr>
            <p:spPr>
              <a:xfrm>
                <a:off x="2044572" y="3007821"/>
                <a:ext cx="75073" cy="92965"/>
              </a:xfrm>
              <a:custGeom>
                <a:avLst/>
                <a:gdLst/>
                <a:ahLst/>
                <a:cxnLst/>
                <a:rect l="l" t="t" r="r" b="b"/>
                <a:pathLst>
                  <a:path w="856" h="1060" extrusionOk="0">
                    <a:moveTo>
                      <a:pt x="115" y="1"/>
                    </a:moveTo>
                    <a:cubicBezTo>
                      <a:pt x="77" y="26"/>
                      <a:pt x="39" y="52"/>
                      <a:pt x="0" y="77"/>
                    </a:cubicBezTo>
                    <a:lnTo>
                      <a:pt x="741" y="1060"/>
                    </a:lnTo>
                    <a:cubicBezTo>
                      <a:pt x="779" y="1034"/>
                      <a:pt x="817" y="1009"/>
                      <a:pt x="855" y="983"/>
                    </a:cubicBezTo>
                    <a:lnTo>
                      <a:pt x="1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96;p23"/>
              <p:cNvSpPr/>
              <p:nvPr/>
            </p:nvSpPr>
            <p:spPr>
              <a:xfrm>
                <a:off x="1998703" y="3034745"/>
                <a:ext cx="56042" cy="98490"/>
              </a:xfrm>
              <a:custGeom>
                <a:avLst/>
                <a:gdLst/>
                <a:ahLst/>
                <a:cxnLst/>
                <a:rect l="l" t="t" r="r" b="b"/>
                <a:pathLst>
                  <a:path w="639" h="1123" extrusionOk="0">
                    <a:moveTo>
                      <a:pt x="115" y="0"/>
                    </a:moveTo>
                    <a:cubicBezTo>
                      <a:pt x="77" y="13"/>
                      <a:pt x="39" y="26"/>
                      <a:pt x="0" y="51"/>
                    </a:cubicBezTo>
                    <a:lnTo>
                      <a:pt x="511" y="1123"/>
                    </a:lnTo>
                    <a:cubicBezTo>
                      <a:pt x="562" y="1110"/>
                      <a:pt x="600" y="1097"/>
                      <a:pt x="638" y="1072"/>
                    </a:cubicBezTo>
                    <a:lnTo>
                      <a:pt x="1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7;p23"/>
              <p:cNvSpPr/>
              <p:nvPr/>
            </p:nvSpPr>
            <p:spPr>
              <a:xfrm>
                <a:off x="1948275" y="3045883"/>
                <a:ext cx="14646" cy="99718"/>
              </a:xfrm>
              <a:custGeom>
                <a:avLst/>
                <a:gdLst/>
                <a:ahLst/>
                <a:cxnLst/>
                <a:rect l="l" t="t" r="r" b="b"/>
                <a:pathLst>
                  <a:path w="167" h="1137" extrusionOk="0">
                    <a:moveTo>
                      <a:pt x="1" y="1"/>
                    </a:moveTo>
                    <a:lnTo>
                      <a:pt x="39" y="1136"/>
                    </a:lnTo>
                    <a:lnTo>
                      <a:pt x="167" y="1136"/>
                    </a:lnTo>
                    <a:lnTo>
                      <a:pt x="129" y="13"/>
                    </a:lnTo>
                    <a:cubicBezTo>
                      <a:pt x="90" y="13"/>
                      <a:pt x="39" y="1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8;p23"/>
              <p:cNvSpPr/>
              <p:nvPr/>
            </p:nvSpPr>
            <p:spPr>
              <a:xfrm>
                <a:off x="1857678" y="3023519"/>
                <a:ext cx="44816" cy="95245"/>
              </a:xfrm>
              <a:custGeom>
                <a:avLst/>
                <a:gdLst/>
                <a:ahLst/>
                <a:cxnLst/>
                <a:rect l="l" t="t" r="r" b="b"/>
                <a:pathLst>
                  <a:path w="511" h="1086" extrusionOk="0">
                    <a:moveTo>
                      <a:pt x="383" y="0"/>
                    </a:moveTo>
                    <a:lnTo>
                      <a:pt x="0" y="1009"/>
                    </a:lnTo>
                    <a:cubicBezTo>
                      <a:pt x="39" y="1047"/>
                      <a:pt x="77" y="1060"/>
                      <a:pt x="115" y="1085"/>
                    </a:cubicBezTo>
                    <a:lnTo>
                      <a:pt x="511" y="90"/>
                    </a:lnTo>
                    <a:cubicBezTo>
                      <a:pt x="460" y="64"/>
                      <a:pt x="421" y="39"/>
                      <a:pt x="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99;p23"/>
              <p:cNvSpPr/>
              <p:nvPr/>
            </p:nvSpPr>
            <p:spPr>
              <a:xfrm>
                <a:off x="1797251" y="2988789"/>
                <a:ext cx="66128" cy="78494"/>
              </a:xfrm>
              <a:custGeom>
                <a:avLst/>
                <a:gdLst/>
                <a:ahLst/>
                <a:cxnLst/>
                <a:rect l="l" t="t" r="r" b="b"/>
                <a:pathLst>
                  <a:path w="754" h="895" extrusionOk="0">
                    <a:moveTo>
                      <a:pt x="664" y="1"/>
                    </a:moveTo>
                    <a:lnTo>
                      <a:pt x="0" y="792"/>
                    </a:lnTo>
                    <a:cubicBezTo>
                      <a:pt x="26" y="830"/>
                      <a:pt x="64" y="856"/>
                      <a:pt x="90" y="894"/>
                    </a:cubicBezTo>
                    <a:lnTo>
                      <a:pt x="753" y="116"/>
                    </a:lnTo>
                    <a:cubicBezTo>
                      <a:pt x="728" y="77"/>
                      <a:pt x="702" y="39"/>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00;p23"/>
              <p:cNvSpPr/>
              <p:nvPr/>
            </p:nvSpPr>
            <p:spPr>
              <a:xfrm>
                <a:off x="1753575" y="2936255"/>
                <a:ext cx="72881" cy="63847"/>
              </a:xfrm>
              <a:custGeom>
                <a:avLst/>
                <a:gdLst/>
                <a:ahLst/>
                <a:cxnLst/>
                <a:rect l="l" t="t" r="r" b="b"/>
                <a:pathLst>
                  <a:path w="831" h="728" extrusionOk="0">
                    <a:moveTo>
                      <a:pt x="766" y="0"/>
                    </a:moveTo>
                    <a:lnTo>
                      <a:pt x="1" y="600"/>
                    </a:lnTo>
                    <a:cubicBezTo>
                      <a:pt x="13" y="651"/>
                      <a:pt x="39" y="689"/>
                      <a:pt x="64" y="727"/>
                    </a:cubicBezTo>
                    <a:lnTo>
                      <a:pt x="830" y="115"/>
                    </a:lnTo>
                    <a:cubicBezTo>
                      <a:pt x="805" y="77"/>
                      <a:pt x="779" y="38"/>
                      <a:pt x="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1;p23"/>
              <p:cNvSpPr/>
              <p:nvPr/>
            </p:nvSpPr>
            <p:spPr>
              <a:xfrm>
                <a:off x="1726738" y="2362067"/>
                <a:ext cx="291085" cy="443336"/>
              </a:xfrm>
              <a:custGeom>
                <a:avLst/>
                <a:gdLst/>
                <a:ahLst/>
                <a:cxnLst/>
                <a:rect l="l" t="t" r="r" b="b"/>
                <a:pathLst>
                  <a:path w="3319" h="5055" extrusionOk="0">
                    <a:moveTo>
                      <a:pt x="217" y="1"/>
                    </a:moveTo>
                    <a:cubicBezTo>
                      <a:pt x="90" y="1"/>
                      <a:pt x="0" y="141"/>
                      <a:pt x="13" y="269"/>
                    </a:cubicBezTo>
                    <a:lnTo>
                      <a:pt x="524" y="4824"/>
                    </a:lnTo>
                    <a:cubicBezTo>
                      <a:pt x="536" y="4952"/>
                      <a:pt x="664" y="5054"/>
                      <a:pt x="792" y="5054"/>
                    </a:cubicBezTo>
                    <a:lnTo>
                      <a:pt x="3101" y="5054"/>
                    </a:lnTo>
                    <a:cubicBezTo>
                      <a:pt x="3229" y="5054"/>
                      <a:pt x="3318" y="4939"/>
                      <a:pt x="3305" y="4824"/>
                    </a:cubicBezTo>
                    <a:lnTo>
                      <a:pt x="2795" y="269"/>
                    </a:lnTo>
                    <a:cubicBezTo>
                      <a:pt x="2769" y="141"/>
                      <a:pt x="2655" y="1"/>
                      <a:pt x="2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2;p23"/>
              <p:cNvSpPr/>
              <p:nvPr/>
            </p:nvSpPr>
            <p:spPr>
              <a:xfrm>
                <a:off x="1725598" y="2362067"/>
                <a:ext cx="269773" cy="443336"/>
              </a:xfrm>
              <a:custGeom>
                <a:avLst/>
                <a:gdLst/>
                <a:ahLst/>
                <a:cxnLst/>
                <a:rect l="l" t="t" r="r" b="b"/>
                <a:pathLst>
                  <a:path w="3076" h="5055" extrusionOk="0">
                    <a:moveTo>
                      <a:pt x="358" y="1"/>
                    </a:moveTo>
                    <a:cubicBezTo>
                      <a:pt x="230" y="1"/>
                      <a:pt x="1" y="103"/>
                      <a:pt x="26" y="231"/>
                    </a:cubicBezTo>
                    <a:lnTo>
                      <a:pt x="537" y="4850"/>
                    </a:lnTo>
                    <a:cubicBezTo>
                      <a:pt x="562" y="4978"/>
                      <a:pt x="792" y="5054"/>
                      <a:pt x="932" y="5054"/>
                    </a:cubicBezTo>
                    <a:lnTo>
                      <a:pt x="2885" y="5054"/>
                    </a:lnTo>
                    <a:cubicBezTo>
                      <a:pt x="3012" y="5054"/>
                      <a:pt x="3076" y="4965"/>
                      <a:pt x="3063" y="4837"/>
                    </a:cubicBezTo>
                    <a:lnTo>
                      <a:pt x="2540" y="231"/>
                    </a:lnTo>
                    <a:lnTo>
                      <a:pt x="2553" y="231"/>
                    </a:lnTo>
                    <a:cubicBezTo>
                      <a:pt x="2527" y="103"/>
                      <a:pt x="2451" y="1"/>
                      <a:pt x="2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3;p23"/>
              <p:cNvSpPr/>
              <p:nvPr/>
            </p:nvSpPr>
            <p:spPr>
              <a:xfrm>
                <a:off x="1643947" y="3630070"/>
                <a:ext cx="661452" cy="848434"/>
              </a:xfrm>
              <a:custGeom>
                <a:avLst/>
                <a:gdLst/>
                <a:ahLst/>
                <a:cxnLst/>
                <a:rect l="l" t="t" r="r" b="b"/>
                <a:pathLst>
                  <a:path w="7542" h="9674" extrusionOk="0">
                    <a:moveTo>
                      <a:pt x="3777" y="1"/>
                    </a:moveTo>
                    <a:cubicBezTo>
                      <a:pt x="1684" y="1"/>
                      <a:pt x="0" y="2170"/>
                      <a:pt x="0" y="4837"/>
                    </a:cubicBezTo>
                    <a:cubicBezTo>
                      <a:pt x="0" y="7504"/>
                      <a:pt x="1684" y="9673"/>
                      <a:pt x="3777" y="9673"/>
                    </a:cubicBezTo>
                    <a:cubicBezTo>
                      <a:pt x="5857" y="9673"/>
                      <a:pt x="7542" y="7504"/>
                      <a:pt x="7542" y="4837"/>
                    </a:cubicBezTo>
                    <a:cubicBezTo>
                      <a:pt x="7542" y="2170"/>
                      <a:pt x="5857" y="1"/>
                      <a:pt x="3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4;p23"/>
              <p:cNvSpPr/>
              <p:nvPr/>
            </p:nvSpPr>
            <p:spPr>
              <a:xfrm>
                <a:off x="1820755" y="3756537"/>
                <a:ext cx="465613" cy="596640"/>
              </a:xfrm>
              <a:custGeom>
                <a:avLst/>
                <a:gdLst/>
                <a:ahLst/>
                <a:cxnLst/>
                <a:rect l="l" t="t" r="r" b="b"/>
                <a:pathLst>
                  <a:path w="5309" h="6803" extrusionOk="0">
                    <a:moveTo>
                      <a:pt x="2654" y="1"/>
                    </a:moveTo>
                    <a:cubicBezTo>
                      <a:pt x="1187" y="1"/>
                      <a:pt x="0" y="1519"/>
                      <a:pt x="0" y="3395"/>
                    </a:cubicBezTo>
                    <a:cubicBezTo>
                      <a:pt x="0" y="5271"/>
                      <a:pt x="1187" y="6802"/>
                      <a:pt x="2654" y="6802"/>
                    </a:cubicBezTo>
                    <a:cubicBezTo>
                      <a:pt x="4122" y="6802"/>
                      <a:pt x="5309" y="5271"/>
                      <a:pt x="5309" y="3395"/>
                    </a:cubicBezTo>
                    <a:cubicBezTo>
                      <a:pt x="5309" y="1519"/>
                      <a:pt x="4122" y="1"/>
                      <a:pt x="2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5;p23"/>
              <p:cNvSpPr/>
              <p:nvPr/>
            </p:nvSpPr>
            <p:spPr>
              <a:xfrm>
                <a:off x="1962833" y="3574116"/>
                <a:ext cx="1271511" cy="532793"/>
              </a:xfrm>
              <a:custGeom>
                <a:avLst/>
                <a:gdLst/>
                <a:ahLst/>
                <a:cxnLst/>
                <a:rect l="l" t="t" r="r" b="b"/>
                <a:pathLst>
                  <a:path w="14498" h="6075" extrusionOk="0">
                    <a:moveTo>
                      <a:pt x="1762" y="1"/>
                    </a:moveTo>
                    <a:cubicBezTo>
                      <a:pt x="1570" y="1"/>
                      <a:pt x="1392" y="116"/>
                      <a:pt x="1315" y="294"/>
                    </a:cubicBezTo>
                    <a:lnTo>
                      <a:pt x="1" y="3318"/>
                    </a:lnTo>
                    <a:lnTo>
                      <a:pt x="2132" y="5641"/>
                    </a:lnTo>
                    <a:lnTo>
                      <a:pt x="11549" y="6075"/>
                    </a:lnTo>
                    <a:lnTo>
                      <a:pt x="14497" y="2987"/>
                    </a:lnTo>
                    <a:lnTo>
                      <a:pt x="13234" y="281"/>
                    </a:lnTo>
                    <a:cubicBezTo>
                      <a:pt x="13157" y="103"/>
                      <a:pt x="12978" y="1"/>
                      <a:pt x="12800" y="1"/>
                    </a:cubicBezTo>
                    <a:lnTo>
                      <a:pt x="9546" y="1"/>
                    </a:lnTo>
                    <a:cubicBezTo>
                      <a:pt x="9457" y="1"/>
                      <a:pt x="9367" y="26"/>
                      <a:pt x="9291" y="77"/>
                    </a:cubicBezTo>
                    <a:lnTo>
                      <a:pt x="7708" y="1085"/>
                    </a:lnTo>
                    <a:cubicBezTo>
                      <a:pt x="7632" y="1136"/>
                      <a:pt x="7542" y="1162"/>
                      <a:pt x="7453" y="1162"/>
                    </a:cubicBezTo>
                    <a:lnTo>
                      <a:pt x="5628" y="1162"/>
                    </a:lnTo>
                    <a:cubicBezTo>
                      <a:pt x="5501" y="1162"/>
                      <a:pt x="5373" y="1111"/>
                      <a:pt x="5271" y="1009"/>
                    </a:cubicBezTo>
                    <a:lnTo>
                      <a:pt x="4620" y="307"/>
                    </a:lnTo>
                    <a:lnTo>
                      <a:pt x="4480" y="154"/>
                    </a:lnTo>
                    <a:cubicBezTo>
                      <a:pt x="4391" y="52"/>
                      <a:pt x="4263" y="1"/>
                      <a:pt x="4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06;p23"/>
              <p:cNvSpPr/>
              <p:nvPr/>
            </p:nvSpPr>
            <p:spPr>
              <a:xfrm>
                <a:off x="2695938" y="3612179"/>
                <a:ext cx="500343" cy="427637"/>
              </a:xfrm>
              <a:custGeom>
                <a:avLst/>
                <a:gdLst/>
                <a:ahLst/>
                <a:cxnLst/>
                <a:rect l="l" t="t" r="r" b="b"/>
                <a:pathLst>
                  <a:path w="5705" h="4876" extrusionOk="0">
                    <a:moveTo>
                      <a:pt x="0" y="2770"/>
                    </a:moveTo>
                    <a:lnTo>
                      <a:pt x="0" y="2897"/>
                    </a:lnTo>
                    <a:lnTo>
                      <a:pt x="35" y="2838"/>
                    </a:lnTo>
                    <a:lnTo>
                      <a:pt x="35" y="2838"/>
                    </a:lnTo>
                    <a:lnTo>
                      <a:pt x="0" y="2770"/>
                    </a:lnTo>
                    <a:close/>
                    <a:moveTo>
                      <a:pt x="2004" y="1"/>
                    </a:moveTo>
                    <a:cubicBezTo>
                      <a:pt x="1825" y="1"/>
                      <a:pt x="1672" y="90"/>
                      <a:pt x="1582" y="230"/>
                    </a:cubicBezTo>
                    <a:lnTo>
                      <a:pt x="35" y="2838"/>
                    </a:lnTo>
                    <a:lnTo>
                      <a:pt x="35" y="2838"/>
                    </a:lnTo>
                    <a:lnTo>
                      <a:pt x="1008" y="4747"/>
                    </a:lnTo>
                    <a:lnTo>
                      <a:pt x="4403" y="4875"/>
                    </a:lnTo>
                    <a:lnTo>
                      <a:pt x="5704" y="2604"/>
                    </a:lnTo>
                    <a:lnTo>
                      <a:pt x="4734" y="294"/>
                    </a:lnTo>
                    <a:cubicBezTo>
                      <a:pt x="4658" y="115"/>
                      <a:pt x="4479" y="1"/>
                      <a:pt x="4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07;p23"/>
              <p:cNvSpPr/>
              <p:nvPr/>
            </p:nvSpPr>
            <p:spPr>
              <a:xfrm>
                <a:off x="2062463" y="3580869"/>
                <a:ext cx="715214" cy="223904"/>
              </a:xfrm>
              <a:custGeom>
                <a:avLst/>
                <a:gdLst/>
                <a:ahLst/>
                <a:cxnLst/>
                <a:rect l="l" t="t" r="r" b="b"/>
                <a:pathLst>
                  <a:path w="8155" h="2553" extrusionOk="0">
                    <a:moveTo>
                      <a:pt x="8155" y="0"/>
                    </a:moveTo>
                    <a:lnTo>
                      <a:pt x="6572" y="1008"/>
                    </a:lnTo>
                    <a:cubicBezTo>
                      <a:pt x="6496" y="1059"/>
                      <a:pt x="6406" y="1085"/>
                      <a:pt x="6317" y="1085"/>
                    </a:cubicBezTo>
                    <a:lnTo>
                      <a:pt x="4492" y="1085"/>
                    </a:lnTo>
                    <a:cubicBezTo>
                      <a:pt x="4365" y="1085"/>
                      <a:pt x="4237" y="1034"/>
                      <a:pt x="4135" y="932"/>
                    </a:cubicBezTo>
                    <a:lnTo>
                      <a:pt x="3484" y="230"/>
                    </a:lnTo>
                    <a:lnTo>
                      <a:pt x="1149" y="230"/>
                    </a:lnTo>
                    <a:cubicBezTo>
                      <a:pt x="983" y="230"/>
                      <a:pt x="830" y="332"/>
                      <a:pt x="766" y="485"/>
                    </a:cubicBezTo>
                    <a:lnTo>
                      <a:pt x="90" y="2093"/>
                    </a:lnTo>
                    <a:cubicBezTo>
                      <a:pt x="1" y="2310"/>
                      <a:pt x="166" y="2552"/>
                      <a:pt x="396" y="2552"/>
                    </a:cubicBezTo>
                    <a:lnTo>
                      <a:pt x="6330" y="2552"/>
                    </a:lnTo>
                    <a:cubicBezTo>
                      <a:pt x="6521" y="2552"/>
                      <a:pt x="6687" y="2450"/>
                      <a:pt x="6789" y="2284"/>
                    </a:cubicBezTo>
                    <a:lnTo>
                      <a:pt x="81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08;p23"/>
              <p:cNvSpPr/>
              <p:nvPr/>
            </p:nvSpPr>
            <p:spPr>
              <a:xfrm>
                <a:off x="1872236" y="3835995"/>
                <a:ext cx="1186352" cy="466753"/>
              </a:xfrm>
              <a:custGeom>
                <a:avLst/>
                <a:gdLst/>
                <a:ahLst/>
                <a:cxnLst/>
                <a:rect l="l" t="t" r="r" b="b"/>
                <a:pathLst>
                  <a:path w="13527" h="5322" extrusionOk="0">
                    <a:moveTo>
                      <a:pt x="574" y="1"/>
                    </a:moveTo>
                    <a:cubicBezTo>
                      <a:pt x="255" y="1"/>
                      <a:pt x="0" y="256"/>
                      <a:pt x="0" y="575"/>
                    </a:cubicBezTo>
                    <a:lnTo>
                      <a:pt x="0" y="1915"/>
                    </a:lnTo>
                    <a:cubicBezTo>
                      <a:pt x="0" y="2259"/>
                      <a:pt x="115" y="2591"/>
                      <a:pt x="332" y="2859"/>
                    </a:cubicBezTo>
                    <a:lnTo>
                      <a:pt x="1978" y="4811"/>
                    </a:lnTo>
                    <a:cubicBezTo>
                      <a:pt x="2259" y="5130"/>
                      <a:pt x="2667" y="5322"/>
                      <a:pt x="3088" y="5322"/>
                    </a:cubicBezTo>
                    <a:lnTo>
                      <a:pt x="12940" y="5322"/>
                    </a:lnTo>
                    <a:cubicBezTo>
                      <a:pt x="13259" y="5322"/>
                      <a:pt x="13527" y="5054"/>
                      <a:pt x="13527" y="4735"/>
                    </a:cubicBezTo>
                    <a:lnTo>
                      <a:pt x="13527" y="575"/>
                    </a:lnTo>
                    <a:cubicBezTo>
                      <a:pt x="13527" y="256"/>
                      <a:pt x="13259" y="1"/>
                      <a:pt x="12940"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09;p23"/>
              <p:cNvSpPr/>
              <p:nvPr/>
            </p:nvSpPr>
            <p:spPr>
              <a:xfrm>
                <a:off x="1872236" y="3835995"/>
                <a:ext cx="1186352" cy="466753"/>
              </a:xfrm>
              <a:custGeom>
                <a:avLst/>
                <a:gdLst/>
                <a:ahLst/>
                <a:cxnLst/>
                <a:rect l="l" t="t" r="r" b="b"/>
                <a:pathLst>
                  <a:path w="13527" h="5322" extrusionOk="0">
                    <a:moveTo>
                      <a:pt x="574" y="1"/>
                    </a:moveTo>
                    <a:cubicBezTo>
                      <a:pt x="255" y="1"/>
                      <a:pt x="0" y="256"/>
                      <a:pt x="0" y="575"/>
                    </a:cubicBezTo>
                    <a:lnTo>
                      <a:pt x="0" y="1915"/>
                    </a:lnTo>
                    <a:cubicBezTo>
                      <a:pt x="0" y="2259"/>
                      <a:pt x="115" y="2591"/>
                      <a:pt x="332" y="2859"/>
                    </a:cubicBezTo>
                    <a:lnTo>
                      <a:pt x="1978" y="4811"/>
                    </a:lnTo>
                    <a:cubicBezTo>
                      <a:pt x="2259" y="5130"/>
                      <a:pt x="2667" y="5322"/>
                      <a:pt x="3088" y="5322"/>
                    </a:cubicBezTo>
                    <a:lnTo>
                      <a:pt x="12940" y="5322"/>
                    </a:lnTo>
                    <a:cubicBezTo>
                      <a:pt x="13259" y="5322"/>
                      <a:pt x="13527" y="5054"/>
                      <a:pt x="13527" y="4735"/>
                    </a:cubicBezTo>
                    <a:lnTo>
                      <a:pt x="13527" y="575"/>
                    </a:lnTo>
                    <a:cubicBezTo>
                      <a:pt x="13527" y="256"/>
                      <a:pt x="13259" y="1"/>
                      <a:pt x="12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10;p23"/>
              <p:cNvSpPr/>
              <p:nvPr/>
            </p:nvSpPr>
            <p:spPr>
              <a:xfrm>
                <a:off x="2613060" y="3835995"/>
                <a:ext cx="445529" cy="466753"/>
              </a:xfrm>
              <a:custGeom>
                <a:avLst/>
                <a:gdLst/>
                <a:ahLst/>
                <a:cxnLst/>
                <a:rect l="l" t="t" r="r" b="b"/>
                <a:pathLst>
                  <a:path w="5080" h="5322" extrusionOk="0">
                    <a:moveTo>
                      <a:pt x="588" y="1"/>
                    </a:moveTo>
                    <a:cubicBezTo>
                      <a:pt x="269" y="1"/>
                      <a:pt x="1" y="256"/>
                      <a:pt x="1" y="575"/>
                    </a:cubicBezTo>
                    <a:lnTo>
                      <a:pt x="1" y="1915"/>
                    </a:lnTo>
                    <a:cubicBezTo>
                      <a:pt x="1" y="2259"/>
                      <a:pt x="128" y="2591"/>
                      <a:pt x="345" y="2859"/>
                    </a:cubicBezTo>
                    <a:lnTo>
                      <a:pt x="1992" y="4811"/>
                    </a:lnTo>
                    <a:cubicBezTo>
                      <a:pt x="2259" y="5130"/>
                      <a:pt x="2668" y="5322"/>
                      <a:pt x="3102" y="5322"/>
                    </a:cubicBezTo>
                    <a:lnTo>
                      <a:pt x="4493" y="5322"/>
                    </a:lnTo>
                    <a:cubicBezTo>
                      <a:pt x="4812" y="5322"/>
                      <a:pt x="5080" y="5054"/>
                      <a:pt x="5080" y="4735"/>
                    </a:cubicBezTo>
                    <a:lnTo>
                      <a:pt x="5080" y="575"/>
                    </a:lnTo>
                    <a:cubicBezTo>
                      <a:pt x="5080" y="256"/>
                      <a:pt x="4812" y="1"/>
                      <a:pt x="4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11;p23"/>
              <p:cNvSpPr/>
              <p:nvPr/>
            </p:nvSpPr>
            <p:spPr>
              <a:xfrm>
                <a:off x="2009842" y="4076651"/>
                <a:ext cx="320202" cy="244076"/>
              </a:xfrm>
              <a:custGeom>
                <a:avLst/>
                <a:gdLst/>
                <a:ahLst/>
                <a:cxnLst/>
                <a:rect l="l" t="t" r="r" b="b"/>
                <a:pathLst>
                  <a:path w="3651" h="2783" extrusionOk="0">
                    <a:moveTo>
                      <a:pt x="550" y="0"/>
                    </a:moveTo>
                    <a:cubicBezTo>
                      <a:pt x="422" y="0"/>
                      <a:pt x="345" y="26"/>
                      <a:pt x="282" y="64"/>
                    </a:cubicBezTo>
                    <a:lnTo>
                      <a:pt x="128" y="179"/>
                    </a:lnTo>
                    <a:cubicBezTo>
                      <a:pt x="1" y="281"/>
                      <a:pt x="1" y="472"/>
                      <a:pt x="179" y="702"/>
                    </a:cubicBezTo>
                    <a:lnTo>
                      <a:pt x="1660" y="2642"/>
                    </a:lnTo>
                    <a:cubicBezTo>
                      <a:pt x="1724" y="2731"/>
                      <a:pt x="1826" y="2782"/>
                      <a:pt x="1928" y="2782"/>
                    </a:cubicBezTo>
                    <a:lnTo>
                      <a:pt x="3446" y="2782"/>
                    </a:lnTo>
                    <a:cubicBezTo>
                      <a:pt x="3561" y="2782"/>
                      <a:pt x="3650" y="2693"/>
                      <a:pt x="3650" y="2578"/>
                    </a:cubicBezTo>
                    <a:lnTo>
                      <a:pt x="3204" y="2578"/>
                    </a:lnTo>
                    <a:lnTo>
                      <a:pt x="1698" y="613"/>
                    </a:lnTo>
                    <a:cubicBezTo>
                      <a:pt x="1443" y="268"/>
                      <a:pt x="920" y="0"/>
                      <a:pt x="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12;p23"/>
              <p:cNvSpPr/>
              <p:nvPr/>
            </p:nvSpPr>
            <p:spPr>
              <a:xfrm>
                <a:off x="2003176" y="4085597"/>
                <a:ext cx="289944" cy="235130"/>
              </a:xfrm>
              <a:custGeom>
                <a:avLst/>
                <a:gdLst/>
                <a:ahLst/>
                <a:cxnLst/>
                <a:rect l="l" t="t" r="r" b="b"/>
                <a:pathLst>
                  <a:path w="3306" h="2681" extrusionOk="0">
                    <a:moveTo>
                      <a:pt x="460" y="0"/>
                    </a:moveTo>
                    <a:cubicBezTo>
                      <a:pt x="90" y="0"/>
                      <a:pt x="0" y="268"/>
                      <a:pt x="243" y="600"/>
                    </a:cubicBezTo>
                    <a:lnTo>
                      <a:pt x="1736" y="2540"/>
                    </a:lnTo>
                    <a:cubicBezTo>
                      <a:pt x="1800" y="2629"/>
                      <a:pt x="1902" y="2680"/>
                      <a:pt x="2004" y="2680"/>
                    </a:cubicBezTo>
                    <a:lnTo>
                      <a:pt x="3305" y="2680"/>
                    </a:lnTo>
                    <a:cubicBezTo>
                      <a:pt x="3216" y="2680"/>
                      <a:pt x="3139" y="2642"/>
                      <a:pt x="3088" y="2565"/>
                    </a:cubicBezTo>
                    <a:lnTo>
                      <a:pt x="1570" y="587"/>
                    </a:lnTo>
                    <a:cubicBezTo>
                      <a:pt x="1327" y="268"/>
                      <a:pt x="830" y="0"/>
                      <a:pt x="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13;p23"/>
              <p:cNvSpPr/>
              <p:nvPr/>
            </p:nvSpPr>
            <p:spPr>
              <a:xfrm>
                <a:off x="2207962" y="4076651"/>
                <a:ext cx="320202" cy="244076"/>
              </a:xfrm>
              <a:custGeom>
                <a:avLst/>
                <a:gdLst/>
                <a:ahLst/>
                <a:cxnLst/>
                <a:rect l="l" t="t" r="r" b="b"/>
                <a:pathLst>
                  <a:path w="3651" h="2783" extrusionOk="0">
                    <a:moveTo>
                      <a:pt x="549" y="0"/>
                    </a:moveTo>
                    <a:cubicBezTo>
                      <a:pt x="434" y="0"/>
                      <a:pt x="345" y="26"/>
                      <a:pt x="281" y="64"/>
                    </a:cubicBezTo>
                    <a:lnTo>
                      <a:pt x="141" y="179"/>
                    </a:lnTo>
                    <a:cubicBezTo>
                      <a:pt x="0" y="281"/>
                      <a:pt x="13" y="472"/>
                      <a:pt x="179" y="702"/>
                    </a:cubicBezTo>
                    <a:lnTo>
                      <a:pt x="1672" y="2642"/>
                    </a:lnTo>
                    <a:cubicBezTo>
                      <a:pt x="1736" y="2731"/>
                      <a:pt x="1838" y="2782"/>
                      <a:pt x="1940" y="2782"/>
                    </a:cubicBezTo>
                    <a:lnTo>
                      <a:pt x="3446" y="2782"/>
                    </a:lnTo>
                    <a:cubicBezTo>
                      <a:pt x="3561" y="2782"/>
                      <a:pt x="3650" y="2693"/>
                      <a:pt x="3650" y="2578"/>
                    </a:cubicBezTo>
                    <a:lnTo>
                      <a:pt x="3216" y="2578"/>
                    </a:lnTo>
                    <a:lnTo>
                      <a:pt x="1710" y="613"/>
                    </a:lnTo>
                    <a:cubicBezTo>
                      <a:pt x="1455" y="268"/>
                      <a:pt x="932"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14;p23"/>
              <p:cNvSpPr/>
              <p:nvPr/>
            </p:nvSpPr>
            <p:spPr>
              <a:xfrm>
                <a:off x="2201384" y="4085597"/>
                <a:ext cx="290909" cy="235130"/>
              </a:xfrm>
              <a:custGeom>
                <a:avLst/>
                <a:gdLst/>
                <a:ahLst/>
                <a:cxnLst/>
                <a:rect l="l" t="t" r="r" b="b"/>
                <a:pathLst>
                  <a:path w="3317" h="2681" extrusionOk="0">
                    <a:moveTo>
                      <a:pt x="458" y="0"/>
                    </a:moveTo>
                    <a:cubicBezTo>
                      <a:pt x="460" y="0"/>
                      <a:pt x="463" y="0"/>
                      <a:pt x="465" y="0"/>
                    </a:cubicBezTo>
                    <a:lnTo>
                      <a:pt x="465" y="0"/>
                    </a:lnTo>
                    <a:cubicBezTo>
                      <a:pt x="467" y="0"/>
                      <a:pt x="469" y="0"/>
                      <a:pt x="471" y="0"/>
                    </a:cubicBezTo>
                    <a:close/>
                    <a:moveTo>
                      <a:pt x="465" y="0"/>
                    </a:moveTo>
                    <a:cubicBezTo>
                      <a:pt x="100" y="3"/>
                      <a:pt x="0" y="270"/>
                      <a:pt x="254" y="600"/>
                    </a:cubicBezTo>
                    <a:lnTo>
                      <a:pt x="1747" y="2540"/>
                    </a:lnTo>
                    <a:cubicBezTo>
                      <a:pt x="1811" y="2629"/>
                      <a:pt x="1900" y="2680"/>
                      <a:pt x="2015" y="2680"/>
                    </a:cubicBezTo>
                    <a:lnTo>
                      <a:pt x="3317" y="2680"/>
                    </a:lnTo>
                    <a:cubicBezTo>
                      <a:pt x="3227" y="2680"/>
                      <a:pt x="3138" y="2642"/>
                      <a:pt x="3087" y="2565"/>
                    </a:cubicBezTo>
                    <a:lnTo>
                      <a:pt x="1581" y="587"/>
                    </a:lnTo>
                    <a:cubicBezTo>
                      <a:pt x="1327" y="270"/>
                      <a:pt x="834" y="3"/>
                      <a:pt x="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5;p23"/>
              <p:cNvSpPr/>
              <p:nvPr/>
            </p:nvSpPr>
            <p:spPr>
              <a:xfrm>
                <a:off x="2407134" y="4076651"/>
                <a:ext cx="320202" cy="244076"/>
              </a:xfrm>
              <a:custGeom>
                <a:avLst/>
                <a:gdLst/>
                <a:ahLst/>
                <a:cxnLst/>
                <a:rect l="l" t="t" r="r" b="b"/>
                <a:pathLst>
                  <a:path w="3651" h="2783" extrusionOk="0">
                    <a:moveTo>
                      <a:pt x="550" y="0"/>
                    </a:moveTo>
                    <a:cubicBezTo>
                      <a:pt x="422" y="0"/>
                      <a:pt x="345" y="26"/>
                      <a:pt x="282" y="64"/>
                    </a:cubicBezTo>
                    <a:lnTo>
                      <a:pt x="128" y="179"/>
                    </a:lnTo>
                    <a:cubicBezTo>
                      <a:pt x="1" y="281"/>
                      <a:pt x="1" y="472"/>
                      <a:pt x="180" y="702"/>
                    </a:cubicBezTo>
                    <a:lnTo>
                      <a:pt x="1660" y="2642"/>
                    </a:lnTo>
                    <a:cubicBezTo>
                      <a:pt x="1724" y="2731"/>
                      <a:pt x="1826" y="2782"/>
                      <a:pt x="1928" y="2782"/>
                    </a:cubicBezTo>
                    <a:lnTo>
                      <a:pt x="3446" y="2782"/>
                    </a:lnTo>
                    <a:cubicBezTo>
                      <a:pt x="3561" y="2782"/>
                      <a:pt x="3650" y="2693"/>
                      <a:pt x="3650" y="2578"/>
                    </a:cubicBezTo>
                    <a:lnTo>
                      <a:pt x="3204" y="2578"/>
                    </a:lnTo>
                    <a:lnTo>
                      <a:pt x="1698" y="613"/>
                    </a:lnTo>
                    <a:cubicBezTo>
                      <a:pt x="1443" y="268"/>
                      <a:pt x="920" y="0"/>
                      <a:pt x="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16;p23"/>
              <p:cNvSpPr/>
              <p:nvPr/>
            </p:nvSpPr>
            <p:spPr>
              <a:xfrm>
                <a:off x="2400469" y="4085597"/>
                <a:ext cx="289944" cy="235130"/>
              </a:xfrm>
              <a:custGeom>
                <a:avLst/>
                <a:gdLst/>
                <a:ahLst/>
                <a:cxnLst/>
                <a:rect l="l" t="t" r="r" b="b"/>
                <a:pathLst>
                  <a:path w="3306" h="2681" extrusionOk="0">
                    <a:moveTo>
                      <a:pt x="460" y="0"/>
                    </a:moveTo>
                    <a:cubicBezTo>
                      <a:pt x="90" y="0"/>
                      <a:pt x="0" y="268"/>
                      <a:pt x="243" y="600"/>
                    </a:cubicBezTo>
                    <a:lnTo>
                      <a:pt x="1736" y="2540"/>
                    </a:lnTo>
                    <a:cubicBezTo>
                      <a:pt x="1800" y="2629"/>
                      <a:pt x="1902" y="2680"/>
                      <a:pt x="2004" y="2680"/>
                    </a:cubicBezTo>
                    <a:lnTo>
                      <a:pt x="3305" y="2680"/>
                    </a:lnTo>
                    <a:cubicBezTo>
                      <a:pt x="3216" y="2680"/>
                      <a:pt x="3139" y="2642"/>
                      <a:pt x="3088" y="2565"/>
                    </a:cubicBezTo>
                    <a:lnTo>
                      <a:pt x="1570" y="587"/>
                    </a:lnTo>
                    <a:cubicBezTo>
                      <a:pt x="1327" y="268"/>
                      <a:pt x="830" y="0"/>
                      <a:pt x="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17;p23"/>
              <p:cNvSpPr/>
              <p:nvPr/>
            </p:nvSpPr>
            <p:spPr>
              <a:xfrm>
                <a:off x="2846962" y="3630070"/>
                <a:ext cx="661540" cy="848434"/>
              </a:xfrm>
              <a:custGeom>
                <a:avLst/>
                <a:gdLst/>
                <a:ahLst/>
                <a:cxnLst/>
                <a:rect l="l" t="t" r="r" b="b"/>
                <a:pathLst>
                  <a:path w="7543" h="9674" extrusionOk="0">
                    <a:moveTo>
                      <a:pt x="3778" y="1"/>
                    </a:moveTo>
                    <a:cubicBezTo>
                      <a:pt x="1685" y="1"/>
                      <a:pt x="1" y="2170"/>
                      <a:pt x="1" y="4837"/>
                    </a:cubicBezTo>
                    <a:cubicBezTo>
                      <a:pt x="1" y="7504"/>
                      <a:pt x="1685" y="9673"/>
                      <a:pt x="3778" y="9673"/>
                    </a:cubicBezTo>
                    <a:cubicBezTo>
                      <a:pt x="5858" y="9673"/>
                      <a:pt x="7542" y="7504"/>
                      <a:pt x="7542" y="4837"/>
                    </a:cubicBezTo>
                    <a:cubicBezTo>
                      <a:pt x="7542" y="2170"/>
                      <a:pt x="5858" y="1"/>
                      <a:pt x="3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18;p23"/>
              <p:cNvSpPr/>
              <p:nvPr/>
            </p:nvSpPr>
            <p:spPr>
              <a:xfrm>
                <a:off x="3023858" y="3756537"/>
                <a:ext cx="465613" cy="596640"/>
              </a:xfrm>
              <a:custGeom>
                <a:avLst/>
                <a:gdLst/>
                <a:ahLst/>
                <a:cxnLst/>
                <a:rect l="l" t="t" r="r" b="b"/>
                <a:pathLst>
                  <a:path w="5309" h="6803" extrusionOk="0">
                    <a:moveTo>
                      <a:pt x="2654" y="1"/>
                    </a:moveTo>
                    <a:cubicBezTo>
                      <a:pt x="1187" y="1"/>
                      <a:pt x="0" y="1519"/>
                      <a:pt x="0" y="3395"/>
                    </a:cubicBezTo>
                    <a:cubicBezTo>
                      <a:pt x="0" y="5271"/>
                      <a:pt x="1187" y="6802"/>
                      <a:pt x="2654" y="6802"/>
                    </a:cubicBezTo>
                    <a:cubicBezTo>
                      <a:pt x="4122" y="6802"/>
                      <a:pt x="5308" y="5271"/>
                      <a:pt x="5308" y="3395"/>
                    </a:cubicBezTo>
                    <a:cubicBezTo>
                      <a:pt x="5308" y="1519"/>
                      <a:pt x="4122" y="1"/>
                      <a:pt x="2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19;p23"/>
              <p:cNvSpPr/>
              <p:nvPr/>
            </p:nvSpPr>
            <p:spPr>
              <a:xfrm>
                <a:off x="3024910" y="3788987"/>
                <a:ext cx="444389" cy="564190"/>
              </a:xfrm>
              <a:custGeom>
                <a:avLst/>
                <a:gdLst/>
                <a:ahLst/>
                <a:cxnLst/>
                <a:rect l="l" t="t" r="r" b="b"/>
                <a:pathLst>
                  <a:path w="5067" h="6433" extrusionOk="0">
                    <a:moveTo>
                      <a:pt x="1443" y="1"/>
                    </a:moveTo>
                    <a:lnTo>
                      <a:pt x="1443" y="1"/>
                    </a:lnTo>
                    <a:cubicBezTo>
                      <a:pt x="588" y="562"/>
                      <a:pt x="1" y="1711"/>
                      <a:pt x="1" y="3025"/>
                    </a:cubicBezTo>
                    <a:cubicBezTo>
                      <a:pt x="1" y="4901"/>
                      <a:pt x="1188" y="6432"/>
                      <a:pt x="2642" y="6432"/>
                    </a:cubicBezTo>
                    <a:cubicBezTo>
                      <a:pt x="3727" y="6432"/>
                      <a:pt x="4646" y="5603"/>
                      <a:pt x="5067" y="4416"/>
                    </a:cubicBezTo>
                    <a:lnTo>
                      <a:pt x="5067" y="4416"/>
                    </a:lnTo>
                    <a:cubicBezTo>
                      <a:pt x="4709" y="4658"/>
                      <a:pt x="4301" y="4786"/>
                      <a:pt x="3867" y="4786"/>
                    </a:cubicBezTo>
                    <a:cubicBezTo>
                      <a:pt x="2400" y="4786"/>
                      <a:pt x="1213" y="3267"/>
                      <a:pt x="1213" y="1392"/>
                    </a:cubicBezTo>
                    <a:cubicBezTo>
                      <a:pt x="1213" y="894"/>
                      <a:pt x="1290" y="422"/>
                      <a:pt x="1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20;p23"/>
              <p:cNvSpPr/>
              <p:nvPr/>
            </p:nvSpPr>
            <p:spPr>
              <a:xfrm>
                <a:off x="2319870" y="3401780"/>
                <a:ext cx="531653" cy="315729"/>
              </a:xfrm>
              <a:custGeom>
                <a:avLst/>
                <a:gdLst/>
                <a:ahLst/>
                <a:cxnLst/>
                <a:rect l="l" t="t" r="r" b="b"/>
                <a:pathLst>
                  <a:path w="6062" h="3600" extrusionOk="0">
                    <a:moveTo>
                      <a:pt x="1" y="1"/>
                    </a:moveTo>
                    <a:lnTo>
                      <a:pt x="1" y="3293"/>
                    </a:lnTo>
                    <a:cubicBezTo>
                      <a:pt x="1" y="3459"/>
                      <a:pt x="141" y="3599"/>
                      <a:pt x="307" y="3599"/>
                    </a:cubicBezTo>
                    <a:lnTo>
                      <a:pt x="3790" y="3599"/>
                    </a:lnTo>
                    <a:cubicBezTo>
                      <a:pt x="3880" y="3599"/>
                      <a:pt x="3969" y="3561"/>
                      <a:pt x="4033" y="3484"/>
                    </a:cubicBezTo>
                    <a:lnTo>
                      <a:pt x="5181" y="2157"/>
                    </a:lnTo>
                    <a:cubicBezTo>
                      <a:pt x="5283" y="2042"/>
                      <a:pt x="5437" y="1966"/>
                      <a:pt x="5602" y="1966"/>
                    </a:cubicBezTo>
                    <a:lnTo>
                      <a:pt x="6062" y="1966"/>
                    </a:lnTo>
                    <a:lnTo>
                      <a:pt x="60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21;p23"/>
              <p:cNvSpPr/>
              <p:nvPr/>
            </p:nvSpPr>
            <p:spPr>
              <a:xfrm>
                <a:off x="2319870" y="3450981"/>
                <a:ext cx="531653" cy="12454"/>
              </a:xfrm>
              <a:custGeom>
                <a:avLst/>
                <a:gdLst/>
                <a:ahLst/>
                <a:cxnLst/>
                <a:rect l="l" t="t" r="r" b="b"/>
                <a:pathLst>
                  <a:path w="6062" h="142" extrusionOk="0">
                    <a:moveTo>
                      <a:pt x="1" y="1"/>
                    </a:moveTo>
                    <a:lnTo>
                      <a:pt x="1" y="141"/>
                    </a:lnTo>
                    <a:lnTo>
                      <a:pt x="6062" y="141"/>
                    </a:lnTo>
                    <a:lnTo>
                      <a:pt x="60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22;p23"/>
              <p:cNvSpPr/>
              <p:nvPr/>
            </p:nvSpPr>
            <p:spPr>
              <a:xfrm>
                <a:off x="2319870" y="3511496"/>
                <a:ext cx="531653" cy="11226"/>
              </a:xfrm>
              <a:custGeom>
                <a:avLst/>
                <a:gdLst/>
                <a:ahLst/>
                <a:cxnLst/>
                <a:rect l="l" t="t" r="r" b="b"/>
                <a:pathLst>
                  <a:path w="6062" h="128" extrusionOk="0">
                    <a:moveTo>
                      <a:pt x="1" y="0"/>
                    </a:moveTo>
                    <a:lnTo>
                      <a:pt x="1" y="128"/>
                    </a:lnTo>
                    <a:lnTo>
                      <a:pt x="6062" y="128"/>
                    </a:lnTo>
                    <a:lnTo>
                      <a:pt x="6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23;p23"/>
              <p:cNvSpPr/>
              <p:nvPr/>
            </p:nvSpPr>
            <p:spPr>
              <a:xfrm>
                <a:off x="2319870" y="3570783"/>
                <a:ext cx="531653" cy="12366"/>
              </a:xfrm>
              <a:custGeom>
                <a:avLst/>
                <a:gdLst/>
                <a:ahLst/>
                <a:cxnLst/>
                <a:rect l="l" t="t" r="r" b="b"/>
                <a:pathLst>
                  <a:path w="6062" h="141" extrusionOk="0">
                    <a:moveTo>
                      <a:pt x="1" y="0"/>
                    </a:moveTo>
                    <a:lnTo>
                      <a:pt x="1" y="141"/>
                    </a:lnTo>
                    <a:lnTo>
                      <a:pt x="5283" y="141"/>
                    </a:lnTo>
                    <a:cubicBezTo>
                      <a:pt x="5373" y="77"/>
                      <a:pt x="5488" y="39"/>
                      <a:pt x="5602" y="39"/>
                    </a:cubicBezTo>
                    <a:lnTo>
                      <a:pt x="6062" y="39"/>
                    </a:lnTo>
                    <a:lnTo>
                      <a:pt x="6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24;p23"/>
              <p:cNvSpPr/>
              <p:nvPr/>
            </p:nvSpPr>
            <p:spPr>
              <a:xfrm>
                <a:off x="2319870" y="3630070"/>
                <a:ext cx="419744" cy="12454"/>
              </a:xfrm>
              <a:custGeom>
                <a:avLst/>
                <a:gdLst/>
                <a:ahLst/>
                <a:cxnLst/>
                <a:rect l="l" t="t" r="r" b="b"/>
                <a:pathLst>
                  <a:path w="4786" h="142" extrusionOk="0">
                    <a:moveTo>
                      <a:pt x="1" y="1"/>
                    </a:moveTo>
                    <a:lnTo>
                      <a:pt x="1" y="141"/>
                    </a:lnTo>
                    <a:lnTo>
                      <a:pt x="4671" y="141"/>
                    </a:lnTo>
                    <a:lnTo>
                      <a:pt x="47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25;p23"/>
              <p:cNvSpPr/>
              <p:nvPr/>
            </p:nvSpPr>
            <p:spPr>
              <a:xfrm>
                <a:off x="2319870" y="3689444"/>
                <a:ext cx="369403" cy="12366"/>
              </a:xfrm>
              <a:custGeom>
                <a:avLst/>
                <a:gdLst/>
                <a:ahLst/>
                <a:cxnLst/>
                <a:rect l="l" t="t" r="r" b="b"/>
                <a:pathLst>
                  <a:path w="4212" h="141" extrusionOk="0">
                    <a:moveTo>
                      <a:pt x="1" y="0"/>
                    </a:moveTo>
                    <a:lnTo>
                      <a:pt x="1" y="13"/>
                    </a:lnTo>
                    <a:cubicBezTo>
                      <a:pt x="1" y="51"/>
                      <a:pt x="13" y="102"/>
                      <a:pt x="26" y="140"/>
                    </a:cubicBezTo>
                    <a:lnTo>
                      <a:pt x="4084" y="140"/>
                    </a:lnTo>
                    <a:lnTo>
                      <a:pt x="42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26;p23"/>
              <p:cNvSpPr/>
              <p:nvPr/>
            </p:nvSpPr>
            <p:spPr>
              <a:xfrm>
                <a:off x="2381437" y="2522124"/>
                <a:ext cx="406326" cy="225045"/>
              </a:xfrm>
              <a:custGeom>
                <a:avLst/>
                <a:gdLst/>
                <a:ahLst/>
                <a:cxnLst/>
                <a:rect l="l" t="t" r="r" b="b"/>
                <a:pathLst>
                  <a:path w="4633" h="2566" extrusionOk="0">
                    <a:moveTo>
                      <a:pt x="0" y="1"/>
                    </a:moveTo>
                    <a:lnTo>
                      <a:pt x="0" y="2566"/>
                    </a:lnTo>
                    <a:lnTo>
                      <a:pt x="4633" y="2566"/>
                    </a:lnTo>
                    <a:lnTo>
                      <a:pt x="46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27;p23"/>
              <p:cNvSpPr/>
              <p:nvPr/>
            </p:nvSpPr>
            <p:spPr>
              <a:xfrm>
                <a:off x="2381437" y="2600442"/>
                <a:ext cx="406326" cy="11314"/>
              </a:xfrm>
              <a:custGeom>
                <a:avLst/>
                <a:gdLst/>
                <a:ahLst/>
                <a:cxnLst/>
                <a:rect l="l" t="t" r="r" b="b"/>
                <a:pathLst>
                  <a:path w="4633" h="129" extrusionOk="0">
                    <a:moveTo>
                      <a:pt x="0" y="1"/>
                    </a:moveTo>
                    <a:lnTo>
                      <a:pt x="0" y="128"/>
                    </a:lnTo>
                    <a:lnTo>
                      <a:pt x="4633" y="128"/>
                    </a:lnTo>
                    <a:lnTo>
                      <a:pt x="4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28;p23"/>
              <p:cNvSpPr/>
              <p:nvPr/>
            </p:nvSpPr>
            <p:spPr>
              <a:xfrm>
                <a:off x="2381437" y="2649731"/>
                <a:ext cx="406326" cy="11226"/>
              </a:xfrm>
              <a:custGeom>
                <a:avLst/>
                <a:gdLst/>
                <a:ahLst/>
                <a:cxnLst/>
                <a:rect l="l" t="t" r="r" b="b"/>
                <a:pathLst>
                  <a:path w="4633" h="128" extrusionOk="0">
                    <a:moveTo>
                      <a:pt x="0" y="0"/>
                    </a:moveTo>
                    <a:lnTo>
                      <a:pt x="0" y="128"/>
                    </a:lnTo>
                    <a:lnTo>
                      <a:pt x="4633" y="128"/>
                    </a:lnTo>
                    <a:lnTo>
                      <a:pt x="46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29;p23"/>
              <p:cNvSpPr/>
              <p:nvPr/>
            </p:nvSpPr>
            <p:spPr>
              <a:xfrm>
                <a:off x="2381437" y="2698932"/>
                <a:ext cx="406326" cy="11314"/>
              </a:xfrm>
              <a:custGeom>
                <a:avLst/>
                <a:gdLst/>
                <a:ahLst/>
                <a:cxnLst/>
                <a:rect l="l" t="t" r="r" b="b"/>
                <a:pathLst>
                  <a:path w="4633" h="129" extrusionOk="0">
                    <a:moveTo>
                      <a:pt x="0" y="1"/>
                    </a:moveTo>
                    <a:lnTo>
                      <a:pt x="0" y="128"/>
                    </a:lnTo>
                    <a:lnTo>
                      <a:pt x="4633" y="128"/>
                    </a:lnTo>
                    <a:lnTo>
                      <a:pt x="4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30;p23"/>
              <p:cNvSpPr/>
              <p:nvPr/>
            </p:nvSpPr>
            <p:spPr>
              <a:xfrm>
                <a:off x="2089300" y="1881984"/>
                <a:ext cx="1023050" cy="709601"/>
              </a:xfrm>
              <a:custGeom>
                <a:avLst/>
                <a:gdLst/>
                <a:ahLst/>
                <a:cxnLst/>
                <a:rect l="l" t="t" r="r" b="b"/>
                <a:pathLst>
                  <a:path w="11665" h="8091" extrusionOk="0">
                    <a:moveTo>
                      <a:pt x="1775" y="1"/>
                    </a:moveTo>
                    <a:cubicBezTo>
                      <a:pt x="792" y="1"/>
                      <a:pt x="1" y="792"/>
                      <a:pt x="1" y="1774"/>
                    </a:cubicBezTo>
                    <a:lnTo>
                      <a:pt x="1" y="6317"/>
                    </a:lnTo>
                    <a:cubicBezTo>
                      <a:pt x="1" y="7300"/>
                      <a:pt x="792" y="8091"/>
                      <a:pt x="1775" y="8091"/>
                    </a:cubicBezTo>
                    <a:lnTo>
                      <a:pt x="9890" y="8091"/>
                    </a:lnTo>
                    <a:cubicBezTo>
                      <a:pt x="10860" y="8091"/>
                      <a:pt x="11664" y="7300"/>
                      <a:pt x="11664" y="6317"/>
                    </a:cubicBezTo>
                    <a:lnTo>
                      <a:pt x="11664" y="1774"/>
                    </a:lnTo>
                    <a:cubicBezTo>
                      <a:pt x="11664" y="792"/>
                      <a:pt x="10860" y="1"/>
                      <a:pt x="9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31;p23"/>
              <p:cNvSpPr/>
              <p:nvPr/>
            </p:nvSpPr>
            <p:spPr>
              <a:xfrm>
                <a:off x="2676907" y="1881984"/>
                <a:ext cx="435443" cy="709601"/>
              </a:xfrm>
              <a:custGeom>
                <a:avLst/>
                <a:gdLst/>
                <a:ahLst/>
                <a:cxnLst/>
                <a:rect l="l" t="t" r="r" b="b"/>
                <a:pathLst>
                  <a:path w="4965" h="8091" extrusionOk="0">
                    <a:moveTo>
                      <a:pt x="0" y="1"/>
                    </a:moveTo>
                    <a:cubicBezTo>
                      <a:pt x="970" y="1"/>
                      <a:pt x="1774" y="792"/>
                      <a:pt x="1774" y="1774"/>
                    </a:cubicBezTo>
                    <a:lnTo>
                      <a:pt x="1774" y="6317"/>
                    </a:lnTo>
                    <a:cubicBezTo>
                      <a:pt x="1774" y="7300"/>
                      <a:pt x="970" y="8091"/>
                      <a:pt x="0" y="8091"/>
                    </a:cubicBezTo>
                    <a:lnTo>
                      <a:pt x="3190" y="8091"/>
                    </a:lnTo>
                    <a:cubicBezTo>
                      <a:pt x="4160" y="8091"/>
                      <a:pt x="4964" y="7300"/>
                      <a:pt x="4964" y="6317"/>
                    </a:cubicBezTo>
                    <a:lnTo>
                      <a:pt x="4964" y="1774"/>
                    </a:lnTo>
                    <a:cubicBezTo>
                      <a:pt x="4964" y="792"/>
                      <a:pt x="4160" y="1"/>
                      <a:pt x="31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2;p23"/>
              <p:cNvSpPr/>
              <p:nvPr/>
            </p:nvSpPr>
            <p:spPr>
              <a:xfrm>
                <a:off x="2149727" y="1950216"/>
                <a:ext cx="613391" cy="573136"/>
              </a:xfrm>
              <a:custGeom>
                <a:avLst/>
                <a:gdLst/>
                <a:ahLst/>
                <a:cxnLst/>
                <a:rect l="l" t="t" r="r" b="b"/>
                <a:pathLst>
                  <a:path w="6994" h="6535" extrusionOk="0">
                    <a:moveTo>
                      <a:pt x="1086" y="1"/>
                    </a:moveTo>
                    <a:cubicBezTo>
                      <a:pt x="486" y="1"/>
                      <a:pt x="1" y="486"/>
                      <a:pt x="1" y="1086"/>
                    </a:cubicBezTo>
                    <a:lnTo>
                      <a:pt x="1" y="5450"/>
                    </a:lnTo>
                    <a:cubicBezTo>
                      <a:pt x="1" y="6037"/>
                      <a:pt x="486" y="6534"/>
                      <a:pt x="1086" y="6534"/>
                    </a:cubicBezTo>
                    <a:lnTo>
                      <a:pt x="5909" y="6534"/>
                    </a:lnTo>
                    <a:cubicBezTo>
                      <a:pt x="6509" y="6534"/>
                      <a:pt x="6994" y="6037"/>
                      <a:pt x="6994" y="5450"/>
                    </a:cubicBezTo>
                    <a:lnTo>
                      <a:pt x="6994" y="1086"/>
                    </a:lnTo>
                    <a:cubicBezTo>
                      <a:pt x="6994" y="486"/>
                      <a:pt x="6509" y="1"/>
                      <a:pt x="5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33;p23"/>
              <p:cNvSpPr/>
              <p:nvPr/>
            </p:nvSpPr>
            <p:spPr>
              <a:xfrm>
                <a:off x="3020438" y="1685004"/>
                <a:ext cx="88" cy="463420"/>
              </a:xfrm>
              <a:custGeom>
                <a:avLst/>
                <a:gdLst/>
                <a:ahLst/>
                <a:cxnLst/>
                <a:rect l="l" t="t" r="r" b="b"/>
                <a:pathLst>
                  <a:path w="1" h="5284" fill="none" extrusionOk="0">
                    <a:moveTo>
                      <a:pt x="1" y="5284"/>
                    </a:moveTo>
                    <a:lnTo>
                      <a:pt x="1" y="1"/>
                    </a:lnTo>
                  </a:path>
                </a:pathLst>
              </a:custGeom>
              <a:noFill/>
              <a:ln w="4150" cap="flat" cmpd="sng">
                <a:solidFill>
                  <a:schemeClr val="dk1"/>
                </a:solidFill>
                <a:prstDash val="solid"/>
                <a:miter lim="127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34;p23"/>
              <p:cNvSpPr/>
              <p:nvPr/>
            </p:nvSpPr>
            <p:spPr>
              <a:xfrm>
                <a:off x="2893971" y="2084576"/>
                <a:ext cx="254162" cy="303363"/>
              </a:xfrm>
              <a:custGeom>
                <a:avLst/>
                <a:gdLst/>
                <a:ahLst/>
                <a:cxnLst/>
                <a:rect l="l" t="t" r="r" b="b"/>
                <a:pathLst>
                  <a:path w="2898" h="3459" extrusionOk="0">
                    <a:moveTo>
                      <a:pt x="1443" y="0"/>
                    </a:moveTo>
                    <a:cubicBezTo>
                      <a:pt x="652" y="0"/>
                      <a:pt x="1" y="779"/>
                      <a:pt x="1" y="1736"/>
                    </a:cubicBezTo>
                    <a:cubicBezTo>
                      <a:pt x="1" y="2693"/>
                      <a:pt x="652" y="3458"/>
                      <a:pt x="1443" y="3458"/>
                    </a:cubicBezTo>
                    <a:cubicBezTo>
                      <a:pt x="1813" y="3458"/>
                      <a:pt x="2157" y="3305"/>
                      <a:pt x="2413" y="3024"/>
                    </a:cubicBezTo>
                    <a:cubicBezTo>
                      <a:pt x="2540" y="2884"/>
                      <a:pt x="2642" y="2731"/>
                      <a:pt x="2732" y="2540"/>
                    </a:cubicBezTo>
                    <a:cubicBezTo>
                      <a:pt x="2834" y="2297"/>
                      <a:pt x="2897" y="2029"/>
                      <a:pt x="2897" y="1736"/>
                    </a:cubicBezTo>
                    <a:cubicBezTo>
                      <a:pt x="2897" y="1442"/>
                      <a:pt x="2834" y="1174"/>
                      <a:pt x="2732" y="932"/>
                    </a:cubicBezTo>
                    <a:cubicBezTo>
                      <a:pt x="2655" y="740"/>
                      <a:pt x="2540" y="587"/>
                      <a:pt x="2413" y="447"/>
                    </a:cubicBezTo>
                    <a:cubicBezTo>
                      <a:pt x="2157" y="166"/>
                      <a:pt x="1826"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35;p23"/>
              <p:cNvSpPr/>
              <p:nvPr/>
            </p:nvSpPr>
            <p:spPr>
              <a:xfrm>
                <a:off x="2961151" y="2113606"/>
                <a:ext cx="172423" cy="246356"/>
              </a:xfrm>
              <a:custGeom>
                <a:avLst/>
                <a:gdLst/>
                <a:ahLst/>
                <a:cxnLst/>
                <a:rect l="l" t="t" r="r" b="b"/>
                <a:pathLst>
                  <a:path w="1966" h="2809" extrusionOk="0">
                    <a:moveTo>
                      <a:pt x="1187" y="1"/>
                    </a:moveTo>
                    <a:cubicBezTo>
                      <a:pt x="524" y="1"/>
                      <a:pt x="0" y="626"/>
                      <a:pt x="0" y="1405"/>
                    </a:cubicBezTo>
                    <a:cubicBezTo>
                      <a:pt x="0" y="2170"/>
                      <a:pt x="524" y="2808"/>
                      <a:pt x="1187" y="2808"/>
                    </a:cubicBezTo>
                    <a:cubicBezTo>
                      <a:pt x="1340" y="2808"/>
                      <a:pt x="1506" y="2770"/>
                      <a:pt x="1647" y="2693"/>
                    </a:cubicBezTo>
                    <a:cubicBezTo>
                      <a:pt x="1774" y="2553"/>
                      <a:pt x="1876" y="2400"/>
                      <a:pt x="1966" y="2209"/>
                    </a:cubicBezTo>
                    <a:lnTo>
                      <a:pt x="1966" y="2209"/>
                    </a:lnTo>
                    <a:cubicBezTo>
                      <a:pt x="1774" y="2477"/>
                      <a:pt x="1493" y="2642"/>
                      <a:pt x="1187" y="2642"/>
                    </a:cubicBezTo>
                    <a:cubicBezTo>
                      <a:pt x="613" y="2642"/>
                      <a:pt x="154" y="2094"/>
                      <a:pt x="154" y="1405"/>
                    </a:cubicBezTo>
                    <a:cubicBezTo>
                      <a:pt x="154" y="716"/>
                      <a:pt x="613" y="167"/>
                      <a:pt x="1187" y="167"/>
                    </a:cubicBezTo>
                    <a:cubicBezTo>
                      <a:pt x="1493" y="167"/>
                      <a:pt x="1774" y="333"/>
                      <a:pt x="1966" y="601"/>
                    </a:cubicBezTo>
                    <a:cubicBezTo>
                      <a:pt x="1889" y="422"/>
                      <a:pt x="1774" y="256"/>
                      <a:pt x="1647" y="116"/>
                    </a:cubicBezTo>
                    <a:cubicBezTo>
                      <a:pt x="1506" y="39"/>
                      <a:pt x="1353" y="1"/>
                      <a:pt x="1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36;p23"/>
              <p:cNvSpPr/>
              <p:nvPr/>
            </p:nvSpPr>
            <p:spPr>
              <a:xfrm>
                <a:off x="2551492" y="2104660"/>
                <a:ext cx="49377" cy="88492"/>
              </a:xfrm>
              <a:custGeom>
                <a:avLst/>
                <a:gdLst/>
                <a:ahLst/>
                <a:cxnLst/>
                <a:rect l="l" t="t" r="r" b="b"/>
                <a:pathLst>
                  <a:path w="563" h="1009" extrusionOk="0">
                    <a:moveTo>
                      <a:pt x="282" y="1"/>
                    </a:moveTo>
                    <a:cubicBezTo>
                      <a:pt x="129" y="1"/>
                      <a:pt x="1" y="218"/>
                      <a:pt x="1" y="499"/>
                    </a:cubicBezTo>
                    <a:cubicBezTo>
                      <a:pt x="1" y="779"/>
                      <a:pt x="129" y="1009"/>
                      <a:pt x="282" y="1009"/>
                    </a:cubicBezTo>
                    <a:cubicBezTo>
                      <a:pt x="435" y="1009"/>
                      <a:pt x="562" y="779"/>
                      <a:pt x="562" y="499"/>
                    </a:cubicBezTo>
                    <a:cubicBezTo>
                      <a:pt x="562" y="218"/>
                      <a:pt x="435" y="1"/>
                      <a:pt x="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37;p23"/>
              <p:cNvSpPr/>
              <p:nvPr/>
            </p:nvSpPr>
            <p:spPr>
              <a:xfrm>
                <a:off x="2286280" y="2103608"/>
                <a:ext cx="49377" cy="89544"/>
              </a:xfrm>
              <a:custGeom>
                <a:avLst/>
                <a:gdLst/>
                <a:ahLst/>
                <a:cxnLst/>
                <a:rect l="l" t="t" r="r" b="b"/>
                <a:pathLst>
                  <a:path w="563" h="1021" extrusionOk="0">
                    <a:moveTo>
                      <a:pt x="281" y="0"/>
                    </a:moveTo>
                    <a:cubicBezTo>
                      <a:pt x="128" y="0"/>
                      <a:pt x="1" y="230"/>
                      <a:pt x="1" y="511"/>
                    </a:cubicBezTo>
                    <a:cubicBezTo>
                      <a:pt x="1" y="791"/>
                      <a:pt x="128" y="1021"/>
                      <a:pt x="281" y="1021"/>
                    </a:cubicBezTo>
                    <a:cubicBezTo>
                      <a:pt x="435" y="1021"/>
                      <a:pt x="562" y="791"/>
                      <a:pt x="562" y="511"/>
                    </a:cubicBezTo>
                    <a:cubicBezTo>
                      <a:pt x="562" y="230"/>
                      <a:pt x="435"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38;p23"/>
              <p:cNvSpPr/>
              <p:nvPr/>
            </p:nvSpPr>
            <p:spPr>
              <a:xfrm>
                <a:off x="2441864" y="2236740"/>
                <a:ext cx="188122" cy="201540"/>
              </a:xfrm>
              <a:custGeom>
                <a:avLst/>
                <a:gdLst/>
                <a:ahLst/>
                <a:cxnLst/>
                <a:rect l="l" t="t" r="r" b="b"/>
                <a:pathLst>
                  <a:path w="2145" h="2298" extrusionOk="0">
                    <a:moveTo>
                      <a:pt x="1838" y="1"/>
                    </a:moveTo>
                    <a:cubicBezTo>
                      <a:pt x="1506" y="511"/>
                      <a:pt x="728" y="970"/>
                      <a:pt x="294" y="1200"/>
                    </a:cubicBezTo>
                    <a:cubicBezTo>
                      <a:pt x="115" y="1302"/>
                      <a:pt x="0" y="1353"/>
                      <a:pt x="0" y="1353"/>
                    </a:cubicBezTo>
                    <a:cubicBezTo>
                      <a:pt x="319" y="1660"/>
                      <a:pt x="766" y="2298"/>
                      <a:pt x="766" y="2298"/>
                    </a:cubicBezTo>
                    <a:cubicBezTo>
                      <a:pt x="830" y="2272"/>
                      <a:pt x="894" y="2234"/>
                      <a:pt x="958" y="2208"/>
                    </a:cubicBezTo>
                    <a:cubicBezTo>
                      <a:pt x="1838" y="1774"/>
                      <a:pt x="2106" y="1289"/>
                      <a:pt x="2131" y="881"/>
                    </a:cubicBezTo>
                    <a:cubicBezTo>
                      <a:pt x="2144" y="651"/>
                      <a:pt x="2080" y="447"/>
                      <a:pt x="2017" y="294"/>
                    </a:cubicBezTo>
                    <a:cubicBezTo>
                      <a:pt x="1940" y="116"/>
                      <a:pt x="1838" y="1"/>
                      <a:pt x="1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39;p23"/>
              <p:cNvSpPr/>
              <p:nvPr/>
            </p:nvSpPr>
            <p:spPr>
              <a:xfrm>
                <a:off x="2467561" y="2236740"/>
                <a:ext cx="151199" cy="128835"/>
              </a:xfrm>
              <a:custGeom>
                <a:avLst/>
                <a:gdLst/>
                <a:ahLst/>
                <a:cxnLst/>
                <a:rect l="l" t="t" r="r" b="b"/>
                <a:pathLst>
                  <a:path w="1724" h="1469" extrusionOk="0">
                    <a:moveTo>
                      <a:pt x="1545" y="1"/>
                    </a:moveTo>
                    <a:cubicBezTo>
                      <a:pt x="1213" y="511"/>
                      <a:pt x="435" y="970"/>
                      <a:pt x="1" y="1200"/>
                    </a:cubicBezTo>
                    <a:lnTo>
                      <a:pt x="243" y="1468"/>
                    </a:lnTo>
                    <a:cubicBezTo>
                      <a:pt x="1060" y="1073"/>
                      <a:pt x="1583" y="664"/>
                      <a:pt x="1724" y="294"/>
                    </a:cubicBezTo>
                    <a:cubicBezTo>
                      <a:pt x="1647" y="116"/>
                      <a:pt x="1545" y="1"/>
                      <a:pt x="1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0;p23"/>
              <p:cNvSpPr/>
              <p:nvPr/>
            </p:nvSpPr>
            <p:spPr>
              <a:xfrm>
                <a:off x="2525796" y="2314006"/>
                <a:ext cx="103050" cy="116469"/>
              </a:xfrm>
              <a:custGeom>
                <a:avLst/>
                <a:gdLst/>
                <a:ahLst/>
                <a:cxnLst/>
                <a:rect l="l" t="t" r="r" b="b"/>
                <a:pathLst>
                  <a:path w="1175" h="1328" extrusionOk="0">
                    <a:moveTo>
                      <a:pt x="1174" y="0"/>
                    </a:moveTo>
                    <a:lnTo>
                      <a:pt x="1174" y="0"/>
                    </a:lnTo>
                    <a:cubicBezTo>
                      <a:pt x="881" y="153"/>
                      <a:pt x="549" y="383"/>
                      <a:pt x="294" y="664"/>
                    </a:cubicBezTo>
                    <a:cubicBezTo>
                      <a:pt x="103" y="881"/>
                      <a:pt x="26" y="1123"/>
                      <a:pt x="1" y="1327"/>
                    </a:cubicBezTo>
                    <a:cubicBezTo>
                      <a:pt x="881" y="893"/>
                      <a:pt x="1149" y="408"/>
                      <a:pt x="1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1;p23"/>
              <p:cNvSpPr/>
              <p:nvPr/>
            </p:nvSpPr>
            <p:spPr>
              <a:xfrm>
                <a:off x="2118417" y="2722437"/>
                <a:ext cx="962535" cy="716354"/>
              </a:xfrm>
              <a:custGeom>
                <a:avLst/>
                <a:gdLst/>
                <a:ahLst/>
                <a:cxnLst/>
                <a:rect l="l" t="t" r="r" b="b"/>
                <a:pathLst>
                  <a:path w="10975" h="8168" extrusionOk="0">
                    <a:moveTo>
                      <a:pt x="1698" y="1"/>
                    </a:moveTo>
                    <a:cubicBezTo>
                      <a:pt x="766" y="1"/>
                      <a:pt x="1" y="766"/>
                      <a:pt x="1" y="1711"/>
                    </a:cubicBezTo>
                    <a:lnTo>
                      <a:pt x="1" y="6458"/>
                    </a:lnTo>
                    <a:cubicBezTo>
                      <a:pt x="1" y="7402"/>
                      <a:pt x="766" y="8168"/>
                      <a:pt x="1698" y="8168"/>
                    </a:cubicBezTo>
                    <a:lnTo>
                      <a:pt x="9278" y="8168"/>
                    </a:lnTo>
                    <a:cubicBezTo>
                      <a:pt x="10222" y="8168"/>
                      <a:pt x="10975" y="7402"/>
                      <a:pt x="10975" y="6458"/>
                    </a:cubicBezTo>
                    <a:lnTo>
                      <a:pt x="10975" y="1711"/>
                    </a:lnTo>
                    <a:cubicBezTo>
                      <a:pt x="10975" y="766"/>
                      <a:pt x="10222" y="1"/>
                      <a:pt x="9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2;p23"/>
              <p:cNvSpPr/>
              <p:nvPr/>
            </p:nvSpPr>
            <p:spPr>
              <a:xfrm>
                <a:off x="2705936" y="2722437"/>
                <a:ext cx="375016" cy="716354"/>
              </a:xfrm>
              <a:custGeom>
                <a:avLst/>
                <a:gdLst/>
                <a:ahLst/>
                <a:cxnLst/>
                <a:rect l="l" t="t" r="r" b="b"/>
                <a:pathLst>
                  <a:path w="4276" h="8168" extrusionOk="0">
                    <a:moveTo>
                      <a:pt x="1698" y="1"/>
                    </a:moveTo>
                    <a:cubicBezTo>
                      <a:pt x="767" y="1"/>
                      <a:pt x="1" y="766"/>
                      <a:pt x="1" y="1711"/>
                    </a:cubicBezTo>
                    <a:lnTo>
                      <a:pt x="1" y="6458"/>
                    </a:lnTo>
                    <a:cubicBezTo>
                      <a:pt x="1" y="7402"/>
                      <a:pt x="767" y="8168"/>
                      <a:pt x="1698" y="8168"/>
                    </a:cubicBezTo>
                    <a:lnTo>
                      <a:pt x="2579" y="8168"/>
                    </a:lnTo>
                    <a:cubicBezTo>
                      <a:pt x="3523" y="8168"/>
                      <a:pt x="4276" y="7402"/>
                      <a:pt x="4276" y="6458"/>
                    </a:cubicBezTo>
                    <a:lnTo>
                      <a:pt x="4276" y="1711"/>
                    </a:lnTo>
                    <a:cubicBezTo>
                      <a:pt x="4276" y="766"/>
                      <a:pt x="3523" y="1"/>
                      <a:pt x="2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43;p23"/>
              <p:cNvSpPr/>
              <p:nvPr/>
            </p:nvSpPr>
            <p:spPr>
              <a:xfrm>
                <a:off x="1989758" y="2619474"/>
                <a:ext cx="45956" cy="202680"/>
              </a:xfrm>
              <a:custGeom>
                <a:avLst/>
                <a:gdLst/>
                <a:ahLst/>
                <a:cxnLst/>
                <a:rect l="l" t="t" r="r" b="b"/>
                <a:pathLst>
                  <a:path w="524" h="2311" extrusionOk="0">
                    <a:moveTo>
                      <a:pt x="0" y="1"/>
                    </a:moveTo>
                    <a:lnTo>
                      <a:pt x="64" y="1456"/>
                    </a:lnTo>
                    <a:lnTo>
                      <a:pt x="523" y="2310"/>
                    </a:lnTo>
                    <a:lnTo>
                      <a:pt x="523" y="97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44;p23"/>
              <p:cNvSpPr/>
              <p:nvPr/>
            </p:nvSpPr>
            <p:spPr>
              <a:xfrm>
                <a:off x="1687535" y="2579218"/>
                <a:ext cx="125415" cy="200400"/>
              </a:xfrm>
              <a:custGeom>
                <a:avLst/>
                <a:gdLst/>
                <a:ahLst/>
                <a:cxnLst/>
                <a:rect l="l" t="t" r="r" b="b"/>
                <a:pathLst>
                  <a:path w="1430" h="2285" extrusionOk="0">
                    <a:moveTo>
                      <a:pt x="983" y="0"/>
                    </a:moveTo>
                    <a:lnTo>
                      <a:pt x="460" y="524"/>
                    </a:lnTo>
                    <a:lnTo>
                      <a:pt x="460" y="855"/>
                    </a:lnTo>
                    <a:lnTo>
                      <a:pt x="167" y="996"/>
                    </a:lnTo>
                    <a:lnTo>
                      <a:pt x="1" y="1276"/>
                    </a:lnTo>
                    <a:cubicBezTo>
                      <a:pt x="1" y="1833"/>
                      <a:pt x="450" y="1878"/>
                      <a:pt x="594" y="1878"/>
                    </a:cubicBezTo>
                    <a:cubicBezTo>
                      <a:pt x="622" y="1878"/>
                      <a:pt x="639" y="1876"/>
                      <a:pt x="639" y="1876"/>
                    </a:cubicBezTo>
                    <a:lnTo>
                      <a:pt x="639" y="1876"/>
                    </a:lnTo>
                    <a:lnTo>
                      <a:pt x="537" y="2131"/>
                    </a:lnTo>
                    <a:lnTo>
                      <a:pt x="945" y="2285"/>
                    </a:lnTo>
                    <a:lnTo>
                      <a:pt x="1341" y="2029"/>
                    </a:lnTo>
                    <a:lnTo>
                      <a:pt x="1277" y="1659"/>
                    </a:lnTo>
                    <a:lnTo>
                      <a:pt x="1430" y="1544"/>
                    </a:lnTo>
                    <a:lnTo>
                      <a:pt x="1175" y="792"/>
                    </a:lnTo>
                    <a:lnTo>
                      <a:pt x="907" y="792"/>
                    </a:lnTo>
                    <a:lnTo>
                      <a:pt x="945" y="549"/>
                    </a:lnTo>
                    <a:lnTo>
                      <a:pt x="1149" y="638"/>
                    </a:lnTo>
                    <a:lnTo>
                      <a:pt x="1328" y="498"/>
                    </a:lnTo>
                    <a:lnTo>
                      <a:pt x="9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5;p23"/>
              <p:cNvSpPr/>
              <p:nvPr/>
            </p:nvSpPr>
            <p:spPr>
              <a:xfrm>
                <a:off x="1956168" y="2822067"/>
                <a:ext cx="1024102" cy="373876"/>
              </a:xfrm>
              <a:custGeom>
                <a:avLst/>
                <a:gdLst/>
                <a:ahLst/>
                <a:cxnLst/>
                <a:rect l="l" t="t" r="r" b="b"/>
                <a:pathLst>
                  <a:path w="11677" h="4263" extrusionOk="0">
                    <a:moveTo>
                      <a:pt x="906" y="0"/>
                    </a:moveTo>
                    <a:lnTo>
                      <a:pt x="0" y="702"/>
                    </a:lnTo>
                    <a:cubicBezTo>
                      <a:pt x="0" y="702"/>
                      <a:pt x="2284" y="4263"/>
                      <a:pt x="6253" y="4263"/>
                    </a:cubicBezTo>
                    <a:cubicBezTo>
                      <a:pt x="9852" y="4263"/>
                      <a:pt x="11089" y="2234"/>
                      <a:pt x="11523" y="970"/>
                    </a:cubicBezTo>
                    <a:cubicBezTo>
                      <a:pt x="11676" y="498"/>
                      <a:pt x="11332" y="13"/>
                      <a:pt x="10834" y="13"/>
                    </a:cubicBezTo>
                    <a:lnTo>
                      <a:pt x="10821" y="13"/>
                    </a:lnTo>
                    <a:cubicBezTo>
                      <a:pt x="10515" y="13"/>
                      <a:pt x="10234" y="205"/>
                      <a:pt x="10145" y="498"/>
                    </a:cubicBezTo>
                    <a:cubicBezTo>
                      <a:pt x="9852" y="1328"/>
                      <a:pt x="8958" y="2961"/>
                      <a:pt x="6215" y="2961"/>
                    </a:cubicBezTo>
                    <a:cubicBezTo>
                      <a:pt x="2910" y="2961"/>
                      <a:pt x="906"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46;p23"/>
              <p:cNvSpPr/>
              <p:nvPr/>
            </p:nvSpPr>
            <p:spPr>
              <a:xfrm>
                <a:off x="1803916" y="2611493"/>
                <a:ext cx="164618" cy="210661"/>
              </a:xfrm>
              <a:custGeom>
                <a:avLst/>
                <a:gdLst/>
                <a:ahLst/>
                <a:cxnLst/>
                <a:rect l="l" t="t" r="r" b="b"/>
                <a:pathLst>
                  <a:path w="1877" h="2402" extrusionOk="0">
                    <a:moveTo>
                      <a:pt x="917" y="1"/>
                    </a:moveTo>
                    <a:cubicBezTo>
                      <a:pt x="913" y="1"/>
                      <a:pt x="910" y="1"/>
                      <a:pt x="907" y="2"/>
                    </a:cubicBezTo>
                    <a:cubicBezTo>
                      <a:pt x="830" y="28"/>
                      <a:pt x="294" y="551"/>
                      <a:pt x="294" y="551"/>
                    </a:cubicBezTo>
                    <a:lnTo>
                      <a:pt x="435" y="768"/>
                    </a:lnTo>
                    <a:lnTo>
                      <a:pt x="128" y="1125"/>
                    </a:lnTo>
                    <a:lnTo>
                      <a:pt x="218" y="1266"/>
                    </a:lnTo>
                    <a:lnTo>
                      <a:pt x="1" y="1674"/>
                    </a:lnTo>
                    <a:lnTo>
                      <a:pt x="550" y="2401"/>
                    </a:lnTo>
                    <a:lnTo>
                      <a:pt x="1213" y="2401"/>
                    </a:lnTo>
                    <a:lnTo>
                      <a:pt x="1877" y="564"/>
                    </a:lnTo>
                    <a:cubicBezTo>
                      <a:pt x="1877" y="564"/>
                      <a:pt x="1050" y="1"/>
                      <a:pt x="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47;p23"/>
              <p:cNvSpPr/>
              <p:nvPr/>
            </p:nvSpPr>
            <p:spPr>
              <a:xfrm>
                <a:off x="1841979" y="2660343"/>
                <a:ext cx="207153" cy="241270"/>
              </a:xfrm>
              <a:custGeom>
                <a:avLst/>
                <a:gdLst/>
                <a:ahLst/>
                <a:cxnLst/>
                <a:rect l="l" t="t" r="r" b="b"/>
                <a:pathLst>
                  <a:path w="2362" h="2751" extrusionOk="0">
                    <a:moveTo>
                      <a:pt x="1409" y="0"/>
                    </a:moveTo>
                    <a:cubicBezTo>
                      <a:pt x="1130" y="0"/>
                      <a:pt x="1" y="997"/>
                      <a:pt x="1" y="1155"/>
                    </a:cubicBezTo>
                    <a:cubicBezTo>
                      <a:pt x="1" y="1321"/>
                      <a:pt x="983" y="2483"/>
                      <a:pt x="1443" y="2751"/>
                    </a:cubicBezTo>
                    <a:lnTo>
                      <a:pt x="2361" y="2049"/>
                    </a:lnTo>
                    <a:cubicBezTo>
                      <a:pt x="2361" y="2049"/>
                      <a:pt x="1647" y="96"/>
                      <a:pt x="1443" y="7"/>
                    </a:cubicBezTo>
                    <a:cubicBezTo>
                      <a:pt x="1434" y="2"/>
                      <a:pt x="1422" y="0"/>
                      <a:pt x="1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48;p23"/>
              <p:cNvSpPr/>
              <p:nvPr/>
            </p:nvSpPr>
            <p:spPr>
              <a:xfrm>
                <a:off x="2832403" y="2888107"/>
                <a:ext cx="116557" cy="73933"/>
              </a:xfrm>
              <a:custGeom>
                <a:avLst/>
                <a:gdLst/>
                <a:ahLst/>
                <a:cxnLst/>
                <a:rect l="l" t="t" r="r" b="b"/>
                <a:pathLst>
                  <a:path w="1329" h="843" extrusionOk="0">
                    <a:moveTo>
                      <a:pt x="52" y="0"/>
                    </a:moveTo>
                    <a:cubicBezTo>
                      <a:pt x="39" y="39"/>
                      <a:pt x="14" y="77"/>
                      <a:pt x="1" y="128"/>
                    </a:cubicBezTo>
                    <a:lnTo>
                      <a:pt x="1277" y="843"/>
                    </a:lnTo>
                    <a:cubicBezTo>
                      <a:pt x="1290" y="804"/>
                      <a:pt x="1315" y="753"/>
                      <a:pt x="1328" y="715"/>
                    </a:cubicBezTo>
                    <a:lnTo>
                      <a:pt x="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49;p23"/>
              <p:cNvSpPr/>
              <p:nvPr/>
            </p:nvSpPr>
            <p:spPr>
              <a:xfrm>
                <a:off x="2795481" y="2948534"/>
                <a:ext cx="106471" cy="89632"/>
              </a:xfrm>
              <a:custGeom>
                <a:avLst/>
                <a:gdLst/>
                <a:ahLst/>
                <a:cxnLst/>
                <a:rect l="l" t="t" r="r" b="b"/>
                <a:pathLst>
                  <a:path w="1214" h="1022" extrusionOk="0">
                    <a:moveTo>
                      <a:pt x="77" y="0"/>
                    </a:moveTo>
                    <a:cubicBezTo>
                      <a:pt x="52" y="39"/>
                      <a:pt x="26" y="77"/>
                      <a:pt x="1" y="115"/>
                    </a:cubicBezTo>
                    <a:lnTo>
                      <a:pt x="1124" y="1021"/>
                    </a:lnTo>
                    <a:cubicBezTo>
                      <a:pt x="1162" y="996"/>
                      <a:pt x="1188" y="958"/>
                      <a:pt x="1213" y="919"/>
                    </a:cubicBezTo>
                    <a:lnTo>
                      <a:pt x="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0;p23"/>
              <p:cNvSpPr/>
              <p:nvPr/>
            </p:nvSpPr>
            <p:spPr>
              <a:xfrm>
                <a:off x="2731721" y="3011241"/>
                <a:ext cx="81739" cy="108576"/>
              </a:xfrm>
              <a:custGeom>
                <a:avLst/>
                <a:gdLst/>
                <a:ahLst/>
                <a:cxnLst/>
                <a:rect l="l" t="t" r="r" b="b"/>
                <a:pathLst>
                  <a:path w="932" h="1238" extrusionOk="0">
                    <a:moveTo>
                      <a:pt x="115" y="0"/>
                    </a:moveTo>
                    <a:cubicBezTo>
                      <a:pt x="77" y="26"/>
                      <a:pt x="39" y="51"/>
                      <a:pt x="0" y="77"/>
                    </a:cubicBezTo>
                    <a:lnTo>
                      <a:pt x="817" y="1238"/>
                    </a:lnTo>
                    <a:cubicBezTo>
                      <a:pt x="855" y="1212"/>
                      <a:pt x="894" y="1187"/>
                      <a:pt x="932" y="1161"/>
                    </a:cubicBezTo>
                    <a:lnTo>
                      <a:pt x="1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1;p23"/>
              <p:cNvSpPr/>
              <p:nvPr/>
            </p:nvSpPr>
            <p:spPr>
              <a:xfrm>
                <a:off x="2655595" y="3052637"/>
                <a:ext cx="51569" cy="116469"/>
              </a:xfrm>
              <a:custGeom>
                <a:avLst/>
                <a:gdLst/>
                <a:ahLst/>
                <a:cxnLst/>
                <a:rect l="l" t="t" r="r" b="b"/>
                <a:pathLst>
                  <a:path w="588" h="1328" extrusionOk="0">
                    <a:moveTo>
                      <a:pt x="128" y="0"/>
                    </a:moveTo>
                    <a:cubicBezTo>
                      <a:pt x="90" y="13"/>
                      <a:pt x="52" y="38"/>
                      <a:pt x="1" y="51"/>
                    </a:cubicBezTo>
                    <a:lnTo>
                      <a:pt x="460" y="1327"/>
                    </a:lnTo>
                    <a:cubicBezTo>
                      <a:pt x="511" y="1315"/>
                      <a:pt x="549" y="1302"/>
                      <a:pt x="588" y="1289"/>
                    </a:cubicBezTo>
                    <a:lnTo>
                      <a:pt x="1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2;p23"/>
              <p:cNvSpPr/>
              <p:nvPr/>
            </p:nvSpPr>
            <p:spPr>
              <a:xfrm>
                <a:off x="2563858" y="3076141"/>
                <a:ext cx="24732" cy="116469"/>
              </a:xfrm>
              <a:custGeom>
                <a:avLst/>
                <a:gdLst/>
                <a:ahLst/>
                <a:cxnLst/>
                <a:rect l="l" t="t" r="r" b="b"/>
                <a:pathLst>
                  <a:path w="282" h="1328" extrusionOk="0">
                    <a:moveTo>
                      <a:pt x="141" y="0"/>
                    </a:moveTo>
                    <a:cubicBezTo>
                      <a:pt x="90" y="13"/>
                      <a:pt x="51" y="13"/>
                      <a:pt x="0" y="26"/>
                    </a:cubicBezTo>
                    <a:lnTo>
                      <a:pt x="141" y="1327"/>
                    </a:lnTo>
                    <a:cubicBezTo>
                      <a:pt x="192" y="1315"/>
                      <a:pt x="230" y="1315"/>
                      <a:pt x="281" y="1315"/>
                    </a:cubicBezTo>
                    <a:lnTo>
                      <a:pt x="1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3;p23"/>
              <p:cNvSpPr/>
              <p:nvPr/>
            </p:nvSpPr>
            <p:spPr>
              <a:xfrm>
                <a:off x="2458615" y="3079474"/>
                <a:ext cx="19119" cy="115329"/>
              </a:xfrm>
              <a:custGeom>
                <a:avLst/>
                <a:gdLst/>
                <a:ahLst/>
                <a:cxnLst/>
                <a:rect l="l" t="t" r="r" b="b"/>
                <a:pathLst>
                  <a:path w="218" h="1315" extrusionOk="0">
                    <a:moveTo>
                      <a:pt x="77" y="0"/>
                    </a:moveTo>
                    <a:lnTo>
                      <a:pt x="1" y="1302"/>
                    </a:lnTo>
                    <a:cubicBezTo>
                      <a:pt x="39" y="1302"/>
                      <a:pt x="90" y="1315"/>
                      <a:pt x="128" y="1315"/>
                    </a:cubicBezTo>
                    <a:lnTo>
                      <a:pt x="218" y="13"/>
                    </a:lnTo>
                    <a:cubicBezTo>
                      <a:pt x="167" y="13"/>
                      <a:pt x="116" y="13"/>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4;p23"/>
              <p:cNvSpPr/>
              <p:nvPr/>
            </p:nvSpPr>
            <p:spPr>
              <a:xfrm>
                <a:off x="2353460" y="3064915"/>
                <a:ext cx="35870" cy="113136"/>
              </a:xfrm>
              <a:custGeom>
                <a:avLst/>
                <a:gdLst/>
                <a:ahLst/>
                <a:cxnLst/>
                <a:rect l="l" t="t" r="r" b="b"/>
                <a:pathLst>
                  <a:path w="409" h="1290" extrusionOk="0">
                    <a:moveTo>
                      <a:pt x="268" y="1"/>
                    </a:moveTo>
                    <a:lnTo>
                      <a:pt x="0" y="1251"/>
                    </a:lnTo>
                    <a:lnTo>
                      <a:pt x="128" y="1289"/>
                    </a:lnTo>
                    <a:lnTo>
                      <a:pt x="409" y="39"/>
                    </a:lnTo>
                    <a:cubicBezTo>
                      <a:pt x="358" y="26"/>
                      <a:pt x="319" y="13"/>
                      <a:pt x="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5;p23"/>
              <p:cNvSpPr/>
              <p:nvPr/>
            </p:nvSpPr>
            <p:spPr>
              <a:xfrm>
                <a:off x="2239271" y="3030185"/>
                <a:ext cx="56042" cy="106471"/>
              </a:xfrm>
              <a:custGeom>
                <a:avLst/>
                <a:gdLst/>
                <a:ahLst/>
                <a:cxnLst/>
                <a:rect l="l" t="t" r="r" b="b"/>
                <a:pathLst>
                  <a:path w="639" h="1214" extrusionOk="0">
                    <a:moveTo>
                      <a:pt x="511" y="1"/>
                    </a:moveTo>
                    <a:lnTo>
                      <a:pt x="1" y="1162"/>
                    </a:lnTo>
                    <a:cubicBezTo>
                      <a:pt x="52" y="1175"/>
                      <a:pt x="90" y="1200"/>
                      <a:pt x="128" y="1213"/>
                    </a:cubicBezTo>
                    <a:lnTo>
                      <a:pt x="639" y="65"/>
                    </a:lnTo>
                    <a:cubicBezTo>
                      <a:pt x="601" y="39"/>
                      <a:pt x="549" y="27"/>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56;p23"/>
              <p:cNvSpPr/>
              <p:nvPr/>
            </p:nvSpPr>
            <p:spPr>
              <a:xfrm>
                <a:off x="2135256" y="2975371"/>
                <a:ext cx="66040" cy="98578"/>
              </a:xfrm>
              <a:custGeom>
                <a:avLst/>
                <a:gdLst/>
                <a:ahLst/>
                <a:cxnLst/>
                <a:rect l="l" t="t" r="r" b="b"/>
                <a:pathLst>
                  <a:path w="753" h="1124" extrusionOk="0">
                    <a:moveTo>
                      <a:pt x="638" y="1"/>
                    </a:moveTo>
                    <a:lnTo>
                      <a:pt x="0" y="1047"/>
                    </a:lnTo>
                    <a:cubicBezTo>
                      <a:pt x="38" y="1073"/>
                      <a:pt x="77" y="1098"/>
                      <a:pt x="115" y="1124"/>
                    </a:cubicBezTo>
                    <a:lnTo>
                      <a:pt x="753" y="77"/>
                    </a:lnTo>
                    <a:cubicBezTo>
                      <a:pt x="715" y="52"/>
                      <a:pt x="676" y="26"/>
                      <a:pt x="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57;p23"/>
              <p:cNvSpPr/>
              <p:nvPr/>
            </p:nvSpPr>
            <p:spPr>
              <a:xfrm>
                <a:off x="2044572" y="2910471"/>
                <a:ext cx="77266" cy="86299"/>
              </a:xfrm>
              <a:custGeom>
                <a:avLst/>
                <a:gdLst/>
                <a:ahLst/>
                <a:cxnLst/>
                <a:rect l="l" t="t" r="r" b="b"/>
                <a:pathLst>
                  <a:path w="881" h="984" extrusionOk="0">
                    <a:moveTo>
                      <a:pt x="792" y="1"/>
                    </a:moveTo>
                    <a:lnTo>
                      <a:pt x="0" y="894"/>
                    </a:lnTo>
                    <a:cubicBezTo>
                      <a:pt x="26" y="919"/>
                      <a:pt x="64" y="958"/>
                      <a:pt x="90" y="983"/>
                    </a:cubicBezTo>
                    <a:lnTo>
                      <a:pt x="881" y="90"/>
                    </a:lnTo>
                    <a:cubicBezTo>
                      <a:pt x="855" y="64"/>
                      <a:pt x="817" y="26"/>
                      <a:pt x="7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9" name="TextBox 78"/>
          <p:cNvSpPr txBox="1"/>
          <p:nvPr/>
        </p:nvSpPr>
        <p:spPr>
          <a:xfrm>
            <a:off x="775153" y="2039002"/>
            <a:ext cx="4119288" cy="1305165"/>
          </a:xfrm>
          <a:prstGeom prst="rect">
            <a:avLst/>
          </a:prstGeom>
          <a:noFill/>
        </p:spPr>
        <p:txBody>
          <a:bodyPr wrap="square" rtlCol="0">
            <a:spAutoFit/>
          </a:bodyPr>
          <a:lstStyle/>
          <a:p>
            <a:pPr algn="ctr">
              <a:lnSpc>
                <a:spcPct val="150000"/>
              </a:lnSpc>
            </a:pPr>
            <a:r>
              <a:rPr lang="en-US" sz="2800" b="1" smtClean="0"/>
              <a:t>Tìm hiểu đ</a:t>
            </a:r>
            <a:r>
              <a:rPr lang="vi-VN" sz="2800" b="1" smtClean="0"/>
              <a:t>ặc </a:t>
            </a:r>
            <a:r>
              <a:rPr lang="vi-VN" sz="2800" b="1"/>
              <a:t>điểm chung của nhóm nghề</a:t>
            </a:r>
          </a:p>
        </p:txBody>
      </p:sp>
      <p:sp>
        <p:nvSpPr>
          <p:cNvPr id="80" name="Rectangle 79"/>
          <p:cNvSpPr/>
          <p:nvPr/>
        </p:nvSpPr>
        <p:spPr>
          <a:xfrm>
            <a:off x="1780697" y="1271442"/>
            <a:ext cx="2108200" cy="6417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b="1" smtClean="0">
                <a:solidFill>
                  <a:schemeClr val="accent6"/>
                </a:solidFill>
              </a:rPr>
              <a:t>BƯỚC 2</a:t>
            </a:r>
            <a:endParaRPr lang="en-US" sz="3000" b="1">
              <a:solidFill>
                <a:schemeClr val="accent6"/>
              </a:solidFill>
            </a:endParaRPr>
          </a:p>
        </p:txBody>
      </p:sp>
    </p:spTree>
    <p:extLst>
      <p:ext uri="{BB962C8B-B14F-4D97-AF65-F5344CB8AC3E}">
        <p14:creationId xmlns:p14="http://schemas.microsoft.com/office/powerpoint/2010/main" val="357590368"/>
      </p:ext>
    </p:extLst>
  </p:cSld>
  <p:clrMapOvr>
    <a:masterClrMapping/>
  </p:clrMapOvr>
  <p:transition spd="med">
    <p:blinds dir="vert"/>
  </p:transition>
  <p:timing>
    <p:tnLst>
      <p:par>
        <p:cTn id="1" dur="indefinite" restart="never" nodeType="tmRoot"/>
      </p:par>
    </p:tnLst>
  </p:timing>
</p:sld>
</file>

<file path=ppt/theme/theme1.xml><?xml version="1.0" encoding="utf-8"?>
<a:theme xmlns:a="http://schemas.openxmlformats.org/drawingml/2006/main" name="Robotic Workshop Infographics by Slidesgo">
  <a:themeElements>
    <a:clrScheme name="Simple Light">
      <a:dk1>
        <a:srgbClr val="263238"/>
      </a:dk1>
      <a:lt1>
        <a:srgbClr val="FFFFFF"/>
      </a:lt1>
      <a:dk2>
        <a:srgbClr val="C7F9CC"/>
      </a:dk2>
      <a:lt2>
        <a:srgbClr val="80ED99"/>
      </a:lt2>
      <a:accent1>
        <a:srgbClr val="58DD76"/>
      </a:accent1>
      <a:accent2>
        <a:srgbClr val="48C063"/>
      </a:accent2>
      <a:accent3>
        <a:srgbClr val="FFFFFF"/>
      </a:accent3>
      <a:accent4>
        <a:srgbClr val="FFFFFF"/>
      </a:accent4>
      <a:accent5>
        <a:srgbClr val="FFFFFF"/>
      </a:accent5>
      <a:accent6>
        <a:srgbClr val="FFFFFF"/>
      </a:accent6>
      <a:hlink>
        <a:srgbClr val="2632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2496</Words>
  <Application>Microsoft Office PowerPoint</Application>
  <PresentationFormat>On-screen Show (16:9)</PresentationFormat>
  <Paragraphs>313</Paragraphs>
  <Slides>41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Palanquin Dark</vt:lpstr>
      <vt:lpstr>Calibri</vt:lpstr>
      <vt:lpstr>Aptos</vt:lpstr>
      <vt:lpstr>Times New Roman</vt:lpstr>
      <vt:lpstr>Poppins</vt:lpstr>
      <vt:lpstr>Wingdings</vt:lpstr>
      <vt:lpstr>Poppins Black</vt:lpstr>
      <vt:lpstr>Robotic Workshop Infographics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Contents of this template</dc:title>
  <cp:lastModifiedBy>Admin</cp:lastModifiedBy>
  <cp:revision>57</cp:revision>
  <dcterms:modified xsi:type="dcterms:W3CDTF">2024-10-30T12:01:22Z</dcterms:modified>
</cp:coreProperties>
</file>