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5" r:id="rId2"/>
  </p:sldMasterIdLst>
  <p:notesMasterIdLst>
    <p:notesMasterId r:id="rId46"/>
  </p:notesMasterIdLst>
  <p:sldIdLst>
    <p:sldId id="294" r:id="rId3"/>
    <p:sldId id="298" r:id="rId4"/>
    <p:sldId id="295" r:id="rId5"/>
    <p:sldId id="296" r:id="rId6"/>
    <p:sldId id="350" r:id="rId7"/>
    <p:sldId id="297" r:id="rId8"/>
    <p:sldId id="256" r:id="rId9"/>
    <p:sldId id="299" r:id="rId10"/>
    <p:sldId id="351" r:id="rId11"/>
    <p:sldId id="352" r:id="rId12"/>
    <p:sldId id="353" r:id="rId13"/>
    <p:sldId id="302" r:id="rId14"/>
    <p:sldId id="355" r:id="rId15"/>
    <p:sldId id="356" r:id="rId16"/>
    <p:sldId id="354" r:id="rId17"/>
    <p:sldId id="357" r:id="rId18"/>
    <p:sldId id="358" r:id="rId19"/>
    <p:sldId id="359" r:id="rId20"/>
    <p:sldId id="360" r:id="rId21"/>
    <p:sldId id="361" r:id="rId22"/>
    <p:sldId id="363" r:id="rId23"/>
    <p:sldId id="364" r:id="rId24"/>
    <p:sldId id="362" r:id="rId25"/>
    <p:sldId id="365" r:id="rId26"/>
    <p:sldId id="366" r:id="rId27"/>
    <p:sldId id="367" r:id="rId28"/>
    <p:sldId id="369" r:id="rId29"/>
    <p:sldId id="370" r:id="rId30"/>
    <p:sldId id="371" r:id="rId31"/>
    <p:sldId id="372" r:id="rId32"/>
    <p:sldId id="368" r:id="rId33"/>
    <p:sldId id="373" r:id="rId34"/>
    <p:sldId id="374" r:id="rId35"/>
    <p:sldId id="375" r:id="rId36"/>
    <p:sldId id="376" r:id="rId37"/>
    <p:sldId id="377" r:id="rId38"/>
    <p:sldId id="304" r:id="rId39"/>
    <p:sldId id="379" r:id="rId40"/>
    <p:sldId id="378" r:id="rId41"/>
    <p:sldId id="380" r:id="rId42"/>
    <p:sldId id="381" r:id="rId43"/>
    <p:sldId id="269" r:id="rId44"/>
    <p:sldId id="349" r:id="rId45"/>
  </p:sldIdLst>
  <p:sldSz cx="18288000" cy="10287000"/>
  <p:notesSz cx="6858000" cy="9144000"/>
  <p:embeddedFontLst>
    <p:embeddedFont>
      <p:font typeface="Aharoni" panose="02010803020104030203" pitchFamily="2" charset="-79"/>
      <p:bold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5F5E73B-318B-4163-882A-FFC94AB12C5E}">
          <p14:sldIdLst>
            <p14:sldId id="294"/>
            <p14:sldId id="298"/>
            <p14:sldId id="295"/>
            <p14:sldId id="296"/>
            <p14:sldId id="350"/>
            <p14:sldId id="297"/>
            <p14:sldId id="256"/>
            <p14:sldId id="299"/>
            <p14:sldId id="351"/>
            <p14:sldId id="352"/>
            <p14:sldId id="353"/>
            <p14:sldId id="302"/>
            <p14:sldId id="355"/>
            <p14:sldId id="356"/>
            <p14:sldId id="354"/>
            <p14:sldId id="357"/>
            <p14:sldId id="358"/>
            <p14:sldId id="359"/>
            <p14:sldId id="360"/>
            <p14:sldId id="361"/>
            <p14:sldId id="363"/>
            <p14:sldId id="364"/>
            <p14:sldId id="362"/>
            <p14:sldId id="365"/>
            <p14:sldId id="366"/>
            <p14:sldId id="367"/>
            <p14:sldId id="369"/>
            <p14:sldId id="370"/>
            <p14:sldId id="371"/>
            <p14:sldId id="372"/>
            <p14:sldId id="368"/>
            <p14:sldId id="373"/>
            <p14:sldId id="374"/>
            <p14:sldId id="375"/>
            <p14:sldId id="376"/>
            <p14:sldId id="377"/>
            <p14:sldId id="304"/>
            <p14:sldId id="379"/>
            <p14:sldId id="378"/>
            <p14:sldId id="380"/>
            <p14:sldId id="381"/>
            <p14:sldId id="269"/>
            <p14:sldId id="34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AD8"/>
    <a:srgbClr val="5E597F"/>
    <a:srgbClr val="86BEE1"/>
    <a:srgbClr val="ABDEB6"/>
    <a:srgbClr val="F8D682"/>
    <a:srgbClr val="B58307"/>
    <a:srgbClr val="FFFE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11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1251EC-575E-4528-9615-7D2497CFC5F4}" type="datetimeFigureOut">
              <a:rPr lang="en-US" smtClean="0"/>
              <a:t>9/23/2024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1FB4C7-9995-4734-92EE-B67DF2992E00}" type="slidenum">
              <a:rPr lang="en-US" smtClean="0"/>
              <a:t>‹#›</a:t>
            </a:fld>
            <a:endParaRPr lang="en-US"/>
          </a:p>
        </p:txBody>
      </p:sp>
    </p:spTree>
    <p:extLst>
      <p:ext uri="{BB962C8B-B14F-4D97-AF65-F5344CB8AC3E}">
        <p14:creationId xmlns:p14="http://schemas.microsoft.com/office/powerpoint/2010/main" val="4084156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199170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
        <p:cNvGrpSpPr/>
        <p:nvPr/>
      </p:nvGrpSpPr>
      <p:grpSpPr>
        <a:xfrm>
          <a:off x="0" y="0"/>
          <a:ext cx="0" cy="0"/>
          <a:chOff x="0" y="0"/>
          <a:chExt cx="0" cy="0"/>
        </a:xfrm>
      </p:grpSpPr>
      <p:sp>
        <p:nvSpPr>
          <p:cNvPr id="13" name="Google Shape;13;p20"/>
          <p:cNvSpPr txBox="1">
            <a:spLocks noGrp="1"/>
          </p:cNvSpPr>
          <p:nvPr>
            <p:ph type="ctrTitle"/>
          </p:nvPr>
        </p:nvSpPr>
        <p:spPr>
          <a:xfrm>
            <a:off x="2286000" y="1683545"/>
            <a:ext cx="13716000" cy="3581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0"/>
          <p:cNvSpPr txBox="1">
            <a:spLocks noGrp="1"/>
          </p:cNvSpPr>
          <p:nvPr>
            <p:ph type="subTitle" idx="1"/>
          </p:nvPr>
        </p:nvSpPr>
        <p:spPr>
          <a:xfrm>
            <a:off x="2286000" y="5403057"/>
            <a:ext cx="13716000" cy="248364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500"/>
              </a:spcBef>
              <a:spcAft>
                <a:spcPts val="0"/>
              </a:spcAft>
              <a:buClr>
                <a:schemeClr val="dk1"/>
              </a:buClr>
              <a:buSzPts val="2400"/>
              <a:buNone/>
              <a:defRPr sz="3600"/>
            </a:lvl1pPr>
            <a:lvl2pPr lvl="1" algn="ctr">
              <a:lnSpc>
                <a:spcPct val="90000"/>
              </a:lnSpc>
              <a:spcBef>
                <a:spcPts val="750"/>
              </a:spcBef>
              <a:spcAft>
                <a:spcPts val="0"/>
              </a:spcAft>
              <a:buClr>
                <a:schemeClr val="dk1"/>
              </a:buClr>
              <a:buSzPts val="2000"/>
              <a:buNone/>
              <a:defRPr sz="3000"/>
            </a:lvl2pPr>
            <a:lvl3pPr lvl="2" algn="ctr">
              <a:lnSpc>
                <a:spcPct val="90000"/>
              </a:lnSpc>
              <a:spcBef>
                <a:spcPts val="750"/>
              </a:spcBef>
              <a:spcAft>
                <a:spcPts val="0"/>
              </a:spcAft>
              <a:buClr>
                <a:schemeClr val="dk1"/>
              </a:buClr>
              <a:buSzPts val="1800"/>
              <a:buNone/>
              <a:defRPr sz="2700"/>
            </a:lvl3pPr>
            <a:lvl4pPr lvl="3" algn="ctr">
              <a:lnSpc>
                <a:spcPct val="90000"/>
              </a:lnSpc>
              <a:spcBef>
                <a:spcPts val="750"/>
              </a:spcBef>
              <a:spcAft>
                <a:spcPts val="0"/>
              </a:spcAft>
              <a:buClr>
                <a:schemeClr val="dk1"/>
              </a:buClr>
              <a:buSzPts val="1600"/>
              <a:buNone/>
              <a:defRPr sz="2400"/>
            </a:lvl4pPr>
            <a:lvl5pPr lvl="4" algn="ctr">
              <a:lnSpc>
                <a:spcPct val="90000"/>
              </a:lnSpc>
              <a:spcBef>
                <a:spcPts val="750"/>
              </a:spcBef>
              <a:spcAft>
                <a:spcPts val="0"/>
              </a:spcAft>
              <a:buClr>
                <a:schemeClr val="dk1"/>
              </a:buClr>
              <a:buSzPts val="1600"/>
              <a:buNone/>
              <a:defRPr sz="2400"/>
            </a:lvl5pPr>
            <a:lvl6pPr lvl="5" algn="ctr">
              <a:lnSpc>
                <a:spcPct val="90000"/>
              </a:lnSpc>
              <a:spcBef>
                <a:spcPts val="750"/>
              </a:spcBef>
              <a:spcAft>
                <a:spcPts val="0"/>
              </a:spcAft>
              <a:buClr>
                <a:schemeClr val="dk1"/>
              </a:buClr>
              <a:buSzPts val="1600"/>
              <a:buNone/>
              <a:defRPr sz="2400"/>
            </a:lvl6pPr>
            <a:lvl7pPr lvl="6" algn="ctr">
              <a:lnSpc>
                <a:spcPct val="90000"/>
              </a:lnSpc>
              <a:spcBef>
                <a:spcPts val="750"/>
              </a:spcBef>
              <a:spcAft>
                <a:spcPts val="0"/>
              </a:spcAft>
              <a:buClr>
                <a:schemeClr val="dk1"/>
              </a:buClr>
              <a:buSzPts val="1600"/>
              <a:buNone/>
              <a:defRPr sz="2400"/>
            </a:lvl7pPr>
            <a:lvl8pPr lvl="7" algn="ctr">
              <a:lnSpc>
                <a:spcPct val="90000"/>
              </a:lnSpc>
              <a:spcBef>
                <a:spcPts val="750"/>
              </a:spcBef>
              <a:spcAft>
                <a:spcPts val="0"/>
              </a:spcAft>
              <a:buClr>
                <a:schemeClr val="dk1"/>
              </a:buClr>
              <a:buSzPts val="1600"/>
              <a:buNone/>
              <a:defRPr sz="2400"/>
            </a:lvl8pPr>
            <a:lvl9pPr lvl="8" algn="ctr">
              <a:lnSpc>
                <a:spcPct val="90000"/>
              </a:lnSpc>
              <a:spcBef>
                <a:spcPts val="750"/>
              </a:spcBef>
              <a:spcAft>
                <a:spcPts val="0"/>
              </a:spcAft>
              <a:buClr>
                <a:schemeClr val="dk1"/>
              </a:buClr>
              <a:buSzPts val="1600"/>
              <a:buNone/>
              <a:defRPr sz="2400"/>
            </a:lvl9pPr>
          </a:lstStyle>
          <a:p>
            <a:endParaRPr/>
          </a:p>
        </p:txBody>
      </p:sp>
      <p:sp>
        <p:nvSpPr>
          <p:cNvPr id="15" name="Google Shape;15;p20"/>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0"/>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6949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p21"/>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1"/>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21" name="Google Shape;21;p21"/>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1"/>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93086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1247775" y="2564608"/>
            <a:ext cx="15773400" cy="427910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1247775" y="6884195"/>
            <a:ext cx="15773400" cy="2250281"/>
          </a:xfrm>
          <a:prstGeom prst="rect">
            <a:avLst/>
          </a:prstGeom>
          <a:noFill/>
          <a:ln>
            <a:noFill/>
          </a:ln>
        </p:spPr>
        <p:txBody>
          <a:bodyPr spcFirstLastPara="1" wrap="square" lIns="91425" tIns="45700" rIns="91425" bIns="45700" anchor="t" anchorCtr="0">
            <a:normAutofit/>
          </a:bodyPr>
          <a:lstStyle>
            <a:lvl1pPr marL="685800" lvl="0" indent="-342900" algn="l">
              <a:lnSpc>
                <a:spcPct val="90000"/>
              </a:lnSpc>
              <a:spcBef>
                <a:spcPts val="1500"/>
              </a:spcBef>
              <a:spcAft>
                <a:spcPts val="0"/>
              </a:spcAft>
              <a:buClr>
                <a:srgbClr val="888888"/>
              </a:buClr>
              <a:buSzPts val="2400"/>
              <a:buNone/>
              <a:defRPr sz="3600">
                <a:solidFill>
                  <a:srgbClr val="888888"/>
                </a:solidFill>
              </a:defRPr>
            </a:lvl1pPr>
            <a:lvl2pPr marL="1371600" lvl="1" indent="-342900" algn="l">
              <a:lnSpc>
                <a:spcPct val="90000"/>
              </a:lnSpc>
              <a:spcBef>
                <a:spcPts val="750"/>
              </a:spcBef>
              <a:spcAft>
                <a:spcPts val="0"/>
              </a:spcAft>
              <a:buClr>
                <a:srgbClr val="888888"/>
              </a:buClr>
              <a:buSzPts val="2000"/>
              <a:buNone/>
              <a:defRPr sz="3000">
                <a:solidFill>
                  <a:srgbClr val="888888"/>
                </a:solidFill>
              </a:defRPr>
            </a:lvl2pPr>
            <a:lvl3pPr marL="2057400" lvl="2" indent="-342900" algn="l">
              <a:lnSpc>
                <a:spcPct val="90000"/>
              </a:lnSpc>
              <a:spcBef>
                <a:spcPts val="750"/>
              </a:spcBef>
              <a:spcAft>
                <a:spcPts val="0"/>
              </a:spcAft>
              <a:buClr>
                <a:srgbClr val="888888"/>
              </a:buClr>
              <a:buSzPts val="1800"/>
              <a:buNone/>
              <a:defRPr sz="2700">
                <a:solidFill>
                  <a:srgbClr val="888888"/>
                </a:solidFill>
              </a:defRPr>
            </a:lvl3pPr>
            <a:lvl4pPr marL="2743200" lvl="3" indent="-342900" algn="l">
              <a:lnSpc>
                <a:spcPct val="90000"/>
              </a:lnSpc>
              <a:spcBef>
                <a:spcPts val="750"/>
              </a:spcBef>
              <a:spcAft>
                <a:spcPts val="0"/>
              </a:spcAft>
              <a:buClr>
                <a:srgbClr val="888888"/>
              </a:buClr>
              <a:buSzPts val="1600"/>
              <a:buNone/>
              <a:defRPr sz="2400">
                <a:solidFill>
                  <a:srgbClr val="888888"/>
                </a:solidFill>
              </a:defRPr>
            </a:lvl4pPr>
            <a:lvl5pPr marL="3429000" lvl="4" indent="-342900" algn="l">
              <a:lnSpc>
                <a:spcPct val="90000"/>
              </a:lnSpc>
              <a:spcBef>
                <a:spcPts val="750"/>
              </a:spcBef>
              <a:spcAft>
                <a:spcPts val="0"/>
              </a:spcAft>
              <a:buClr>
                <a:srgbClr val="888888"/>
              </a:buClr>
              <a:buSzPts val="1600"/>
              <a:buNone/>
              <a:defRPr sz="2400">
                <a:solidFill>
                  <a:srgbClr val="888888"/>
                </a:solidFill>
              </a:defRPr>
            </a:lvl5pPr>
            <a:lvl6pPr marL="4114800" lvl="5" indent="-342900" algn="l">
              <a:lnSpc>
                <a:spcPct val="90000"/>
              </a:lnSpc>
              <a:spcBef>
                <a:spcPts val="750"/>
              </a:spcBef>
              <a:spcAft>
                <a:spcPts val="0"/>
              </a:spcAft>
              <a:buClr>
                <a:srgbClr val="888888"/>
              </a:buClr>
              <a:buSzPts val="1600"/>
              <a:buNone/>
              <a:defRPr sz="2400">
                <a:solidFill>
                  <a:srgbClr val="888888"/>
                </a:solidFill>
              </a:defRPr>
            </a:lvl6pPr>
            <a:lvl7pPr marL="4800600" lvl="6" indent="-342900" algn="l">
              <a:lnSpc>
                <a:spcPct val="90000"/>
              </a:lnSpc>
              <a:spcBef>
                <a:spcPts val="750"/>
              </a:spcBef>
              <a:spcAft>
                <a:spcPts val="0"/>
              </a:spcAft>
              <a:buClr>
                <a:srgbClr val="888888"/>
              </a:buClr>
              <a:buSzPts val="1600"/>
              <a:buNone/>
              <a:defRPr sz="2400">
                <a:solidFill>
                  <a:srgbClr val="888888"/>
                </a:solidFill>
              </a:defRPr>
            </a:lvl7pPr>
            <a:lvl8pPr marL="5486400" lvl="7" indent="-342900" algn="l">
              <a:lnSpc>
                <a:spcPct val="90000"/>
              </a:lnSpc>
              <a:spcBef>
                <a:spcPts val="750"/>
              </a:spcBef>
              <a:spcAft>
                <a:spcPts val="0"/>
              </a:spcAft>
              <a:buClr>
                <a:srgbClr val="888888"/>
              </a:buClr>
              <a:buSzPts val="1600"/>
              <a:buNone/>
              <a:defRPr sz="2400">
                <a:solidFill>
                  <a:srgbClr val="888888"/>
                </a:solidFill>
              </a:defRPr>
            </a:lvl8pPr>
            <a:lvl9pPr marL="6172200" lvl="8" indent="-342900" algn="l">
              <a:lnSpc>
                <a:spcPct val="90000"/>
              </a:lnSpc>
              <a:spcBef>
                <a:spcPts val="750"/>
              </a:spcBef>
              <a:spcAft>
                <a:spcPts val="0"/>
              </a:spcAft>
              <a:buClr>
                <a:srgbClr val="888888"/>
              </a:buClr>
              <a:buSzPts val="1600"/>
              <a:buNone/>
              <a:defRPr sz="2400">
                <a:solidFill>
                  <a:srgbClr val="888888"/>
                </a:solidFill>
              </a:defRPr>
            </a:lvl9pPr>
          </a:lstStyle>
          <a:p>
            <a:endParaRPr/>
          </a:p>
        </p:txBody>
      </p:sp>
      <p:sp>
        <p:nvSpPr>
          <p:cNvPr id="27" name="Google Shape;27;p22"/>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50626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1257300" y="2738438"/>
            <a:ext cx="7772400" cy="6527007"/>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33" name="Google Shape;33;p23"/>
          <p:cNvSpPr txBox="1">
            <a:spLocks noGrp="1"/>
          </p:cNvSpPr>
          <p:nvPr>
            <p:ph type="body" idx="2"/>
          </p:nvPr>
        </p:nvSpPr>
        <p:spPr>
          <a:xfrm>
            <a:off x="9258300" y="2738438"/>
            <a:ext cx="7772400" cy="6527007"/>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34" name="Google Shape;34;p23"/>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61932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1259682"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1259683" y="2521745"/>
            <a:ext cx="7736681" cy="1235868"/>
          </a:xfrm>
          <a:prstGeom prst="rect">
            <a:avLst/>
          </a:prstGeom>
          <a:noFill/>
          <a:ln>
            <a:noFill/>
          </a:ln>
        </p:spPr>
        <p:txBody>
          <a:bodyPr spcFirstLastPara="1" wrap="square" lIns="91425" tIns="45700" rIns="91425" bIns="45700" anchor="b" anchorCtr="0">
            <a:normAutofit/>
          </a:bodyPr>
          <a:lstStyle>
            <a:lvl1pPr marL="685800" lvl="0" indent="-342900" algn="l">
              <a:lnSpc>
                <a:spcPct val="90000"/>
              </a:lnSpc>
              <a:spcBef>
                <a:spcPts val="1500"/>
              </a:spcBef>
              <a:spcAft>
                <a:spcPts val="0"/>
              </a:spcAft>
              <a:buClr>
                <a:schemeClr val="dk1"/>
              </a:buClr>
              <a:buSzPts val="2400"/>
              <a:buNone/>
              <a:defRPr sz="3600" b="1"/>
            </a:lvl1pPr>
            <a:lvl2pPr marL="1371600" lvl="1" indent="-342900" algn="l">
              <a:lnSpc>
                <a:spcPct val="90000"/>
              </a:lnSpc>
              <a:spcBef>
                <a:spcPts val="750"/>
              </a:spcBef>
              <a:spcAft>
                <a:spcPts val="0"/>
              </a:spcAft>
              <a:buClr>
                <a:schemeClr val="dk1"/>
              </a:buClr>
              <a:buSzPts val="2000"/>
              <a:buNone/>
              <a:defRPr sz="3000" b="1"/>
            </a:lvl2pPr>
            <a:lvl3pPr marL="2057400" lvl="2" indent="-342900" algn="l">
              <a:lnSpc>
                <a:spcPct val="90000"/>
              </a:lnSpc>
              <a:spcBef>
                <a:spcPts val="750"/>
              </a:spcBef>
              <a:spcAft>
                <a:spcPts val="0"/>
              </a:spcAft>
              <a:buClr>
                <a:schemeClr val="dk1"/>
              </a:buClr>
              <a:buSzPts val="1800"/>
              <a:buNone/>
              <a:defRPr sz="2700" b="1"/>
            </a:lvl3pPr>
            <a:lvl4pPr marL="2743200" lvl="3" indent="-342900" algn="l">
              <a:lnSpc>
                <a:spcPct val="90000"/>
              </a:lnSpc>
              <a:spcBef>
                <a:spcPts val="750"/>
              </a:spcBef>
              <a:spcAft>
                <a:spcPts val="0"/>
              </a:spcAft>
              <a:buClr>
                <a:schemeClr val="dk1"/>
              </a:buClr>
              <a:buSzPts val="1600"/>
              <a:buNone/>
              <a:defRPr sz="2400" b="1"/>
            </a:lvl4pPr>
            <a:lvl5pPr marL="3429000" lvl="4" indent="-342900" algn="l">
              <a:lnSpc>
                <a:spcPct val="90000"/>
              </a:lnSpc>
              <a:spcBef>
                <a:spcPts val="750"/>
              </a:spcBef>
              <a:spcAft>
                <a:spcPts val="0"/>
              </a:spcAft>
              <a:buClr>
                <a:schemeClr val="dk1"/>
              </a:buClr>
              <a:buSzPts val="1600"/>
              <a:buNone/>
              <a:defRPr sz="2400" b="1"/>
            </a:lvl5pPr>
            <a:lvl6pPr marL="4114800" lvl="5" indent="-342900" algn="l">
              <a:lnSpc>
                <a:spcPct val="90000"/>
              </a:lnSpc>
              <a:spcBef>
                <a:spcPts val="750"/>
              </a:spcBef>
              <a:spcAft>
                <a:spcPts val="0"/>
              </a:spcAft>
              <a:buClr>
                <a:schemeClr val="dk1"/>
              </a:buClr>
              <a:buSzPts val="1600"/>
              <a:buNone/>
              <a:defRPr sz="2400" b="1"/>
            </a:lvl6pPr>
            <a:lvl7pPr marL="4800600" lvl="6" indent="-342900" algn="l">
              <a:lnSpc>
                <a:spcPct val="90000"/>
              </a:lnSpc>
              <a:spcBef>
                <a:spcPts val="750"/>
              </a:spcBef>
              <a:spcAft>
                <a:spcPts val="0"/>
              </a:spcAft>
              <a:buClr>
                <a:schemeClr val="dk1"/>
              </a:buClr>
              <a:buSzPts val="1600"/>
              <a:buNone/>
              <a:defRPr sz="2400" b="1"/>
            </a:lvl7pPr>
            <a:lvl8pPr marL="5486400" lvl="7" indent="-342900" algn="l">
              <a:lnSpc>
                <a:spcPct val="90000"/>
              </a:lnSpc>
              <a:spcBef>
                <a:spcPts val="750"/>
              </a:spcBef>
              <a:spcAft>
                <a:spcPts val="0"/>
              </a:spcAft>
              <a:buClr>
                <a:schemeClr val="dk1"/>
              </a:buClr>
              <a:buSzPts val="1600"/>
              <a:buNone/>
              <a:defRPr sz="2400" b="1"/>
            </a:lvl8pPr>
            <a:lvl9pPr marL="6172200" lvl="8" indent="-342900" algn="l">
              <a:lnSpc>
                <a:spcPct val="90000"/>
              </a:lnSpc>
              <a:spcBef>
                <a:spcPts val="750"/>
              </a:spcBef>
              <a:spcAft>
                <a:spcPts val="0"/>
              </a:spcAft>
              <a:buClr>
                <a:schemeClr val="dk1"/>
              </a:buClr>
              <a:buSzPts val="1600"/>
              <a:buNone/>
              <a:defRPr sz="2400" b="1"/>
            </a:lvl9pPr>
          </a:lstStyle>
          <a:p>
            <a:endParaRPr/>
          </a:p>
        </p:txBody>
      </p:sp>
      <p:sp>
        <p:nvSpPr>
          <p:cNvPr id="40" name="Google Shape;40;p24"/>
          <p:cNvSpPr txBox="1">
            <a:spLocks noGrp="1"/>
          </p:cNvSpPr>
          <p:nvPr>
            <p:ph type="body" idx="2"/>
          </p:nvPr>
        </p:nvSpPr>
        <p:spPr>
          <a:xfrm>
            <a:off x="1259683" y="3757613"/>
            <a:ext cx="7736681" cy="5526882"/>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41" name="Google Shape;41;p24"/>
          <p:cNvSpPr txBox="1">
            <a:spLocks noGrp="1"/>
          </p:cNvSpPr>
          <p:nvPr>
            <p:ph type="body" idx="3"/>
          </p:nvPr>
        </p:nvSpPr>
        <p:spPr>
          <a:xfrm>
            <a:off x="9258300" y="2521745"/>
            <a:ext cx="7774782" cy="1235868"/>
          </a:xfrm>
          <a:prstGeom prst="rect">
            <a:avLst/>
          </a:prstGeom>
          <a:noFill/>
          <a:ln>
            <a:noFill/>
          </a:ln>
        </p:spPr>
        <p:txBody>
          <a:bodyPr spcFirstLastPara="1" wrap="square" lIns="91425" tIns="45700" rIns="91425" bIns="45700" anchor="b" anchorCtr="0">
            <a:normAutofit/>
          </a:bodyPr>
          <a:lstStyle>
            <a:lvl1pPr marL="685800" lvl="0" indent="-342900" algn="l">
              <a:lnSpc>
                <a:spcPct val="90000"/>
              </a:lnSpc>
              <a:spcBef>
                <a:spcPts val="1500"/>
              </a:spcBef>
              <a:spcAft>
                <a:spcPts val="0"/>
              </a:spcAft>
              <a:buClr>
                <a:schemeClr val="dk1"/>
              </a:buClr>
              <a:buSzPts val="2400"/>
              <a:buNone/>
              <a:defRPr sz="3600" b="1"/>
            </a:lvl1pPr>
            <a:lvl2pPr marL="1371600" lvl="1" indent="-342900" algn="l">
              <a:lnSpc>
                <a:spcPct val="90000"/>
              </a:lnSpc>
              <a:spcBef>
                <a:spcPts val="750"/>
              </a:spcBef>
              <a:spcAft>
                <a:spcPts val="0"/>
              </a:spcAft>
              <a:buClr>
                <a:schemeClr val="dk1"/>
              </a:buClr>
              <a:buSzPts val="2000"/>
              <a:buNone/>
              <a:defRPr sz="3000" b="1"/>
            </a:lvl2pPr>
            <a:lvl3pPr marL="2057400" lvl="2" indent="-342900" algn="l">
              <a:lnSpc>
                <a:spcPct val="90000"/>
              </a:lnSpc>
              <a:spcBef>
                <a:spcPts val="750"/>
              </a:spcBef>
              <a:spcAft>
                <a:spcPts val="0"/>
              </a:spcAft>
              <a:buClr>
                <a:schemeClr val="dk1"/>
              </a:buClr>
              <a:buSzPts val="1800"/>
              <a:buNone/>
              <a:defRPr sz="2700" b="1"/>
            </a:lvl3pPr>
            <a:lvl4pPr marL="2743200" lvl="3" indent="-342900" algn="l">
              <a:lnSpc>
                <a:spcPct val="90000"/>
              </a:lnSpc>
              <a:spcBef>
                <a:spcPts val="750"/>
              </a:spcBef>
              <a:spcAft>
                <a:spcPts val="0"/>
              </a:spcAft>
              <a:buClr>
                <a:schemeClr val="dk1"/>
              </a:buClr>
              <a:buSzPts val="1600"/>
              <a:buNone/>
              <a:defRPr sz="2400" b="1"/>
            </a:lvl4pPr>
            <a:lvl5pPr marL="3429000" lvl="4" indent="-342900" algn="l">
              <a:lnSpc>
                <a:spcPct val="90000"/>
              </a:lnSpc>
              <a:spcBef>
                <a:spcPts val="750"/>
              </a:spcBef>
              <a:spcAft>
                <a:spcPts val="0"/>
              </a:spcAft>
              <a:buClr>
                <a:schemeClr val="dk1"/>
              </a:buClr>
              <a:buSzPts val="1600"/>
              <a:buNone/>
              <a:defRPr sz="2400" b="1"/>
            </a:lvl5pPr>
            <a:lvl6pPr marL="4114800" lvl="5" indent="-342900" algn="l">
              <a:lnSpc>
                <a:spcPct val="90000"/>
              </a:lnSpc>
              <a:spcBef>
                <a:spcPts val="750"/>
              </a:spcBef>
              <a:spcAft>
                <a:spcPts val="0"/>
              </a:spcAft>
              <a:buClr>
                <a:schemeClr val="dk1"/>
              </a:buClr>
              <a:buSzPts val="1600"/>
              <a:buNone/>
              <a:defRPr sz="2400" b="1"/>
            </a:lvl6pPr>
            <a:lvl7pPr marL="4800600" lvl="6" indent="-342900" algn="l">
              <a:lnSpc>
                <a:spcPct val="90000"/>
              </a:lnSpc>
              <a:spcBef>
                <a:spcPts val="750"/>
              </a:spcBef>
              <a:spcAft>
                <a:spcPts val="0"/>
              </a:spcAft>
              <a:buClr>
                <a:schemeClr val="dk1"/>
              </a:buClr>
              <a:buSzPts val="1600"/>
              <a:buNone/>
              <a:defRPr sz="2400" b="1"/>
            </a:lvl7pPr>
            <a:lvl8pPr marL="5486400" lvl="7" indent="-342900" algn="l">
              <a:lnSpc>
                <a:spcPct val="90000"/>
              </a:lnSpc>
              <a:spcBef>
                <a:spcPts val="750"/>
              </a:spcBef>
              <a:spcAft>
                <a:spcPts val="0"/>
              </a:spcAft>
              <a:buClr>
                <a:schemeClr val="dk1"/>
              </a:buClr>
              <a:buSzPts val="1600"/>
              <a:buNone/>
              <a:defRPr sz="2400" b="1"/>
            </a:lvl8pPr>
            <a:lvl9pPr marL="6172200" lvl="8" indent="-342900" algn="l">
              <a:lnSpc>
                <a:spcPct val="90000"/>
              </a:lnSpc>
              <a:spcBef>
                <a:spcPts val="750"/>
              </a:spcBef>
              <a:spcAft>
                <a:spcPts val="0"/>
              </a:spcAft>
              <a:buClr>
                <a:schemeClr val="dk1"/>
              </a:buClr>
              <a:buSzPts val="1600"/>
              <a:buNone/>
              <a:defRPr sz="2400" b="1"/>
            </a:lvl9pPr>
          </a:lstStyle>
          <a:p>
            <a:endParaRPr/>
          </a:p>
        </p:txBody>
      </p:sp>
      <p:sp>
        <p:nvSpPr>
          <p:cNvPr id="42" name="Google Shape;42;p24"/>
          <p:cNvSpPr txBox="1">
            <a:spLocks noGrp="1"/>
          </p:cNvSpPr>
          <p:nvPr>
            <p:ph type="body" idx="4"/>
          </p:nvPr>
        </p:nvSpPr>
        <p:spPr>
          <a:xfrm>
            <a:off x="9258300" y="3757613"/>
            <a:ext cx="7774782" cy="5526882"/>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43" name="Google Shape;43;p24"/>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4"/>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30181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sp>
        <p:nvSpPr>
          <p:cNvPr id="47" name="Google Shape;47;p25"/>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5"/>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9169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26"/>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6"/>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01360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1259683" y="685800"/>
            <a:ext cx="5898356" cy="24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7774782" y="1481138"/>
            <a:ext cx="9258300" cy="7310438"/>
          </a:xfrm>
          <a:prstGeom prst="rect">
            <a:avLst/>
          </a:prstGeom>
          <a:noFill/>
          <a:ln>
            <a:noFill/>
          </a:ln>
        </p:spPr>
        <p:txBody>
          <a:bodyPr spcFirstLastPara="1" wrap="square" lIns="91425" tIns="45700" rIns="91425" bIns="45700" anchor="t" anchorCtr="0">
            <a:normAutofit/>
          </a:bodyPr>
          <a:lstStyle>
            <a:lvl1pPr marL="685800" lvl="0" indent="-647700" algn="l">
              <a:lnSpc>
                <a:spcPct val="90000"/>
              </a:lnSpc>
              <a:spcBef>
                <a:spcPts val="1500"/>
              </a:spcBef>
              <a:spcAft>
                <a:spcPts val="0"/>
              </a:spcAft>
              <a:buClr>
                <a:schemeClr val="dk1"/>
              </a:buClr>
              <a:buSzPts val="3200"/>
              <a:buChar char="•"/>
              <a:defRPr sz="4800"/>
            </a:lvl1pPr>
            <a:lvl2pPr marL="1371600" lvl="1" indent="-609600" algn="l">
              <a:lnSpc>
                <a:spcPct val="90000"/>
              </a:lnSpc>
              <a:spcBef>
                <a:spcPts val="750"/>
              </a:spcBef>
              <a:spcAft>
                <a:spcPts val="0"/>
              </a:spcAft>
              <a:buClr>
                <a:schemeClr val="dk1"/>
              </a:buClr>
              <a:buSzPts val="2800"/>
              <a:buChar char="•"/>
              <a:defRPr sz="4200"/>
            </a:lvl2pPr>
            <a:lvl3pPr marL="2057400" lvl="2" indent="-571500" algn="l">
              <a:lnSpc>
                <a:spcPct val="90000"/>
              </a:lnSpc>
              <a:spcBef>
                <a:spcPts val="750"/>
              </a:spcBef>
              <a:spcAft>
                <a:spcPts val="0"/>
              </a:spcAft>
              <a:buClr>
                <a:schemeClr val="dk1"/>
              </a:buClr>
              <a:buSzPts val="2400"/>
              <a:buChar char="•"/>
              <a:defRPr sz="3600"/>
            </a:lvl3pPr>
            <a:lvl4pPr marL="2743200" lvl="3" indent="-533400" algn="l">
              <a:lnSpc>
                <a:spcPct val="90000"/>
              </a:lnSpc>
              <a:spcBef>
                <a:spcPts val="750"/>
              </a:spcBef>
              <a:spcAft>
                <a:spcPts val="0"/>
              </a:spcAft>
              <a:buClr>
                <a:schemeClr val="dk1"/>
              </a:buClr>
              <a:buSzPts val="2000"/>
              <a:buChar char="•"/>
              <a:defRPr sz="3000"/>
            </a:lvl4pPr>
            <a:lvl5pPr marL="3429000" lvl="4" indent="-533400" algn="l">
              <a:lnSpc>
                <a:spcPct val="90000"/>
              </a:lnSpc>
              <a:spcBef>
                <a:spcPts val="750"/>
              </a:spcBef>
              <a:spcAft>
                <a:spcPts val="0"/>
              </a:spcAft>
              <a:buClr>
                <a:schemeClr val="dk1"/>
              </a:buClr>
              <a:buSzPts val="2000"/>
              <a:buChar char="•"/>
              <a:defRPr sz="3000"/>
            </a:lvl5pPr>
            <a:lvl6pPr marL="4114800" lvl="5" indent="-533400" algn="l">
              <a:lnSpc>
                <a:spcPct val="90000"/>
              </a:lnSpc>
              <a:spcBef>
                <a:spcPts val="750"/>
              </a:spcBef>
              <a:spcAft>
                <a:spcPts val="0"/>
              </a:spcAft>
              <a:buClr>
                <a:schemeClr val="dk1"/>
              </a:buClr>
              <a:buSzPts val="2000"/>
              <a:buChar char="•"/>
              <a:defRPr sz="3000"/>
            </a:lvl6pPr>
            <a:lvl7pPr marL="4800600" lvl="6" indent="-533400" algn="l">
              <a:lnSpc>
                <a:spcPct val="90000"/>
              </a:lnSpc>
              <a:spcBef>
                <a:spcPts val="750"/>
              </a:spcBef>
              <a:spcAft>
                <a:spcPts val="0"/>
              </a:spcAft>
              <a:buClr>
                <a:schemeClr val="dk1"/>
              </a:buClr>
              <a:buSzPts val="2000"/>
              <a:buChar char="•"/>
              <a:defRPr sz="3000"/>
            </a:lvl7pPr>
            <a:lvl8pPr marL="5486400" lvl="7" indent="-533400" algn="l">
              <a:lnSpc>
                <a:spcPct val="90000"/>
              </a:lnSpc>
              <a:spcBef>
                <a:spcPts val="750"/>
              </a:spcBef>
              <a:spcAft>
                <a:spcPts val="0"/>
              </a:spcAft>
              <a:buClr>
                <a:schemeClr val="dk1"/>
              </a:buClr>
              <a:buSzPts val="2000"/>
              <a:buChar char="•"/>
              <a:defRPr sz="3000"/>
            </a:lvl8pPr>
            <a:lvl9pPr marL="6172200" lvl="8" indent="-533400" algn="l">
              <a:lnSpc>
                <a:spcPct val="90000"/>
              </a:lnSpc>
              <a:spcBef>
                <a:spcPts val="750"/>
              </a:spcBef>
              <a:spcAft>
                <a:spcPts val="0"/>
              </a:spcAft>
              <a:buClr>
                <a:schemeClr val="dk1"/>
              </a:buClr>
              <a:buSzPts val="2000"/>
              <a:buChar char="•"/>
              <a:defRPr sz="3000"/>
            </a:lvl9pPr>
          </a:lstStyle>
          <a:p>
            <a:endParaRPr/>
          </a:p>
        </p:txBody>
      </p:sp>
      <p:sp>
        <p:nvSpPr>
          <p:cNvPr id="58" name="Google Shape;58;p27"/>
          <p:cNvSpPr txBox="1">
            <a:spLocks noGrp="1"/>
          </p:cNvSpPr>
          <p:nvPr>
            <p:ph type="body" idx="2"/>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685800" lvl="0" indent="-342900" algn="l">
              <a:lnSpc>
                <a:spcPct val="90000"/>
              </a:lnSpc>
              <a:spcBef>
                <a:spcPts val="1500"/>
              </a:spcBef>
              <a:spcAft>
                <a:spcPts val="0"/>
              </a:spcAft>
              <a:buClr>
                <a:schemeClr val="dk1"/>
              </a:buClr>
              <a:buSzPts val="1600"/>
              <a:buNone/>
              <a:defRPr sz="2400"/>
            </a:lvl1pPr>
            <a:lvl2pPr marL="1371600" lvl="1" indent="-342900" algn="l">
              <a:lnSpc>
                <a:spcPct val="90000"/>
              </a:lnSpc>
              <a:spcBef>
                <a:spcPts val="750"/>
              </a:spcBef>
              <a:spcAft>
                <a:spcPts val="0"/>
              </a:spcAft>
              <a:buClr>
                <a:schemeClr val="dk1"/>
              </a:buClr>
              <a:buSzPts val="1400"/>
              <a:buNone/>
              <a:defRPr sz="2100"/>
            </a:lvl2pPr>
            <a:lvl3pPr marL="2057400" lvl="2" indent="-342900" algn="l">
              <a:lnSpc>
                <a:spcPct val="90000"/>
              </a:lnSpc>
              <a:spcBef>
                <a:spcPts val="750"/>
              </a:spcBef>
              <a:spcAft>
                <a:spcPts val="0"/>
              </a:spcAft>
              <a:buClr>
                <a:schemeClr val="dk1"/>
              </a:buClr>
              <a:buSzPts val="1200"/>
              <a:buNone/>
              <a:defRPr sz="1800"/>
            </a:lvl3pPr>
            <a:lvl4pPr marL="2743200" lvl="3" indent="-342900" algn="l">
              <a:lnSpc>
                <a:spcPct val="90000"/>
              </a:lnSpc>
              <a:spcBef>
                <a:spcPts val="750"/>
              </a:spcBef>
              <a:spcAft>
                <a:spcPts val="0"/>
              </a:spcAft>
              <a:buClr>
                <a:schemeClr val="dk1"/>
              </a:buClr>
              <a:buSzPts val="1000"/>
              <a:buNone/>
              <a:defRPr sz="1500"/>
            </a:lvl4pPr>
            <a:lvl5pPr marL="3429000" lvl="4" indent="-342900" algn="l">
              <a:lnSpc>
                <a:spcPct val="90000"/>
              </a:lnSpc>
              <a:spcBef>
                <a:spcPts val="750"/>
              </a:spcBef>
              <a:spcAft>
                <a:spcPts val="0"/>
              </a:spcAft>
              <a:buClr>
                <a:schemeClr val="dk1"/>
              </a:buClr>
              <a:buSzPts val="1000"/>
              <a:buNone/>
              <a:defRPr sz="1500"/>
            </a:lvl5pPr>
            <a:lvl6pPr marL="4114800" lvl="5" indent="-342900" algn="l">
              <a:lnSpc>
                <a:spcPct val="90000"/>
              </a:lnSpc>
              <a:spcBef>
                <a:spcPts val="750"/>
              </a:spcBef>
              <a:spcAft>
                <a:spcPts val="0"/>
              </a:spcAft>
              <a:buClr>
                <a:schemeClr val="dk1"/>
              </a:buClr>
              <a:buSzPts val="1000"/>
              <a:buNone/>
              <a:defRPr sz="1500"/>
            </a:lvl6pPr>
            <a:lvl7pPr marL="4800600" lvl="6" indent="-342900" algn="l">
              <a:lnSpc>
                <a:spcPct val="90000"/>
              </a:lnSpc>
              <a:spcBef>
                <a:spcPts val="750"/>
              </a:spcBef>
              <a:spcAft>
                <a:spcPts val="0"/>
              </a:spcAft>
              <a:buClr>
                <a:schemeClr val="dk1"/>
              </a:buClr>
              <a:buSzPts val="1000"/>
              <a:buNone/>
              <a:defRPr sz="1500"/>
            </a:lvl7pPr>
            <a:lvl8pPr marL="5486400" lvl="7" indent="-342900" algn="l">
              <a:lnSpc>
                <a:spcPct val="90000"/>
              </a:lnSpc>
              <a:spcBef>
                <a:spcPts val="750"/>
              </a:spcBef>
              <a:spcAft>
                <a:spcPts val="0"/>
              </a:spcAft>
              <a:buClr>
                <a:schemeClr val="dk1"/>
              </a:buClr>
              <a:buSzPts val="1000"/>
              <a:buNone/>
              <a:defRPr sz="1500"/>
            </a:lvl8pPr>
            <a:lvl9pPr marL="6172200" lvl="8" indent="-342900" algn="l">
              <a:lnSpc>
                <a:spcPct val="90000"/>
              </a:lnSpc>
              <a:spcBef>
                <a:spcPts val="750"/>
              </a:spcBef>
              <a:spcAft>
                <a:spcPts val="0"/>
              </a:spcAft>
              <a:buClr>
                <a:schemeClr val="dk1"/>
              </a:buClr>
              <a:buSzPts val="1000"/>
              <a:buNone/>
              <a:defRPr sz="1500"/>
            </a:lvl9pPr>
          </a:lstStyle>
          <a:p>
            <a:endParaRPr/>
          </a:p>
        </p:txBody>
      </p:sp>
      <p:sp>
        <p:nvSpPr>
          <p:cNvPr id="59" name="Google Shape;59;p27"/>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7"/>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07849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2"/>
        <p:cNvGrpSpPr/>
        <p:nvPr/>
      </p:nvGrpSpPr>
      <p:grpSpPr>
        <a:xfrm>
          <a:off x="0" y="0"/>
          <a:ext cx="0" cy="0"/>
          <a:chOff x="0" y="0"/>
          <a:chExt cx="0" cy="0"/>
        </a:xfrm>
      </p:grpSpPr>
      <p:sp>
        <p:nvSpPr>
          <p:cNvPr id="63" name="Google Shape;63;p28"/>
          <p:cNvSpPr txBox="1">
            <a:spLocks noGrp="1"/>
          </p:cNvSpPr>
          <p:nvPr>
            <p:ph type="title"/>
          </p:nvPr>
        </p:nvSpPr>
        <p:spPr>
          <a:xfrm>
            <a:off x="1259683" y="685800"/>
            <a:ext cx="5898356" cy="24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8"/>
          <p:cNvSpPr>
            <a:spLocks noGrp="1"/>
          </p:cNvSpPr>
          <p:nvPr>
            <p:ph type="pic" idx="2"/>
          </p:nvPr>
        </p:nvSpPr>
        <p:spPr>
          <a:xfrm>
            <a:off x="7774782" y="1481138"/>
            <a:ext cx="9258300" cy="7310438"/>
          </a:xfrm>
          <a:prstGeom prst="rect">
            <a:avLst/>
          </a:prstGeom>
          <a:noFill/>
          <a:ln>
            <a:noFill/>
          </a:ln>
        </p:spPr>
      </p:sp>
      <p:sp>
        <p:nvSpPr>
          <p:cNvPr id="65" name="Google Shape;65;p28"/>
          <p:cNvSpPr txBox="1">
            <a:spLocks noGrp="1"/>
          </p:cNvSpPr>
          <p:nvPr>
            <p:ph type="body" idx="1"/>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685800" lvl="0" indent="-342900" algn="l">
              <a:lnSpc>
                <a:spcPct val="90000"/>
              </a:lnSpc>
              <a:spcBef>
                <a:spcPts val="1500"/>
              </a:spcBef>
              <a:spcAft>
                <a:spcPts val="0"/>
              </a:spcAft>
              <a:buClr>
                <a:schemeClr val="dk1"/>
              </a:buClr>
              <a:buSzPts val="1600"/>
              <a:buNone/>
              <a:defRPr sz="2400"/>
            </a:lvl1pPr>
            <a:lvl2pPr marL="1371600" lvl="1" indent="-342900" algn="l">
              <a:lnSpc>
                <a:spcPct val="90000"/>
              </a:lnSpc>
              <a:spcBef>
                <a:spcPts val="750"/>
              </a:spcBef>
              <a:spcAft>
                <a:spcPts val="0"/>
              </a:spcAft>
              <a:buClr>
                <a:schemeClr val="dk1"/>
              </a:buClr>
              <a:buSzPts val="1400"/>
              <a:buNone/>
              <a:defRPr sz="2100"/>
            </a:lvl2pPr>
            <a:lvl3pPr marL="2057400" lvl="2" indent="-342900" algn="l">
              <a:lnSpc>
                <a:spcPct val="90000"/>
              </a:lnSpc>
              <a:spcBef>
                <a:spcPts val="750"/>
              </a:spcBef>
              <a:spcAft>
                <a:spcPts val="0"/>
              </a:spcAft>
              <a:buClr>
                <a:schemeClr val="dk1"/>
              </a:buClr>
              <a:buSzPts val="1200"/>
              <a:buNone/>
              <a:defRPr sz="1800"/>
            </a:lvl3pPr>
            <a:lvl4pPr marL="2743200" lvl="3" indent="-342900" algn="l">
              <a:lnSpc>
                <a:spcPct val="90000"/>
              </a:lnSpc>
              <a:spcBef>
                <a:spcPts val="750"/>
              </a:spcBef>
              <a:spcAft>
                <a:spcPts val="0"/>
              </a:spcAft>
              <a:buClr>
                <a:schemeClr val="dk1"/>
              </a:buClr>
              <a:buSzPts val="1000"/>
              <a:buNone/>
              <a:defRPr sz="1500"/>
            </a:lvl4pPr>
            <a:lvl5pPr marL="3429000" lvl="4" indent="-342900" algn="l">
              <a:lnSpc>
                <a:spcPct val="90000"/>
              </a:lnSpc>
              <a:spcBef>
                <a:spcPts val="750"/>
              </a:spcBef>
              <a:spcAft>
                <a:spcPts val="0"/>
              </a:spcAft>
              <a:buClr>
                <a:schemeClr val="dk1"/>
              </a:buClr>
              <a:buSzPts val="1000"/>
              <a:buNone/>
              <a:defRPr sz="1500"/>
            </a:lvl5pPr>
            <a:lvl6pPr marL="4114800" lvl="5" indent="-342900" algn="l">
              <a:lnSpc>
                <a:spcPct val="90000"/>
              </a:lnSpc>
              <a:spcBef>
                <a:spcPts val="750"/>
              </a:spcBef>
              <a:spcAft>
                <a:spcPts val="0"/>
              </a:spcAft>
              <a:buClr>
                <a:schemeClr val="dk1"/>
              </a:buClr>
              <a:buSzPts val="1000"/>
              <a:buNone/>
              <a:defRPr sz="1500"/>
            </a:lvl6pPr>
            <a:lvl7pPr marL="4800600" lvl="6" indent="-342900" algn="l">
              <a:lnSpc>
                <a:spcPct val="90000"/>
              </a:lnSpc>
              <a:spcBef>
                <a:spcPts val="750"/>
              </a:spcBef>
              <a:spcAft>
                <a:spcPts val="0"/>
              </a:spcAft>
              <a:buClr>
                <a:schemeClr val="dk1"/>
              </a:buClr>
              <a:buSzPts val="1000"/>
              <a:buNone/>
              <a:defRPr sz="1500"/>
            </a:lvl7pPr>
            <a:lvl8pPr marL="5486400" lvl="7" indent="-342900" algn="l">
              <a:lnSpc>
                <a:spcPct val="90000"/>
              </a:lnSpc>
              <a:spcBef>
                <a:spcPts val="750"/>
              </a:spcBef>
              <a:spcAft>
                <a:spcPts val="0"/>
              </a:spcAft>
              <a:buClr>
                <a:schemeClr val="dk1"/>
              </a:buClr>
              <a:buSzPts val="1000"/>
              <a:buNone/>
              <a:defRPr sz="1500"/>
            </a:lvl8pPr>
            <a:lvl9pPr marL="6172200" lvl="8" indent="-342900" algn="l">
              <a:lnSpc>
                <a:spcPct val="90000"/>
              </a:lnSpc>
              <a:spcBef>
                <a:spcPts val="750"/>
              </a:spcBef>
              <a:spcAft>
                <a:spcPts val="0"/>
              </a:spcAft>
              <a:buClr>
                <a:schemeClr val="dk1"/>
              </a:buClr>
              <a:buSzPts val="1000"/>
              <a:buNone/>
              <a:defRPr sz="1500"/>
            </a:lvl9pPr>
          </a:lstStyle>
          <a:p>
            <a:endParaRPr/>
          </a:p>
        </p:txBody>
      </p:sp>
      <p:sp>
        <p:nvSpPr>
          <p:cNvPr id="66" name="Google Shape;66;p28"/>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8"/>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06794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9"/>
        <p:cNvGrpSpPr/>
        <p:nvPr/>
      </p:nvGrpSpPr>
      <p:grpSpPr>
        <a:xfrm>
          <a:off x="0" y="0"/>
          <a:ext cx="0" cy="0"/>
          <a:chOff x="0" y="0"/>
          <a:chExt cx="0" cy="0"/>
        </a:xfrm>
      </p:grpSpPr>
      <p:sp>
        <p:nvSpPr>
          <p:cNvPr id="70" name="Google Shape;70;p29"/>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9"/>
          <p:cNvSpPr txBox="1">
            <a:spLocks noGrp="1"/>
          </p:cNvSpPr>
          <p:nvPr>
            <p:ph type="body" idx="1"/>
          </p:nvPr>
        </p:nvSpPr>
        <p:spPr>
          <a:xfrm rot="5400000">
            <a:off x="5880497" y="-1884759"/>
            <a:ext cx="6527007" cy="15773400"/>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72" name="Google Shape;72;p29"/>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9"/>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13381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rot="5400000">
            <a:off x="10700147" y="2934891"/>
            <a:ext cx="8717757" cy="3943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0"/>
          <p:cNvSpPr txBox="1">
            <a:spLocks noGrp="1"/>
          </p:cNvSpPr>
          <p:nvPr>
            <p:ph type="body" idx="1"/>
          </p:nvPr>
        </p:nvSpPr>
        <p:spPr>
          <a:xfrm rot="5400000">
            <a:off x="2699147" y="-894159"/>
            <a:ext cx="8717757" cy="11601450"/>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78" name="Google Shape;78;p30"/>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0"/>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7850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3133281"/>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sv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sv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sv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sv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6.svg"/></Relationships>
</file>

<file path=ppt/slides/_rels/slide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a:extLst>
            <a:ext uri="{FF2B5EF4-FFF2-40B4-BE49-F238E27FC236}">
              <a16:creationId xmlns:a16="http://schemas.microsoft.com/office/drawing/2014/main" id="{0A0F731E-8256-E62E-7AFD-B782210AD40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2C30115-4757-CD49-A907-9EFF88D419B3}"/>
              </a:ext>
            </a:extLst>
          </p:cNvPr>
          <p:cNvSpPr/>
          <p:nvPr/>
        </p:nvSpPr>
        <p:spPr>
          <a:xfrm rot="-1296080">
            <a:off x="14985709" y="-873588"/>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A7316E7C-0B8D-6577-8AA2-C03DC408B2B5}"/>
              </a:ext>
            </a:extLst>
          </p:cNvPr>
          <p:cNvSpPr/>
          <p:nvPr/>
        </p:nvSpPr>
        <p:spPr>
          <a:xfrm>
            <a:off x="8461977" y="1028700"/>
            <a:ext cx="8797323" cy="1855435"/>
          </a:xfrm>
          <a:custGeom>
            <a:avLst/>
            <a:gdLst/>
            <a:ahLst/>
            <a:cxnLst/>
            <a:rect l="l" t="t" r="r" b="b"/>
            <a:pathLst>
              <a:path w="8797323" h="1855435">
                <a:moveTo>
                  <a:pt x="0" y="0"/>
                </a:moveTo>
                <a:lnTo>
                  <a:pt x="8797323" y="0"/>
                </a:lnTo>
                <a:lnTo>
                  <a:pt x="8797323" y="1855435"/>
                </a:lnTo>
                <a:lnTo>
                  <a:pt x="0" y="18554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a:extLst>
              <a:ext uri="{FF2B5EF4-FFF2-40B4-BE49-F238E27FC236}">
                <a16:creationId xmlns:a16="http://schemas.microsoft.com/office/drawing/2014/main" id="{4F500260-E051-94A7-BF3E-9C8438B34F12}"/>
              </a:ext>
            </a:extLst>
          </p:cNvPr>
          <p:cNvSpPr/>
          <p:nvPr/>
        </p:nvSpPr>
        <p:spPr>
          <a:xfrm rot="-1296080">
            <a:off x="17610" y="659987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5" name="AutoShape 35">
            <a:extLst>
              <a:ext uri="{FF2B5EF4-FFF2-40B4-BE49-F238E27FC236}">
                <a16:creationId xmlns:a16="http://schemas.microsoft.com/office/drawing/2014/main" id="{09887A42-05A2-0B48-CA4E-B5B0ED166432}"/>
              </a:ext>
            </a:extLst>
          </p:cNvPr>
          <p:cNvSpPr/>
          <p:nvPr/>
        </p:nvSpPr>
        <p:spPr>
          <a:xfrm>
            <a:off x="15562968" y="9305925"/>
            <a:ext cx="1696332" cy="0"/>
          </a:xfrm>
          <a:prstGeom prst="line">
            <a:avLst/>
          </a:prstGeom>
          <a:ln w="95250" cap="flat">
            <a:solidFill>
              <a:srgbClr val="5E597F"/>
            </a:solidFill>
            <a:prstDash val="solid"/>
            <a:headEnd type="none" w="sm" len="sm"/>
            <a:tailEnd type="triangle" w="lg" len="med"/>
          </a:ln>
        </p:spPr>
      </p:sp>
      <p:sp>
        <p:nvSpPr>
          <p:cNvPr id="37" name="TextBox 5">
            <a:extLst>
              <a:ext uri="{FF2B5EF4-FFF2-40B4-BE49-F238E27FC236}">
                <a16:creationId xmlns:a16="http://schemas.microsoft.com/office/drawing/2014/main" id="{43E317A8-0F87-535F-63FE-B6356618F6C6}"/>
              </a:ext>
            </a:extLst>
          </p:cNvPr>
          <p:cNvSpPr txBox="1"/>
          <p:nvPr/>
        </p:nvSpPr>
        <p:spPr>
          <a:xfrm>
            <a:off x="1281333" y="3715742"/>
            <a:ext cx="15725334" cy="4542397"/>
          </a:xfrm>
          <a:prstGeom prst="rect">
            <a:avLst/>
          </a:prstGeom>
        </p:spPr>
        <p:txBody>
          <a:bodyPr wrap="square" lIns="0" tIns="0" rIns="0" bIns="0" rtlCol="0" anchor="t">
            <a:spAutoFit/>
          </a:bodyPr>
          <a:lstStyle/>
          <a:p>
            <a:pPr algn="ctr">
              <a:lnSpc>
                <a:spcPct val="200000"/>
              </a:lnSpc>
            </a:pPr>
            <a:r>
              <a:rPr lang="en-US" sz="8000" b="1">
                <a:solidFill>
                  <a:srgbClr val="5E597F"/>
                </a:solidFill>
                <a:latin typeface="Arial" panose="020B0604020202020204" pitchFamily="34" charset="0"/>
                <a:cs typeface="Arial" panose="020B0604020202020204" pitchFamily="34" charset="0"/>
              </a:rPr>
              <a:t>CHÀO MỪNG CÁC EM ĐẾN VỚI </a:t>
            </a:r>
          </a:p>
          <a:p>
            <a:pPr algn="ctr">
              <a:lnSpc>
                <a:spcPct val="200000"/>
              </a:lnSpc>
            </a:pPr>
            <a:r>
              <a:rPr lang="en-US" sz="8000" b="1">
                <a:solidFill>
                  <a:srgbClr val="5E597F"/>
                </a:solidFill>
                <a:latin typeface="Arial" panose="020B0604020202020204" pitchFamily="34" charset="0"/>
                <a:cs typeface="Arial" panose="020B0604020202020204" pitchFamily="34" charset="0"/>
              </a:rPr>
              <a:t>TIẾT HỌC NGÀY HÔM NAY!</a:t>
            </a:r>
          </a:p>
        </p:txBody>
      </p:sp>
    </p:spTree>
    <p:extLst>
      <p:ext uri="{BB962C8B-B14F-4D97-AF65-F5344CB8AC3E}">
        <p14:creationId xmlns:p14="http://schemas.microsoft.com/office/powerpoint/2010/main" val="339446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C01E10-7DA2-90A5-0AE8-4B56E2FE2D33}"/>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66A9EA0-212B-F54C-0ABD-E243A3A9EDB5}"/>
              </a:ext>
            </a:extLst>
          </p:cNvPr>
          <p:cNvSpPr/>
          <p:nvPr/>
        </p:nvSpPr>
        <p:spPr>
          <a:xfrm>
            <a:off x="1409700" y="987928"/>
            <a:ext cx="15468600" cy="1066800"/>
          </a:xfrm>
          <a:prstGeom prst="roundRect">
            <a:avLst>
              <a:gd name="adj" fmla="val 50000"/>
            </a:avLst>
          </a:prstGeom>
          <a:solidFill>
            <a:srgbClr val="F8D6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Arial" panose="020B0604020202020204" pitchFamily="34" charset="0"/>
                <a:cs typeface="Arial" panose="020B0604020202020204" pitchFamily="34" charset="0"/>
              </a:rPr>
              <a:t>Bước </a:t>
            </a:r>
            <a:r>
              <a:rPr lang="en-US" sz="4000" b="1">
                <a:solidFill>
                  <a:schemeClr val="tx1"/>
                </a:solidFill>
                <a:latin typeface="Arial" panose="020B0604020202020204" pitchFamily="34" charset="0"/>
                <a:cs typeface="Arial" panose="020B0604020202020204" pitchFamily="34" charset="0"/>
              </a:rPr>
              <a:t>3</a:t>
            </a:r>
            <a:r>
              <a:rPr lang="vi-VN" sz="4000" b="1">
                <a:solidFill>
                  <a:schemeClr val="tx1"/>
                </a:solidFill>
                <a:latin typeface="Arial" panose="020B0604020202020204" pitchFamily="34" charset="0"/>
                <a:cs typeface="Arial" panose="020B0604020202020204" pitchFamily="34" charset="0"/>
              </a:rPr>
              <a:t>: Dự trù vật liệu, dụng cụ, thiết bị cho lắp đặt</a:t>
            </a:r>
            <a:endParaRPr lang="en-US" sz="4000" b="1">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BF841C6-9BB7-979D-1D6A-4EBEA5419DA5}"/>
              </a:ext>
            </a:extLst>
          </p:cNvPr>
          <p:cNvSpPr txBox="1"/>
          <p:nvPr/>
        </p:nvSpPr>
        <p:spPr>
          <a:xfrm>
            <a:off x="628650" y="2664328"/>
            <a:ext cx="17030700" cy="6441572"/>
          </a:xfrm>
          <a:prstGeom prst="rect">
            <a:avLst/>
          </a:prstGeom>
          <a:noFill/>
        </p:spPr>
        <p:txBody>
          <a:bodyPr wrap="square">
            <a:spAutoFit/>
          </a:bodyPr>
          <a:lstStyle/>
          <a:p>
            <a:pPr algn="just">
              <a:lnSpc>
                <a:spcPct val="150000"/>
              </a:lnSpc>
            </a:pPr>
            <a:r>
              <a:rPr lang="vi-VN" sz="4000"/>
              <a:t>Căn cứ vào số lượng, chủng loại thiết bị, đồ dùng điện trong hồ sơ lắp đặt, dự trù vật liệu, dụng cụ, thiết bị cho lắp đặt, bao gồm:</a:t>
            </a:r>
            <a:endParaRPr lang="en-US" sz="4000"/>
          </a:p>
          <a:p>
            <a:pPr marL="571500" indent="-571500" algn="just">
              <a:lnSpc>
                <a:spcPct val="150000"/>
              </a:lnSpc>
              <a:buFont typeface="Wingdings" panose="05000000000000000000" pitchFamily="2" charset="2"/>
              <a:buChar char="§"/>
            </a:pPr>
            <a:r>
              <a:rPr lang="vi-VN" sz="4000"/>
              <a:t>Dụng cụ cơ khí.</a:t>
            </a:r>
          </a:p>
          <a:p>
            <a:pPr marL="571500" indent="-571500" algn="just">
              <a:lnSpc>
                <a:spcPct val="150000"/>
              </a:lnSpc>
              <a:buFont typeface="Wingdings" panose="05000000000000000000" pitchFamily="2" charset="2"/>
              <a:buChar char="§"/>
            </a:pPr>
            <a:r>
              <a:rPr lang="vi-VN" sz="4000"/>
              <a:t>Dụng cụ điện.</a:t>
            </a:r>
          </a:p>
          <a:p>
            <a:pPr marL="571500" indent="-571500" algn="just">
              <a:lnSpc>
                <a:spcPct val="150000"/>
              </a:lnSpc>
              <a:buFont typeface="Wingdings" panose="05000000000000000000" pitchFamily="2" charset="2"/>
              <a:buChar char="§"/>
            </a:pPr>
            <a:r>
              <a:rPr lang="vi-VN" sz="4000"/>
              <a:t>Dây dẫn điện.</a:t>
            </a:r>
          </a:p>
          <a:p>
            <a:pPr marL="571500" indent="-571500" algn="just">
              <a:lnSpc>
                <a:spcPct val="150000"/>
              </a:lnSpc>
              <a:buFont typeface="Wingdings" panose="05000000000000000000" pitchFamily="2" charset="2"/>
              <a:buChar char="§"/>
            </a:pPr>
            <a:r>
              <a:rPr lang="vi-VN" sz="4000"/>
              <a:t>Ống dẫn cách điện.</a:t>
            </a:r>
          </a:p>
          <a:p>
            <a:pPr marL="571500" indent="-571500" algn="just">
              <a:lnSpc>
                <a:spcPct val="150000"/>
              </a:lnSpc>
              <a:buFont typeface="Wingdings" panose="05000000000000000000" pitchFamily="2" charset="2"/>
              <a:buChar char="§"/>
            </a:pPr>
            <a:r>
              <a:rPr lang="vi-VN" sz="4000"/>
              <a:t>Thiết bị điện cần lắp đặt và thiết bị an toàn.</a:t>
            </a:r>
          </a:p>
        </p:txBody>
      </p:sp>
      <p:pic>
        <p:nvPicPr>
          <p:cNvPr id="3" name="Google Shape;197;p2">
            <a:extLst>
              <a:ext uri="{FF2B5EF4-FFF2-40B4-BE49-F238E27FC236}">
                <a16:creationId xmlns:a16="http://schemas.microsoft.com/office/drawing/2014/main" id="{29C36C51-74D5-D8CE-35F1-429620A65D30}"/>
              </a:ext>
            </a:extLst>
          </p:cNvPr>
          <p:cNvPicPr preferRelativeResize="0"/>
          <p:nvPr/>
        </p:nvPicPr>
        <p:blipFill rotWithShape="1">
          <a:blip r:embed="rId2">
            <a:alphaModFix/>
          </a:blip>
          <a:srcRect/>
          <a:stretch/>
        </p:blipFill>
        <p:spPr>
          <a:xfrm>
            <a:off x="7848600" y="9715500"/>
            <a:ext cx="2195001" cy="431219"/>
          </a:xfrm>
          <a:prstGeom prst="rect">
            <a:avLst/>
          </a:prstGeom>
          <a:noFill/>
          <a:ln>
            <a:noFill/>
          </a:ln>
        </p:spPr>
      </p:pic>
    </p:spTree>
    <p:extLst>
      <p:ext uri="{BB962C8B-B14F-4D97-AF65-F5344CB8AC3E}">
        <p14:creationId xmlns:p14="http://schemas.microsoft.com/office/powerpoint/2010/main" val="163269112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C01E10-7DA2-90A5-0AE8-4B56E2FE2D33}"/>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66A9EA0-212B-F54C-0ABD-E243A3A9EDB5}"/>
              </a:ext>
            </a:extLst>
          </p:cNvPr>
          <p:cNvSpPr/>
          <p:nvPr/>
        </p:nvSpPr>
        <p:spPr>
          <a:xfrm>
            <a:off x="1409700" y="495300"/>
            <a:ext cx="15468600" cy="1066800"/>
          </a:xfrm>
          <a:prstGeom prst="roundRect">
            <a:avLst>
              <a:gd name="adj" fmla="val 50000"/>
            </a:avLst>
          </a:prstGeom>
          <a:solidFill>
            <a:srgbClr val="F8D6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Arial" panose="020B0604020202020204" pitchFamily="34" charset="0"/>
                <a:cs typeface="Arial" panose="020B0604020202020204" pitchFamily="34" charset="0"/>
              </a:rPr>
              <a:t>Bước </a:t>
            </a:r>
            <a:r>
              <a:rPr lang="en-US" sz="4000" b="1">
                <a:solidFill>
                  <a:schemeClr val="tx1"/>
                </a:solidFill>
                <a:latin typeface="Arial" panose="020B0604020202020204" pitchFamily="34" charset="0"/>
                <a:cs typeface="Arial" panose="020B0604020202020204" pitchFamily="34" charset="0"/>
              </a:rPr>
              <a:t>4</a:t>
            </a:r>
            <a:r>
              <a:rPr lang="vi-VN" sz="4000" b="1">
                <a:solidFill>
                  <a:schemeClr val="tx1"/>
                </a:solidFill>
                <a:latin typeface="Arial" panose="020B0604020202020204" pitchFamily="34" charset="0"/>
                <a:cs typeface="Arial" panose="020B0604020202020204" pitchFamily="34" charset="0"/>
              </a:rPr>
              <a:t>: Lắp đặt mạng điện</a:t>
            </a:r>
            <a:endParaRPr lang="en-US" sz="4000" b="1">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BF841C6-9BB7-979D-1D6A-4EBEA5419DA5}"/>
              </a:ext>
            </a:extLst>
          </p:cNvPr>
          <p:cNvSpPr txBox="1"/>
          <p:nvPr/>
        </p:nvSpPr>
        <p:spPr>
          <a:xfrm>
            <a:off x="733425" y="1790700"/>
            <a:ext cx="16821150" cy="1824923"/>
          </a:xfrm>
          <a:prstGeom prst="rect">
            <a:avLst/>
          </a:prstGeom>
          <a:noFill/>
        </p:spPr>
        <p:txBody>
          <a:bodyPr wrap="square">
            <a:spAutoFit/>
          </a:bodyPr>
          <a:lstStyle/>
          <a:p>
            <a:pPr marL="571500" indent="-571500" algn="just">
              <a:lnSpc>
                <a:spcPct val="150000"/>
              </a:lnSpc>
              <a:buFont typeface="Wingdings" panose="05000000000000000000" pitchFamily="2" charset="2"/>
              <a:buChar char="§"/>
            </a:pPr>
            <a:r>
              <a:rPr lang="vi-VN" sz="4000"/>
              <a:t>Lắp đặt dây dẫn điện.</a:t>
            </a:r>
          </a:p>
          <a:p>
            <a:pPr marL="571500" indent="-571500" algn="just">
              <a:lnSpc>
                <a:spcPct val="150000"/>
              </a:lnSpc>
              <a:buFont typeface="Wingdings" panose="05000000000000000000" pitchFamily="2" charset="2"/>
              <a:buChar char="§"/>
            </a:pPr>
            <a:r>
              <a:rPr lang="vi-VN" sz="4000"/>
              <a:t>Lắp đặt các thiết bị điện.</a:t>
            </a:r>
          </a:p>
        </p:txBody>
      </p:sp>
      <p:sp>
        <p:nvSpPr>
          <p:cNvPr id="3" name="Rectangle: Rounded Corners 2">
            <a:extLst>
              <a:ext uri="{FF2B5EF4-FFF2-40B4-BE49-F238E27FC236}">
                <a16:creationId xmlns:a16="http://schemas.microsoft.com/office/drawing/2014/main" id="{0001B47D-77F1-776A-F7D9-5810820D59E7}"/>
              </a:ext>
            </a:extLst>
          </p:cNvPr>
          <p:cNvSpPr/>
          <p:nvPr/>
        </p:nvSpPr>
        <p:spPr>
          <a:xfrm>
            <a:off x="1409700" y="3924300"/>
            <a:ext cx="15468600" cy="1066800"/>
          </a:xfrm>
          <a:prstGeom prst="roundRect">
            <a:avLst>
              <a:gd name="adj" fmla="val 50000"/>
            </a:avLst>
          </a:prstGeom>
          <a:solidFill>
            <a:srgbClr val="F8D6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Arial" panose="020B0604020202020204" pitchFamily="34" charset="0"/>
                <a:cs typeface="Arial" panose="020B0604020202020204" pitchFamily="34" charset="0"/>
              </a:rPr>
              <a:t>Bước </a:t>
            </a:r>
            <a:r>
              <a:rPr lang="en-US" sz="4000" b="1">
                <a:solidFill>
                  <a:schemeClr val="tx1"/>
                </a:solidFill>
                <a:latin typeface="Arial" panose="020B0604020202020204" pitchFamily="34" charset="0"/>
                <a:cs typeface="Arial" panose="020B0604020202020204" pitchFamily="34" charset="0"/>
              </a:rPr>
              <a:t>5</a:t>
            </a:r>
            <a:r>
              <a:rPr lang="vi-VN" sz="4000" b="1">
                <a:solidFill>
                  <a:schemeClr val="tx1"/>
                </a:solidFill>
                <a:latin typeface="Arial" panose="020B0604020202020204" pitchFamily="34" charset="0"/>
                <a:cs typeface="Arial" panose="020B0604020202020204" pitchFamily="34" charset="0"/>
              </a:rPr>
              <a:t>: Kiểm tra, thử nghiệp hoạt động của mạng điện</a:t>
            </a:r>
            <a:endParaRPr lang="en-US" sz="4000" b="1">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5431826-2A42-CDC3-552F-9FB08DCFECD0}"/>
              </a:ext>
            </a:extLst>
          </p:cNvPr>
          <p:cNvSpPr txBox="1"/>
          <p:nvPr/>
        </p:nvSpPr>
        <p:spPr>
          <a:xfrm>
            <a:off x="733425" y="5218815"/>
            <a:ext cx="16821150" cy="4594912"/>
          </a:xfrm>
          <a:prstGeom prst="rect">
            <a:avLst/>
          </a:prstGeom>
          <a:noFill/>
        </p:spPr>
        <p:txBody>
          <a:bodyPr wrap="square">
            <a:spAutoFit/>
          </a:bodyPr>
          <a:lstStyle/>
          <a:p>
            <a:pPr marL="571500" indent="-571500" algn="just">
              <a:lnSpc>
                <a:spcPct val="150000"/>
              </a:lnSpc>
              <a:buFont typeface="Wingdings" panose="05000000000000000000" pitchFamily="2" charset="2"/>
              <a:buChar char="§"/>
            </a:pPr>
            <a:r>
              <a:rPr lang="vi-VN" sz="4000">
                <a:latin typeface="Arial" panose="020B0604020202020204" pitchFamily="34" charset="0"/>
                <a:cs typeface="Arial" panose="020B0604020202020204" pitchFamily="34" charset="0"/>
              </a:rPr>
              <a:t>Độ chắc chắn của dây nối và thiết bị điện.</a:t>
            </a:r>
          </a:p>
          <a:p>
            <a:pPr marL="571500" indent="-571500" algn="just">
              <a:lnSpc>
                <a:spcPct val="150000"/>
              </a:lnSpc>
              <a:buFont typeface="Wingdings" panose="05000000000000000000" pitchFamily="2" charset="2"/>
              <a:buChar char="§"/>
            </a:pPr>
            <a:r>
              <a:rPr lang="vi-VN" sz="4000">
                <a:latin typeface="Arial" panose="020B0604020202020204" pitchFamily="34" charset="0"/>
                <a:cs typeface="Arial" panose="020B0604020202020204" pitchFamily="34" charset="0"/>
              </a:rPr>
              <a:t>Các mối dây dẫn  và thiết bị, đảm bảo không gây nguy hiểm khi đóng điện cho mạng hoạt động.</a:t>
            </a:r>
          </a:p>
          <a:p>
            <a:pPr marL="571500" indent="-571500" algn="just">
              <a:lnSpc>
                <a:spcPct val="150000"/>
              </a:lnSpc>
              <a:buFont typeface="Wingdings" panose="05000000000000000000" pitchFamily="2" charset="2"/>
              <a:buChar char="§"/>
            </a:pPr>
            <a:r>
              <a:rPr lang="vi-VN" sz="4000">
                <a:latin typeface="Arial" panose="020B0604020202020204" pitchFamily="34" charset="0"/>
                <a:cs typeface="Arial" panose="020B0604020202020204" pitchFamily="34" charset="0"/>
              </a:rPr>
              <a:t>Kiểm tra mạng điện lắp đặt, đảm bảo không có sự đứt mạch hoặc ngắn mạch</a:t>
            </a:r>
            <a:r>
              <a:rPr lang="en-US" sz="4000">
                <a:latin typeface="Arial" panose="020B0604020202020204" pitchFamily="34" charset="0"/>
                <a:cs typeface="Arial" panose="020B0604020202020204" pitchFamily="34" charset="0"/>
              </a:rPr>
              <a:t>, </a:t>
            </a:r>
            <a:r>
              <a:rPr lang="vi-VN" sz="4000">
                <a:latin typeface="Arial" panose="020B0604020202020204" pitchFamily="34" charset="0"/>
                <a:cs typeface="Arial" panose="020B0604020202020204" pitchFamily="34" charset="0"/>
              </a:rPr>
              <a:t>đảm bảo mọi hoạt động đúng cách và an toàn</a:t>
            </a:r>
          </a:p>
        </p:txBody>
      </p:sp>
    </p:spTree>
    <p:extLst>
      <p:ext uri="{BB962C8B-B14F-4D97-AF65-F5344CB8AC3E}">
        <p14:creationId xmlns:p14="http://schemas.microsoft.com/office/powerpoint/2010/main" val="338694673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3"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a:extLst>
            <a:ext uri="{FF2B5EF4-FFF2-40B4-BE49-F238E27FC236}">
              <a16:creationId xmlns:a16="http://schemas.microsoft.com/office/drawing/2014/main" id="{F88E948E-5BE2-72CE-06B7-253C4D5E89B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B30A64E-2335-E648-6D89-7D9BA86EF370}"/>
              </a:ext>
            </a:extLst>
          </p:cNvPr>
          <p:cNvSpPr/>
          <p:nvPr/>
        </p:nvSpPr>
        <p:spPr>
          <a:xfrm rot="-1296080">
            <a:off x="13560271" y="741195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0CF49026-4C1B-D28C-29E5-E6FE432C0DE9}"/>
              </a:ext>
            </a:extLst>
          </p:cNvPr>
          <p:cNvSpPr/>
          <p:nvPr/>
        </p:nvSpPr>
        <p:spPr>
          <a:xfrm>
            <a:off x="10668000" y="2929561"/>
            <a:ext cx="8191586" cy="9138686"/>
          </a:xfrm>
          <a:custGeom>
            <a:avLst/>
            <a:gdLst/>
            <a:ahLst/>
            <a:cxnLst/>
            <a:rect l="l" t="t" r="r" b="b"/>
            <a:pathLst>
              <a:path w="9959479" h="11110980">
                <a:moveTo>
                  <a:pt x="0" y="0"/>
                </a:moveTo>
                <a:lnTo>
                  <a:pt x="9959479" y="0"/>
                </a:lnTo>
                <a:lnTo>
                  <a:pt x="9959479" y="11110980"/>
                </a:lnTo>
                <a:lnTo>
                  <a:pt x="0" y="111109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a:extLst>
              <a:ext uri="{FF2B5EF4-FFF2-40B4-BE49-F238E27FC236}">
                <a16:creationId xmlns:a16="http://schemas.microsoft.com/office/drawing/2014/main" id="{6ACE0804-765A-5F16-2796-92FFF9C1F6B9}"/>
              </a:ext>
            </a:extLst>
          </p:cNvPr>
          <p:cNvSpPr/>
          <p:nvPr/>
        </p:nvSpPr>
        <p:spPr>
          <a:xfrm rot="-1296080">
            <a:off x="-902130" y="2952554"/>
            <a:ext cx="5129134" cy="5129134"/>
          </a:xfrm>
          <a:custGeom>
            <a:avLst/>
            <a:gdLst/>
            <a:ahLst/>
            <a:cxnLst/>
            <a:rect l="l" t="t" r="r" b="b"/>
            <a:pathLst>
              <a:path w="5129134" h="5129134">
                <a:moveTo>
                  <a:pt x="0" y="0"/>
                </a:moveTo>
                <a:lnTo>
                  <a:pt x="5129135" y="0"/>
                </a:lnTo>
                <a:lnTo>
                  <a:pt x="5129135" y="5129135"/>
                </a:lnTo>
                <a:lnTo>
                  <a:pt x="0" y="51291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9" name="Group 8">
            <a:extLst>
              <a:ext uri="{FF2B5EF4-FFF2-40B4-BE49-F238E27FC236}">
                <a16:creationId xmlns:a16="http://schemas.microsoft.com/office/drawing/2014/main" id="{1253C075-CFF0-E86B-D613-7DD647A54AB3}"/>
              </a:ext>
            </a:extLst>
          </p:cNvPr>
          <p:cNvGrpSpPr/>
          <p:nvPr/>
        </p:nvGrpSpPr>
        <p:grpSpPr>
          <a:xfrm>
            <a:off x="2209800" y="876300"/>
            <a:ext cx="7734214" cy="1618033"/>
            <a:chOff x="2095425" y="754683"/>
            <a:chExt cx="7734214" cy="1618033"/>
          </a:xfrm>
        </p:grpSpPr>
        <p:sp>
          <p:nvSpPr>
            <p:cNvPr id="8" name="Rectangle: Rounded Corners 7">
              <a:extLst>
                <a:ext uri="{FF2B5EF4-FFF2-40B4-BE49-F238E27FC236}">
                  <a16:creationId xmlns:a16="http://schemas.microsoft.com/office/drawing/2014/main" id="{B3E08964-08EC-022D-E016-920146874C1F}"/>
                </a:ext>
              </a:extLst>
            </p:cNvPr>
            <p:cNvSpPr/>
            <p:nvPr/>
          </p:nvSpPr>
          <p:spPr>
            <a:xfrm>
              <a:off x="2095425" y="1014908"/>
              <a:ext cx="7734214" cy="1357808"/>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6">
              <a:extLst>
                <a:ext uri="{FF2B5EF4-FFF2-40B4-BE49-F238E27FC236}">
                  <a16:creationId xmlns:a16="http://schemas.microsoft.com/office/drawing/2014/main" id="{C380DBF1-D422-E0AB-B8A9-390E37EFAD65}"/>
                </a:ext>
              </a:extLst>
            </p:cNvPr>
            <p:cNvSpPr txBox="1"/>
            <p:nvPr/>
          </p:nvSpPr>
          <p:spPr>
            <a:xfrm>
              <a:off x="2514359" y="754683"/>
              <a:ext cx="6896345" cy="1357808"/>
            </a:xfrm>
            <a:prstGeom prst="rect">
              <a:avLst/>
            </a:prstGeom>
          </p:spPr>
          <p:txBody>
            <a:bodyPr lIns="0" tIns="0" rIns="0" bIns="0" rtlCol="0" anchor="t">
              <a:spAutoFit/>
            </a:bodyPr>
            <a:lstStyle/>
            <a:p>
              <a:pPr marL="0" marR="0" lvl="0" indent="0" algn="ctr" defTabSz="914400" rtl="0" eaLnBrk="1" fontAlgn="auto" latinLnBrk="0" hangingPunct="1">
                <a:lnSpc>
                  <a:spcPts val="12624"/>
                </a:lnSpc>
                <a:spcBef>
                  <a:spcPts val="0"/>
                </a:spcBef>
                <a:spcAft>
                  <a:spcPts val="0"/>
                </a:spcAft>
                <a:buClrTx/>
                <a:buSzTx/>
                <a:buFontTx/>
                <a:buNone/>
                <a:tabLst/>
                <a:defRPr/>
              </a:pPr>
              <a:r>
                <a:rPr kumimoji="0" lang="en-US" sz="5000" b="1" i="0" u="none" strike="noStrike" kern="1200" cap="none" spc="0" normalizeH="0" baseline="0" noProof="0">
                  <a:ln>
                    <a:noFill/>
                  </a:ln>
                  <a:solidFill>
                    <a:srgbClr val="B58307"/>
                  </a:solidFill>
                  <a:effectLst/>
                  <a:uLnTx/>
                  <a:uFillTx/>
                  <a:latin typeface="Arial" panose="020B0604020202020204" pitchFamily="34" charset="0"/>
                  <a:cs typeface="Arial" panose="020B0604020202020204" pitchFamily="34" charset="0"/>
                </a:rPr>
                <a:t>2. Tiêu chí đánh giá</a:t>
              </a:r>
            </a:p>
          </p:txBody>
        </p:sp>
      </p:grpSp>
      <p:sp>
        <p:nvSpPr>
          <p:cNvPr id="7" name="TextBox 7">
            <a:extLst>
              <a:ext uri="{FF2B5EF4-FFF2-40B4-BE49-F238E27FC236}">
                <a16:creationId xmlns:a16="http://schemas.microsoft.com/office/drawing/2014/main" id="{AFCD5A04-3BC5-090C-923C-2B12947F1644}"/>
              </a:ext>
            </a:extLst>
          </p:cNvPr>
          <p:cNvSpPr txBox="1"/>
          <p:nvPr/>
        </p:nvSpPr>
        <p:spPr>
          <a:xfrm>
            <a:off x="762000" y="2911026"/>
            <a:ext cx="9753600" cy="6349239"/>
          </a:xfrm>
          <a:prstGeom prst="rect">
            <a:avLst/>
          </a:prstGeom>
        </p:spPr>
        <p:txBody>
          <a:bodyPr wrap="square" lIns="0" tIns="0" rIns="0" bIns="0" rtlCol="0" anchor="t">
            <a:spAutoFit/>
          </a:bodyPr>
          <a:lstStyle/>
          <a:p>
            <a:pPr marL="571500" lvl="0" indent="-571500" algn="just">
              <a:lnSpc>
                <a:spcPct val="150000"/>
              </a:lnSpc>
              <a:buFont typeface="Arial" panose="020B0604020202020204" pitchFamily="34" charset="0"/>
              <a:buChar char="•"/>
              <a:defRPr/>
            </a:pPr>
            <a:r>
              <a:rPr lang="vi-VN" sz="4000"/>
              <a:t>Tiến hành đúng trình tự: tuân thủ đúng và đủ các bước trong quy trình lắp đặt.</a:t>
            </a:r>
          </a:p>
          <a:p>
            <a:pPr marL="571500" lvl="0" indent="-571500" algn="just">
              <a:lnSpc>
                <a:spcPct val="150000"/>
              </a:lnSpc>
              <a:buFont typeface="Arial" panose="020B0604020202020204" pitchFamily="34" charset="0"/>
              <a:buChar char="•"/>
              <a:defRPr/>
            </a:pPr>
            <a:r>
              <a:rPr lang="vi-VN" sz="4000"/>
              <a:t>Đấu nối đúng sơ đồ, chắc chắn an toàn.</a:t>
            </a:r>
          </a:p>
          <a:p>
            <a:pPr marL="571500" lvl="0" indent="-571500" algn="just">
              <a:lnSpc>
                <a:spcPct val="150000"/>
              </a:lnSpc>
              <a:buFont typeface="Arial" panose="020B0604020202020204" pitchFamily="34" charset="0"/>
              <a:buChar char="•"/>
              <a:defRPr/>
            </a:pPr>
            <a:r>
              <a:rPr lang="vi-VN" sz="4000"/>
              <a:t>Mạch hoạt động đúng chức năng.</a:t>
            </a:r>
          </a:p>
          <a:p>
            <a:pPr marL="571500" lvl="0" indent="-571500" algn="just">
              <a:lnSpc>
                <a:spcPct val="150000"/>
              </a:lnSpc>
              <a:buFont typeface="Arial" panose="020B0604020202020204" pitchFamily="34" charset="0"/>
              <a:buChar char="•"/>
              <a:defRPr/>
            </a:pPr>
            <a:r>
              <a:rPr lang="vi-VN" sz="4000"/>
              <a:t>Thực hành an toàn, vệ sinh lao động, kiêm túc, trách nhiệm trong quá trình thực hành.</a:t>
            </a:r>
          </a:p>
        </p:txBody>
      </p:sp>
    </p:spTree>
    <p:extLst>
      <p:ext uri="{BB962C8B-B14F-4D97-AF65-F5344CB8AC3E}">
        <p14:creationId xmlns:p14="http://schemas.microsoft.com/office/powerpoint/2010/main" val="3587170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a:extLst>
            <a:ext uri="{FF2B5EF4-FFF2-40B4-BE49-F238E27FC236}">
              <a16:creationId xmlns:a16="http://schemas.microsoft.com/office/drawing/2014/main" id="{7A4071FF-A03A-52BF-A381-9062ADF6B47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34A2500-6070-D026-3479-119260660E7E}"/>
              </a:ext>
            </a:extLst>
          </p:cNvPr>
          <p:cNvSpPr/>
          <p:nvPr/>
        </p:nvSpPr>
        <p:spPr>
          <a:xfrm>
            <a:off x="11455025" y="266700"/>
            <a:ext cx="6418270" cy="5864694"/>
          </a:xfrm>
          <a:custGeom>
            <a:avLst/>
            <a:gdLst/>
            <a:ahLst/>
            <a:cxnLst/>
            <a:rect l="l" t="t" r="r" b="b"/>
            <a:pathLst>
              <a:path w="8499473" h="7766394">
                <a:moveTo>
                  <a:pt x="0" y="0"/>
                </a:moveTo>
                <a:lnTo>
                  <a:pt x="8499473" y="0"/>
                </a:lnTo>
                <a:lnTo>
                  <a:pt x="8499473" y="7766394"/>
                </a:lnTo>
                <a:lnTo>
                  <a:pt x="0" y="7766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a:extLst>
              <a:ext uri="{FF2B5EF4-FFF2-40B4-BE49-F238E27FC236}">
                <a16:creationId xmlns:a16="http://schemas.microsoft.com/office/drawing/2014/main" id="{7D6240FB-F530-2AFA-5EDF-BA879147164A}"/>
              </a:ext>
            </a:extLst>
          </p:cNvPr>
          <p:cNvSpPr/>
          <p:nvPr/>
        </p:nvSpPr>
        <p:spPr>
          <a:xfrm rot="-1296080">
            <a:off x="-726694"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AutoShape 10">
            <a:extLst>
              <a:ext uri="{FF2B5EF4-FFF2-40B4-BE49-F238E27FC236}">
                <a16:creationId xmlns:a16="http://schemas.microsoft.com/office/drawing/2014/main" id="{243DB506-C30E-DCB9-337C-4A4B34A3136D}"/>
              </a:ext>
            </a:extLst>
          </p:cNvPr>
          <p:cNvSpPr/>
          <p:nvPr/>
        </p:nvSpPr>
        <p:spPr>
          <a:xfrm>
            <a:off x="9144000" y="9210675"/>
            <a:ext cx="1696332" cy="0"/>
          </a:xfrm>
          <a:prstGeom prst="line">
            <a:avLst/>
          </a:prstGeom>
          <a:ln w="95250" cap="flat">
            <a:solidFill>
              <a:srgbClr val="5E597F"/>
            </a:solidFill>
            <a:prstDash val="solid"/>
            <a:headEnd type="none" w="sm" len="sm"/>
            <a:tailEnd type="triangle" w="lg" len="med"/>
          </a:ln>
        </p:spPr>
      </p:sp>
      <p:sp>
        <p:nvSpPr>
          <p:cNvPr id="12" name="Freeform 4">
            <a:extLst>
              <a:ext uri="{FF2B5EF4-FFF2-40B4-BE49-F238E27FC236}">
                <a16:creationId xmlns:a16="http://schemas.microsoft.com/office/drawing/2014/main" id="{F5218C8C-E5F2-C0CB-38F3-AF2347A95AF5}"/>
              </a:ext>
            </a:extLst>
          </p:cNvPr>
          <p:cNvSpPr/>
          <p:nvPr/>
        </p:nvSpPr>
        <p:spPr>
          <a:xfrm rot="2291251">
            <a:off x="-633176" y="6901652"/>
            <a:ext cx="3526569" cy="5564605"/>
          </a:xfrm>
          <a:custGeom>
            <a:avLst/>
            <a:gdLst/>
            <a:ahLst/>
            <a:cxnLst/>
            <a:rect l="l" t="t" r="r" b="b"/>
            <a:pathLst>
              <a:path w="2607755" h="4114800">
                <a:moveTo>
                  <a:pt x="0" y="0"/>
                </a:moveTo>
                <a:lnTo>
                  <a:pt x="2607754" y="0"/>
                </a:lnTo>
                <a:lnTo>
                  <a:pt x="260775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4" name="Group 13">
            <a:extLst>
              <a:ext uri="{FF2B5EF4-FFF2-40B4-BE49-F238E27FC236}">
                <a16:creationId xmlns:a16="http://schemas.microsoft.com/office/drawing/2014/main" id="{0F878B89-E586-9A11-5194-3B119F8EB0F7}"/>
              </a:ext>
            </a:extLst>
          </p:cNvPr>
          <p:cNvGrpSpPr/>
          <p:nvPr/>
        </p:nvGrpSpPr>
        <p:grpSpPr>
          <a:xfrm>
            <a:off x="990600" y="2427731"/>
            <a:ext cx="12115800" cy="3815711"/>
            <a:chOff x="1289240" y="2095500"/>
            <a:chExt cx="12115800" cy="3815711"/>
          </a:xfrm>
        </p:grpSpPr>
        <p:sp>
          <p:nvSpPr>
            <p:cNvPr id="11" name="TextBox 11">
              <a:extLst>
                <a:ext uri="{FF2B5EF4-FFF2-40B4-BE49-F238E27FC236}">
                  <a16:creationId xmlns:a16="http://schemas.microsoft.com/office/drawing/2014/main" id="{4FE8C9AA-F1C1-9A97-784D-66604117AA7F}"/>
                </a:ext>
              </a:extLst>
            </p:cNvPr>
            <p:cNvSpPr txBox="1"/>
            <p:nvPr/>
          </p:nvSpPr>
          <p:spPr>
            <a:xfrm>
              <a:off x="1289240" y="4494989"/>
              <a:ext cx="12115800" cy="1416222"/>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0" normalizeH="0" baseline="0" noProof="0">
                  <a:ln>
                    <a:noFill/>
                  </a:ln>
                  <a:solidFill>
                    <a:srgbClr val="5E597F"/>
                  </a:solidFill>
                  <a:effectLst/>
                  <a:uLnTx/>
                  <a:uFillTx/>
                  <a:latin typeface="Arial" panose="020B0604020202020204" pitchFamily="34" charset="0"/>
                  <a:cs typeface="Arial" panose="020B0604020202020204" pitchFamily="34" charset="0"/>
                </a:rPr>
                <a:t>Lắp mạch bảng điện </a:t>
              </a:r>
            </a:p>
          </p:txBody>
        </p:sp>
        <p:sp>
          <p:nvSpPr>
            <p:cNvPr id="13" name="Rectangle: Rounded Corners 12">
              <a:extLst>
                <a:ext uri="{FF2B5EF4-FFF2-40B4-BE49-F238E27FC236}">
                  <a16:creationId xmlns:a16="http://schemas.microsoft.com/office/drawing/2014/main" id="{CB4DA402-8791-725C-9B84-7B257FC31A39}"/>
                </a:ext>
              </a:extLst>
            </p:cNvPr>
            <p:cNvSpPr/>
            <p:nvPr/>
          </p:nvSpPr>
          <p:spPr>
            <a:xfrm>
              <a:off x="6312281" y="2095500"/>
              <a:ext cx="2069719" cy="1943100"/>
            </a:xfrm>
            <a:prstGeom prst="roundRect">
              <a:avLst/>
            </a:prstGeom>
            <a:solidFill>
              <a:srgbClr val="F8D68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0" b="1">
                  <a:solidFill>
                    <a:schemeClr val="tx1"/>
                  </a:solidFill>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325346852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a:extLst>
            <a:ext uri="{FF2B5EF4-FFF2-40B4-BE49-F238E27FC236}">
              <a16:creationId xmlns:a16="http://schemas.microsoft.com/office/drawing/2014/main" id="{D3E7834E-21BF-11C1-6882-C22B6E10B7B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414DA55-C8ED-E57B-70C3-6E651ACD6CF7}"/>
              </a:ext>
            </a:extLst>
          </p:cNvPr>
          <p:cNvSpPr/>
          <p:nvPr/>
        </p:nvSpPr>
        <p:spPr>
          <a:xfrm rot="-1296080">
            <a:off x="-179740" y="30861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4" name="Group 13">
            <a:extLst>
              <a:ext uri="{FF2B5EF4-FFF2-40B4-BE49-F238E27FC236}">
                <a16:creationId xmlns:a16="http://schemas.microsoft.com/office/drawing/2014/main" id="{B9394DA5-68D0-BE90-601B-56F945EDBE6F}"/>
              </a:ext>
            </a:extLst>
          </p:cNvPr>
          <p:cNvGrpSpPr/>
          <p:nvPr/>
        </p:nvGrpSpPr>
        <p:grpSpPr>
          <a:xfrm>
            <a:off x="762000" y="3230180"/>
            <a:ext cx="6809703" cy="15744979"/>
            <a:chOff x="1028700" y="2937910"/>
            <a:chExt cx="7038578" cy="16274169"/>
          </a:xfrm>
        </p:grpSpPr>
        <p:grpSp>
          <p:nvGrpSpPr>
            <p:cNvPr id="3" name="Group 3">
              <a:extLst>
                <a:ext uri="{FF2B5EF4-FFF2-40B4-BE49-F238E27FC236}">
                  <a16:creationId xmlns:a16="http://schemas.microsoft.com/office/drawing/2014/main" id="{4EA27886-B05D-AF7D-D19F-4CD764379A2D}"/>
                </a:ext>
              </a:extLst>
            </p:cNvPr>
            <p:cNvGrpSpPr/>
            <p:nvPr/>
          </p:nvGrpSpPr>
          <p:grpSpPr>
            <a:xfrm>
              <a:off x="1992974" y="5964966"/>
              <a:ext cx="5110029" cy="5110029"/>
              <a:chOff x="0" y="0"/>
              <a:chExt cx="812800" cy="812800"/>
            </a:xfrm>
          </p:grpSpPr>
          <p:sp>
            <p:nvSpPr>
              <p:cNvPr id="4" name="Freeform 4">
                <a:extLst>
                  <a:ext uri="{FF2B5EF4-FFF2-40B4-BE49-F238E27FC236}">
                    <a16:creationId xmlns:a16="http://schemas.microsoft.com/office/drawing/2014/main" id="{25825895-00DC-53A8-9951-D58DA41BE7A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D873"/>
              </a:solidFill>
            </p:spPr>
          </p:sp>
          <p:sp>
            <p:nvSpPr>
              <p:cNvPr id="5" name="TextBox 5">
                <a:extLst>
                  <a:ext uri="{FF2B5EF4-FFF2-40B4-BE49-F238E27FC236}">
                    <a16:creationId xmlns:a16="http://schemas.microsoft.com/office/drawing/2014/main" id="{C67A8BA6-EA29-3C20-AE01-3071F6C4562D}"/>
                  </a:ext>
                </a:extLst>
              </p:cNvPr>
              <p:cNvSpPr txBox="1"/>
              <p:nvPr/>
            </p:nvSpPr>
            <p:spPr>
              <a:xfrm>
                <a:off x="76200" y="19050"/>
                <a:ext cx="660400" cy="71755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a:extLst>
                <a:ext uri="{FF2B5EF4-FFF2-40B4-BE49-F238E27FC236}">
                  <a16:creationId xmlns:a16="http://schemas.microsoft.com/office/drawing/2014/main" id="{D6CA5BF4-5F4B-C83D-B3C0-B5B7DE1A9AAE}"/>
                </a:ext>
              </a:extLst>
            </p:cNvPr>
            <p:cNvSpPr/>
            <p:nvPr/>
          </p:nvSpPr>
          <p:spPr>
            <a:xfrm>
              <a:off x="1028700" y="2937910"/>
              <a:ext cx="7038578" cy="16274169"/>
            </a:xfrm>
            <a:custGeom>
              <a:avLst/>
              <a:gdLst/>
              <a:ahLst/>
              <a:cxnLst/>
              <a:rect l="l" t="t" r="r" b="b"/>
              <a:pathLst>
                <a:path w="7038578" h="16274169">
                  <a:moveTo>
                    <a:pt x="0" y="0"/>
                  </a:moveTo>
                  <a:lnTo>
                    <a:pt x="7038578" y="0"/>
                  </a:lnTo>
                  <a:lnTo>
                    <a:pt x="7038578" y="16274169"/>
                  </a:lnTo>
                  <a:lnTo>
                    <a:pt x="0" y="162741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sp>
        <p:nvSpPr>
          <p:cNvPr id="7" name="Freeform 7">
            <a:extLst>
              <a:ext uri="{FF2B5EF4-FFF2-40B4-BE49-F238E27FC236}">
                <a16:creationId xmlns:a16="http://schemas.microsoft.com/office/drawing/2014/main" id="{C2574BBC-95B4-6A9A-2B81-D61E47B062A0}"/>
              </a:ext>
            </a:extLst>
          </p:cNvPr>
          <p:cNvSpPr/>
          <p:nvPr/>
        </p:nvSpPr>
        <p:spPr>
          <a:xfrm rot="-1296080">
            <a:off x="14481328" y="-41577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8">
            <a:extLst>
              <a:ext uri="{FF2B5EF4-FFF2-40B4-BE49-F238E27FC236}">
                <a16:creationId xmlns:a16="http://schemas.microsoft.com/office/drawing/2014/main" id="{4194CC3F-0821-A2B6-EA76-E50414E05F30}"/>
              </a:ext>
            </a:extLst>
          </p:cNvPr>
          <p:cNvSpPr txBox="1"/>
          <p:nvPr/>
        </p:nvSpPr>
        <p:spPr>
          <a:xfrm>
            <a:off x="7872290" y="1866900"/>
            <a:ext cx="8169441" cy="861774"/>
          </a:xfrm>
          <a:prstGeom prst="rect">
            <a:avLst/>
          </a:prstGeom>
          <a:noFill/>
        </p:spPr>
        <p:txBody>
          <a:bodyPr wrap="square" rtlCol="0">
            <a:spAutoFit/>
          </a:bodyPr>
          <a:lstStyle/>
          <a:p>
            <a:pPr algn="ctr"/>
            <a:r>
              <a:rPr lang="en-US" sz="5000" b="1">
                <a:solidFill>
                  <a:srgbClr val="C00000"/>
                </a:solidFill>
                <a:latin typeface="Arial" panose="020B0604020202020204" pitchFamily="34" charset="0"/>
                <a:cs typeface="Arial" panose="020B0604020202020204" pitchFamily="34" charset="0"/>
              </a:rPr>
              <a:t>NỘI DUNG THỰC HÀNH </a:t>
            </a:r>
          </a:p>
        </p:txBody>
      </p:sp>
      <p:grpSp>
        <p:nvGrpSpPr>
          <p:cNvPr id="13" name="Group 12">
            <a:extLst>
              <a:ext uri="{FF2B5EF4-FFF2-40B4-BE49-F238E27FC236}">
                <a16:creationId xmlns:a16="http://schemas.microsoft.com/office/drawing/2014/main" id="{4229F7D6-A35D-DE1B-72D9-4EDFC6A51D49}"/>
              </a:ext>
            </a:extLst>
          </p:cNvPr>
          <p:cNvGrpSpPr/>
          <p:nvPr/>
        </p:nvGrpSpPr>
        <p:grpSpPr>
          <a:xfrm>
            <a:off x="6991882" y="3411378"/>
            <a:ext cx="9601200" cy="5376303"/>
            <a:chOff x="7102270" y="3500996"/>
            <a:chExt cx="9601200" cy="5376303"/>
          </a:xfrm>
        </p:grpSpPr>
        <p:sp>
          <p:nvSpPr>
            <p:cNvPr id="8" name="Rectangle: Rounded Corners 7">
              <a:extLst>
                <a:ext uri="{FF2B5EF4-FFF2-40B4-BE49-F238E27FC236}">
                  <a16:creationId xmlns:a16="http://schemas.microsoft.com/office/drawing/2014/main" id="{F6FA7E65-A605-1470-EB01-C4F14B714CD5}"/>
                </a:ext>
              </a:extLst>
            </p:cNvPr>
            <p:cNvSpPr/>
            <p:nvPr/>
          </p:nvSpPr>
          <p:spPr>
            <a:xfrm>
              <a:off x="7102270" y="3500996"/>
              <a:ext cx="9601200" cy="5376303"/>
            </a:xfrm>
            <a:prstGeom prst="roundRect">
              <a:avLst>
                <a:gd name="adj" fmla="val 814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F305003-EF20-F163-C44F-A714C9700995}"/>
                </a:ext>
              </a:extLst>
            </p:cNvPr>
            <p:cNvSpPr txBox="1"/>
            <p:nvPr/>
          </p:nvSpPr>
          <p:spPr>
            <a:xfrm>
              <a:off x="7910390" y="4582774"/>
              <a:ext cx="8077200" cy="3080202"/>
            </a:xfrm>
            <a:prstGeom prst="rect">
              <a:avLst/>
            </a:prstGeom>
            <a:noFill/>
          </p:spPr>
          <p:txBody>
            <a:bodyPr wrap="square">
              <a:spAutoFit/>
            </a:bodyPr>
            <a:lstStyle/>
            <a:p>
              <a:pPr algn="just">
                <a:lnSpc>
                  <a:spcPct val="150000"/>
                </a:lnSpc>
              </a:pPr>
              <a:r>
                <a:rPr lang="en-US" sz="4500">
                  <a:latin typeface="Arial" panose="020B0604020202020204" pitchFamily="34" charset="0"/>
                  <a:cs typeface="Arial" panose="020B0604020202020204" pitchFamily="34" charset="0"/>
                </a:rPr>
                <a:t>Lắp mạch bảng điện gồm: nguồn điện, 1 cầu chì, 1 ổ cắm điện, 1 công tắc bật tắt đèn.</a:t>
              </a:r>
            </a:p>
          </p:txBody>
        </p:sp>
      </p:grpSp>
    </p:spTree>
    <p:extLst>
      <p:ext uri="{BB962C8B-B14F-4D97-AF65-F5344CB8AC3E}">
        <p14:creationId xmlns:p14="http://schemas.microsoft.com/office/powerpoint/2010/main" val="3647995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C01E10-7DA2-90A5-0AE8-4B56E2FE2D3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D2D4B1C-31AD-2F15-D883-B24454BDA4AB}"/>
              </a:ext>
            </a:extLst>
          </p:cNvPr>
          <p:cNvSpPr/>
          <p:nvPr/>
        </p:nvSpPr>
        <p:spPr>
          <a:xfrm>
            <a:off x="381000" y="495300"/>
            <a:ext cx="17526000" cy="990600"/>
          </a:xfrm>
          <a:prstGeom prst="rect">
            <a:avLst/>
          </a:prstGeom>
          <a:solidFill>
            <a:srgbClr val="ABD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Các bước thực hiện </a:t>
            </a:r>
          </a:p>
        </p:txBody>
      </p:sp>
      <p:grpSp>
        <p:nvGrpSpPr>
          <p:cNvPr id="11" name="Group 10">
            <a:extLst>
              <a:ext uri="{FF2B5EF4-FFF2-40B4-BE49-F238E27FC236}">
                <a16:creationId xmlns:a16="http://schemas.microsoft.com/office/drawing/2014/main" id="{A4D3A973-50AE-4206-62BA-8C3545E5FE51}"/>
              </a:ext>
            </a:extLst>
          </p:cNvPr>
          <p:cNvGrpSpPr/>
          <p:nvPr/>
        </p:nvGrpSpPr>
        <p:grpSpPr>
          <a:xfrm>
            <a:off x="685800" y="2019300"/>
            <a:ext cx="10515600" cy="914400"/>
            <a:chOff x="1447800" y="3086100"/>
            <a:chExt cx="10515600" cy="914400"/>
          </a:xfrm>
        </p:grpSpPr>
        <p:sp>
          <p:nvSpPr>
            <p:cNvPr id="8" name="Oval 7">
              <a:extLst>
                <a:ext uri="{FF2B5EF4-FFF2-40B4-BE49-F238E27FC236}">
                  <a16:creationId xmlns:a16="http://schemas.microsoft.com/office/drawing/2014/main" id="{61F0D9DD-583A-6AB8-4DE2-DCBAB946E1AF}"/>
                </a:ext>
              </a:extLst>
            </p:cNvPr>
            <p:cNvSpPr/>
            <p:nvPr/>
          </p:nvSpPr>
          <p:spPr>
            <a:xfrm>
              <a:off x="1447800" y="3086100"/>
              <a:ext cx="914400" cy="914400"/>
            </a:xfrm>
            <a:prstGeom prst="ellipse">
              <a:avLst/>
            </a:prstGeom>
            <a:solidFill>
              <a:srgbClr val="F8D682"/>
            </a:solidFill>
            <a:ln>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F7BAF346-63DA-3A1C-5FA6-5348434F67D6}"/>
                </a:ext>
              </a:extLst>
            </p:cNvPr>
            <p:cNvSpPr txBox="1"/>
            <p:nvPr/>
          </p:nvSpPr>
          <p:spPr>
            <a:xfrm>
              <a:off x="2819400" y="3189357"/>
              <a:ext cx="9144000" cy="707886"/>
            </a:xfrm>
            <a:prstGeom prst="rect">
              <a:avLst/>
            </a:prstGeom>
            <a:noFill/>
          </p:spPr>
          <p:txBody>
            <a:bodyPr wrap="square">
              <a:spAutoFit/>
            </a:bodyPr>
            <a:lstStyle/>
            <a:p>
              <a:r>
                <a:rPr lang="vi-VN" sz="4000"/>
                <a:t>Tìm hiểu sơ đồ nguyên lí </a:t>
              </a:r>
              <a:endParaRPr lang="en-US" sz="4000"/>
            </a:p>
          </p:txBody>
        </p:sp>
      </p:grpSp>
      <p:grpSp>
        <p:nvGrpSpPr>
          <p:cNvPr id="15" name="Group 14">
            <a:extLst>
              <a:ext uri="{FF2B5EF4-FFF2-40B4-BE49-F238E27FC236}">
                <a16:creationId xmlns:a16="http://schemas.microsoft.com/office/drawing/2014/main" id="{13D2EEA1-2BD6-67AC-6CA5-C0300A189CC1}"/>
              </a:ext>
            </a:extLst>
          </p:cNvPr>
          <p:cNvGrpSpPr/>
          <p:nvPr/>
        </p:nvGrpSpPr>
        <p:grpSpPr>
          <a:xfrm>
            <a:off x="1905000" y="3162300"/>
            <a:ext cx="9144000" cy="6802398"/>
            <a:chOff x="4571999" y="3238500"/>
            <a:chExt cx="9144000" cy="6802398"/>
          </a:xfrm>
        </p:grpSpPr>
        <p:pic>
          <p:nvPicPr>
            <p:cNvPr id="12" name="Picture 11">
              <a:extLst>
                <a:ext uri="{FF2B5EF4-FFF2-40B4-BE49-F238E27FC236}">
                  <a16:creationId xmlns:a16="http://schemas.microsoft.com/office/drawing/2014/main" id="{B370EDF2-5AA0-C219-CF94-BF22F4B07787}"/>
                </a:ext>
              </a:extLst>
            </p:cNvPr>
            <p:cNvPicPr>
              <a:picLocks noChangeAspect="1"/>
            </p:cNvPicPr>
            <p:nvPr/>
          </p:nvPicPr>
          <p:blipFill>
            <a:blip r:embed="rId2">
              <a:biLevel thresh="75000"/>
            </a:blip>
            <a:stretch>
              <a:fillRect/>
            </a:stretch>
          </p:blipFill>
          <p:spPr>
            <a:xfrm>
              <a:off x="4739560" y="3238500"/>
              <a:ext cx="8808879" cy="6149321"/>
            </a:xfrm>
            <a:prstGeom prst="rect">
              <a:avLst/>
            </a:prstGeom>
            <a:noFill/>
            <a:ln>
              <a:noFill/>
            </a:ln>
          </p:spPr>
        </p:pic>
        <p:sp>
          <p:nvSpPr>
            <p:cNvPr id="14" name="TextBox 13">
              <a:extLst>
                <a:ext uri="{FF2B5EF4-FFF2-40B4-BE49-F238E27FC236}">
                  <a16:creationId xmlns:a16="http://schemas.microsoft.com/office/drawing/2014/main" id="{955736F5-31B8-0368-6A2B-8EB5CD6A3B80}"/>
                </a:ext>
              </a:extLst>
            </p:cNvPr>
            <p:cNvSpPr txBox="1"/>
            <p:nvPr/>
          </p:nvSpPr>
          <p:spPr>
            <a:xfrm>
              <a:off x="4571999" y="9486900"/>
              <a:ext cx="9144000" cy="553998"/>
            </a:xfrm>
            <a:prstGeom prst="rect">
              <a:avLst/>
            </a:prstGeom>
            <a:noFill/>
          </p:spPr>
          <p:txBody>
            <a:bodyPr wrap="square">
              <a:spAutoFit/>
            </a:bodyPr>
            <a:lstStyle/>
            <a:p>
              <a:pPr algn="ctr"/>
              <a:r>
                <a:rPr lang="vi-VN" sz="3000" b="1" i="1"/>
                <a:t>Hình 6.2. </a:t>
              </a:r>
              <a:r>
                <a:rPr lang="vi-VN" sz="3000" i="1"/>
                <a:t>Sơ đồ nguyên lí mạch bảng điện nhánh</a:t>
              </a:r>
              <a:endParaRPr lang="en-US" sz="3000" i="1"/>
            </a:p>
          </p:txBody>
        </p:sp>
      </p:grpSp>
      <p:sp>
        <p:nvSpPr>
          <p:cNvPr id="16" name="Speech Bubble: Rectangle with Corners Rounded 15">
            <a:extLst>
              <a:ext uri="{FF2B5EF4-FFF2-40B4-BE49-F238E27FC236}">
                <a16:creationId xmlns:a16="http://schemas.microsoft.com/office/drawing/2014/main" id="{5732DC19-020B-016E-66B0-C8D53F262D2A}"/>
              </a:ext>
            </a:extLst>
          </p:cNvPr>
          <p:cNvSpPr/>
          <p:nvPr/>
        </p:nvSpPr>
        <p:spPr>
          <a:xfrm>
            <a:off x="12192000" y="3771900"/>
            <a:ext cx="5410200" cy="4724400"/>
          </a:xfrm>
          <a:prstGeom prst="wedgeRoundRectCallout">
            <a:avLst>
              <a:gd name="adj1" fmla="val -60182"/>
              <a:gd name="adj2" fmla="val 38609"/>
              <a:gd name="adj3" fmla="val 16667"/>
            </a:avLst>
          </a:prstGeom>
          <a:solidFill>
            <a:srgbClr val="F1EAD8"/>
          </a:solidFill>
          <a:ln w="38100">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Trong sơ đồ nguyên lí, cầu chi nối tiếp với nhánh công tắc nối tiếp đèn.</a:t>
            </a:r>
            <a:endParaRPr lang="en-US" sz="4000">
              <a:solidFill>
                <a:schemeClr val="tx1"/>
              </a:solidFill>
            </a:endParaRPr>
          </a:p>
        </p:txBody>
      </p:sp>
    </p:spTree>
    <p:extLst>
      <p:ext uri="{BB962C8B-B14F-4D97-AF65-F5344CB8AC3E}">
        <p14:creationId xmlns:p14="http://schemas.microsoft.com/office/powerpoint/2010/main" val="176666602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C01E10-7DA2-90A5-0AE8-4B56E2FE2D33}"/>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A4D3A973-50AE-4206-62BA-8C3545E5FE51}"/>
              </a:ext>
            </a:extLst>
          </p:cNvPr>
          <p:cNvGrpSpPr/>
          <p:nvPr/>
        </p:nvGrpSpPr>
        <p:grpSpPr>
          <a:xfrm>
            <a:off x="685800" y="723900"/>
            <a:ext cx="10515600" cy="914400"/>
            <a:chOff x="1447800" y="3086100"/>
            <a:chExt cx="10515600" cy="914400"/>
          </a:xfrm>
        </p:grpSpPr>
        <p:sp>
          <p:nvSpPr>
            <p:cNvPr id="8" name="Oval 7">
              <a:extLst>
                <a:ext uri="{FF2B5EF4-FFF2-40B4-BE49-F238E27FC236}">
                  <a16:creationId xmlns:a16="http://schemas.microsoft.com/office/drawing/2014/main" id="{61F0D9DD-583A-6AB8-4DE2-DCBAB946E1AF}"/>
                </a:ext>
              </a:extLst>
            </p:cNvPr>
            <p:cNvSpPr/>
            <p:nvPr/>
          </p:nvSpPr>
          <p:spPr>
            <a:xfrm>
              <a:off x="1447800" y="3086100"/>
              <a:ext cx="914400" cy="914400"/>
            </a:xfrm>
            <a:prstGeom prst="ellipse">
              <a:avLst/>
            </a:prstGeom>
            <a:solidFill>
              <a:srgbClr val="F8D682"/>
            </a:solidFill>
            <a:ln>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2</a:t>
              </a:r>
            </a:p>
          </p:txBody>
        </p:sp>
        <p:sp>
          <p:nvSpPr>
            <p:cNvPr id="10" name="TextBox 9">
              <a:extLst>
                <a:ext uri="{FF2B5EF4-FFF2-40B4-BE49-F238E27FC236}">
                  <a16:creationId xmlns:a16="http://schemas.microsoft.com/office/drawing/2014/main" id="{F7BAF346-63DA-3A1C-5FA6-5348434F67D6}"/>
                </a:ext>
              </a:extLst>
            </p:cNvPr>
            <p:cNvSpPr txBox="1"/>
            <p:nvPr/>
          </p:nvSpPr>
          <p:spPr>
            <a:xfrm>
              <a:off x="2819400" y="3189357"/>
              <a:ext cx="9144000" cy="707886"/>
            </a:xfrm>
            <a:prstGeom prst="rect">
              <a:avLst/>
            </a:prstGeom>
            <a:noFill/>
          </p:spPr>
          <p:txBody>
            <a:bodyPr wrap="square">
              <a:spAutoFit/>
            </a:bodyPr>
            <a:lstStyle/>
            <a:p>
              <a:r>
                <a:rPr lang="vi-VN" sz="4000"/>
                <a:t>Vẽ sơ đồ lắp đặt </a:t>
              </a:r>
              <a:endParaRPr lang="en-US" sz="4000"/>
            </a:p>
          </p:txBody>
        </p:sp>
      </p:grpSp>
      <p:pic>
        <p:nvPicPr>
          <p:cNvPr id="2" name="Picture 1">
            <a:extLst>
              <a:ext uri="{FF2B5EF4-FFF2-40B4-BE49-F238E27FC236}">
                <a16:creationId xmlns:a16="http://schemas.microsoft.com/office/drawing/2014/main" id="{36A7D620-AC5E-6D54-925B-32AD935E7866}"/>
              </a:ext>
            </a:extLst>
          </p:cNvPr>
          <p:cNvPicPr>
            <a:picLocks noChangeAspect="1"/>
          </p:cNvPicPr>
          <p:nvPr/>
        </p:nvPicPr>
        <p:blipFill>
          <a:blip r:embed="rId2">
            <a:biLevel thresh="75000"/>
          </a:blip>
          <a:stretch>
            <a:fillRect/>
          </a:stretch>
        </p:blipFill>
        <p:spPr>
          <a:xfrm>
            <a:off x="914400" y="2233613"/>
            <a:ext cx="7161449" cy="7329487"/>
          </a:xfrm>
          <a:prstGeom prst="rect">
            <a:avLst/>
          </a:prstGeom>
          <a:noFill/>
          <a:ln>
            <a:noFill/>
          </a:ln>
        </p:spPr>
      </p:pic>
      <p:grpSp>
        <p:nvGrpSpPr>
          <p:cNvPr id="6" name="Group 5">
            <a:extLst>
              <a:ext uri="{FF2B5EF4-FFF2-40B4-BE49-F238E27FC236}">
                <a16:creationId xmlns:a16="http://schemas.microsoft.com/office/drawing/2014/main" id="{5F3B10AE-48BE-DBE0-5EB4-98D054A709DC}"/>
              </a:ext>
            </a:extLst>
          </p:cNvPr>
          <p:cNvGrpSpPr/>
          <p:nvPr/>
        </p:nvGrpSpPr>
        <p:grpSpPr>
          <a:xfrm>
            <a:off x="8763000" y="2233613"/>
            <a:ext cx="8763000" cy="3962400"/>
            <a:chOff x="8763000" y="2019300"/>
            <a:chExt cx="8763000" cy="3962400"/>
          </a:xfrm>
        </p:grpSpPr>
        <p:sp>
          <p:nvSpPr>
            <p:cNvPr id="5" name="Rectangle: Rounded Corners 4">
              <a:extLst>
                <a:ext uri="{FF2B5EF4-FFF2-40B4-BE49-F238E27FC236}">
                  <a16:creationId xmlns:a16="http://schemas.microsoft.com/office/drawing/2014/main" id="{0D855F45-A415-1693-9DCF-360F997AC375}"/>
                </a:ext>
              </a:extLst>
            </p:cNvPr>
            <p:cNvSpPr/>
            <p:nvPr/>
          </p:nvSpPr>
          <p:spPr>
            <a:xfrm>
              <a:off x="8763000" y="2019300"/>
              <a:ext cx="8763000" cy="3962400"/>
            </a:xfrm>
            <a:prstGeom prst="roundRect">
              <a:avLst>
                <a:gd name="adj" fmla="val 7292"/>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B3947C7-485B-1D2F-9165-D20AEEAB6841}"/>
                </a:ext>
              </a:extLst>
            </p:cNvPr>
            <p:cNvSpPr txBox="1"/>
            <p:nvPr/>
          </p:nvSpPr>
          <p:spPr>
            <a:xfrm>
              <a:off x="8839200" y="2164708"/>
              <a:ext cx="8610600" cy="3671583"/>
            </a:xfrm>
            <a:prstGeom prst="rect">
              <a:avLst/>
            </a:prstGeom>
            <a:noFill/>
          </p:spPr>
          <p:txBody>
            <a:bodyPr wrap="square">
              <a:spAutoFit/>
            </a:bodyPr>
            <a:lstStyle/>
            <a:p>
              <a:pPr marL="571500" indent="-571500" algn="just">
                <a:lnSpc>
                  <a:spcPct val="150000"/>
                </a:lnSpc>
                <a:buFont typeface="Wingdings" panose="05000000000000000000" pitchFamily="2" charset="2"/>
                <a:buChar char="§"/>
              </a:pPr>
              <a:r>
                <a:rPr lang="vi-VN" sz="4000"/>
                <a:t>Vẽ cầu chì, công tắc, ổ cắm điện trên bảng điện và đèn.</a:t>
              </a:r>
            </a:p>
            <a:p>
              <a:pPr marL="571500" indent="-571500" algn="just">
                <a:lnSpc>
                  <a:spcPct val="150000"/>
                </a:lnSpc>
                <a:buFont typeface="Wingdings" panose="05000000000000000000" pitchFamily="2" charset="2"/>
                <a:buChar char="§"/>
              </a:pPr>
              <a:r>
                <a:rPr lang="vi-VN" sz="4000"/>
                <a:t>Vẽ đường dây nối các thiết bị và đồ dùng điện.</a:t>
              </a:r>
            </a:p>
          </p:txBody>
        </p:sp>
      </p:grpSp>
      <p:sp>
        <p:nvSpPr>
          <p:cNvPr id="9" name="Freeform 8">
            <a:extLst>
              <a:ext uri="{FF2B5EF4-FFF2-40B4-BE49-F238E27FC236}">
                <a16:creationId xmlns:a16="http://schemas.microsoft.com/office/drawing/2014/main" id="{F11EE0F2-2873-1119-FC42-E7503BB5C328}"/>
              </a:ext>
            </a:extLst>
          </p:cNvPr>
          <p:cNvSpPr/>
          <p:nvPr/>
        </p:nvSpPr>
        <p:spPr>
          <a:xfrm>
            <a:off x="9486900" y="7626096"/>
            <a:ext cx="7315200" cy="2660904"/>
          </a:xfrm>
          <a:custGeom>
            <a:avLst/>
            <a:gdLst/>
            <a:ahLst/>
            <a:cxnLst/>
            <a:rect l="l" t="t" r="r" b="b"/>
            <a:pathLst>
              <a:path w="7315200" h="2660904">
                <a:moveTo>
                  <a:pt x="0" y="0"/>
                </a:moveTo>
                <a:lnTo>
                  <a:pt x="7315200" y="0"/>
                </a:lnTo>
                <a:lnTo>
                  <a:pt x="7315200" y="2660904"/>
                </a:lnTo>
                <a:lnTo>
                  <a:pt x="0" y="26609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177153400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C01E10-7DA2-90A5-0AE8-4B56E2FE2D33}"/>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A4D3A973-50AE-4206-62BA-8C3545E5FE51}"/>
              </a:ext>
            </a:extLst>
          </p:cNvPr>
          <p:cNvGrpSpPr/>
          <p:nvPr/>
        </p:nvGrpSpPr>
        <p:grpSpPr>
          <a:xfrm>
            <a:off x="685800" y="571500"/>
            <a:ext cx="14859000" cy="914400"/>
            <a:chOff x="1447800" y="3086100"/>
            <a:chExt cx="14859000" cy="914400"/>
          </a:xfrm>
        </p:grpSpPr>
        <p:sp>
          <p:nvSpPr>
            <p:cNvPr id="8" name="Oval 7">
              <a:extLst>
                <a:ext uri="{FF2B5EF4-FFF2-40B4-BE49-F238E27FC236}">
                  <a16:creationId xmlns:a16="http://schemas.microsoft.com/office/drawing/2014/main" id="{61F0D9DD-583A-6AB8-4DE2-DCBAB946E1AF}"/>
                </a:ext>
              </a:extLst>
            </p:cNvPr>
            <p:cNvSpPr/>
            <p:nvPr/>
          </p:nvSpPr>
          <p:spPr>
            <a:xfrm>
              <a:off x="1447800" y="3086100"/>
              <a:ext cx="914400" cy="914400"/>
            </a:xfrm>
            <a:prstGeom prst="ellipse">
              <a:avLst/>
            </a:prstGeom>
            <a:solidFill>
              <a:srgbClr val="F8D682"/>
            </a:solidFill>
            <a:ln>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3</a:t>
              </a:r>
            </a:p>
          </p:txBody>
        </p:sp>
        <p:sp>
          <p:nvSpPr>
            <p:cNvPr id="10" name="TextBox 9">
              <a:extLst>
                <a:ext uri="{FF2B5EF4-FFF2-40B4-BE49-F238E27FC236}">
                  <a16:creationId xmlns:a16="http://schemas.microsoft.com/office/drawing/2014/main" id="{F7BAF346-63DA-3A1C-5FA6-5348434F67D6}"/>
                </a:ext>
              </a:extLst>
            </p:cNvPr>
            <p:cNvSpPr txBox="1"/>
            <p:nvPr/>
          </p:nvSpPr>
          <p:spPr>
            <a:xfrm>
              <a:off x="2819400" y="3189357"/>
              <a:ext cx="13487400" cy="707886"/>
            </a:xfrm>
            <a:prstGeom prst="rect">
              <a:avLst/>
            </a:prstGeom>
            <a:noFill/>
          </p:spPr>
          <p:txBody>
            <a:bodyPr wrap="square">
              <a:spAutoFit/>
            </a:bodyPr>
            <a:lstStyle/>
            <a:p>
              <a:r>
                <a:rPr lang="vi-VN" sz="4000"/>
                <a:t>Dự trù vật liệu, thiết bị và dụng cụ cho lắp đặt.</a:t>
              </a:r>
              <a:endParaRPr lang="en-US" sz="4000"/>
            </a:p>
          </p:txBody>
        </p:sp>
      </p:grpSp>
      <p:graphicFrame>
        <p:nvGraphicFramePr>
          <p:cNvPr id="3" name="Table 2">
            <a:extLst>
              <a:ext uri="{FF2B5EF4-FFF2-40B4-BE49-F238E27FC236}">
                <a16:creationId xmlns:a16="http://schemas.microsoft.com/office/drawing/2014/main" id="{FB9B40FA-7FF3-1253-B107-E89745990B2F}"/>
              </a:ext>
            </a:extLst>
          </p:cNvPr>
          <p:cNvGraphicFramePr>
            <a:graphicFrameLocks noGrp="1"/>
          </p:cNvGraphicFramePr>
          <p:nvPr>
            <p:extLst>
              <p:ext uri="{D42A27DB-BD31-4B8C-83A1-F6EECF244321}">
                <p14:modId xmlns:p14="http://schemas.microsoft.com/office/powerpoint/2010/main" val="2630674775"/>
              </p:ext>
            </p:extLst>
          </p:nvPr>
        </p:nvGraphicFramePr>
        <p:xfrm>
          <a:off x="228600" y="1888118"/>
          <a:ext cx="17830800" cy="7418462"/>
        </p:xfrm>
        <a:graphic>
          <a:graphicData uri="http://schemas.openxmlformats.org/drawingml/2006/table">
            <a:tbl>
              <a:tblPr firstRow="1" firstCol="1" bandRow="1"/>
              <a:tblGrid>
                <a:gridCol w="2157368">
                  <a:extLst>
                    <a:ext uri="{9D8B030D-6E8A-4147-A177-3AD203B41FA5}">
                      <a16:colId xmlns:a16="http://schemas.microsoft.com/office/drawing/2014/main" val="4183919451"/>
                    </a:ext>
                  </a:extLst>
                </a:gridCol>
                <a:gridCol w="8629462">
                  <a:extLst>
                    <a:ext uri="{9D8B030D-6E8A-4147-A177-3AD203B41FA5}">
                      <a16:colId xmlns:a16="http://schemas.microsoft.com/office/drawing/2014/main" val="1765259232"/>
                    </a:ext>
                  </a:extLst>
                </a:gridCol>
                <a:gridCol w="2876487">
                  <a:extLst>
                    <a:ext uri="{9D8B030D-6E8A-4147-A177-3AD203B41FA5}">
                      <a16:colId xmlns:a16="http://schemas.microsoft.com/office/drawing/2014/main" val="4177072037"/>
                    </a:ext>
                  </a:extLst>
                </a:gridCol>
                <a:gridCol w="4167483">
                  <a:extLst>
                    <a:ext uri="{9D8B030D-6E8A-4147-A177-3AD203B41FA5}">
                      <a16:colId xmlns:a16="http://schemas.microsoft.com/office/drawing/2014/main" val="928537503"/>
                    </a:ext>
                  </a:extLst>
                </a:gridCol>
              </a:tblGrid>
              <a:tr h="735192">
                <a:tc>
                  <a:txBody>
                    <a:bodyPr/>
                    <a:lstStyle/>
                    <a:p>
                      <a:pPr marL="0" marR="0" algn="ctr">
                        <a:lnSpc>
                          <a:spcPct val="100000"/>
                        </a:lnSpc>
                        <a:spcBef>
                          <a:spcPts val="0"/>
                        </a:spcBef>
                        <a:spcAft>
                          <a:spcPts val="0"/>
                        </a:spcAft>
                      </a:pPr>
                      <a:r>
                        <a:rPr lang="en-US" sz="3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TT</a:t>
                      </a:r>
                      <a:endParaRPr lang="en-US" sz="3000" b="1">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BDEB6"/>
                    </a:solidFill>
                  </a:tcPr>
                </a:tc>
                <a:tc>
                  <a:txBody>
                    <a:bodyPr/>
                    <a:lstStyle/>
                    <a:p>
                      <a:pPr marL="0" marR="0" algn="ctr">
                        <a:lnSpc>
                          <a:spcPct val="100000"/>
                        </a:lnSpc>
                        <a:spcBef>
                          <a:spcPts val="0"/>
                        </a:spcBef>
                        <a:spcAft>
                          <a:spcPts val="0"/>
                        </a:spcAft>
                      </a:pPr>
                      <a:r>
                        <a:rPr lang="en-US" sz="3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 liệu, thiết bị và dụng cụ</a:t>
                      </a:r>
                      <a:endParaRPr lang="en-US" sz="3000" b="1">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BDEB6"/>
                    </a:solidFill>
                  </a:tcPr>
                </a:tc>
                <a:tc>
                  <a:txBody>
                    <a:bodyPr/>
                    <a:lstStyle/>
                    <a:p>
                      <a:pPr marL="0" marR="0" algn="ctr">
                        <a:lnSpc>
                          <a:spcPct val="100000"/>
                        </a:lnSpc>
                        <a:spcBef>
                          <a:spcPts val="0"/>
                        </a:spcBef>
                        <a:spcAft>
                          <a:spcPts val="0"/>
                        </a:spcAft>
                      </a:pPr>
                      <a:r>
                        <a:rPr lang="en-US" sz="3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 vị</a:t>
                      </a:r>
                      <a:endParaRPr lang="en-US" sz="3000" b="1">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BDEB6"/>
                    </a:solidFill>
                  </a:tcPr>
                </a:tc>
                <a:tc>
                  <a:txBody>
                    <a:bodyPr/>
                    <a:lstStyle/>
                    <a:p>
                      <a:pPr marL="0" marR="0" algn="ctr">
                        <a:lnSpc>
                          <a:spcPct val="100000"/>
                        </a:lnSpc>
                        <a:spcBef>
                          <a:spcPts val="0"/>
                        </a:spcBef>
                        <a:spcAft>
                          <a:spcPts val="0"/>
                        </a:spcAft>
                      </a:pPr>
                      <a:r>
                        <a:rPr lang="en-US" sz="3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 lượng</a:t>
                      </a:r>
                      <a:endParaRPr lang="en-US" sz="3000" b="1">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BDEB6"/>
                    </a:solidFill>
                  </a:tcPr>
                </a:tc>
                <a:extLst>
                  <a:ext uri="{0D108BD9-81ED-4DB2-BD59-A6C34878D82A}">
                    <a16:rowId xmlns:a16="http://schemas.microsoft.com/office/drawing/2014/main" val="1098216728"/>
                  </a:ext>
                </a:extLst>
              </a:tr>
              <a:tr h="607570">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 nhựa 13x18cm</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24778541"/>
                  </a:ext>
                </a:extLst>
              </a:tr>
              <a:tr h="607570">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Cầu chì</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92449157"/>
                  </a:ext>
                </a:extLst>
              </a:tr>
              <a:tr h="607570">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Công tắc</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56854236"/>
                  </a:ext>
                </a:extLst>
              </a:tr>
              <a:tr h="607570">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Ổ cắm điện</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43001343"/>
                  </a:ext>
                </a:extLst>
              </a:tr>
              <a:tr h="607570">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Bóng đèn và đui đèn</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868456"/>
                  </a:ext>
                </a:extLst>
              </a:tr>
              <a:tr h="607570">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Phích cắm điện</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24460783"/>
                  </a:ext>
                </a:extLst>
              </a:tr>
              <a:tr h="607570">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Dây dẫn điện mềm</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88831848"/>
                  </a:ext>
                </a:extLst>
              </a:tr>
              <a:tr h="607570">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Ốc vít</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72535750"/>
                  </a:ext>
                </a:extLst>
              </a:tr>
              <a:tr h="607570">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Tua vít</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42276040"/>
                  </a:ext>
                </a:extLst>
              </a:tr>
              <a:tr h="607570">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Kim tuốt dây</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8058846"/>
                  </a:ext>
                </a:extLst>
              </a:tr>
              <a:tr h="607570">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Kìm cách điện</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6078957"/>
                  </a:ext>
                </a:extLst>
              </a:tr>
            </a:tbl>
          </a:graphicData>
        </a:graphic>
      </p:graphicFrame>
      <p:sp>
        <p:nvSpPr>
          <p:cNvPr id="12" name="TextBox 11">
            <a:extLst>
              <a:ext uri="{FF2B5EF4-FFF2-40B4-BE49-F238E27FC236}">
                <a16:creationId xmlns:a16="http://schemas.microsoft.com/office/drawing/2014/main" id="{D5B42C9E-DE07-D07F-BDD5-7358F259ABB5}"/>
              </a:ext>
            </a:extLst>
          </p:cNvPr>
          <p:cNvSpPr txBox="1"/>
          <p:nvPr/>
        </p:nvSpPr>
        <p:spPr>
          <a:xfrm>
            <a:off x="2400300" y="9497080"/>
            <a:ext cx="13487400" cy="523220"/>
          </a:xfrm>
          <a:prstGeom prst="rect">
            <a:avLst/>
          </a:prstGeom>
          <a:noFill/>
        </p:spPr>
        <p:txBody>
          <a:bodyPr wrap="square">
            <a:spAutoFit/>
          </a:bodyPr>
          <a:lstStyle/>
          <a:p>
            <a:pPr algn="ctr"/>
            <a:r>
              <a:rPr lang="en-US" sz="2800" b="1" i="1">
                <a:latin typeface="Arial" panose="020B0604020202020204" pitchFamily="34" charset="0"/>
                <a:cs typeface="Arial" panose="020B0604020202020204" pitchFamily="34" charset="0"/>
              </a:rPr>
              <a:t>Bảng 6.1. </a:t>
            </a:r>
            <a:r>
              <a:rPr lang="en-US" sz="2800" i="1">
                <a:latin typeface="Arial" panose="020B0604020202020204" pitchFamily="34" charset="0"/>
                <a:cs typeface="Arial" panose="020B0604020202020204" pitchFamily="34" charset="0"/>
              </a:rPr>
              <a:t>Vật liệu, thiết bị và dụng cụ lắp đặt mạch bảng điện </a:t>
            </a:r>
          </a:p>
        </p:txBody>
      </p:sp>
    </p:spTree>
    <p:extLst>
      <p:ext uri="{BB962C8B-B14F-4D97-AF65-F5344CB8AC3E}">
        <p14:creationId xmlns:p14="http://schemas.microsoft.com/office/powerpoint/2010/main" val="25648851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C01E10-7DA2-90A5-0AE8-4B56E2FE2D33}"/>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A4D3A973-50AE-4206-62BA-8C3545E5FE51}"/>
              </a:ext>
            </a:extLst>
          </p:cNvPr>
          <p:cNvGrpSpPr/>
          <p:nvPr/>
        </p:nvGrpSpPr>
        <p:grpSpPr>
          <a:xfrm>
            <a:off x="685800" y="571500"/>
            <a:ext cx="14859000" cy="914400"/>
            <a:chOff x="1447800" y="3086100"/>
            <a:chExt cx="14859000" cy="914400"/>
          </a:xfrm>
        </p:grpSpPr>
        <p:sp>
          <p:nvSpPr>
            <p:cNvPr id="8" name="Oval 7">
              <a:extLst>
                <a:ext uri="{FF2B5EF4-FFF2-40B4-BE49-F238E27FC236}">
                  <a16:creationId xmlns:a16="http://schemas.microsoft.com/office/drawing/2014/main" id="{61F0D9DD-583A-6AB8-4DE2-DCBAB946E1AF}"/>
                </a:ext>
              </a:extLst>
            </p:cNvPr>
            <p:cNvSpPr/>
            <p:nvPr/>
          </p:nvSpPr>
          <p:spPr>
            <a:xfrm>
              <a:off x="1447800" y="3086100"/>
              <a:ext cx="914400" cy="914400"/>
            </a:xfrm>
            <a:prstGeom prst="ellipse">
              <a:avLst/>
            </a:prstGeom>
            <a:solidFill>
              <a:srgbClr val="F8D682"/>
            </a:solidFill>
            <a:ln>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4</a:t>
              </a:r>
            </a:p>
          </p:txBody>
        </p:sp>
        <p:sp>
          <p:nvSpPr>
            <p:cNvPr id="10" name="TextBox 9">
              <a:extLst>
                <a:ext uri="{FF2B5EF4-FFF2-40B4-BE49-F238E27FC236}">
                  <a16:creationId xmlns:a16="http://schemas.microsoft.com/office/drawing/2014/main" id="{F7BAF346-63DA-3A1C-5FA6-5348434F67D6}"/>
                </a:ext>
              </a:extLst>
            </p:cNvPr>
            <p:cNvSpPr txBox="1"/>
            <p:nvPr/>
          </p:nvSpPr>
          <p:spPr>
            <a:xfrm>
              <a:off x="2819400" y="3189357"/>
              <a:ext cx="13487400" cy="707886"/>
            </a:xfrm>
            <a:prstGeom prst="rect">
              <a:avLst/>
            </a:prstGeom>
            <a:noFill/>
          </p:spPr>
          <p:txBody>
            <a:bodyPr wrap="square">
              <a:spAutoFit/>
            </a:bodyPr>
            <a:lstStyle/>
            <a:p>
              <a:r>
                <a:rPr lang="vi-VN" sz="4000"/>
                <a:t>Thực hành lắp đặt </a:t>
              </a:r>
              <a:endParaRPr lang="en-US" sz="4000"/>
            </a:p>
          </p:txBody>
        </p:sp>
      </p:grpSp>
      <p:grpSp>
        <p:nvGrpSpPr>
          <p:cNvPr id="6" name="Group 5">
            <a:extLst>
              <a:ext uri="{FF2B5EF4-FFF2-40B4-BE49-F238E27FC236}">
                <a16:creationId xmlns:a16="http://schemas.microsoft.com/office/drawing/2014/main" id="{E56C0CCE-93F6-5E46-11AB-07C92D53632F}"/>
              </a:ext>
            </a:extLst>
          </p:cNvPr>
          <p:cNvGrpSpPr/>
          <p:nvPr/>
        </p:nvGrpSpPr>
        <p:grpSpPr>
          <a:xfrm>
            <a:off x="685800" y="2019300"/>
            <a:ext cx="6096000" cy="7819210"/>
            <a:chOff x="571500" y="2373618"/>
            <a:chExt cx="6096000" cy="7819210"/>
          </a:xfrm>
        </p:grpSpPr>
        <p:pic>
          <p:nvPicPr>
            <p:cNvPr id="2" name="Picture 1">
              <a:extLst>
                <a:ext uri="{FF2B5EF4-FFF2-40B4-BE49-F238E27FC236}">
                  <a16:creationId xmlns:a16="http://schemas.microsoft.com/office/drawing/2014/main" id="{A306BC53-096D-661C-62BC-A5754519640B}"/>
                </a:ext>
              </a:extLst>
            </p:cNvPr>
            <p:cNvPicPr>
              <a:picLocks noChangeAspect="1"/>
            </p:cNvPicPr>
            <p:nvPr/>
          </p:nvPicPr>
          <p:blipFill>
            <a:blip r:embed="rId2">
              <a:biLevel thresh="75000"/>
            </a:blip>
            <a:stretch>
              <a:fillRect/>
            </a:stretch>
          </p:blipFill>
          <p:spPr>
            <a:xfrm>
              <a:off x="1295400" y="2373618"/>
              <a:ext cx="4648200" cy="6528139"/>
            </a:xfrm>
            <a:prstGeom prst="rect">
              <a:avLst/>
            </a:prstGeom>
            <a:noFill/>
            <a:ln>
              <a:noFill/>
            </a:ln>
          </p:spPr>
        </p:pic>
        <p:sp>
          <p:nvSpPr>
            <p:cNvPr id="5" name="TextBox 4">
              <a:extLst>
                <a:ext uri="{FF2B5EF4-FFF2-40B4-BE49-F238E27FC236}">
                  <a16:creationId xmlns:a16="http://schemas.microsoft.com/office/drawing/2014/main" id="{FB6B002F-C1C0-2AC2-6332-F5ECC2109ED4}"/>
                </a:ext>
              </a:extLst>
            </p:cNvPr>
            <p:cNvSpPr txBox="1"/>
            <p:nvPr/>
          </p:nvSpPr>
          <p:spPr>
            <a:xfrm>
              <a:off x="571500" y="8801100"/>
              <a:ext cx="6096000" cy="1391728"/>
            </a:xfrm>
            <a:prstGeom prst="rect">
              <a:avLst/>
            </a:prstGeom>
            <a:noFill/>
          </p:spPr>
          <p:txBody>
            <a:bodyPr wrap="square">
              <a:spAutoFit/>
            </a:bodyPr>
            <a:lstStyle/>
            <a:p>
              <a:pPr algn="ctr">
                <a:lnSpc>
                  <a:spcPct val="150000"/>
                </a:lnSpc>
              </a:pPr>
              <a:r>
                <a:rPr lang="en-US" sz="3000" b="1" i="1">
                  <a:solidFill>
                    <a:srgbClr val="0070C0"/>
                  </a:solidFill>
                  <a:latin typeface="Arial" panose="020B0604020202020204" pitchFamily="34" charset="0"/>
                  <a:cs typeface="Arial" panose="020B0604020202020204" pitchFamily="34" charset="0"/>
                </a:rPr>
                <a:t>Hình 6.4. </a:t>
              </a:r>
              <a:r>
                <a:rPr lang="en-US" sz="3000" i="1">
                  <a:solidFill>
                    <a:srgbClr val="0070C0"/>
                  </a:solidFill>
                  <a:latin typeface="Arial" panose="020B0604020202020204" pitchFamily="34" charset="0"/>
                  <a:cs typeface="Arial" panose="020B0604020202020204" pitchFamily="34" charset="0"/>
                </a:rPr>
                <a:t>Đánh dấu vị trí các thiết bị trên bảng điện</a:t>
              </a:r>
            </a:p>
          </p:txBody>
        </p:sp>
      </p:grpSp>
      <p:sp>
        <p:nvSpPr>
          <p:cNvPr id="9" name="TextBox 8">
            <a:extLst>
              <a:ext uri="{FF2B5EF4-FFF2-40B4-BE49-F238E27FC236}">
                <a16:creationId xmlns:a16="http://schemas.microsoft.com/office/drawing/2014/main" id="{535D4DEE-C774-5BCF-FCA0-69BC3B393493}"/>
              </a:ext>
            </a:extLst>
          </p:cNvPr>
          <p:cNvSpPr txBox="1"/>
          <p:nvPr/>
        </p:nvSpPr>
        <p:spPr>
          <a:xfrm>
            <a:off x="8001000" y="651693"/>
            <a:ext cx="9144000" cy="8983613"/>
          </a:xfrm>
          <a:prstGeom prst="rect">
            <a:avLst/>
          </a:prstGeom>
          <a:solidFill>
            <a:srgbClr val="F1EAD8"/>
          </a:solidFill>
        </p:spPr>
        <p:txBody>
          <a:bodyPr wrap="square">
            <a:spAutoFit/>
          </a:bodyPr>
          <a:lstStyle/>
          <a:p>
            <a:pPr marL="571500" indent="-571500" algn="just">
              <a:lnSpc>
                <a:spcPct val="150000"/>
              </a:lnSpc>
              <a:buFontTx/>
              <a:buChar char="-"/>
            </a:pPr>
            <a:r>
              <a:rPr lang="vi-VN" sz="3900">
                <a:latin typeface="Arial" panose="020B0604020202020204" pitchFamily="34" charset="0"/>
                <a:cs typeface="Arial" panose="020B0604020202020204" pitchFamily="34" charset="0"/>
              </a:rPr>
              <a:t>Đánh dấu vị trí của các phần tử trên bảng điện</a:t>
            </a:r>
            <a:r>
              <a:rPr lang="en-US" sz="3900">
                <a:latin typeface="Arial" panose="020B0604020202020204" pitchFamily="34" charset="0"/>
                <a:cs typeface="Arial" panose="020B0604020202020204" pitchFamily="34" charset="0"/>
              </a:rPr>
              <a:t>, </a:t>
            </a:r>
            <a:r>
              <a:rPr lang="vi-VN" sz="3900">
                <a:latin typeface="Arial" panose="020B0604020202020204" pitchFamily="34" charset="0"/>
                <a:cs typeface="Arial" panose="020B0604020202020204" pitchFamily="34" charset="0"/>
              </a:rPr>
              <a:t>các lỗ luồn dây điện từ phía sau như bảng nhựa lên mặt trước kết nối với các phân tử.</a:t>
            </a:r>
            <a:endParaRPr lang="en-US" sz="3900">
              <a:latin typeface="Arial" panose="020B0604020202020204" pitchFamily="34" charset="0"/>
              <a:cs typeface="Arial" panose="020B0604020202020204" pitchFamily="34" charset="0"/>
            </a:endParaRPr>
          </a:p>
          <a:p>
            <a:pPr marL="571500" indent="-571500" algn="just">
              <a:lnSpc>
                <a:spcPct val="150000"/>
              </a:lnSpc>
              <a:buFontTx/>
              <a:buChar char="-"/>
            </a:pPr>
            <a:r>
              <a:rPr lang="vi-VN" sz="3900">
                <a:latin typeface="Arial" panose="020B0604020202020204" pitchFamily="34" charset="0"/>
                <a:cs typeface="Arial" panose="020B0604020202020204" pitchFamily="34" charset="0"/>
              </a:rPr>
              <a:t>Tạo các lỗ để luồn dây dẫn điện</a:t>
            </a:r>
            <a:endParaRPr lang="en-US" sz="3900">
              <a:latin typeface="Arial" panose="020B0604020202020204" pitchFamily="34" charset="0"/>
              <a:cs typeface="Arial" panose="020B0604020202020204" pitchFamily="34" charset="0"/>
            </a:endParaRPr>
          </a:p>
          <a:p>
            <a:pPr marL="571500" indent="-571500" algn="just">
              <a:lnSpc>
                <a:spcPct val="150000"/>
              </a:lnSpc>
              <a:buFontTx/>
              <a:buChar char="-"/>
            </a:pPr>
            <a:r>
              <a:rPr lang="vi-VN" sz="3900">
                <a:latin typeface="Arial" panose="020B0604020202020204" pitchFamily="34" charset="0"/>
                <a:cs typeface="Arial" panose="020B0604020202020204" pitchFamily="34" charset="0"/>
              </a:rPr>
              <a:t>Cắt dây dẫn điện theo độ dài phù hợp với vị trí thiết bị. </a:t>
            </a:r>
            <a:endParaRPr lang="en-US" sz="3900">
              <a:latin typeface="Arial" panose="020B0604020202020204" pitchFamily="34" charset="0"/>
              <a:cs typeface="Arial" panose="020B0604020202020204" pitchFamily="34" charset="0"/>
            </a:endParaRPr>
          </a:p>
          <a:p>
            <a:pPr marL="571500" indent="-571500" algn="just">
              <a:lnSpc>
                <a:spcPct val="150000"/>
              </a:lnSpc>
              <a:buFontTx/>
              <a:buChar char="-"/>
            </a:pPr>
            <a:r>
              <a:rPr lang="vi-VN" sz="3900">
                <a:latin typeface="Arial" panose="020B0604020202020204" pitchFamily="34" charset="0"/>
                <a:cs typeface="Arial" panose="020B0604020202020204" pitchFamily="34" charset="0"/>
              </a:rPr>
              <a:t>Lắp thiết bị vào bảng điện và đấu nối dây dẫn điện vào các thiết bị trên bảng điện.</a:t>
            </a:r>
          </a:p>
        </p:txBody>
      </p:sp>
    </p:spTree>
    <p:extLst>
      <p:ext uri="{BB962C8B-B14F-4D97-AF65-F5344CB8AC3E}">
        <p14:creationId xmlns:p14="http://schemas.microsoft.com/office/powerpoint/2010/main" val="187355846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C01E10-7DA2-90A5-0AE8-4B56E2FE2D33}"/>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A4D3A973-50AE-4206-62BA-8C3545E5FE51}"/>
              </a:ext>
            </a:extLst>
          </p:cNvPr>
          <p:cNvGrpSpPr/>
          <p:nvPr/>
        </p:nvGrpSpPr>
        <p:grpSpPr>
          <a:xfrm>
            <a:off x="685800" y="571500"/>
            <a:ext cx="14859000" cy="914400"/>
            <a:chOff x="1447800" y="3086100"/>
            <a:chExt cx="14859000" cy="914400"/>
          </a:xfrm>
        </p:grpSpPr>
        <p:sp>
          <p:nvSpPr>
            <p:cNvPr id="8" name="Oval 7">
              <a:extLst>
                <a:ext uri="{FF2B5EF4-FFF2-40B4-BE49-F238E27FC236}">
                  <a16:creationId xmlns:a16="http://schemas.microsoft.com/office/drawing/2014/main" id="{61F0D9DD-583A-6AB8-4DE2-DCBAB946E1AF}"/>
                </a:ext>
              </a:extLst>
            </p:cNvPr>
            <p:cNvSpPr/>
            <p:nvPr/>
          </p:nvSpPr>
          <p:spPr>
            <a:xfrm>
              <a:off x="1447800" y="3086100"/>
              <a:ext cx="914400" cy="914400"/>
            </a:xfrm>
            <a:prstGeom prst="ellipse">
              <a:avLst/>
            </a:prstGeom>
            <a:solidFill>
              <a:srgbClr val="F8D682"/>
            </a:solidFill>
            <a:ln>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5</a:t>
              </a:r>
            </a:p>
          </p:txBody>
        </p:sp>
        <p:sp>
          <p:nvSpPr>
            <p:cNvPr id="10" name="TextBox 9">
              <a:extLst>
                <a:ext uri="{FF2B5EF4-FFF2-40B4-BE49-F238E27FC236}">
                  <a16:creationId xmlns:a16="http://schemas.microsoft.com/office/drawing/2014/main" id="{F7BAF346-63DA-3A1C-5FA6-5348434F67D6}"/>
                </a:ext>
              </a:extLst>
            </p:cNvPr>
            <p:cNvSpPr txBox="1"/>
            <p:nvPr/>
          </p:nvSpPr>
          <p:spPr>
            <a:xfrm>
              <a:off x="2819400" y="3189357"/>
              <a:ext cx="13487400" cy="707886"/>
            </a:xfrm>
            <a:prstGeom prst="rect">
              <a:avLst/>
            </a:prstGeom>
            <a:noFill/>
          </p:spPr>
          <p:txBody>
            <a:bodyPr wrap="square">
              <a:spAutoFit/>
            </a:bodyPr>
            <a:lstStyle/>
            <a:p>
              <a:r>
                <a:rPr lang="vi-VN" sz="4000"/>
                <a:t>Kiểm tra, thử nghiệm hoạt động của mạng điện.</a:t>
              </a:r>
              <a:endParaRPr lang="en-US" sz="4000"/>
            </a:p>
          </p:txBody>
        </p:sp>
      </p:grpSp>
      <p:sp>
        <p:nvSpPr>
          <p:cNvPr id="9" name="TextBox 8">
            <a:extLst>
              <a:ext uri="{FF2B5EF4-FFF2-40B4-BE49-F238E27FC236}">
                <a16:creationId xmlns:a16="http://schemas.microsoft.com/office/drawing/2014/main" id="{535D4DEE-C774-5BCF-FCA0-69BC3B393493}"/>
              </a:ext>
            </a:extLst>
          </p:cNvPr>
          <p:cNvSpPr txBox="1"/>
          <p:nvPr/>
        </p:nvSpPr>
        <p:spPr>
          <a:xfrm>
            <a:off x="723900" y="2019300"/>
            <a:ext cx="16840200" cy="4482381"/>
          </a:xfrm>
          <a:prstGeom prst="rect">
            <a:avLst/>
          </a:prstGeom>
          <a:solidFill>
            <a:srgbClr val="F1EAD8"/>
          </a:solidFill>
        </p:spPr>
        <p:txBody>
          <a:bodyPr wrap="square">
            <a:spAutoFit/>
          </a:bodyPr>
          <a:lstStyle/>
          <a:p>
            <a:pPr marL="571500" indent="-571500" algn="just">
              <a:lnSpc>
                <a:spcPct val="150000"/>
              </a:lnSpc>
              <a:buFontTx/>
              <a:buChar char="-"/>
            </a:pPr>
            <a:r>
              <a:rPr lang="vi-VN" sz="3900">
                <a:latin typeface="Arial" panose="020B0604020202020204" pitchFamily="34" charset="0"/>
                <a:cs typeface="Arial" panose="020B0604020202020204" pitchFamily="34" charset="0"/>
              </a:rPr>
              <a:t>Lắp đặt thiết bị và dây dẫn theo đúng sơ đồ lắp đặt.</a:t>
            </a:r>
          </a:p>
          <a:p>
            <a:pPr marL="571500" indent="-571500" algn="just">
              <a:lnSpc>
                <a:spcPct val="150000"/>
              </a:lnSpc>
              <a:buFontTx/>
              <a:buChar char="-"/>
            </a:pPr>
            <a:r>
              <a:rPr lang="vi-VN" sz="3900">
                <a:latin typeface="Arial" panose="020B0604020202020204" pitchFamily="34" charset="0"/>
                <a:cs typeface="Arial" panose="020B0604020202020204" pitchFamily="34" charset="0"/>
              </a:rPr>
              <a:t>Các mối nối chắc chắn và được cách điện tốt.</a:t>
            </a:r>
          </a:p>
          <a:p>
            <a:pPr marL="571500" indent="-571500" algn="just">
              <a:lnSpc>
                <a:spcPct val="150000"/>
              </a:lnSpc>
              <a:buFontTx/>
              <a:buChar char="-"/>
            </a:pPr>
            <a:r>
              <a:rPr lang="vi-VN" sz="3900">
                <a:latin typeface="Arial" panose="020B0604020202020204" pitchFamily="34" charset="0"/>
                <a:cs typeface="Arial" panose="020B0604020202020204" pitchFamily="34" charset="0"/>
              </a:rPr>
              <a:t>Bố trí đẹp mắt, gọn gàng.</a:t>
            </a:r>
          </a:p>
          <a:p>
            <a:pPr marL="571500" indent="-571500" algn="just">
              <a:lnSpc>
                <a:spcPct val="150000"/>
              </a:lnSpc>
              <a:buFontTx/>
              <a:buChar char="-"/>
            </a:pPr>
            <a:r>
              <a:rPr lang="vi-VN" sz="3900">
                <a:latin typeface="Arial" panose="020B0604020202020204" pitchFamily="34" charset="0"/>
                <a:cs typeface="Arial" panose="020B0604020202020204" pitchFamily="34" charset="0"/>
              </a:rPr>
              <a:t>Kết nối nguồn, kiểm tra mạch điện bằng bút thử điện.</a:t>
            </a:r>
          </a:p>
          <a:p>
            <a:pPr marL="571500" indent="-571500" algn="just">
              <a:lnSpc>
                <a:spcPct val="150000"/>
              </a:lnSpc>
              <a:buFontTx/>
              <a:buChar char="-"/>
            </a:pPr>
            <a:r>
              <a:rPr lang="vi-VN" sz="3900">
                <a:latin typeface="Arial" panose="020B0604020202020204" pitchFamily="34" charset="0"/>
                <a:cs typeface="Arial" panose="020B0604020202020204" pitchFamily="34" charset="0"/>
              </a:rPr>
              <a:t>Vận hành thử mạch điện.</a:t>
            </a:r>
          </a:p>
        </p:txBody>
      </p:sp>
      <p:sp>
        <p:nvSpPr>
          <p:cNvPr id="3" name="Freeform 8">
            <a:extLst>
              <a:ext uri="{FF2B5EF4-FFF2-40B4-BE49-F238E27FC236}">
                <a16:creationId xmlns:a16="http://schemas.microsoft.com/office/drawing/2014/main" id="{F1E98BB4-8E87-A366-F332-F1C17F42F7B3}"/>
              </a:ext>
            </a:extLst>
          </p:cNvPr>
          <p:cNvSpPr/>
          <p:nvPr/>
        </p:nvSpPr>
        <p:spPr>
          <a:xfrm>
            <a:off x="5486400" y="7626096"/>
            <a:ext cx="7315200" cy="2660904"/>
          </a:xfrm>
          <a:custGeom>
            <a:avLst/>
            <a:gdLst/>
            <a:ahLst/>
            <a:cxnLst/>
            <a:rect l="l" t="t" r="r" b="b"/>
            <a:pathLst>
              <a:path w="7315200" h="2660904">
                <a:moveTo>
                  <a:pt x="0" y="0"/>
                </a:moveTo>
                <a:lnTo>
                  <a:pt x="7315200" y="0"/>
                </a:lnTo>
                <a:lnTo>
                  <a:pt x="7315200" y="2660904"/>
                </a:lnTo>
                <a:lnTo>
                  <a:pt x="0" y="26609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304775453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3D210A-EE3C-3A95-EE6F-93485910E66B}"/>
            </a:ext>
          </a:extLst>
        </p:cNvPr>
        <p:cNvGrpSpPr/>
        <p:nvPr/>
      </p:nvGrpSpPr>
      <p:grpSpPr>
        <a:xfrm>
          <a:off x="0" y="0"/>
          <a:ext cx="0" cy="0"/>
          <a:chOff x="0" y="0"/>
          <a:chExt cx="0" cy="0"/>
        </a:xfrm>
      </p:grpSpPr>
      <p:sp>
        <p:nvSpPr>
          <p:cNvPr id="21" name="TextBox 20">
            <a:extLst>
              <a:ext uri="{FF2B5EF4-FFF2-40B4-BE49-F238E27FC236}">
                <a16:creationId xmlns:a16="http://schemas.microsoft.com/office/drawing/2014/main" id="{FB9EC84D-ED1F-AE1C-B5C2-689FFB2DA1F9}"/>
              </a:ext>
            </a:extLst>
          </p:cNvPr>
          <p:cNvSpPr txBox="1"/>
          <p:nvPr/>
        </p:nvSpPr>
        <p:spPr>
          <a:xfrm>
            <a:off x="5295900" y="342900"/>
            <a:ext cx="7696200" cy="1169551"/>
          </a:xfrm>
          <a:prstGeom prst="rect">
            <a:avLst/>
          </a:prstGeom>
          <a:noFill/>
        </p:spPr>
        <p:txBody>
          <a:bodyPr wrap="square" rtlCol="0">
            <a:spAutoFit/>
          </a:bodyPr>
          <a:lstStyle/>
          <a:p>
            <a:pPr algn="ctr"/>
            <a:r>
              <a:rPr lang="en-US" sz="7000" b="1">
                <a:solidFill>
                  <a:srgbClr val="002060"/>
                </a:solidFill>
                <a:latin typeface="Arial" panose="020B0604020202020204" pitchFamily="34" charset="0"/>
                <a:cs typeface="Arial" panose="020B0604020202020204" pitchFamily="34" charset="0"/>
              </a:rPr>
              <a:t>KHỞI ĐỘNG </a:t>
            </a:r>
          </a:p>
        </p:txBody>
      </p:sp>
      <p:grpSp>
        <p:nvGrpSpPr>
          <p:cNvPr id="5" name="Group 4">
            <a:extLst>
              <a:ext uri="{FF2B5EF4-FFF2-40B4-BE49-F238E27FC236}">
                <a16:creationId xmlns:a16="http://schemas.microsoft.com/office/drawing/2014/main" id="{AB75297D-31F7-799B-E320-9E6FA948D3A2}"/>
              </a:ext>
            </a:extLst>
          </p:cNvPr>
          <p:cNvGrpSpPr/>
          <p:nvPr/>
        </p:nvGrpSpPr>
        <p:grpSpPr>
          <a:xfrm>
            <a:off x="304800" y="2171700"/>
            <a:ext cx="8382000" cy="7335328"/>
            <a:chOff x="762000" y="2171700"/>
            <a:chExt cx="8382000" cy="7335328"/>
          </a:xfrm>
        </p:grpSpPr>
        <p:pic>
          <p:nvPicPr>
            <p:cNvPr id="2" name="Picture 1">
              <a:extLst>
                <a:ext uri="{FF2B5EF4-FFF2-40B4-BE49-F238E27FC236}">
                  <a16:creationId xmlns:a16="http://schemas.microsoft.com/office/drawing/2014/main" id="{3C79A641-3DDB-CE3C-2D82-96F3C2F58F8E}"/>
                </a:ext>
              </a:extLst>
            </p:cNvPr>
            <p:cNvPicPr>
              <a:picLocks noChangeAspect="1"/>
            </p:cNvPicPr>
            <p:nvPr/>
          </p:nvPicPr>
          <p:blipFill>
            <a:blip r:embed="rId2"/>
            <a:stretch>
              <a:fillRect/>
            </a:stretch>
          </p:blipFill>
          <p:spPr>
            <a:xfrm>
              <a:off x="762000" y="2171700"/>
              <a:ext cx="8382000" cy="5747658"/>
            </a:xfrm>
            <a:prstGeom prst="rect">
              <a:avLst/>
            </a:prstGeom>
            <a:noFill/>
            <a:ln>
              <a:noFill/>
            </a:ln>
          </p:spPr>
        </p:pic>
        <p:sp>
          <p:nvSpPr>
            <p:cNvPr id="4" name="TextBox 3">
              <a:extLst>
                <a:ext uri="{FF2B5EF4-FFF2-40B4-BE49-F238E27FC236}">
                  <a16:creationId xmlns:a16="http://schemas.microsoft.com/office/drawing/2014/main" id="{CE61A605-2474-481C-1F79-338EDB367F44}"/>
                </a:ext>
              </a:extLst>
            </p:cNvPr>
            <p:cNvSpPr txBox="1"/>
            <p:nvPr/>
          </p:nvSpPr>
          <p:spPr>
            <a:xfrm>
              <a:off x="1409700" y="8115300"/>
              <a:ext cx="7086600" cy="1391728"/>
            </a:xfrm>
            <a:prstGeom prst="rect">
              <a:avLst/>
            </a:prstGeom>
            <a:noFill/>
          </p:spPr>
          <p:txBody>
            <a:bodyPr wrap="square">
              <a:spAutoFit/>
            </a:bodyPr>
            <a:lstStyle/>
            <a:p>
              <a:pPr algn="ctr">
                <a:lnSpc>
                  <a:spcPct val="150000"/>
                </a:lnSpc>
              </a:pPr>
              <a:r>
                <a:rPr lang="en-US" sz="3000" b="1" i="1">
                  <a:latin typeface="Arial" panose="020B0604020202020204" pitchFamily="34" charset="0"/>
                  <a:cs typeface="Arial" panose="020B0604020202020204" pitchFamily="34" charset="0"/>
                </a:rPr>
                <a:t>Hình 6.1. </a:t>
              </a:r>
              <a:r>
                <a:rPr lang="en-US" sz="3000" i="1">
                  <a:latin typeface="Arial" panose="020B0604020202020204" pitchFamily="34" charset="0"/>
                  <a:cs typeface="Arial" panose="020B0604020202020204" pitchFamily="34" charset="0"/>
                </a:rPr>
                <a:t>Vật liệu và dụng cụ lắp đặt mạng điện trong nhà</a:t>
              </a:r>
            </a:p>
          </p:txBody>
        </p:sp>
      </p:grpSp>
      <p:grpSp>
        <p:nvGrpSpPr>
          <p:cNvPr id="33" name="Group 32">
            <a:extLst>
              <a:ext uri="{FF2B5EF4-FFF2-40B4-BE49-F238E27FC236}">
                <a16:creationId xmlns:a16="http://schemas.microsoft.com/office/drawing/2014/main" id="{ED3AAF98-3D35-0994-19CB-C22CBAAE17E7}"/>
              </a:ext>
            </a:extLst>
          </p:cNvPr>
          <p:cNvGrpSpPr/>
          <p:nvPr/>
        </p:nvGrpSpPr>
        <p:grpSpPr>
          <a:xfrm>
            <a:off x="8915400" y="2195512"/>
            <a:ext cx="8643942" cy="2748253"/>
            <a:chOff x="8991599" y="2278226"/>
            <a:chExt cx="8643942" cy="2748253"/>
          </a:xfrm>
        </p:grpSpPr>
        <p:sp>
          <p:nvSpPr>
            <p:cNvPr id="7" name="TextBox 6">
              <a:extLst>
                <a:ext uri="{FF2B5EF4-FFF2-40B4-BE49-F238E27FC236}">
                  <a16:creationId xmlns:a16="http://schemas.microsoft.com/office/drawing/2014/main" id="{B2A43814-D057-F961-74E4-96067585D27E}"/>
                </a:ext>
              </a:extLst>
            </p:cNvPr>
            <p:cNvSpPr txBox="1"/>
            <p:nvPr/>
          </p:nvSpPr>
          <p:spPr>
            <a:xfrm>
              <a:off x="10361929" y="2278226"/>
              <a:ext cx="7273612" cy="2748253"/>
            </a:xfrm>
            <a:prstGeom prst="rect">
              <a:avLst/>
            </a:prstGeom>
            <a:noFill/>
          </p:spPr>
          <p:txBody>
            <a:bodyPr wrap="square">
              <a:spAutoFit/>
            </a:bodyPr>
            <a:lstStyle/>
            <a:p>
              <a:pPr algn="just">
                <a:lnSpc>
                  <a:spcPct val="150000"/>
                </a:lnSpc>
              </a:pPr>
              <a:r>
                <a:rPr lang="en-US" sz="4000">
                  <a:latin typeface="Arial" panose="020B0604020202020204" pitchFamily="34" charset="0"/>
                  <a:cs typeface="Arial" panose="020B0604020202020204" pitchFamily="34" charset="0"/>
                </a:rPr>
                <a:t>Hãy kể tên các vật liệu, thiết bị và dụng cụ lắp đặt mạng điện trong hình 6.1. </a:t>
              </a:r>
            </a:p>
          </p:txBody>
        </p:sp>
        <p:grpSp>
          <p:nvGrpSpPr>
            <p:cNvPr id="11" name="Group 10">
              <a:extLst>
                <a:ext uri="{FF2B5EF4-FFF2-40B4-BE49-F238E27FC236}">
                  <a16:creationId xmlns:a16="http://schemas.microsoft.com/office/drawing/2014/main" id="{895DC237-D2CB-BC31-2EF3-472971D4CD8A}"/>
                </a:ext>
              </a:extLst>
            </p:cNvPr>
            <p:cNvGrpSpPr/>
            <p:nvPr/>
          </p:nvGrpSpPr>
          <p:grpSpPr>
            <a:xfrm>
              <a:off x="8991599" y="3119587"/>
              <a:ext cx="1065530" cy="1065530"/>
              <a:chOff x="1028700" y="4610433"/>
              <a:chExt cx="824190" cy="824190"/>
            </a:xfrm>
          </p:grpSpPr>
          <p:grpSp>
            <p:nvGrpSpPr>
              <p:cNvPr id="12" name="Group 14">
                <a:extLst>
                  <a:ext uri="{FF2B5EF4-FFF2-40B4-BE49-F238E27FC236}">
                    <a16:creationId xmlns:a16="http://schemas.microsoft.com/office/drawing/2014/main" id="{613AC7B8-F0E7-5A37-3E3B-DC6F3A39580A}"/>
                  </a:ext>
                </a:extLst>
              </p:cNvPr>
              <p:cNvGrpSpPr/>
              <p:nvPr/>
            </p:nvGrpSpPr>
            <p:grpSpPr>
              <a:xfrm>
                <a:off x="1028700" y="4610433"/>
                <a:ext cx="824190" cy="824190"/>
                <a:chOff x="0" y="0"/>
                <a:chExt cx="812800" cy="812800"/>
              </a:xfrm>
            </p:grpSpPr>
            <p:sp>
              <p:nvSpPr>
                <p:cNvPr id="23" name="Freeform 15">
                  <a:extLst>
                    <a:ext uri="{FF2B5EF4-FFF2-40B4-BE49-F238E27FC236}">
                      <a16:creationId xmlns:a16="http://schemas.microsoft.com/office/drawing/2014/main" id="{F4989142-138C-8966-7D4C-33AD6008706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24" name="TextBox 16">
                  <a:extLst>
                    <a:ext uri="{FF2B5EF4-FFF2-40B4-BE49-F238E27FC236}">
                      <a16:creationId xmlns:a16="http://schemas.microsoft.com/office/drawing/2014/main" id="{7771ACA6-1896-73AF-EED2-A7E031D9B985}"/>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26">
                <a:extLst>
                  <a:ext uri="{FF2B5EF4-FFF2-40B4-BE49-F238E27FC236}">
                    <a16:creationId xmlns:a16="http://schemas.microsoft.com/office/drawing/2014/main" id="{6E75E91F-4859-720E-52A7-5C3433E9BDE8}"/>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grpSp>
      <p:grpSp>
        <p:nvGrpSpPr>
          <p:cNvPr id="37" name="Group 36">
            <a:extLst>
              <a:ext uri="{FF2B5EF4-FFF2-40B4-BE49-F238E27FC236}">
                <a16:creationId xmlns:a16="http://schemas.microsoft.com/office/drawing/2014/main" id="{6A4450E4-583E-58F3-AACB-184F4C538A95}"/>
              </a:ext>
            </a:extLst>
          </p:cNvPr>
          <p:cNvGrpSpPr/>
          <p:nvPr/>
        </p:nvGrpSpPr>
        <p:grpSpPr>
          <a:xfrm>
            <a:off x="9372600" y="5555388"/>
            <a:ext cx="8098887" cy="3510252"/>
            <a:chOff x="9236613" y="5367048"/>
            <a:chExt cx="8098887" cy="3510252"/>
          </a:xfrm>
        </p:grpSpPr>
        <p:sp>
          <p:nvSpPr>
            <p:cNvPr id="36" name="Rectangle: Rounded Corners 35">
              <a:extLst>
                <a:ext uri="{FF2B5EF4-FFF2-40B4-BE49-F238E27FC236}">
                  <a16:creationId xmlns:a16="http://schemas.microsoft.com/office/drawing/2014/main" id="{D4E083A1-5F25-95F0-3325-69486D2A7F28}"/>
                </a:ext>
              </a:extLst>
            </p:cNvPr>
            <p:cNvSpPr/>
            <p:nvPr/>
          </p:nvSpPr>
          <p:spPr>
            <a:xfrm>
              <a:off x="9236613" y="5367048"/>
              <a:ext cx="8098887" cy="3510252"/>
            </a:xfrm>
            <a:prstGeom prst="roundRect">
              <a:avLst>
                <a:gd name="adj" fmla="val 8527"/>
              </a:avLst>
            </a:prstGeom>
            <a:solidFill>
              <a:srgbClr val="F1EAD8"/>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0FFA1A28-1FB0-0A80-E776-B987C0C89A53}"/>
                </a:ext>
              </a:extLst>
            </p:cNvPr>
            <p:cNvSpPr txBox="1"/>
            <p:nvPr/>
          </p:nvSpPr>
          <p:spPr>
            <a:xfrm>
              <a:off x="9437956" y="5748047"/>
              <a:ext cx="7696200" cy="2748253"/>
            </a:xfrm>
            <a:prstGeom prst="rect">
              <a:avLst/>
            </a:prstGeom>
            <a:noFill/>
          </p:spPr>
          <p:txBody>
            <a:bodyPr wrap="square">
              <a:spAutoFit/>
            </a:bodyPr>
            <a:lstStyle/>
            <a:p>
              <a:pPr algn="just">
                <a:lnSpc>
                  <a:spcPct val="150000"/>
                </a:lnSpc>
              </a:pPr>
              <a:r>
                <a:rPr lang="en-US" sz="4000">
                  <a:latin typeface="Arial" panose="020B0604020202020204" pitchFamily="34" charset="0"/>
                  <a:cs typeface="Arial" panose="020B0604020202020204" pitchFamily="34" charset="0"/>
                </a:rPr>
                <a:t>Kìm, tua vít, băng dính điện, dây dẫn, phích cắm điện, kìm tuốt dây, hộp âm, cầu nối đầu cốt,…</a:t>
              </a:r>
            </a:p>
          </p:txBody>
        </p:sp>
      </p:grpSp>
    </p:spTree>
    <p:extLst>
      <p:ext uri="{BB962C8B-B14F-4D97-AF65-F5344CB8AC3E}">
        <p14:creationId xmlns:p14="http://schemas.microsoft.com/office/powerpoint/2010/main" val="2478428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par>
                                <p:cTn id="13" presetID="22" presetClass="entr" presetSubtype="1"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a:extLst>
            <a:ext uri="{FF2B5EF4-FFF2-40B4-BE49-F238E27FC236}">
              <a16:creationId xmlns:a16="http://schemas.microsoft.com/office/drawing/2014/main" id="{7A4071FF-A03A-52BF-A381-9062ADF6B47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34A2500-6070-D026-3479-119260660E7E}"/>
              </a:ext>
            </a:extLst>
          </p:cNvPr>
          <p:cNvSpPr/>
          <p:nvPr/>
        </p:nvSpPr>
        <p:spPr>
          <a:xfrm>
            <a:off x="11455025" y="266700"/>
            <a:ext cx="6418270" cy="5864694"/>
          </a:xfrm>
          <a:custGeom>
            <a:avLst/>
            <a:gdLst/>
            <a:ahLst/>
            <a:cxnLst/>
            <a:rect l="l" t="t" r="r" b="b"/>
            <a:pathLst>
              <a:path w="8499473" h="7766394">
                <a:moveTo>
                  <a:pt x="0" y="0"/>
                </a:moveTo>
                <a:lnTo>
                  <a:pt x="8499473" y="0"/>
                </a:lnTo>
                <a:lnTo>
                  <a:pt x="8499473" y="7766394"/>
                </a:lnTo>
                <a:lnTo>
                  <a:pt x="0" y="7766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a:extLst>
              <a:ext uri="{FF2B5EF4-FFF2-40B4-BE49-F238E27FC236}">
                <a16:creationId xmlns:a16="http://schemas.microsoft.com/office/drawing/2014/main" id="{7D6240FB-F530-2AFA-5EDF-BA879147164A}"/>
              </a:ext>
            </a:extLst>
          </p:cNvPr>
          <p:cNvSpPr/>
          <p:nvPr/>
        </p:nvSpPr>
        <p:spPr>
          <a:xfrm rot="-1296080">
            <a:off x="-726694"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AutoShape 10">
            <a:extLst>
              <a:ext uri="{FF2B5EF4-FFF2-40B4-BE49-F238E27FC236}">
                <a16:creationId xmlns:a16="http://schemas.microsoft.com/office/drawing/2014/main" id="{243DB506-C30E-DCB9-337C-4A4B34A3136D}"/>
              </a:ext>
            </a:extLst>
          </p:cNvPr>
          <p:cNvSpPr/>
          <p:nvPr/>
        </p:nvSpPr>
        <p:spPr>
          <a:xfrm>
            <a:off x="9144000" y="9210675"/>
            <a:ext cx="1696332" cy="0"/>
          </a:xfrm>
          <a:prstGeom prst="line">
            <a:avLst/>
          </a:prstGeom>
          <a:ln w="95250" cap="flat">
            <a:solidFill>
              <a:srgbClr val="5E597F"/>
            </a:solidFill>
            <a:prstDash val="solid"/>
            <a:headEnd type="none" w="sm" len="sm"/>
            <a:tailEnd type="triangle" w="lg" len="med"/>
          </a:ln>
        </p:spPr>
      </p:sp>
      <p:sp>
        <p:nvSpPr>
          <p:cNvPr id="12" name="Freeform 4">
            <a:extLst>
              <a:ext uri="{FF2B5EF4-FFF2-40B4-BE49-F238E27FC236}">
                <a16:creationId xmlns:a16="http://schemas.microsoft.com/office/drawing/2014/main" id="{F5218C8C-E5F2-C0CB-38F3-AF2347A95AF5}"/>
              </a:ext>
            </a:extLst>
          </p:cNvPr>
          <p:cNvSpPr/>
          <p:nvPr/>
        </p:nvSpPr>
        <p:spPr>
          <a:xfrm rot="2291251">
            <a:off x="-633176" y="6901652"/>
            <a:ext cx="3526569" cy="5564605"/>
          </a:xfrm>
          <a:custGeom>
            <a:avLst/>
            <a:gdLst/>
            <a:ahLst/>
            <a:cxnLst/>
            <a:rect l="l" t="t" r="r" b="b"/>
            <a:pathLst>
              <a:path w="2607755" h="4114800">
                <a:moveTo>
                  <a:pt x="0" y="0"/>
                </a:moveTo>
                <a:lnTo>
                  <a:pt x="2607754" y="0"/>
                </a:lnTo>
                <a:lnTo>
                  <a:pt x="260775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4" name="Group 13">
            <a:extLst>
              <a:ext uri="{FF2B5EF4-FFF2-40B4-BE49-F238E27FC236}">
                <a16:creationId xmlns:a16="http://schemas.microsoft.com/office/drawing/2014/main" id="{0F878B89-E586-9A11-5194-3B119F8EB0F7}"/>
              </a:ext>
            </a:extLst>
          </p:cNvPr>
          <p:cNvGrpSpPr/>
          <p:nvPr/>
        </p:nvGrpSpPr>
        <p:grpSpPr>
          <a:xfrm>
            <a:off x="990600" y="2427731"/>
            <a:ext cx="12115800" cy="3815711"/>
            <a:chOff x="1289240" y="2095500"/>
            <a:chExt cx="12115800" cy="3815711"/>
          </a:xfrm>
        </p:grpSpPr>
        <p:sp>
          <p:nvSpPr>
            <p:cNvPr id="11" name="TextBox 11">
              <a:extLst>
                <a:ext uri="{FF2B5EF4-FFF2-40B4-BE49-F238E27FC236}">
                  <a16:creationId xmlns:a16="http://schemas.microsoft.com/office/drawing/2014/main" id="{4FE8C9AA-F1C1-9A97-784D-66604117AA7F}"/>
                </a:ext>
              </a:extLst>
            </p:cNvPr>
            <p:cNvSpPr txBox="1"/>
            <p:nvPr/>
          </p:nvSpPr>
          <p:spPr>
            <a:xfrm>
              <a:off x="1289240" y="4494989"/>
              <a:ext cx="12115800" cy="1416222"/>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0" normalizeH="0" baseline="0" noProof="0">
                  <a:ln>
                    <a:noFill/>
                  </a:ln>
                  <a:solidFill>
                    <a:srgbClr val="5E597F"/>
                  </a:solidFill>
                  <a:effectLst/>
                  <a:uLnTx/>
                  <a:uFillTx/>
                  <a:latin typeface="Arial" panose="020B0604020202020204" pitchFamily="34" charset="0"/>
                  <a:ea typeface="+mn-ea"/>
                  <a:cs typeface="Arial" panose="020B0604020202020204" pitchFamily="34" charset="0"/>
                </a:rPr>
                <a:t>Lắp mạch đèn cầu thang</a:t>
              </a:r>
            </a:p>
          </p:txBody>
        </p:sp>
        <p:sp>
          <p:nvSpPr>
            <p:cNvPr id="13" name="Rectangle: Rounded Corners 12">
              <a:extLst>
                <a:ext uri="{FF2B5EF4-FFF2-40B4-BE49-F238E27FC236}">
                  <a16:creationId xmlns:a16="http://schemas.microsoft.com/office/drawing/2014/main" id="{CB4DA402-8791-725C-9B84-7B257FC31A39}"/>
                </a:ext>
              </a:extLst>
            </p:cNvPr>
            <p:cNvSpPr/>
            <p:nvPr/>
          </p:nvSpPr>
          <p:spPr>
            <a:xfrm>
              <a:off x="6312281" y="2095500"/>
              <a:ext cx="2069719" cy="1943100"/>
            </a:xfrm>
            <a:prstGeom prst="roundRect">
              <a:avLst/>
            </a:prstGeom>
            <a:solidFill>
              <a:srgbClr val="F8D68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a:t>
              </a:r>
            </a:p>
          </p:txBody>
        </p:sp>
      </p:grpSp>
    </p:spTree>
    <p:extLst>
      <p:ext uri="{BB962C8B-B14F-4D97-AF65-F5344CB8AC3E}">
        <p14:creationId xmlns:p14="http://schemas.microsoft.com/office/powerpoint/2010/main" val="221255813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a:extLst>
            <a:ext uri="{FF2B5EF4-FFF2-40B4-BE49-F238E27FC236}">
              <a16:creationId xmlns:a16="http://schemas.microsoft.com/office/drawing/2014/main" id="{D3E7834E-21BF-11C1-6882-C22B6E10B7B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414DA55-C8ED-E57B-70C3-6E651ACD6CF7}"/>
              </a:ext>
            </a:extLst>
          </p:cNvPr>
          <p:cNvSpPr/>
          <p:nvPr/>
        </p:nvSpPr>
        <p:spPr>
          <a:xfrm rot="-1296080">
            <a:off x="-179740" y="30861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4" name="Group 13">
            <a:extLst>
              <a:ext uri="{FF2B5EF4-FFF2-40B4-BE49-F238E27FC236}">
                <a16:creationId xmlns:a16="http://schemas.microsoft.com/office/drawing/2014/main" id="{B9394DA5-68D0-BE90-601B-56F945EDBE6F}"/>
              </a:ext>
            </a:extLst>
          </p:cNvPr>
          <p:cNvGrpSpPr/>
          <p:nvPr/>
        </p:nvGrpSpPr>
        <p:grpSpPr>
          <a:xfrm>
            <a:off x="762000" y="3230180"/>
            <a:ext cx="6809703" cy="15744979"/>
            <a:chOff x="1028700" y="2937910"/>
            <a:chExt cx="7038578" cy="16274169"/>
          </a:xfrm>
        </p:grpSpPr>
        <p:grpSp>
          <p:nvGrpSpPr>
            <p:cNvPr id="3" name="Group 3">
              <a:extLst>
                <a:ext uri="{FF2B5EF4-FFF2-40B4-BE49-F238E27FC236}">
                  <a16:creationId xmlns:a16="http://schemas.microsoft.com/office/drawing/2014/main" id="{4EA27886-B05D-AF7D-D19F-4CD764379A2D}"/>
                </a:ext>
              </a:extLst>
            </p:cNvPr>
            <p:cNvGrpSpPr/>
            <p:nvPr/>
          </p:nvGrpSpPr>
          <p:grpSpPr>
            <a:xfrm>
              <a:off x="1992974" y="5964966"/>
              <a:ext cx="5110029" cy="5110029"/>
              <a:chOff x="0" y="0"/>
              <a:chExt cx="812800" cy="812800"/>
            </a:xfrm>
          </p:grpSpPr>
          <p:sp>
            <p:nvSpPr>
              <p:cNvPr id="4" name="Freeform 4">
                <a:extLst>
                  <a:ext uri="{FF2B5EF4-FFF2-40B4-BE49-F238E27FC236}">
                    <a16:creationId xmlns:a16="http://schemas.microsoft.com/office/drawing/2014/main" id="{25825895-00DC-53A8-9951-D58DA41BE7A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D873"/>
              </a:solidFill>
            </p:spPr>
          </p:sp>
          <p:sp>
            <p:nvSpPr>
              <p:cNvPr id="5" name="TextBox 5">
                <a:extLst>
                  <a:ext uri="{FF2B5EF4-FFF2-40B4-BE49-F238E27FC236}">
                    <a16:creationId xmlns:a16="http://schemas.microsoft.com/office/drawing/2014/main" id="{C67A8BA6-EA29-3C20-AE01-3071F6C4562D}"/>
                  </a:ext>
                </a:extLst>
              </p:cNvPr>
              <p:cNvSpPr txBox="1"/>
              <p:nvPr/>
            </p:nvSpPr>
            <p:spPr>
              <a:xfrm>
                <a:off x="76200" y="19050"/>
                <a:ext cx="660400" cy="71755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a:extLst>
                <a:ext uri="{FF2B5EF4-FFF2-40B4-BE49-F238E27FC236}">
                  <a16:creationId xmlns:a16="http://schemas.microsoft.com/office/drawing/2014/main" id="{D6CA5BF4-5F4B-C83D-B3C0-B5B7DE1A9AAE}"/>
                </a:ext>
              </a:extLst>
            </p:cNvPr>
            <p:cNvSpPr/>
            <p:nvPr/>
          </p:nvSpPr>
          <p:spPr>
            <a:xfrm>
              <a:off x="1028700" y="2937910"/>
              <a:ext cx="7038578" cy="16274169"/>
            </a:xfrm>
            <a:custGeom>
              <a:avLst/>
              <a:gdLst/>
              <a:ahLst/>
              <a:cxnLst/>
              <a:rect l="l" t="t" r="r" b="b"/>
              <a:pathLst>
                <a:path w="7038578" h="16274169">
                  <a:moveTo>
                    <a:pt x="0" y="0"/>
                  </a:moveTo>
                  <a:lnTo>
                    <a:pt x="7038578" y="0"/>
                  </a:lnTo>
                  <a:lnTo>
                    <a:pt x="7038578" y="16274169"/>
                  </a:lnTo>
                  <a:lnTo>
                    <a:pt x="0" y="162741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sp>
        <p:nvSpPr>
          <p:cNvPr id="7" name="Freeform 7">
            <a:extLst>
              <a:ext uri="{FF2B5EF4-FFF2-40B4-BE49-F238E27FC236}">
                <a16:creationId xmlns:a16="http://schemas.microsoft.com/office/drawing/2014/main" id="{C2574BBC-95B4-6A9A-2B81-D61E47B062A0}"/>
              </a:ext>
            </a:extLst>
          </p:cNvPr>
          <p:cNvSpPr/>
          <p:nvPr/>
        </p:nvSpPr>
        <p:spPr>
          <a:xfrm rot="-1296080">
            <a:off x="14481328" y="-41577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8">
            <a:extLst>
              <a:ext uri="{FF2B5EF4-FFF2-40B4-BE49-F238E27FC236}">
                <a16:creationId xmlns:a16="http://schemas.microsoft.com/office/drawing/2014/main" id="{4194CC3F-0821-A2B6-EA76-E50414E05F30}"/>
              </a:ext>
            </a:extLst>
          </p:cNvPr>
          <p:cNvSpPr txBox="1"/>
          <p:nvPr/>
        </p:nvSpPr>
        <p:spPr>
          <a:xfrm>
            <a:off x="7872290" y="1866900"/>
            <a:ext cx="8169441"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NỘI DUNG THỰC HÀNH </a:t>
            </a:r>
          </a:p>
        </p:txBody>
      </p:sp>
      <p:grpSp>
        <p:nvGrpSpPr>
          <p:cNvPr id="13" name="Group 12">
            <a:extLst>
              <a:ext uri="{FF2B5EF4-FFF2-40B4-BE49-F238E27FC236}">
                <a16:creationId xmlns:a16="http://schemas.microsoft.com/office/drawing/2014/main" id="{4229F7D6-A35D-DE1B-72D9-4EDFC6A51D49}"/>
              </a:ext>
            </a:extLst>
          </p:cNvPr>
          <p:cNvGrpSpPr/>
          <p:nvPr/>
        </p:nvGrpSpPr>
        <p:grpSpPr>
          <a:xfrm>
            <a:off x="6991882" y="3411378"/>
            <a:ext cx="9601200" cy="5376303"/>
            <a:chOff x="7102270" y="3500996"/>
            <a:chExt cx="9601200" cy="5376303"/>
          </a:xfrm>
        </p:grpSpPr>
        <p:sp>
          <p:nvSpPr>
            <p:cNvPr id="8" name="Rectangle: Rounded Corners 7">
              <a:extLst>
                <a:ext uri="{FF2B5EF4-FFF2-40B4-BE49-F238E27FC236}">
                  <a16:creationId xmlns:a16="http://schemas.microsoft.com/office/drawing/2014/main" id="{F6FA7E65-A605-1470-EB01-C4F14B714CD5}"/>
                </a:ext>
              </a:extLst>
            </p:cNvPr>
            <p:cNvSpPr/>
            <p:nvPr/>
          </p:nvSpPr>
          <p:spPr>
            <a:xfrm>
              <a:off x="7102270" y="3500996"/>
              <a:ext cx="9601200" cy="5376303"/>
            </a:xfrm>
            <a:prstGeom prst="roundRect">
              <a:avLst>
                <a:gd name="adj" fmla="val 814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BF305003-EF20-F163-C44F-A714C9700995}"/>
                </a:ext>
              </a:extLst>
            </p:cNvPr>
            <p:cNvSpPr txBox="1"/>
            <p:nvPr/>
          </p:nvSpPr>
          <p:spPr>
            <a:xfrm>
              <a:off x="7910390" y="4582774"/>
              <a:ext cx="8077200" cy="308020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Lắp mạch đèn cầu thang gồm: nguồn điện, cầu chì, 2 công tắc ba cực và đèn.</a:t>
              </a:r>
            </a:p>
          </p:txBody>
        </p:sp>
      </p:grpSp>
    </p:spTree>
    <p:extLst>
      <p:ext uri="{BB962C8B-B14F-4D97-AF65-F5344CB8AC3E}">
        <p14:creationId xmlns:p14="http://schemas.microsoft.com/office/powerpoint/2010/main" val="3703260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C01E10-7DA2-90A5-0AE8-4B56E2FE2D3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D2D4B1C-31AD-2F15-D883-B24454BDA4AB}"/>
              </a:ext>
            </a:extLst>
          </p:cNvPr>
          <p:cNvSpPr/>
          <p:nvPr/>
        </p:nvSpPr>
        <p:spPr>
          <a:xfrm>
            <a:off x="381000" y="495300"/>
            <a:ext cx="17526000" cy="990600"/>
          </a:xfrm>
          <a:prstGeom prst="rect">
            <a:avLst/>
          </a:prstGeom>
          <a:solidFill>
            <a:srgbClr val="ABD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Các bước thực hiện </a:t>
            </a:r>
          </a:p>
        </p:txBody>
      </p:sp>
      <p:grpSp>
        <p:nvGrpSpPr>
          <p:cNvPr id="11" name="Group 10">
            <a:extLst>
              <a:ext uri="{FF2B5EF4-FFF2-40B4-BE49-F238E27FC236}">
                <a16:creationId xmlns:a16="http://schemas.microsoft.com/office/drawing/2014/main" id="{A4D3A973-50AE-4206-62BA-8C3545E5FE51}"/>
              </a:ext>
            </a:extLst>
          </p:cNvPr>
          <p:cNvGrpSpPr/>
          <p:nvPr/>
        </p:nvGrpSpPr>
        <p:grpSpPr>
          <a:xfrm>
            <a:off x="685800" y="2019300"/>
            <a:ext cx="10515600" cy="914400"/>
            <a:chOff x="1447800" y="3086100"/>
            <a:chExt cx="10515600" cy="914400"/>
          </a:xfrm>
        </p:grpSpPr>
        <p:sp>
          <p:nvSpPr>
            <p:cNvPr id="8" name="Oval 7">
              <a:extLst>
                <a:ext uri="{FF2B5EF4-FFF2-40B4-BE49-F238E27FC236}">
                  <a16:creationId xmlns:a16="http://schemas.microsoft.com/office/drawing/2014/main" id="{61F0D9DD-583A-6AB8-4DE2-DCBAB946E1AF}"/>
                </a:ext>
              </a:extLst>
            </p:cNvPr>
            <p:cNvSpPr/>
            <p:nvPr/>
          </p:nvSpPr>
          <p:spPr>
            <a:xfrm>
              <a:off x="1447800" y="3086100"/>
              <a:ext cx="914400" cy="914400"/>
            </a:xfrm>
            <a:prstGeom prst="ellipse">
              <a:avLst/>
            </a:prstGeom>
            <a:solidFill>
              <a:srgbClr val="F8D682"/>
            </a:solidFill>
            <a:ln>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10" name="TextBox 9">
              <a:extLst>
                <a:ext uri="{FF2B5EF4-FFF2-40B4-BE49-F238E27FC236}">
                  <a16:creationId xmlns:a16="http://schemas.microsoft.com/office/drawing/2014/main" id="{F7BAF346-63DA-3A1C-5FA6-5348434F67D6}"/>
                </a:ext>
              </a:extLst>
            </p:cNvPr>
            <p:cNvSpPr txBox="1"/>
            <p:nvPr/>
          </p:nvSpPr>
          <p:spPr>
            <a:xfrm>
              <a:off x="2819400" y="3189357"/>
              <a:ext cx="9144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Tìm hiểu sơ đồ nguyên lí </a:t>
              </a:r>
              <a:endParaRPr kumimoji="0" lang="en-US" sz="40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 name="Group 2">
            <a:extLst>
              <a:ext uri="{FF2B5EF4-FFF2-40B4-BE49-F238E27FC236}">
                <a16:creationId xmlns:a16="http://schemas.microsoft.com/office/drawing/2014/main" id="{1C7474CE-4B47-6779-FD40-320366886198}"/>
              </a:ext>
            </a:extLst>
          </p:cNvPr>
          <p:cNvGrpSpPr/>
          <p:nvPr/>
        </p:nvGrpSpPr>
        <p:grpSpPr>
          <a:xfrm>
            <a:off x="652462" y="3275052"/>
            <a:ext cx="9658350" cy="6497598"/>
            <a:chOff x="885825" y="3467100"/>
            <a:chExt cx="9658350" cy="6497598"/>
          </a:xfrm>
        </p:grpSpPr>
        <p:sp>
          <p:nvSpPr>
            <p:cNvPr id="14" name="TextBox 13">
              <a:extLst>
                <a:ext uri="{FF2B5EF4-FFF2-40B4-BE49-F238E27FC236}">
                  <a16:creationId xmlns:a16="http://schemas.microsoft.com/office/drawing/2014/main" id="{955736F5-31B8-0368-6A2B-8EB5CD6A3B80}"/>
                </a:ext>
              </a:extLst>
            </p:cNvPr>
            <p:cNvSpPr txBox="1"/>
            <p:nvPr/>
          </p:nvSpPr>
          <p:spPr>
            <a:xfrm>
              <a:off x="1400175" y="9410700"/>
              <a:ext cx="9144000"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1" u="none" strike="noStrike" kern="1200" cap="none" spc="0" normalizeH="0" baseline="0" noProof="0">
                  <a:ln>
                    <a:noFill/>
                  </a:ln>
                  <a:solidFill>
                    <a:prstClr val="black"/>
                  </a:solidFill>
                  <a:effectLst/>
                  <a:uLnTx/>
                  <a:uFillTx/>
                  <a:latin typeface="Arial" panose="020B0604020202020204" pitchFamily="34" charset="0"/>
                  <a:ea typeface="+mn-ea"/>
                  <a:cs typeface="+mn-cs"/>
                </a:rPr>
                <a:t>Hình 6.5. </a:t>
              </a:r>
              <a:r>
                <a:rPr kumimoji="0" lang="vi-VN" sz="3000" i="1" u="none" strike="noStrike" kern="1200" cap="none" spc="0" normalizeH="0" baseline="0" noProof="0">
                  <a:ln>
                    <a:noFill/>
                  </a:ln>
                  <a:solidFill>
                    <a:prstClr val="black"/>
                  </a:solidFill>
                  <a:effectLst/>
                  <a:uLnTx/>
                  <a:uFillTx/>
                  <a:latin typeface="Arial" panose="020B0604020202020204" pitchFamily="34" charset="0"/>
                  <a:ea typeface="+mn-ea"/>
                  <a:cs typeface="+mn-cs"/>
                </a:rPr>
                <a:t>Sơ đồ nguyên lí mạch đèn cầu thang</a:t>
              </a:r>
              <a:endParaRPr kumimoji="0" lang="en-US" sz="3000" i="1"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33BE9EC0-2588-3FD5-82AC-7768E3AEB56C}"/>
                </a:ext>
              </a:extLst>
            </p:cNvPr>
            <p:cNvPicPr>
              <a:picLocks noChangeAspect="1"/>
            </p:cNvPicPr>
            <p:nvPr/>
          </p:nvPicPr>
          <p:blipFill>
            <a:blip r:embed="rId2"/>
            <a:stretch>
              <a:fillRect/>
            </a:stretch>
          </p:blipFill>
          <p:spPr>
            <a:xfrm>
              <a:off x="885825" y="3467100"/>
              <a:ext cx="9658350" cy="5613786"/>
            </a:xfrm>
            <a:prstGeom prst="rect">
              <a:avLst/>
            </a:prstGeom>
            <a:noFill/>
            <a:ln>
              <a:noFill/>
            </a:ln>
          </p:spPr>
        </p:pic>
      </p:grpSp>
      <p:sp>
        <p:nvSpPr>
          <p:cNvPr id="16" name="Speech Bubble: Rectangle with Corners Rounded 15">
            <a:extLst>
              <a:ext uri="{FF2B5EF4-FFF2-40B4-BE49-F238E27FC236}">
                <a16:creationId xmlns:a16="http://schemas.microsoft.com/office/drawing/2014/main" id="{5732DC19-020B-016E-66B0-C8D53F262D2A}"/>
              </a:ext>
            </a:extLst>
          </p:cNvPr>
          <p:cNvSpPr/>
          <p:nvPr/>
        </p:nvSpPr>
        <p:spPr>
          <a:xfrm>
            <a:off x="11049000" y="3184316"/>
            <a:ext cx="6477000" cy="5613786"/>
          </a:xfrm>
          <a:prstGeom prst="wedgeRoundRectCallout">
            <a:avLst>
              <a:gd name="adj1" fmla="val -60182"/>
              <a:gd name="adj2" fmla="val 38609"/>
              <a:gd name="adj3" fmla="val 16667"/>
            </a:avLst>
          </a:prstGeom>
          <a:solidFill>
            <a:srgbClr val="F1EAD8"/>
          </a:solidFill>
          <a:ln w="38100">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Trong sơ đồ, 2 công tắc ba cực nối tiếp với nhau và nối tiếp với đèn, cầu chì có vai trò bảo vệ mạch điện, nối tiếp với các phần tử.</a:t>
            </a:r>
            <a:endParaRPr kumimoji="0" lang="en-US" sz="4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231134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C01E10-7DA2-90A5-0AE8-4B56E2FE2D33}"/>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D11A011C-0D84-796D-30BC-C824C98CF988}"/>
              </a:ext>
            </a:extLst>
          </p:cNvPr>
          <p:cNvGrpSpPr/>
          <p:nvPr/>
        </p:nvGrpSpPr>
        <p:grpSpPr>
          <a:xfrm>
            <a:off x="685800" y="876300"/>
            <a:ext cx="10515600" cy="914400"/>
            <a:chOff x="1447800" y="3086100"/>
            <a:chExt cx="10515600" cy="914400"/>
          </a:xfrm>
        </p:grpSpPr>
        <p:sp>
          <p:nvSpPr>
            <p:cNvPr id="4" name="Oval 3">
              <a:extLst>
                <a:ext uri="{FF2B5EF4-FFF2-40B4-BE49-F238E27FC236}">
                  <a16:creationId xmlns:a16="http://schemas.microsoft.com/office/drawing/2014/main" id="{4695A482-E69B-9128-107F-30365302A72B}"/>
                </a:ext>
              </a:extLst>
            </p:cNvPr>
            <p:cNvSpPr/>
            <p:nvPr/>
          </p:nvSpPr>
          <p:spPr>
            <a:xfrm>
              <a:off x="1447800" y="3086100"/>
              <a:ext cx="914400" cy="914400"/>
            </a:xfrm>
            <a:prstGeom prst="ellipse">
              <a:avLst/>
            </a:prstGeom>
            <a:solidFill>
              <a:srgbClr val="F8D682"/>
            </a:solidFill>
            <a:ln>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5" name="TextBox 4">
              <a:extLst>
                <a:ext uri="{FF2B5EF4-FFF2-40B4-BE49-F238E27FC236}">
                  <a16:creationId xmlns:a16="http://schemas.microsoft.com/office/drawing/2014/main" id="{852EE14F-C2D3-FFA5-07D5-17D4E5926CA0}"/>
                </a:ext>
              </a:extLst>
            </p:cNvPr>
            <p:cNvSpPr txBox="1"/>
            <p:nvPr/>
          </p:nvSpPr>
          <p:spPr>
            <a:xfrm>
              <a:off x="2819400" y="3189357"/>
              <a:ext cx="9144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Vẽ sơ đồ lắp đặt </a:t>
              </a:r>
              <a:endParaRPr kumimoji="0" lang="en-US" sz="40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A4D62CC0-3789-8144-ADAD-A5A0122AA9FA}"/>
              </a:ext>
            </a:extLst>
          </p:cNvPr>
          <p:cNvGrpSpPr/>
          <p:nvPr/>
        </p:nvGrpSpPr>
        <p:grpSpPr>
          <a:xfrm>
            <a:off x="533400" y="2400300"/>
            <a:ext cx="9475092" cy="7372350"/>
            <a:chOff x="507108" y="2400300"/>
            <a:chExt cx="9475092" cy="7372350"/>
          </a:xfrm>
        </p:grpSpPr>
        <p:pic>
          <p:nvPicPr>
            <p:cNvPr id="6" name="Picture 5">
              <a:extLst>
                <a:ext uri="{FF2B5EF4-FFF2-40B4-BE49-F238E27FC236}">
                  <a16:creationId xmlns:a16="http://schemas.microsoft.com/office/drawing/2014/main" id="{A2EF40ED-957C-0F85-62A1-48F7CDE3953B}"/>
                </a:ext>
              </a:extLst>
            </p:cNvPr>
            <p:cNvPicPr>
              <a:picLocks noChangeAspect="1"/>
            </p:cNvPicPr>
            <p:nvPr/>
          </p:nvPicPr>
          <p:blipFill>
            <a:blip r:embed="rId2">
              <a:biLevel thresh="75000"/>
            </a:blip>
            <a:stretch>
              <a:fillRect/>
            </a:stretch>
          </p:blipFill>
          <p:spPr>
            <a:xfrm>
              <a:off x="507108" y="2400300"/>
              <a:ext cx="8636892" cy="6325094"/>
            </a:xfrm>
            <a:prstGeom prst="rect">
              <a:avLst/>
            </a:prstGeom>
            <a:noFill/>
            <a:ln>
              <a:noFill/>
            </a:ln>
          </p:spPr>
        </p:pic>
        <p:sp>
          <p:nvSpPr>
            <p:cNvPr id="7" name="TextBox 6">
              <a:extLst>
                <a:ext uri="{FF2B5EF4-FFF2-40B4-BE49-F238E27FC236}">
                  <a16:creationId xmlns:a16="http://schemas.microsoft.com/office/drawing/2014/main" id="{BFD9FF85-7302-BFAA-9896-8EC8A190F796}"/>
                </a:ext>
              </a:extLst>
            </p:cNvPr>
            <p:cNvSpPr txBox="1"/>
            <p:nvPr/>
          </p:nvSpPr>
          <p:spPr>
            <a:xfrm>
              <a:off x="838200" y="9218652"/>
              <a:ext cx="9144000"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1" u="none" strike="noStrike" kern="1200" cap="none" spc="0" normalizeH="0" baseline="0" noProof="0">
                  <a:ln>
                    <a:noFill/>
                  </a:ln>
                  <a:solidFill>
                    <a:prstClr val="black"/>
                  </a:solidFill>
                  <a:effectLst/>
                  <a:uLnTx/>
                  <a:uFillTx/>
                  <a:latin typeface="Arial" panose="020B0604020202020204" pitchFamily="34" charset="0"/>
                  <a:ea typeface="+mn-ea"/>
                  <a:cs typeface="+mn-cs"/>
                </a:rPr>
                <a:t>Hình 6.6. </a:t>
              </a:r>
              <a:r>
                <a:rPr kumimoji="0" lang="vi-VN" sz="3000" i="1" u="none" strike="noStrike" kern="1200" cap="none" spc="0" normalizeH="0" baseline="0" noProof="0">
                  <a:ln>
                    <a:noFill/>
                  </a:ln>
                  <a:solidFill>
                    <a:prstClr val="black"/>
                  </a:solidFill>
                  <a:effectLst/>
                  <a:uLnTx/>
                  <a:uFillTx/>
                  <a:latin typeface="Arial" panose="020B0604020202020204" pitchFamily="34" charset="0"/>
                  <a:ea typeface="+mn-ea"/>
                  <a:cs typeface="+mn-cs"/>
                </a:rPr>
                <a:t>Sơ đồ lắp đặt mạng đèn cầu thang</a:t>
              </a:r>
              <a:endParaRPr kumimoji="0" lang="en-US" sz="3000" i="1"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3">
            <a:extLst>
              <a:ext uri="{FF2B5EF4-FFF2-40B4-BE49-F238E27FC236}">
                <a16:creationId xmlns:a16="http://schemas.microsoft.com/office/drawing/2014/main" id="{88C8B931-DC0B-D980-47B4-38B0BF2551A9}"/>
              </a:ext>
            </a:extLst>
          </p:cNvPr>
          <p:cNvSpPr txBox="1"/>
          <p:nvPr/>
        </p:nvSpPr>
        <p:spPr>
          <a:xfrm>
            <a:off x="9753600" y="2933700"/>
            <a:ext cx="7772400" cy="5518242"/>
          </a:xfrm>
          <a:prstGeom prst="rect">
            <a:avLst/>
          </a:prstGeom>
          <a:noFill/>
        </p:spPr>
        <p:txBody>
          <a:bodyPr wrap="square">
            <a:spAutoFit/>
          </a:bodyPr>
          <a:lstStyle/>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Trên bảng điện thứ nhất vẽ cầu chì và công tắc ba cực.</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Trên bảng điện thứ hai vẽ công tắc ba cực.</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Vẽ dây dẫn nối các thiết bị và bóng đèn.</a:t>
            </a:r>
          </a:p>
        </p:txBody>
      </p:sp>
    </p:spTree>
    <p:extLst>
      <p:ext uri="{BB962C8B-B14F-4D97-AF65-F5344CB8AC3E}">
        <p14:creationId xmlns:p14="http://schemas.microsoft.com/office/powerpoint/2010/main" val="330863276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C01E10-7DA2-90A5-0AE8-4B56E2FE2D33}"/>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D11A011C-0D84-796D-30BC-C824C98CF988}"/>
              </a:ext>
            </a:extLst>
          </p:cNvPr>
          <p:cNvGrpSpPr/>
          <p:nvPr/>
        </p:nvGrpSpPr>
        <p:grpSpPr>
          <a:xfrm>
            <a:off x="685800" y="571500"/>
            <a:ext cx="14935200" cy="914400"/>
            <a:chOff x="1447800" y="3086100"/>
            <a:chExt cx="14935200" cy="914400"/>
          </a:xfrm>
        </p:grpSpPr>
        <p:sp>
          <p:nvSpPr>
            <p:cNvPr id="4" name="Oval 3">
              <a:extLst>
                <a:ext uri="{FF2B5EF4-FFF2-40B4-BE49-F238E27FC236}">
                  <a16:creationId xmlns:a16="http://schemas.microsoft.com/office/drawing/2014/main" id="{4695A482-E69B-9128-107F-30365302A72B}"/>
                </a:ext>
              </a:extLst>
            </p:cNvPr>
            <p:cNvSpPr/>
            <p:nvPr/>
          </p:nvSpPr>
          <p:spPr>
            <a:xfrm>
              <a:off x="1447800" y="3086100"/>
              <a:ext cx="914400" cy="914400"/>
            </a:xfrm>
            <a:prstGeom prst="ellipse">
              <a:avLst/>
            </a:prstGeom>
            <a:solidFill>
              <a:srgbClr val="F8D682"/>
            </a:solidFill>
            <a:ln>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5" name="TextBox 4">
              <a:extLst>
                <a:ext uri="{FF2B5EF4-FFF2-40B4-BE49-F238E27FC236}">
                  <a16:creationId xmlns:a16="http://schemas.microsoft.com/office/drawing/2014/main" id="{852EE14F-C2D3-FFA5-07D5-17D4E5926CA0}"/>
                </a:ext>
              </a:extLst>
            </p:cNvPr>
            <p:cNvSpPr txBox="1"/>
            <p:nvPr/>
          </p:nvSpPr>
          <p:spPr>
            <a:xfrm>
              <a:off x="2819400" y="3189357"/>
              <a:ext cx="135636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Dự trù vật liệu, thiết bị và dụng cụ cho lắp đặt</a:t>
              </a:r>
              <a:endParaRPr kumimoji="0" lang="en-US" sz="4000" b="0" i="0" u="none" strike="noStrike" kern="1200" cap="none" spc="0" normalizeH="0" baseline="0" noProof="0">
                <a:ln>
                  <a:noFill/>
                </a:ln>
                <a:solidFill>
                  <a:prstClr val="black"/>
                </a:solidFill>
                <a:effectLst/>
                <a:uLnTx/>
                <a:uFillTx/>
                <a:latin typeface="Calibri"/>
                <a:ea typeface="+mn-ea"/>
                <a:cs typeface="+mn-cs"/>
              </a:endParaRPr>
            </a:p>
          </p:txBody>
        </p:sp>
      </p:grpSp>
      <p:graphicFrame>
        <p:nvGraphicFramePr>
          <p:cNvPr id="3" name="Table 2">
            <a:extLst>
              <a:ext uri="{FF2B5EF4-FFF2-40B4-BE49-F238E27FC236}">
                <a16:creationId xmlns:a16="http://schemas.microsoft.com/office/drawing/2014/main" id="{FDEAF299-B714-6461-5762-D15FD6FD0FBA}"/>
              </a:ext>
            </a:extLst>
          </p:cNvPr>
          <p:cNvGraphicFramePr>
            <a:graphicFrameLocks noGrp="1"/>
          </p:cNvGraphicFramePr>
          <p:nvPr>
            <p:extLst>
              <p:ext uri="{D42A27DB-BD31-4B8C-83A1-F6EECF244321}">
                <p14:modId xmlns:p14="http://schemas.microsoft.com/office/powerpoint/2010/main" val="2797313827"/>
              </p:ext>
            </p:extLst>
          </p:nvPr>
        </p:nvGraphicFramePr>
        <p:xfrm>
          <a:off x="685800" y="1866900"/>
          <a:ext cx="16535399" cy="7353299"/>
        </p:xfrm>
        <a:graphic>
          <a:graphicData uri="http://schemas.openxmlformats.org/drawingml/2006/table">
            <a:tbl>
              <a:tblPr firstRow="1" firstCol="1" bandRow="1"/>
              <a:tblGrid>
                <a:gridCol w="2038615">
                  <a:extLst>
                    <a:ext uri="{9D8B030D-6E8A-4147-A177-3AD203B41FA5}">
                      <a16:colId xmlns:a16="http://schemas.microsoft.com/office/drawing/2014/main" val="436195784"/>
                    </a:ext>
                  </a:extLst>
                </a:gridCol>
                <a:gridCol w="8154447">
                  <a:extLst>
                    <a:ext uri="{9D8B030D-6E8A-4147-A177-3AD203B41FA5}">
                      <a16:colId xmlns:a16="http://schemas.microsoft.com/office/drawing/2014/main" val="3066947746"/>
                    </a:ext>
                  </a:extLst>
                </a:gridCol>
                <a:gridCol w="2718146">
                  <a:extLst>
                    <a:ext uri="{9D8B030D-6E8A-4147-A177-3AD203B41FA5}">
                      <a16:colId xmlns:a16="http://schemas.microsoft.com/office/drawing/2014/main" val="3190928162"/>
                    </a:ext>
                  </a:extLst>
                </a:gridCol>
                <a:gridCol w="3624191">
                  <a:extLst>
                    <a:ext uri="{9D8B030D-6E8A-4147-A177-3AD203B41FA5}">
                      <a16:colId xmlns:a16="http://schemas.microsoft.com/office/drawing/2014/main" val="3074154705"/>
                    </a:ext>
                  </a:extLst>
                </a:gridCol>
              </a:tblGrid>
              <a:tr h="885890">
                <a:tc>
                  <a:txBody>
                    <a:bodyPr/>
                    <a:lstStyle/>
                    <a:p>
                      <a:pPr marL="0" marR="0" algn="ctr">
                        <a:lnSpc>
                          <a:spcPct val="100000"/>
                        </a:lnSpc>
                        <a:spcBef>
                          <a:spcPts val="0"/>
                        </a:spcBef>
                        <a:spcAft>
                          <a:spcPts val="0"/>
                        </a:spcAft>
                      </a:pPr>
                      <a:r>
                        <a:rPr lang="en-US" sz="32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TT</a:t>
                      </a:r>
                      <a:endParaRPr lang="en-US" sz="3200" b="1" i="1">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6BEE1"/>
                    </a:solidFill>
                  </a:tcPr>
                </a:tc>
                <a:tc>
                  <a:txBody>
                    <a:bodyPr/>
                    <a:lstStyle/>
                    <a:p>
                      <a:pPr marL="0" marR="0" algn="ctr">
                        <a:lnSpc>
                          <a:spcPct val="100000"/>
                        </a:lnSpc>
                        <a:spcBef>
                          <a:spcPts val="0"/>
                        </a:spcBef>
                        <a:spcAft>
                          <a:spcPts val="0"/>
                        </a:spcAft>
                      </a:pPr>
                      <a:r>
                        <a:rPr lang="en-US" sz="32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 liệu, thiết bị và dụng cụ</a:t>
                      </a:r>
                      <a:endParaRPr lang="en-US" sz="3200" b="1" i="1">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6BEE1"/>
                    </a:solidFill>
                  </a:tcPr>
                </a:tc>
                <a:tc>
                  <a:txBody>
                    <a:bodyPr/>
                    <a:lstStyle/>
                    <a:p>
                      <a:pPr marL="0" marR="0" algn="ctr">
                        <a:lnSpc>
                          <a:spcPct val="100000"/>
                        </a:lnSpc>
                        <a:spcBef>
                          <a:spcPts val="0"/>
                        </a:spcBef>
                        <a:spcAft>
                          <a:spcPts val="0"/>
                        </a:spcAft>
                      </a:pPr>
                      <a:r>
                        <a:rPr lang="en-US" sz="32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 vị</a:t>
                      </a:r>
                      <a:endParaRPr lang="en-US" sz="3200" b="1" i="1">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6BEE1"/>
                    </a:solidFill>
                  </a:tcPr>
                </a:tc>
                <a:tc>
                  <a:txBody>
                    <a:bodyPr/>
                    <a:lstStyle/>
                    <a:p>
                      <a:pPr marL="0" marR="0" algn="ctr">
                        <a:lnSpc>
                          <a:spcPct val="100000"/>
                        </a:lnSpc>
                        <a:spcBef>
                          <a:spcPts val="0"/>
                        </a:spcBef>
                        <a:spcAft>
                          <a:spcPts val="0"/>
                        </a:spcAft>
                      </a:pPr>
                      <a:r>
                        <a:rPr lang="en-US" sz="32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 lượng</a:t>
                      </a:r>
                      <a:endParaRPr lang="en-US" sz="3200" b="1" i="1">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6BEE1"/>
                    </a:solidFill>
                  </a:tcPr>
                </a:tc>
                <a:extLst>
                  <a:ext uri="{0D108BD9-81ED-4DB2-BD59-A6C34878D82A}">
                    <a16:rowId xmlns:a16="http://schemas.microsoft.com/office/drawing/2014/main" val="4272430219"/>
                  </a:ext>
                </a:extLst>
              </a:tr>
              <a:tr h="718601">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 nhựa 13x18cm</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7810974"/>
                  </a:ext>
                </a:extLst>
              </a:tr>
              <a:tr h="718601">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Công tắc ba cực</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 </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277254774"/>
                  </a:ext>
                </a:extLst>
              </a:tr>
              <a:tr h="718601">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Cầu chì</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800943426"/>
                  </a:ext>
                </a:extLst>
              </a:tr>
              <a:tr h="718601">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Bóng đèn và đui đèn</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10711988"/>
                  </a:ext>
                </a:extLst>
              </a:tr>
              <a:tr h="718601">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Phích cắm điện</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459502574"/>
                  </a:ext>
                </a:extLst>
              </a:tr>
              <a:tr h="718601">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Dây dẫn điện mềm</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579806847"/>
                  </a:ext>
                </a:extLst>
              </a:tr>
              <a:tr h="718601">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Ốc vít</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100749641"/>
                  </a:ext>
                </a:extLst>
              </a:tr>
              <a:tr h="718601">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Tua vít</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139074429"/>
                  </a:ext>
                </a:extLst>
              </a:tr>
              <a:tr h="718601">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Kim tuốt dây</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46386" marR="463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936619560"/>
                  </a:ext>
                </a:extLst>
              </a:tr>
            </a:tbl>
          </a:graphicData>
        </a:graphic>
      </p:graphicFrame>
      <p:sp>
        <p:nvSpPr>
          <p:cNvPr id="9" name="TextBox 8">
            <a:extLst>
              <a:ext uri="{FF2B5EF4-FFF2-40B4-BE49-F238E27FC236}">
                <a16:creationId xmlns:a16="http://schemas.microsoft.com/office/drawing/2014/main" id="{16C07ACA-F538-5F13-BDE1-6558AD39CA5B}"/>
              </a:ext>
            </a:extLst>
          </p:cNvPr>
          <p:cNvSpPr txBox="1"/>
          <p:nvPr/>
        </p:nvSpPr>
        <p:spPr>
          <a:xfrm>
            <a:off x="2362200" y="9427457"/>
            <a:ext cx="13563600" cy="553998"/>
          </a:xfrm>
          <a:prstGeom prst="rect">
            <a:avLst/>
          </a:prstGeom>
          <a:noFill/>
        </p:spPr>
        <p:txBody>
          <a:bodyPr wrap="square">
            <a:spAutoFit/>
          </a:bodyPr>
          <a:lstStyle/>
          <a:p>
            <a:pPr algn="ctr"/>
            <a:r>
              <a:rPr lang="en-US" sz="3000" b="1" i="1">
                <a:latin typeface="Arial" panose="020B0604020202020204" pitchFamily="34" charset="0"/>
                <a:cs typeface="Arial" panose="020B0604020202020204" pitchFamily="34" charset="0"/>
              </a:rPr>
              <a:t>Bảng 6.2. </a:t>
            </a:r>
            <a:r>
              <a:rPr lang="en-US" sz="3000" i="1">
                <a:latin typeface="Arial" panose="020B0604020202020204" pitchFamily="34" charset="0"/>
                <a:cs typeface="Arial" panose="020B0604020202020204" pitchFamily="34" charset="0"/>
              </a:rPr>
              <a:t>Vật liệu, thiết bị và dụng cụ lắp đặt mạch đèn cầu thang</a:t>
            </a:r>
          </a:p>
        </p:txBody>
      </p:sp>
    </p:spTree>
    <p:extLst>
      <p:ext uri="{BB962C8B-B14F-4D97-AF65-F5344CB8AC3E}">
        <p14:creationId xmlns:p14="http://schemas.microsoft.com/office/powerpoint/2010/main" val="169965980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C01E10-7DA2-90A5-0AE8-4B56E2FE2D33}"/>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D11A011C-0D84-796D-30BC-C824C98CF988}"/>
              </a:ext>
            </a:extLst>
          </p:cNvPr>
          <p:cNvGrpSpPr/>
          <p:nvPr/>
        </p:nvGrpSpPr>
        <p:grpSpPr>
          <a:xfrm>
            <a:off x="685800" y="571500"/>
            <a:ext cx="14935200" cy="914400"/>
            <a:chOff x="1447800" y="3086100"/>
            <a:chExt cx="14935200" cy="914400"/>
          </a:xfrm>
        </p:grpSpPr>
        <p:sp>
          <p:nvSpPr>
            <p:cNvPr id="4" name="Oval 3">
              <a:extLst>
                <a:ext uri="{FF2B5EF4-FFF2-40B4-BE49-F238E27FC236}">
                  <a16:creationId xmlns:a16="http://schemas.microsoft.com/office/drawing/2014/main" id="{4695A482-E69B-9128-107F-30365302A72B}"/>
                </a:ext>
              </a:extLst>
            </p:cNvPr>
            <p:cNvSpPr/>
            <p:nvPr/>
          </p:nvSpPr>
          <p:spPr>
            <a:xfrm>
              <a:off x="1447800" y="3086100"/>
              <a:ext cx="914400" cy="914400"/>
            </a:xfrm>
            <a:prstGeom prst="ellipse">
              <a:avLst/>
            </a:prstGeom>
            <a:solidFill>
              <a:srgbClr val="F8D682"/>
            </a:solidFill>
            <a:ln>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5" name="TextBox 4">
              <a:extLst>
                <a:ext uri="{FF2B5EF4-FFF2-40B4-BE49-F238E27FC236}">
                  <a16:creationId xmlns:a16="http://schemas.microsoft.com/office/drawing/2014/main" id="{852EE14F-C2D3-FFA5-07D5-17D4E5926CA0}"/>
                </a:ext>
              </a:extLst>
            </p:cNvPr>
            <p:cNvSpPr txBox="1"/>
            <p:nvPr/>
          </p:nvSpPr>
          <p:spPr>
            <a:xfrm>
              <a:off x="2819400" y="3189357"/>
              <a:ext cx="135636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Thực hành lắp đặt</a:t>
              </a:r>
              <a:endParaRPr kumimoji="0" lang="en-US" sz="40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6">
            <a:extLst>
              <a:ext uri="{FF2B5EF4-FFF2-40B4-BE49-F238E27FC236}">
                <a16:creationId xmlns:a16="http://schemas.microsoft.com/office/drawing/2014/main" id="{A22F98EB-F732-4896-9C26-89FB6BDBB6BD}"/>
              </a:ext>
            </a:extLst>
          </p:cNvPr>
          <p:cNvSpPr txBox="1"/>
          <p:nvPr/>
        </p:nvSpPr>
        <p:spPr>
          <a:xfrm>
            <a:off x="685800" y="1803723"/>
            <a:ext cx="10972800" cy="7878439"/>
          </a:xfrm>
          <a:prstGeom prst="rect">
            <a:avLst/>
          </a:prstGeom>
          <a:solidFill>
            <a:srgbClr val="F1EAD8"/>
          </a:solidFill>
        </p:spPr>
        <p:txBody>
          <a:bodyPr wrap="square">
            <a:spAutoFit/>
          </a:bodyPr>
          <a:lstStyle/>
          <a:p>
            <a:pPr marL="571500" indent="-571500" algn="just">
              <a:lnSpc>
                <a:spcPct val="150000"/>
              </a:lnSpc>
              <a:buFont typeface="Arial" panose="020B0604020202020204" pitchFamily="34" charset="0"/>
              <a:buChar char="•"/>
            </a:pPr>
            <a:r>
              <a:rPr lang="vi-VN" sz="3800"/>
              <a:t>Đánh dấu vị trí của các phần tử trên bảng điện</a:t>
            </a:r>
            <a:r>
              <a:rPr lang="en-US" sz="3800"/>
              <a:t>, </a:t>
            </a:r>
            <a:r>
              <a:rPr lang="vi-VN" sz="3800"/>
              <a:t>các lỗ luồn dây điện từ phía sau như bảng nhựa lên mặt trước kết nối với các phân tử.</a:t>
            </a:r>
          </a:p>
          <a:p>
            <a:pPr marL="571500" indent="-571500" algn="just">
              <a:lnSpc>
                <a:spcPct val="150000"/>
              </a:lnSpc>
              <a:buFont typeface="Arial" panose="020B0604020202020204" pitchFamily="34" charset="0"/>
              <a:buChar char="•"/>
            </a:pPr>
            <a:r>
              <a:rPr lang="vi-VN" sz="3800"/>
              <a:t>Tạo các lỗ để luồn dây dẫn điện từ mặt sau bảng điện.</a:t>
            </a:r>
          </a:p>
          <a:p>
            <a:pPr marL="571500" indent="-571500" algn="just">
              <a:lnSpc>
                <a:spcPct val="150000"/>
              </a:lnSpc>
              <a:buFont typeface="Arial" panose="020B0604020202020204" pitchFamily="34" charset="0"/>
              <a:buChar char="•"/>
            </a:pPr>
            <a:r>
              <a:rPr lang="vi-VN" sz="3800"/>
              <a:t>Cắt dây dẫn điện theo độ dài phù hợp với vị trí thiết bị. </a:t>
            </a:r>
          </a:p>
          <a:p>
            <a:pPr marL="571500" indent="-571500" algn="just">
              <a:lnSpc>
                <a:spcPct val="150000"/>
              </a:lnSpc>
              <a:buFont typeface="Arial" panose="020B0604020202020204" pitchFamily="34" charset="0"/>
              <a:buChar char="•"/>
            </a:pPr>
            <a:r>
              <a:rPr lang="vi-VN" sz="3800"/>
              <a:t>Lắp thiết bị vào bảng điện và đấu nối dây dẫn điện vào các thiết bị trên bảng điện.</a:t>
            </a:r>
          </a:p>
        </p:txBody>
      </p:sp>
      <p:sp>
        <p:nvSpPr>
          <p:cNvPr id="8" name="Freeform 7">
            <a:extLst>
              <a:ext uri="{FF2B5EF4-FFF2-40B4-BE49-F238E27FC236}">
                <a16:creationId xmlns:a16="http://schemas.microsoft.com/office/drawing/2014/main" id="{91CFE000-EE90-99B7-785D-EB2C7503E994}"/>
              </a:ext>
            </a:extLst>
          </p:cNvPr>
          <p:cNvSpPr/>
          <p:nvPr/>
        </p:nvSpPr>
        <p:spPr>
          <a:xfrm>
            <a:off x="11256168" y="4645492"/>
            <a:ext cx="8729663" cy="5663369"/>
          </a:xfrm>
          <a:custGeom>
            <a:avLst/>
            <a:gdLst/>
            <a:ahLst/>
            <a:cxnLst/>
            <a:rect l="l" t="t" r="r" b="b"/>
            <a:pathLst>
              <a:path w="12685318" h="8229600">
                <a:moveTo>
                  <a:pt x="0" y="0"/>
                </a:moveTo>
                <a:lnTo>
                  <a:pt x="12685318" y="0"/>
                </a:lnTo>
                <a:lnTo>
                  <a:pt x="12685318" y="8229600"/>
                </a:lnTo>
                <a:lnTo>
                  <a:pt x="0" y="8229600"/>
                </a:lnTo>
                <a:lnTo>
                  <a:pt x="0" y="0"/>
                </a:lnTo>
                <a:close/>
              </a:path>
            </a:pathLst>
          </a:custGeom>
          <a:blipFill>
            <a:blip r:embed="rId2"/>
            <a:stretch>
              <a:fillRect/>
            </a:stretch>
          </a:blipFill>
        </p:spPr>
      </p:sp>
    </p:spTree>
    <p:extLst>
      <p:ext uri="{BB962C8B-B14F-4D97-AF65-F5344CB8AC3E}">
        <p14:creationId xmlns:p14="http://schemas.microsoft.com/office/powerpoint/2010/main" val="146261360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C01E10-7DA2-90A5-0AE8-4B56E2FE2D33}"/>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A39ECF21-1091-AD75-7B1C-E42752EDF0AE}"/>
              </a:ext>
            </a:extLst>
          </p:cNvPr>
          <p:cNvGrpSpPr/>
          <p:nvPr/>
        </p:nvGrpSpPr>
        <p:grpSpPr>
          <a:xfrm>
            <a:off x="2381250" y="952500"/>
            <a:ext cx="13525500" cy="8601164"/>
            <a:chOff x="2381250" y="647700"/>
            <a:chExt cx="13525500" cy="8601164"/>
          </a:xfrm>
        </p:grpSpPr>
        <p:sp>
          <p:nvSpPr>
            <p:cNvPr id="9" name="TextBox 8">
              <a:extLst>
                <a:ext uri="{FF2B5EF4-FFF2-40B4-BE49-F238E27FC236}">
                  <a16:creationId xmlns:a16="http://schemas.microsoft.com/office/drawing/2014/main" id="{FC3D0AB9-4533-ED3A-AC3E-559F9DBC1779}"/>
                </a:ext>
              </a:extLst>
            </p:cNvPr>
            <p:cNvSpPr txBox="1"/>
            <p:nvPr/>
          </p:nvSpPr>
          <p:spPr>
            <a:xfrm>
              <a:off x="3962400" y="8648700"/>
              <a:ext cx="11506200" cy="600164"/>
            </a:xfrm>
            <a:prstGeom prst="rect">
              <a:avLst/>
            </a:prstGeom>
            <a:noFill/>
          </p:spPr>
          <p:txBody>
            <a:bodyPr wrap="square">
              <a:spAutoFit/>
            </a:bodyPr>
            <a:lstStyle/>
            <a:p>
              <a:pPr algn="ctr"/>
              <a:r>
                <a:rPr lang="en-US" sz="3300" b="1" i="1">
                  <a:latin typeface="Arial" panose="020B0604020202020204" pitchFamily="34" charset="0"/>
                  <a:cs typeface="Arial" panose="020B0604020202020204" pitchFamily="34" charset="0"/>
                </a:rPr>
                <a:t>Hình 6.7. </a:t>
              </a:r>
              <a:r>
                <a:rPr lang="en-US" sz="3300" i="1">
                  <a:latin typeface="Arial" panose="020B0604020202020204" pitchFamily="34" charset="0"/>
                  <a:cs typeface="Arial" panose="020B0604020202020204" pitchFamily="34" charset="0"/>
                </a:rPr>
                <a:t>Đánh dấu vị trí các thiết bị trên bảng điện</a:t>
              </a:r>
            </a:p>
          </p:txBody>
        </p:sp>
        <p:grpSp>
          <p:nvGrpSpPr>
            <p:cNvPr id="12" name="Group 11">
              <a:extLst>
                <a:ext uri="{FF2B5EF4-FFF2-40B4-BE49-F238E27FC236}">
                  <a16:creationId xmlns:a16="http://schemas.microsoft.com/office/drawing/2014/main" id="{F7D8130D-7270-513A-89A1-1E513970FF29}"/>
                </a:ext>
              </a:extLst>
            </p:cNvPr>
            <p:cNvGrpSpPr/>
            <p:nvPr/>
          </p:nvGrpSpPr>
          <p:grpSpPr>
            <a:xfrm>
              <a:off x="2381250" y="647700"/>
              <a:ext cx="13525500" cy="7543800"/>
              <a:chOff x="2381250" y="647700"/>
              <a:chExt cx="13525500" cy="7543800"/>
            </a:xfrm>
          </p:grpSpPr>
          <p:pic>
            <p:nvPicPr>
              <p:cNvPr id="3" name="Picture 2">
                <a:extLst>
                  <a:ext uri="{FF2B5EF4-FFF2-40B4-BE49-F238E27FC236}">
                    <a16:creationId xmlns:a16="http://schemas.microsoft.com/office/drawing/2014/main" id="{27EBCBB3-2C64-954A-2B6F-D6FBDD62C339}"/>
                  </a:ext>
                </a:extLst>
              </p:cNvPr>
              <p:cNvPicPr>
                <a:picLocks noChangeAspect="1"/>
              </p:cNvPicPr>
              <p:nvPr/>
            </p:nvPicPr>
            <p:blipFill>
              <a:blip r:embed="rId2">
                <a:biLevel thresh="75000"/>
              </a:blip>
              <a:srcRect b="5307"/>
              <a:stretch>
                <a:fillRect/>
              </a:stretch>
            </p:blipFill>
            <p:spPr>
              <a:xfrm>
                <a:off x="2381250" y="647700"/>
                <a:ext cx="13525500" cy="6638735"/>
              </a:xfrm>
              <a:prstGeom prst="rect">
                <a:avLst/>
              </a:prstGeom>
              <a:noFill/>
              <a:ln>
                <a:noFill/>
              </a:ln>
            </p:spPr>
          </p:pic>
          <p:sp>
            <p:nvSpPr>
              <p:cNvPr id="10" name="TextBox 9">
                <a:extLst>
                  <a:ext uri="{FF2B5EF4-FFF2-40B4-BE49-F238E27FC236}">
                    <a16:creationId xmlns:a16="http://schemas.microsoft.com/office/drawing/2014/main" id="{101F20D0-DABD-CA62-54A7-42C0CA1AC2D8}"/>
                  </a:ext>
                </a:extLst>
              </p:cNvPr>
              <p:cNvSpPr txBox="1"/>
              <p:nvPr/>
            </p:nvSpPr>
            <p:spPr>
              <a:xfrm>
                <a:off x="3505200" y="7637502"/>
                <a:ext cx="2743200" cy="553998"/>
              </a:xfrm>
              <a:prstGeom prst="rect">
                <a:avLst/>
              </a:prstGeom>
              <a:noFill/>
            </p:spPr>
            <p:txBody>
              <a:bodyPr wrap="square" rtlCol="0">
                <a:spAutoFit/>
              </a:bodyPr>
              <a:lstStyle/>
              <a:p>
                <a:pPr algn="ctr"/>
                <a:r>
                  <a:rPr lang="en-US" sz="3000" i="1">
                    <a:latin typeface="Arial" panose="020B0604020202020204" pitchFamily="34" charset="0"/>
                    <a:cs typeface="Arial" panose="020B0604020202020204" pitchFamily="34" charset="0"/>
                  </a:rPr>
                  <a:t>a. Bảng điện 1</a:t>
                </a:r>
              </a:p>
            </p:txBody>
          </p:sp>
          <p:sp>
            <p:nvSpPr>
              <p:cNvPr id="11" name="TextBox 10">
                <a:extLst>
                  <a:ext uri="{FF2B5EF4-FFF2-40B4-BE49-F238E27FC236}">
                    <a16:creationId xmlns:a16="http://schemas.microsoft.com/office/drawing/2014/main" id="{525EFFE6-62B5-CA34-D72A-1DD08C73859A}"/>
                  </a:ext>
                </a:extLst>
              </p:cNvPr>
              <p:cNvSpPr txBox="1"/>
              <p:nvPr/>
            </p:nvSpPr>
            <p:spPr>
              <a:xfrm>
                <a:off x="12954000" y="7637502"/>
                <a:ext cx="2743200" cy="553998"/>
              </a:xfrm>
              <a:prstGeom prst="rect">
                <a:avLst/>
              </a:prstGeom>
              <a:noFill/>
            </p:spPr>
            <p:txBody>
              <a:bodyPr wrap="square" rtlCol="0">
                <a:spAutoFit/>
              </a:bodyPr>
              <a:lstStyle/>
              <a:p>
                <a:pPr algn="ctr"/>
                <a:r>
                  <a:rPr lang="en-US" sz="3000" i="1">
                    <a:latin typeface="Arial" panose="020B0604020202020204" pitchFamily="34" charset="0"/>
                    <a:cs typeface="Arial" panose="020B0604020202020204" pitchFamily="34" charset="0"/>
                  </a:rPr>
                  <a:t>b. Bảng điện 2</a:t>
                </a:r>
              </a:p>
            </p:txBody>
          </p:sp>
        </p:grpSp>
      </p:grpSp>
    </p:spTree>
    <p:extLst>
      <p:ext uri="{BB962C8B-B14F-4D97-AF65-F5344CB8AC3E}">
        <p14:creationId xmlns:p14="http://schemas.microsoft.com/office/powerpoint/2010/main" val="12734770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C01E10-7DA2-90A5-0AE8-4B56E2FE2D33}"/>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D11A011C-0D84-796D-30BC-C824C98CF988}"/>
              </a:ext>
            </a:extLst>
          </p:cNvPr>
          <p:cNvGrpSpPr/>
          <p:nvPr/>
        </p:nvGrpSpPr>
        <p:grpSpPr>
          <a:xfrm>
            <a:off x="685800" y="571500"/>
            <a:ext cx="14935200" cy="914400"/>
            <a:chOff x="1447800" y="3086100"/>
            <a:chExt cx="14935200" cy="914400"/>
          </a:xfrm>
        </p:grpSpPr>
        <p:sp>
          <p:nvSpPr>
            <p:cNvPr id="4" name="Oval 3">
              <a:extLst>
                <a:ext uri="{FF2B5EF4-FFF2-40B4-BE49-F238E27FC236}">
                  <a16:creationId xmlns:a16="http://schemas.microsoft.com/office/drawing/2014/main" id="{4695A482-E69B-9128-107F-30365302A72B}"/>
                </a:ext>
              </a:extLst>
            </p:cNvPr>
            <p:cNvSpPr/>
            <p:nvPr/>
          </p:nvSpPr>
          <p:spPr>
            <a:xfrm>
              <a:off x="1447800" y="3086100"/>
              <a:ext cx="914400" cy="914400"/>
            </a:xfrm>
            <a:prstGeom prst="ellipse">
              <a:avLst/>
            </a:prstGeom>
            <a:solidFill>
              <a:srgbClr val="F8D682"/>
            </a:solidFill>
            <a:ln>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5" name="TextBox 4">
              <a:extLst>
                <a:ext uri="{FF2B5EF4-FFF2-40B4-BE49-F238E27FC236}">
                  <a16:creationId xmlns:a16="http://schemas.microsoft.com/office/drawing/2014/main" id="{852EE14F-C2D3-FFA5-07D5-17D4E5926CA0}"/>
                </a:ext>
              </a:extLst>
            </p:cNvPr>
            <p:cNvSpPr txBox="1"/>
            <p:nvPr/>
          </p:nvSpPr>
          <p:spPr>
            <a:xfrm>
              <a:off x="2819400" y="3189357"/>
              <a:ext cx="135636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Kiểm tra, thử nghiệm hoạt động của mạng điện</a:t>
              </a:r>
              <a:endParaRPr kumimoji="0" lang="en-US" sz="40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6">
            <a:extLst>
              <a:ext uri="{FF2B5EF4-FFF2-40B4-BE49-F238E27FC236}">
                <a16:creationId xmlns:a16="http://schemas.microsoft.com/office/drawing/2014/main" id="{A22F98EB-F732-4896-9C26-89FB6BDBB6BD}"/>
              </a:ext>
            </a:extLst>
          </p:cNvPr>
          <p:cNvSpPr txBox="1"/>
          <p:nvPr/>
        </p:nvSpPr>
        <p:spPr>
          <a:xfrm>
            <a:off x="685800" y="1803723"/>
            <a:ext cx="10820400" cy="6441572"/>
          </a:xfrm>
          <a:prstGeom prst="rect">
            <a:avLst/>
          </a:prstGeom>
          <a:solidFill>
            <a:srgbClr val="F1EAD8"/>
          </a:solidFill>
        </p:spPr>
        <p:txBody>
          <a:bodyPr wrap="square">
            <a:spAutoFit/>
          </a:bodyPr>
          <a:lstStyle/>
          <a:p>
            <a:pPr marL="571500" indent="-571500" algn="just">
              <a:lnSpc>
                <a:spcPct val="150000"/>
              </a:lnSpc>
              <a:buFont typeface="Arial" panose="020B0604020202020204" pitchFamily="34" charset="0"/>
              <a:buChar char="•"/>
            </a:pPr>
            <a:r>
              <a:rPr lang="vi-VN" sz="4000"/>
              <a:t>Lắp đặt thiết bị và dây dẫn theo đúng sơ đồ lắp đặt.</a:t>
            </a:r>
          </a:p>
          <a:p>
            <a:pPr marL="571500" indent="-571500" algn="just">
              <a:lnSpc>
                <a:spcPct val="150000"/>
              </a:lnSpc>
              <a:buFont typeface="Arial" panose="020B0604020202020204" pitchFamily="34" charset="0"/>
              <a:buChar char="•"/>
            </a:pPr>
            <a:r>
              <a:rPr lang="vi-VN" sz="4000"/>
              <a:t>Các mối nối chắc chắn.</a:t>
            </a:r>
          </a:p>
          <a:p>
            <a:pPr marL="571500" indent="-571500" algn="just">
              <a:lnSpc>
                <a:spcPct val="150000"/>
              </a:lnSpc>
              <a:buFont typeface="Arial" panose="020B0604020202020204" pitchFamily="34" charset="0"/>
              <a:buChar char="•"/>
            </a:pPr>
            <a:r>
              <a:rPr lang="vi-VN" sz="4000"/>
              <a:t>Bố trí đẹp mắt, gọn gàng.</a:t>
            </a:r>
          </a:p>
          <a:p>
            <a:pPr marL="571500" indent="-571500" algn="just">
              <a:lnSpc>
                <a:spcPct val="150000"/>
              </a:lnSpc>
              <a:buFont typeface="Arial" panose="020B0604020202020204" pitchFamily="34" charset="0"/>
              <a:buChar char="•"/>
            </a:pPr>
            <a:r>
              <a:rPr lang="vi-VN" sz="4000"/>
              <a:t>Kết nối nguồn, kiểm tra mạch điện bằng bút thử điện.</a:t>
            </a:r>
          </a:p>
          <a:p>
            <a:pPr marL="571500" indent="-571500" algn="just">
              <a:lnSpc>
                <a:spcPct val="150000"/>
              </a:lnSpc>
              <a:buFont typeface="Arial" panose="020B0604020202020204" pitchFamily="34" charset="0"/>
              <a:buChar char="•"/>
            </a:pPr>
            <a:r>
              <a:rPr lang="vi-VN" sz="4000"/>
              <a:t>Vận hành thử mạch điện.</a:t>
            </a:r>
          </a:p>
        </p:txBody>
      </p:sp>
      <p:sp>
        <p:nvSpPr>
          <p:cNvPr id="3" name="Freeform 8">
            <a:extLst>
              <a:ext uri="{FF2B5EF4-FFF2-40B4-BE49-F238E27FC236}">
                <a16:creationId xmlns:a16="http://schemas.microsoft.com/office/drawing/2014/main" id="{6A2FAD79-2525-B77B-4AC8-C644D0FE2DC7}"/>
              </a:ext>
            </a:extLst>
          </p:cNvPr>
          <p:cNvSpPr/>
          <p:nvPr/>
        </p:nvSpPr>
        <p:spPr>
          <a:xfrm>
            <a:off x="3095134" y="8191500"/>
            <a:ext cx="6048866" cy="2200275"/>
          </a:xfrm>
          <a:custGeom>
            <a:avLst/>
            <a:gdLst/>
            <a:ahLst/>
            <a:cxnLst/>
            <a:rect l="l" t="t" r="r" b="b"/>
            <a:pathLst>
              <a:path w="7315200" h="2660904">
                <a:moveTo>
                  <a:pt x="0" y="0"/>
                </a:moveTo>
                <a:lnTo>
                  <a:pt x="7315200" y="0"/>
                </a:lnTo>
                <a:lnTo>
                  <a:pt x="7315200" y="2660904"/>
                </a:lnTo>
                <a:lnTo>
                  <a:pt x="0" y="26609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a:extLst>
              <a:ext uri="{FF2B5EF4-FFF2-40B4-BE49-F238E27FC236}">
                <a16:creationId xmlns:a16="http://schemas.microsoft.com/office/drawing/2014/main" id="{AF9C8FDB-896D-0BC5-C402-51CD9FB59BEA}"/>
              </a:ext>
            </a:extLst>
          </p:cNvPr>
          <p:cNvSpPr/>
          <p:nvPr/>
        </p:nvSpPr>
        <p:spPr>
          <a:xfrm flipH="1">
            <a:off x="12344400" y="2466975"/>
            <a:ext cx="5430950" cy="7924800"/>
          </a:xfrm>
          <a:custGeom>
            <a:avLst/>
            <a:gdLst/>
            <a:ahLst/>
            <a:cxnLst/>
            <a:rect l="l" t="t" r="r" b="b"/>
            <a:pathLst>
              <a:path w="5380101" h="8229600">
                <a:moveTo>
                  <a:pt x="0" y="0"/>
                </a:moveTo>
                <a:lnTo>
                  <a:pt x="5380101" y="0"/>
                </a:lnTo>
                <a:lnTo>
                  <a:pt x="5380101" y="8229600"/>
                </a:lnTo>
                <a:lnTo>
                  <a:pt x="0" y="8229600"/>
                </a:lnTo>
                <a:lnTo>
                  <a:pt x="0" y="0"/>
                </a:lnTo>
                <a:close/>
              </a:path>
            </a:pathLst>
          </a:custGeom>
          <a:blipFill>
            <a:blip r:embed="rId4"/>
            <a:stretch>
              <a:fillRect/>
            </a:stretch>
          </a:blipFill>
        </p:spPr>
      </p:sp>
    </p:spTree>
    <p:extLst>
      <p:ext uri="{BB962C8B-B14F-4D97-AF65-F5344CB8AC3E}">
        <p14:creationId xmlns:p14="http://schemas.microsoft.com/office/powerpoint/2010/main" val="229004372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a:extLst>
            <a:ext uri="{FF2B5EF4-FFF2-40B4-BE49-F238E27FC236}">
              <a16:creationId xmlns:a16="http://schemas.microsoft.com/office/drawing/2014/main" id="{7A4071FF-A03A-52BF-A381-9062ADF6B47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34A2500-6070-D026-3479-119260660E7E}"/>
              </a:ext>
            </a:extLst>
          </p:cNvPr>
          <p:cNvSpPr/>
          <p:nvPr/>
        </p:nvSpPr>
        <p:spPr>
          <a:xfrm>
            <a:off x="11455025" y="266700"/>
            <a:ext cx="6418270" cy="5864694"/>
          </a:xfrm>
          <a:custGeom>
            <a:avLst/>
            <a:gdLst/>
            <a:ahLst/>
            <a:cxnLst/>
            <a:rect l="l" t="t" r="r" b="b"/>
            <a:pathLst>
              <a:path w="8499473" h="7766394">
                <a:moveTo>
                  <a:pt x="0" y="0"/>
                </a:moveTo>
                <a:lnTo>
                  <a:pt x="8499473" y="0"/>
                </a:lnTo>
                <a:lnTo>
                  <a:pt x="8499473" y="7766394"/>
                </a:lnTo>
                <a:lnTo>
                  <a:pt x="0" y="7766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a:extLst>
              <a:ext uri="{FF2B5EF4-FFF2-40B4-BE49-F238E27FC236}">
                <a16:creationId xmlns:a16="http://schemas.microsoft.com/office/drawing/2014/main" id="{7D6240FB-F530-2AFA-5EDF-BA879147164A}"/>
              </a:ext>
            </a:extLst>
          </p:cNvPr>
          <p:cNvSpPr/>
          <p:nvPr/>
        </p:nvSpPr>
        <p:spPr>
          <a:xfrm rot="-1296080">
            <a:off x="-726694"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AutoShape 10">
            <a:extLst>
              <a:ext uri="{FF2B5EF4-FFF2-40B4-BE49-F238E27FC236}">
                <a16:creationId xmlns:a16="http://schemas.microsoft.com/office/drawing/2014/main" id="{243DB506-C30E-DCB9-337C-4A4B34A3136D}"/>
              </a:ext>
            </a:extLst>
          </p:cNvPr>
          <p:cNvSpPr/>
          <p:nvPr/>
        </p:nvSpPr>
        <p:spPr>
          <a:xfrm>
            <a:off x="9144000" y="9210675"/>
            <a:ext cx="1696332" cy="0"/>
          </a:xfrm>
          <a:prstGeom prst="line">
            <a:avLst/>
          </a:prstGeom>
          <a:ln w="95250" cap="flat">
            <a:solidFill>
              <a:srgbClr val="5E597F"/>
            </a:solidFill>
            <a:prstDash val="solid"/>
            <a:headEnd type="none" w="sm" len="sm"/>
            <a:tailEnd type="triangle" w="lg" len="med"/>
          </a:ln>
        </p:spPr>
      </p:sp>
      <p:sp>
        <p:nvSpPr>
          <p:cNvPr id="12" name="Freeform 4">
            <a:extLst>
              <a:ext uri="{FF2B5EF4-FFF2-40B4-BE49-F238E27FC236}">
                <a16:creationId xmlns:a16="http://schemas.microsoft.com/office/drawing/2014/main" id="{F5218C8C-E5F2-C0CB-38F3-AF2347A95AF5}"/>
              </a:ext>
            </a:extLst>
          </p:cNvPr>
          <p:cNvSpPr/>
          <p:nvPr/>
        </p:nvSpPr>
        <p:spPr>
          <a:xfrm rot="2291251">
            <a:off x="-633176" y="6901652"/>
            <a:ext cx="3526569" cy="5564605"/>
          </a:xfrm>
          <a:custGeom>
            <a:avLst/>
            <a:gdLst/>
            <a:ahLst/>
            <a:cxnLst/>
            <a:rect l="l" t="t" r="r" b="b"/>
            <a:pathLst>
              <a:path w="2607755" h="4114800">
                <a:moveTo>
                  <a:pt x="0" y="0"/>
                </a:moveTo>
                <a:lnTo>
                  <a:pt x="2607754" y="0"/>
                </a:lnTo>
                <a:lnTo>
                  <a:pt x="260775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4" name="Group 13">
            <a:extLst>
              <a:ext uri="{FF2B5EF4-FFF2-40B4-BE49-F238E27FC236}">
                <a16:creationId xmlns:a16="http://schemas.microsoft.com/office/drawing/2014/main" id="{0F878B89-E586-9A11-5194-3B119F8EB0F7}"/>
              </a:ext>
            </a:extLst>
          </p:cNvPr>
          <p:cNvGrpSpPr/>
          <p:nvPr/>
        </p:nvGrpSpPr>
        <p:grpSpPr>
          <a:xfrm>
            <a:off x="990600" y="1216017"/>
            <a:ext cx="12115800" cy="5431537"/>
            <a:chOff x="1289240" y="2095500"/>
            <a:chExt cx="12115800" cy="5431537"/>
          </a:xfrm>
        </p:grpSpPr>
        <p:sp>
          <p:nvSpPr>
            <p:cNvPr id="11" name="TextBox 11">
              <a:extLst>
                <a:ext uri="{FF2B5EF4-FFF2-40B4-BE49-F238E27FC236}">
                  <a16:creationId xmlns:a16="http://schemas.microsoft.com/office/drawing/2014/main" id="{4FE8C9AA-F1C1-9A97-784D-66604117AA7F}"/>
                </a:ext>
              </a:extLst>
            </p:cNvPr>
            <p:cNvSpPr txBox="1"/>
            <p:nvPr/>
          </p:nvSpPr>
          <p:spPr>
            <a:xfrm>
              <a:off x="1289240" y="4494989"/>
              <a:ext cx="12115800" cy="3032048"/>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0" normalizeH="0" baseline="0" noProof="0">
                  <a:ln>
                    <a:noFill/>
                  </a:ln>
                  <a:solidFill>
                    <a:srgbClr val="5E597F"/>
                  </a:solidFill>
                  <a:effectLst/>
                  <a:uLnTx/>
                  <a:uFillTx/>
                  <a:latin typeface="Arial" panose="020B0604020202020204" pitchFamily="34" charset="0"/>
                  <a:ea typeface="+mn-ea"/>
                  <a:cs typeface="Arial" panose="020B0604020202020204" pitchFamily="34" charset="0"/>
                </a:rPr>
                <a:t>Thực hành lắp mạch điều khiển 2 đèn sáng luân phiên</a:t>
              </a:r>
            </a:p>
          </p:txBody>
        </p:sp>
        <p:sp>
          <p:nvSpPr>
            <p:cNvPr id="13" name="Rectangle: Rounded Corners 12">
              <a:extLst>
                <a:ext uri="{FF2B5EF4-FFF2-40B4-BE49-F238E27FC236}">
                  <a16:creationId xmlns:a16="http://schemas.microsoft.com/office/drawing/2014/main" id="{CB4DA402-8791-725C-9B84-7B257FC31A39}"/>
                </a:ext>
              </a:extLst>
            </p:cNvPr>
            <p:cNvSpPr/>
            <p:nvPr/>
          </p:nvSpPr>
          <p:spPr>
            <a:xfrm>
              <a:off x="6312281" y="2095500"/>
              <a:ext cx="2069719" cy="1943100"/>
            </a:xfrm>
            <a:prstGeom prst="roundRect">
              <a:avLst/>
            </a:prstGeom>
            <a:solidFill>
              <a:srgbClr val="F8D68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a:t>
              </a:r>
            </a:p>
          </p:txBody>
        </p:sp>
      </p:grpSp>
    </p:spTree>
    <p:extLst>
      <p:ext uri="{BB962C8B-B14F-4D97-AF65-F5344CB8AC3E}">
        <p14:creationId xmlns:p14="http://schemas.microsoft.com/office/powerpoint/2010/main" val="106291464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a:extLst>
            <a:ext uri="{FF2B5EF4-FFF2-40B4-BE49-F238E27FC236}">
              <a16:creationId xmlns:a16="http://schemas.microsoft.com/office/drawing/2014/main" id="{D3E7834E-21BF-11C1-6882-C22B6E10B7B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414DA55-C8ED-E57B-70C3-6E651ACD6CF7}"/>
              </a:ext>
            </a:extLst>
          </p:cNvPr>
          <p:cNvSpPr/>
          <p:nvPr/>
        </p:nvSpPr>
        <p:spPr>
          <a:xfrm rot="-1296080">
            <a:off x="-179740" y="30861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4" name="Group 13">
            <a:extLst>
              <a:ext uri="{FF2B5EF4-FFF2-40B4-BE49-F238E27FC236}">
                <a16:creationId xmlns:a16="http://schemas.microsoft.com/office/drawing/2014/main" id="{B9394DA5-68D0-BE90-601B-56F945EDBE6F}"/>
              </a:ext>
            </a:extLst>
          </p:cNvPr>
          <p:cNvGrpSpPr/>
          <p:nvPr/>
        </p:nvGrpSpPr>
        <p:grpSpPr>
          <a:xfrm>
            <a:off x="762000" y="3230180"/>
            <a:ext cx="6809703" cy="15744979"/>
            <a:chOff x="1028700" y="2937910"/>
            <a:chExt cx="7038578" cy="16274169"/>
          </a:xfrm>
        </p:grpSpPr>
        <p:grpSp>
          <p:nvGrpSpPr>
            <p:cNvPr id="3" name="Group 3">
              <a:extLst>
                <a:ext uri="{FF2B5EF4-FFF2-40B4-BE49-F238E27FC236}">
                  <a16:creationId xmlns:a16="http://schemas.microsoft.com/office/drawing/2014/main" id="{4EA27886-B05D-AF7D-D19F-4CD764379A2D}"/>
                </a:ext>
              </a:extLst>
            </p:cNvPr>
            <p:cNvGrpSpPr/>
            <p:nvPr/>
          </p:nvGrpSpPr>
          <p:grpSpPr>
            <a:xfrm>
              <a:off x="1992974" y="5964966"/>
              <a:ext cx="5110029" cy="5110029"/>
              <a:chOff x="0" y="0"/>
              <a:chExt cx="812800" cy="812800"/>
            </a:xfrm>
          </p:grpSpPr>
          <p:sp>
            <p:nvSpPr>
              <p:cNvPr id="4" name="Freeform 4">
                <a:extLst>
                  <a:ext uri="{FF2B5EF4-FFF2-40B4-BE49-F238E27FC236}">
                    <a16:creationId xmlns:a16="http://schemas.microsoft.com/office/drawing/2014/main" id="{25825895-00DC-53A8-9951-D58DA41BE7A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D873"/>
              </a:solidFill>
            </p:spPr>
          </p:sp>
          <p:sp>
            <p:nvSpPr>
              <p:cNvPr id="5" name="TextBox 5">
                <a:extLst>
                  <a:ext uri="{FF2B5EF4-FFF2-40B4-BE49-F238E27FC236}">
                    <a16:creationId xmlns:a16="http://schemas.microsoft.com/office/drawing/2014/main" id="{C67A8BA6-EA29-3C20-AE01-3071F6C4562D}"/>
                  </a:ext>
                </a:extLst>
              </p:cNvPr>
              <p:cNvSpPr txBox="1"/>
              <p:nvPr/>
            </p:nvSpPr>
            <p:spPr>
              <a:xfrm>
                <a:off x="76200" y="19050"/>
                <a:ext cx="660400" cy="71755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a:extLst>
                <a:ext uri="{FF2B5EF4-FFF2-40B4-BE49-F238E27FC236}">
                  <a16:creationId xmlns:a16="http://schemas.microsoft.com/office/drawing/2014/main" id="{D6CA5BF4-5F4B-C83D-B3C0-B5B7DE1A9AAE}"/>
                </a:ext>
              </a:extLst>
            </p:cNvPr>
            <p:cNvSpPr/>
            <p:nvPr/>
          </p:nvSpPr>
          <p:spPr>
            <a:xfrm>
              <a:off x="1028700" y="2937910"/>
              <a:ext cx="7038578" cy="16274169"/>
            </a:xfrm>
            <a:custGeom>
              <a:avLst/>
              <a:gdLst/>
              <a:ahLst/>
              <a:cxnLst/>
              <a:rect l="l" t="t" r="r" b="b"/>
              <a:pathLst>
                <a:path w="7038578" h="16274169">
                  <a:moveTo>
                    <a:pt x="0" y="0"/>
                  </a:moveTo>
                  <a:lnTo>
                    <a:pt x="7038578" y="0"/>
                  </a:lnTo>
                  <a:lnTo>
                    <a:pt x="7038578" y="16274169"/>
                  </a:lnTo>
                  <a:lnTo>
                    <a:pt x="0" y="162741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sp>
        <p:nvSpPr>
          <p:cNvPr id="7" name="Freeform 7">
            <a:extLst>
              <a:ext uri="{FF2B5EF4-FFF2-40B4-BE49-F238E27FC236}">
                <a16:creationId xmlns:a16="http://schemas.microsoft.com/office/drawing/2014/main" id="{C2574BBC-95B4-6A9A-2B81-D61E47B062A0}"/>
              </a:ext>
            </a:extLst>
          </p:cNvPr>
          <p:cNvSpPr/>
          <p:nvPr/>
        </p:nvSpPr>
        <p:spPr>
          <a:xfrm rot="-1296080">
            <a:off x="14481328" y="-41577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8">
            <a:extLst>
              <a:ext uri="{FF2B5EF4-FFF2-40B4-BE49-F238E27FC236}">
                <a16:creationId xmlns:a16="http://schemas.microsoft.com/office/drawing/2014/main" id="{4194CC3F-0821-A2B6-EA76-E50414E05F30}"/>
              </a:ext>
            </a:extLst>
          </p:cNvPr>
          <p:cNvSpPr txBox="1"/>
          <p:nvPr/>
        </p:nvSpPr>
        <p:spPr>
          <a:xfrm>
            <a:off x="7872290" y="1866900"/>
            <a:ext cx="8169441"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NỘI DUNG THỰC HÀNH </a:t>
            </a:r>
          </a:p>
        </p:txBody>
      </p:sp>
      <p:grpSp>
        <p:nvGrpSpPr>
          <p:cNvPr id="13" name="Group 12">
            <a:extLst>
              <a:ext uri="{FF2B5EF4-FFF2-40B4-BE49-F238E27FC236}">
                <a16:creationId xmlns:a16="http://schemas.microsoft.com/office/drawing/2014/main" id="{4229F7D6-A35D-DE1B-72D9-4EDFC6A51D49}"/>
              </a:ext>
            </a:extLst>
          </p:cNvPr>
          <p:cNvGrpSpPr/>
          <p:nvPr/>
        </p:nvGrpSpPr>
        <p:grpSpPr>
          <a:xfrm>
            <a:off x="6991882" y="3411378"/>
            <a:ext cx="9601200" cy="5376303"/>
            <a:chOff x="7102270" y="3500996"/>
            <a:chExt cx="9601200" cy="5376303"/>
          </a:xfrm>
        </p:grpSpPr>
        <p:sp>
          <p:nvSpPr>
            <p:cNvPr id="8" name="Rectangle: Rounded Corners 7">
              <a:extLst>
                <a:ext uri="{FF2B5EF4-FFF2-40B4-BE49-F238E27FC236}">
                  <a16:creationId xmlns:a16="http://schemas.microsoft.com/office/drawing/2014/main" id="{F6FA7E65-A605-1470-EB01-C4F14B714CD5}"/>
                </a:ext>
              </a:extLst>
            </p:cNvPr>
            <p:cNvSpPr/>
            <p:nvPr/>
          </p:nvSpPr>
          <p:spPr>
            <a:xfrm>
              <a:off x="7102270" y="3500996"/>
              <a:ext cx="9601200" cy="5376303"/>
            </a:xfrm>
            <a:prstGeom prst="roundRect">
              <a:avLst>
                <a:gd name="adj" fmla="val 814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BF305003-EF20-F163-C44F-A714C9700995}"/>
                </a:ext>
              </a:extLst>
            </p:cNvPr>
            <p:cNvSpPr txBox="1"/>
            <p:nvPr/>
          </p:nvSpPr>
          <p:spPr>
            <a:xfrm>
              <a:off x="7750119" y="4188949"/>
              <a:ext cx="8305501" cy="411894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Lắp mạch điều khiển 2 đèn sáng luân phiên gồm: nguồn điện, cầu chì, công tắc hai cực, công tắc 3 cực và hai đèn.</a:t>
              </a:r>
            </a:p>
          </p:txBody>
        </p:sp>
      </p:grpSp>
    </p:spTree>
    <p:extLst>
      <p:ext uri="{BB962C8B-B14F-4D97-AF65-F5344CB8AC3E}">
        <p14:creationId xmlns:p14="http://schemas.microsoft.com/office/powerpoint/2010/main" val="3717612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a:extLst>
            <a:ext uri="{FF2B5EF4-FFF2-40B4-BE49-F238E27FC236}">
              <a16:creationId xmlns:a16="http://schemas.microsoft.com/office/drawing/2014/main" id="{B36B3B43-E813-E9E4-2FF2-DF6E8B6D9C3C}"/>
            </a:ext>
          </a:extLst>
        </p:cNvPr>
        <p:cNvGrpSpPr/>
        <p:nvPr/>
      </p:nvGrpSpPr>
      <p:grpSpPr>
        <a:xfrm>
          <a:off x="0" y="0"/>
          <a:ext cx="0" cy="0"/>
          <a:chOff x="0" y="0"/>
          <a:chExt cx="0" cy="0"/>
        </a:xfrm>
      </p:grpSpPr>
      <p:sp>
        <p:nvSpPr>
          <p:cNvPr id="4" name="Freeform 4">
            <a:extLst>
              <a:ext uri="{FF2B5EF4-FFF2-40B4-BE49-F238E27FC236}">
                <a16:creationId xmlns:a16="http://schemas.microsoft.com/office/drawing/2014/main" id="{180C4D14-7D39-9722-5D47-E058961C7ACD}"/>
              </a:ext>
            </a:extLst>
          </p:cNvPr>
          <p:cNvSpPr/>
          <p:nvPr/>
        </p:nvSpPr>
        <p:spPr>
          <a:xfrm rot="-1296080">
            <a:off x="-726694"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AutoShape 10">
            <a:extLst>
              <a:ext uri="{FF2B5EF4-FFF2-40B4-BE49-F238E27FC236}">
                <a16:creationId xmlns:a16="http://schemas.microsoft.com/office/drawing/2014/main" id="{698F0F99-35B1-6576-9582-2F5A9236B3C5}"/>
              </a:ext>
            </a:extLst>
          </p:cNvPr>
          <p:cNvSpPr/>
          <p:nvPr/>
        </p:nvSpPr>
        <p:spPr>
          <a:xfrm>
            <a:off x="9144000" y="9563100"/>
            <a:ext cx="1696332" cy="0"/>
          </a:xfrm>
          <a:prstGeom prst="line">
            <a:avLst/>
          </a:prstGeom>
          <a:ln w="95250" cap="flat">
            <a:solidFill>
              <a:srgbClr val="5E597F"/>
            </a:solidFill>
            <a:prstDash val="solid"/>
            <a:headEnd type="none" w="sm" len="sm"/>
            <a:tailEnd type="triangle" w="lg" len="med"/>
          </a:ln>
        </p:spPr>
      </p:sp>
      <p:sp>
        <p:nvSpPr>
          <p:cNvPr id="15" name="Oval 14">
            <a:extLst>
              <a:ext uri="{FF2B5EF4-FFF2-40B4-BE49-F238E27FC236}">
                <a16:creationId xmlns:a16="http://schemas.microsoft.com/office/drawing/2014/main" id="{2A8A2EDB-3663-9769-010E-3E9639FA1D4E}"/>
              </a:ext>
            </a:extLst>
          </p:cNvPr>
          <p:cNvSpPr/>
          <p:nvPr/>
        </p:nvSpPr>
        <p:spPr>
          <a:xfrm>
            <a:off x="-857250" y="-423160"/>
            <a:ext cx="1905000" cy="1905000"/>
          </a:xfrm>
          <a:prstGeom prst="ellipse">
            <a:avLst/>
          </a:prstGeom>
          <a:solidFill>
            <a:srgbClr val="86BE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D9FE16E-E426-7A59-553B-36DDCF6B0F5F}"/>
              </a:ext>
            </a:extLst>
          </p:cNvPr>
          <p:cNvSpPr/>
          <p:nvPr/>
        </p:nvSpPr>
        <p:spPr>
          <a:xfrm>
            <a:off x="4108640" y="-790575"/>
            <a:ext cx="1905000" cy="1905000"/>
          </a:xfrm>
          <a:prstGeom prst="ellipse">
            <a:avLst/>
          </a:prstGeom>
          <a:solidFill>
            <a:srgbClr val="ABD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4E634D2-A91A-9BF5-CE2A-14B21A39BA85}"/>
              </a:ext>
            </a:extLst>
          </p:cNvPr>
          <p:cNvSpPr/>
          <p:nvPr/>
        </p:nvSpPr>
        <p:spPr>
          <a:xfrm>
            <a:off x="-952500" y="4191000"/>
            <a:ext cx="1905000" cy="1905000"/>
          </a:xfrm>
          <a:prstGeom prst="ellipse">
            <a:avLst/>
          </a:prstGeom>
          <a:solidFill>
            <a:srgbClr val="F8D6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F8C1633-35E1-7C25-5811-CDB7730D5B23}"/>
              </a:ext>
            </a:extLst>
          </p:cNvPr>
          <p:cNvSpPr/>
          <p:nvPr/>
        </p:nvSpPr>
        <p:spPr>
          <a:xfrm>
            <a:off x="17068800" y="4682971"/>
            <a:ext cx="1905000" cy="1905000"/>
          </a:xfrm>
          <a:prstGeom prst="ellipse">
            <a:avLst/>
          </a:prstGeom>
          <a:solidFill>
            <a:srgbClr val="86BE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6B02079-5B12-A2F7-ABE5-746979CDB03E}"/>
              </a:ext>
            </a:extLst>
          </p:cNvPr>
          <p:cNvSpPr/>
          <p:nvPr/>
        </p:nvSpPr>
        <p:spPr>
          <a:xfrm>
            <a:off x="12115800" y="9210675"/>
            <a:ext cx="1905000" cy="1905000"/>
          </a:xfrm>
          <a:prstGeom prst="ellipse">
            <a:avLst/>
          </a:prstGeom>
          <a:solidFill>
            <a:srgbClr val="ABD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D2A50D1-1321-B6F7-FAC0-296A5EFE426B}"/>
              </a:ext>
            </a:extLst>
          </p:cNvPr>
          <p:cNvSpPr/>
          <p:nvPr/>
        </p:nvSpPr>
        <p:spPr>
          <a:xfrm>
            <a:off x="12649200" y="-800100"/>
            <a:ext cx="1905000" cy="1905000"/>
          </a:xfrm>
          <a:prstGeom prst="ellipse">
            <a:avLst/>
          </a:prstGeom>
          <a:solidFill>
            <a:srgbClr val="F8D6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11649D3-887C-CBBF-2A4D-5759FA5D8FF1}"/>
              </a:ext>
            </a:extLst>
          </p:cNvPr>
          <p:cNvSpPr/>
          <p:nvPr/>
        </p:nvSpPr>
        <p:spPr>
          <a:xfrm>
            <a:off x="-762000" y="8801100"/>
            <a:ext cx="1905000" cy="1905000"/>
          </a:xfrm>
          <a:prstGeom prst="ellipse">
            <a:avLst/>
          </a:prstGeom>
          <a:solidFill>
            <a:srgbClr val="86BE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260E4E9-12A0-0937-96B7-53B2858C507C}"/>
              </a:ext>
            </a:extLst>
          </p:cNvPr>
          <p:cNvGrpSpPr/>
          <p:nvPr/>
        </p:nvGrpSpPr>
        <p:grpSpPr>
          <a:xfrm>
            <a:off x="552450" y="1770783"/>
            <a:ext cx="17183099" cy="7182717"/>
            <a:chOff x="666750" y="2933705"/>
            <a:chExt cx="17183099" cy="5172970"/>
          </a:xfrm>
        </p:grpSpPr>
        <p:sp>
          <p:nvSpPr>
            <p:cNvPr id="22" name="Rectangle: Rounded Corners 21">
              <a:extLst>
                <a:ext uri="{FF2B5EF4-FFF2-40B4-BE49-F238E27FC236}">
                  <a16:creationId xmlns:a16="http://schemas.microsoft.com/office/drawing/2014/main" id="{AF3484A7-C3E2-A047-37EE-E8E3B938C643}"/>
                </a:ext>
              </a:extLst>
            </p:cNvPr>
            <p:cNvSpPr/>
            <p:nvPr/>
          </p:nvSpPr>
          <p:spPr>
            <a:xfrm>
              <a:off x="1143000" y="2933705"/>
              <a:ext cx="16230600" cy="5172970"/>
            </a:xfrm>
            <a:prstGeom prst="roundRect">
              <a:avLst>
                <a:gd name="adj" fmla="val 8381"/>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0" b="1">
                <a:solidFill>
                  <a:srgbClr val="B58307"/>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747A075-97C5-4A41-9A2A-C2E031716E76}"/>
                </a:ext>
              </a:extLst>
            </p:cNvPr>
            <p:cNvSpPr txBox="1"/>
            <p:nvPr/>
          </p:nvSpPr>
          <p:spPr>
            <a:xfrm>
              <a:off x="666750" y="3441960"/>
              <a:ext cx="17183099" cy="413118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8500" b="1" i="0" u="none" strike="noStrike" kern="1200" cap="none" spc="0" normalizeH="0" baseline="0" noProof="0">
                  <a:ln>
                    <a:noFill/>
                  </a:ln>
                  <a:solidFill>
                    <a:srgbClr val="B58307"/>
                  </a:solidFill>
                  <a:effectLst/>
                  <a:uLnTx/>
                  <a:uFillTx/>
                  <a:latin typeface="Arial" panose="020B0604020202020204" pitchFamily="34" charset="0"/>
                  <a:ea typeface="+mn-ea"/>
                  <a:cs typeface="Arial" panose="020B0604020202020204" pitchFamily="34" charset="0"/>
                </a:rPr>
                <a:t>BÀI 6.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8500" b="1" i="0" u="none" strike="noStrike" kern="1200" cap="none" spc="0" normalizeH="0" baseline="0" noProof="0">
                  <a:ln>
                    <a:noFill/>
                  </a:ln>
                  <a:solidFill>
                    <a:srgbClr val="B58307"/>
                  </a:solidFill>
                  <a:effectLst/>
                  <a:uLnTx/>
                  <a:uFillTx/>
                  <a:latin typeface="Arial" panose="020B0604020202020204" pitchFamily="34" charset="0"/>
                  <a:ea typeface="+mn-ea"/>
                  <a:cs typeface="Arial" panose="020B0604020202020204" pitchFamily="34" charset="0"/>
                </a:rPr>
                <a:t>THỰC HÀNH: LẮP ĐẶT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8500" b="1" i="0" u="none" strike="noStrike" kern="1200" cap="none" spc="0" normalizeH="0" baseline="0" noProof="0">
                  <a:ln>
                    <a:noFill/>
                  </a:ln>
                  <a:solidFill>
                    <a:srgbClr val="B58307"/>
                  </a:solidFill>
                  <a:effectLst/>
                  <a:uLnTx/>
                  <a:uFillTx/>
                  <a:latin typeface="Arial" panose="020B0604020202020204" pitchFamily="34" charset="0"/>
                  <a:ea typeface="+mn-ea"/>
                  <a:cs typeface="Arial" panose="020B0604020202020204" pitchFamily="34" charset="0"/>
                </a:rPr>
                <a:t>MẠNG ĐIỆN TRONG NHÀ</a:t>
              </a:r>
              <a:endParaRPr lang="en-US" sz="8500" b="1">
                <a:solidFill>
                  <a:srgbClr val="B58307"/>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99215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C01E10-7DA2-90A5-0AE8-4B56E2FE2D3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D2D4B1C-31AD-2F15-D883-B24454BDA4AB}"/>
              </a:ext>
            </a:extLst>
          </p:cNvPr>
          <p:cNvSpPr/>
          <p:nvPr/>
        </p:nvSpPr>
        <p:spPr>
          <a:xfrm>
            <a:off x="381000" y="495300"/>
            <a:ext cx="17526000" cy="990600"/>
          </a:xfrm>
          <a:prstGeom prst="rect">
            <a:avLst/>
          </a:prstGeom>
          <a:solidFill>
            <a:srgbClr val="ABD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Các bước thực hiện </a:t>
            </a:r>
          </a:p>
        </p:txBody>
      </p:sp>
      <p:grpSp>
        <p:nvGrpSpPr>
          <p:cNvPr id="11" name="Group 10">
            <a:extLst>
              <a:ext uri="{FF2B5EF4-FFF2-40B4-BE49-F238E27FC236}">
                <a16:creationId xmlns:a16="http://schemas.microsoft.com/office/drawing/2014/main" id="{A4D3A973-50AE-4206-62BA-8C3545E5FE51}"/>
              </a:ext>
            </a:extLst>
          </p:cNvPr>
          <p:cNvGrpSpPr/>
          <p:nvPr/>
        </p:nvGrpSpPr>
        <p:grpSpPr>
          <a:xfrm>
            <a:off x="685800" y="1943100"/>
            <a:ext cx="10515600" cy="914400"/>
            <a:chOff x="1447800" y="3086100"/>
            <a:chExt cx="10515600" cy="914400"/>
          </a:xfrm>
        </p:grpSpPr>
        <p:sp>
          <p:nvSpPr>
            <p:cNvPr id="8" name="Oval 7">
              <a:extLst>
                <a:ext uri="{FF2B5EF4-FFF2-40B4-BE49-F238E27FC236}">
                  <a16:creationId xmlns:a16="http://schemas.microsoft.com/office/drawing/2014/main" id="{61F0D9DD-583A-6AB8-4DE2-DCBAB946E1AF}"/>
                </a:ext>
              </a:extLst>
            </p:cNvPr>
            <p:cNvSpPr/>
            <p:nvPr/>
          </p:nvSpPr>
          <p:spPr>
            <a:xfrm>
              <a:off x="1447800" y="3086100"/>
              <a:ext cx="914400" cy="914400"/>
            </a:xfrm>
            <a:prstGeom prst="ellipse">
              <a:avLst/>
            </a:prstGeom>
            <a:solidFill>
              <a:srgbClr val="F8D682"/>
            </a:solidFill>
            <a:ln>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10" name="TextBox 9">
              <a:extLst>
                <a:ext uri="{FF2B5EF4-FFF2-40B4-BE49-F238E27FC236}">
                  <a16:creationId xmlns:a16="http://schemas.microsoft.com/office/drawing/2014/main" id="{F7BAF346-63DA-3A1C-5FA6-5348434F67D6}"/>
                </a:ext>
              </a:extLst>
            </p:cNvPr>
            <p:cNvSpPr txBox="1"/>
            <p:nvPr/>
          </p:nvSpPr>
          <p:spPr>
            <a:xfrm>
              <a:off x="2819400" y="3189357"/>
              <a:ext cx="9144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Tìm hiểu sơ đồ nguyên lí </a:t>
              </a:r>
              <a:endParaRPr kumimoji="0" lang="en-US" sz="40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AAE72BA8-060E-B28C-C322-568A876BAAEB}"/>
              </a:ext>
            </a:extLst>
          </p:cNvPr>
          <p:cNvGrpSpPr/>
          <p:nvPr/>
        </p:nvGrpSpPr>
        <p:grpSpPr>
          <a:xfrm>
            <a:off x="533400" y="3086100"/>
            <a:ext cx="9144000" cy="6961680"/>
            <a:chOff x="709612" y="3184316"/>
            <a:chExt cx="9144000" cy="6961680"/>
          </a:xfrm>
        </p:grpSpPr>
        <p:sp>
          <p:nvSpPr>
            <p:cNvPr id="14" name="TextBox 13">
              <a:extLst>
                <a:ext uri="{FF2B5EF4-FFF2-40B4-BE49-F238E27FC236}">
                  <a16:creationId xmlns:a16="http://schemas.microsoft.com/office/drawing/2014/main" id="{955736F5-31B8-0368-6A2B-8EB5CD6A3B80}"/>
                </a:ext>
              </a:extLst>
            </p:cNvPr>
            <p:cNvSpPr txBox="1"/>
            <p:nvPr/>
          </p:nvSpPr>
          <p:spPr>
            <a:xfrm>
              <a:off x="709612" y="8743240"/>
              <a:ext cx="9144000" cy="140275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000" b="1" i="1" u="none" strike="noStrike" kern="1200" cap="none" spc="0" normalizeH="0" baseline="0" noProof="0">
                  <a:ln>
                    <a:noFill/>
                  </a:ln>
                  <a:solidFill>
                    <a:prstClr val="black"/>
                  </a:solidFill>
                  <a:effectLst/>
                  <a:uLnTx/>
                  <a:uFillTx/>
                  <a:latin typeface="Arial" panose="020B0604020202020204" pitchFamily="34" charset="0"/>
                  <a:ea typeface="+mn-ea"/>
                  <a:cs typeface="+mn-cs"/>
                </a:rPr>
                <a:t>Hình 6.</a:t>
              </a:r>
              <a:r>
                <a:rPr kumimoji="0" lang="en-US" sz="3000" b="1" i="1" u="none" strike="noStrike" kern="1200" cap="none" spc="0" normalizeH="0" baseline="0" noProof="0">
                  <a:ln>
                    <a:noFill/>
                  </a:ln>
                  <a:solidFill>
                    <a:prstClr val="black"/>
                  </a:solidFill>
                  <a:effectLst/>
                  <a:uLnTx/>
                  <a:uFillTx/>
                  <a:latin typeface="Arial" panose="020B0604020202020204" pitchFamily="34" charset="0"/>
                  <a:ea typeface="+mn-ea"/>
                  <a:cs typeface="+mn-cs"/>
                </a:rPr>
                <a:t>8</a:t>
              </a:r>
              <a:r>
                <a:rPr kumimoji="0" lang="vi-VN" sz="3000" b="1" i="1"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vi-VN" sz="3000" b="0" i="1" u="none" strike="noStrike" kern="1200" cap="none" spc="0" normalizeH="0" baseline="0" noProof="0">
                  <a:ln>
                    <a:noFill/>
                  </a:ln>
                  <a:solidFill>
                    <a:prstClr val="black"/>
                  </a:solidFill>
                  <a:effectLst/>
                  <a:uLnTx/>
                  <a:uFillTx/>
                  <a:latin typeface="Arial" panose="020B0604020202020204" pitchFamily="34" charset="0"/>
                  <a:ea typeface="+mn-ea"/>
                  <a:cs typeface="+mn-cs"/>
                </a:rPr>
                <a:t>Sơ đồ nguyên lí mạch điều khiển hai đèn sáng luân phiên</a:t>
              </a:r>
              <a:endParaRPr kumimoji="0" lang="en-US" sz="3000" b="0" i="1"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FCC58977-B355-4D14-B1F0-7A0D4ED12B0D}"/>
                </a:ext>
              </a:extLst>
            </p:cNvPr>
            <p:cNvPicPr>
              <a:picLocks noChangeAspect="1"/>
            </p:cNvPicPr>
            <p:nvPr/>
          </p:nvPicPr>
          <p:blipFill>
            <a:blip r:embed="rId2"/>
            <a:stretch>
              <a:fillRect/>
            </a:stretch>
          </p:blipFill>
          <p:spPr>
            <a:xfrm>
              <a:off x="1319212" y="3184316"/>
              <a:ext cx="7681913" cy="5544637"/>
            </a:xfrm>
            <a:prstGeom prst="rect">
              <a:avLst/>
            </a:prstGeom>
            <a:noFill/>
            <a:ln>
              <a:noFill/>
            </a:ln>
          </p:spPr>
        </p:pic>
      </p:grpSp>
      <p:sp>
        <p:nvSpPr>
          <p:cNvPr id="9" name="TextBox 8">
            <a:extLst>
              <a:ext uri="{FF2B5EF4-FFF2-40B4-BE49-F238E27FC236}">
                <a16:creationId xmlns:a16="http://schemas.microsoft.com/office/drawing/2014/main" id="{90329DAC-832A-58E4-04C6-64F8C8E8B038}"/>
              </a:ext>
            </a:extLst>
          </p:cNvPr>
          <p:cNvSpPr txBox="1"/>
          <p:nvPr/>
        </p:nvSpPr>
        <p:spPr>
          <a:xfrm>
            <a:off x="9320212" y="2628900"/>
            <a:ext cx="8434388" cy="7001276"/>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en-US" sz="3800">
                <a:latin typeface="Arial" panose="020B0604020202020204" pitchFamily="34" charset="0"/>
                <a:cs typeface="Arial" panose="020B0604020202020204" pitchFamily="34" charset="0"/>
              </a:rPr>
              <a:t>Thành phần: nguồn điện, cầu chì, công tắc hai cực, công tắc bao cực và hai đèn.</a:t>
            </a:r>
          </a:p>
          <a:p>
            <a:pPr marL="571500" indent="-571500" algn="just">
              <a:lnSpc>
                <a:spcPct val="150000"/>
              </a:lnSpc>
              <a:buFont typeface="Arial" panose="020B0604020202020204" pitchFamily="34" charset="0"/>
              <a:buChar char="•"/>
            </a:pPr>
            <a:r>
              <a:rPr lang="en-US" sz="3800">
                <a:latin typeface="Arial" panose="020B0604020202020204" pitchFamily="34" charset="0"/>
                <a:cs typeface="Arial" panose="020B0604020202020204" pitchFamily="34" charset="0"/>
              </a:rPr>
              <a:t>Công tắc ba cực nối tiếp với mỗi đèn để điều khiển các đèn sán luân phiên, công tắc hai cực nối với công tắc ba cực để tắt cả hai đèn. Cầu chì để bảo vệ mạch điện.</a:t>
            </a:r>
          </a:p>
        </p:txBody>
      </p:sp>
    </p:spTree>
    <p:extLst>
      <p:ext uri="{BB962C8B-B14F-4D97-AF65-F5344CB8AC3E}">
        <p14:creationId xmlns:p14="http://schemas.microsoft.com/office/powerpoint/2010/main" val="265669879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C01E10-7DA2-90A5-0AE8-4B56E2FE2D33}"/>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189CD5E1-FA37-5C73-4E38-2FEB29E325A4}"/>
              </a:ext>
            </a:extLst>
          </p:cNvPr>
          <p:cNvGrpSpPr/>
          <p:nvPr/>
        </p:nvGrpSpPr>
        <p:grpSpPr>
          <a:xfrm>
            <a:off x="685800" y="800100"/>
            <a:ext cx="10515600" cy="914400"/>
            <a:chOff x="1447800" y="3086100"/>
            <a:chExt cx="10515600" cy="914400"/>
          </a:xfrm>
        </p:grpSpPr>
        <p:sp>
          <p:nvSpPr>
            <p:cNvPr id="4" name="Oval 3">
              <a:extLst>
                <a:ext uri="{FF2B5EF4-FFF2-40B4-BE49-F238E27FC236}">
                  <a16:creationId xmlns:a16="http://schemas.microsoft.com/office/drawing/2014/main" id="{A9BC93D5-6F17-3CE3-50EC-9B2461381E26}"/>
                </a:ext>
              </a:extLst>
            </p:cNvPr>
            <p:cNvSpPr/>
            <p:nvPr/>
          </p:nvSpPr>
          <p:spPr>
            <a:xfrm>
              <a:off x="1447800" y="3086100"/>
              <a:ext cx="914400" cy="914400"/>
            </a:xfrm>
            <a:prstGeom prst="ellipse">
              <a:avLst/>
            </a:prstGeom>
            <a:solidFill>
              <a:srgbClr val="F8D682"/>
            </a:solidFill>
            <a:ln>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5" name="TextBox 4">
              <a:extLst>
                <a:ext uri="{FF2B5EF4-FFF2-40B4-BE49-F238E27FC236}">
                  <a16:creationId xmlns:a16="http://schemas.microsoft.com/office/drawing/2014/main" id="{872D6757-E8C1-FA02-5895-5D23CA0B47A9}"/>
                </a:ext>
              </a:extLst>
            </p:cNvPr>
            <p:cNvSpPr txBox="1"/>
            <p:nvPr/>
          </p:nvSpPr>
          <p:spPr>
            <a:xfrm>
              <a:off x="2819400" y="3189357"/>
              <a:ext cx="9144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Vẽ sơ đồ lắp đặt </a:t>
              </a:r>
              <a:endParaRPr kumimoji="0" lang="en-US" sz="40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17CA9941-4BB9-1453-D73A-879E0AE7D483}"/>
              </a:ext>
            </a:extLst>
          </p:cNvPr>
          <p:cNvGrpSpPr/>
          <p:nvPr/>
        </p:nvGrpSpPr>
        <p:grpSpPr>
          <a:xfrm>
            <a:off x="685800" y="2476500"/>
            <a:ext cx="9144000" cy="7265179"/>
            <a:chOff x="533400" y="2481477"/>
            <a:chExt cx="9144000" cy="7265179"/>
          </a:xfrm>
        </p:grpSpPr>
        <p:pic>
          <p:nvPicPr>
            <p:cNvPr id="14" name="Picture 13">
              <a:extLst>
                <a:ext uri="{FF2B5EF4-FFF2-40B4-BE49-F238E27FC236}">
                  <a16:creationId xmlns:a16="http://schemas.microsoft.com/office/drawing/2014/main" id="{06F5532A-A160-D02F-B213-46EC5DB098CF}"/>
                </a:ext>
              </a:extLst>
            </p:cNvPr>
            <p:cNvPicPr>
              <a:picLocks noChangeAspect="1"/>
            </p:cNvPicPr>
            <p:nvPr/>
          </p:nvPicPr>
          <p:blipFill>
            <a:blip r:embed="rId2"/>
            <a:stretch>
              <a:fillRect/>
            </a:stretch>
          </p:blipFill>
          <p:spPr>
            <a:xfrm>
              <a:off x="685800" y="2481477"/>
              <a:ext cx="8915400" cy="5405223"/>
            </a:xfrm>
            <a:prstGeom prst="rect">
              <a:avLst/>
            </a:prstGeom>
            <a:noFill/>
            <a:ln>
              <a:noFill/>
            </a:ln>
          </p:spPr>
        </p:pic>
        <p:sp>
          <p:nvSpPr>
            <p:cNvPr id="15" name="TextBox 14">
              <a:extLst>
                <a:ext uri="{FF2B5EF4-FFF2-40B4-BE49-F238E27FC236}">
                  <a16:creationId xmlns:a16="http://schemas.microsoft.com/office/drawing/2014/main" id="{615A1721-FB41-E184-054A-D839F6B8AFD8}"/>
                </a:ext>
              </a:extLst>
            </p:cNvPr>
            <p:cNvSpPr txBox="1"/>
            <p:nvPr/>
          </p:nvSpPr>
          <p:spPr>
            <a:xfrm>
              <a:off x="533400" y="8343900"/>
              <a:ext cx="9144000" cy="140275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000" b="1" i="1" u="none" strike="noStrike" kern="1200" cap="none" spc="0" normalizeH="0" baseline="0" noProof="0">
                  <a:ln>
                    <a:noFill/>
                  </a:ln>
                  <a:solidFill>
                    <a:prstClr val="black"/>
                  </a:solidFill>
                  <a:effectLst/>
                  <a:uLnTx/>
                  <a:uFillTx/>
                  <a:latin typeface="Arial" panose="020B0604020202020204" pitchFamily="34" charset="0"/>
                  <a:ea typeface="+mn-ea"/>
                  <a:cs typeface="+mn-cs"/>
                </a:rPr>
                <a:t>Hình 6.</a:t>
              </a:r>
              <a:r>
                <a:rPr lang="en-US" sz="3000" b="1" i="1">
                  <a:solidFill>
                    <a:prstClr val="black"/>
                  </a:solidFill>
                  <a:latin typeface="Arial" panose="020B0604020202020204" pitchFamily="34" charset="0"/>
                </a:rPr>
                <a:t>9</a:t>
              </a:r>
              <a:r>
                <a:rPr kumimoji="0" lang="vi-VN" sz="3000" b="1" i="1"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vi-VN" sz="3000" b="0" i="1" u="none" strike="noStrike" kern="1200" cap="none" spc="0" normalizeH="0" baseline="0" noProof="0">
                  <a:ln>
                    <a:noFill/>
                  </a:ln>
                  <a:solidFill>
                    <a:prstClr val="black"/>
                  </a:solidFill>
                  <a:effectLst/>
                  <a:uLnTx/>
                  <a:uFillTx/>
                  <a:latin typeface="Arial" panose="020B0604020202020204" pitchFamily="34" charset="0"/>
                  <a:ea typeface="+mn-ea"/>
                  <a:cs typeface="+mn-cs"/>
                </a:rPr>
                <a:t>Sơ đồ lắp đặt mạch điện đi</a:t>
              </a:r>
              <a:r>
                <a:rPr kumimoji="0" lang="en-US" sz="3000" b="0" i="1" u="none" strike="noStrike" kern="1200" cap="none" spc="0" normalizeH="0" baseline="0" noProof="0">
                  <a:ln>
                    <a:noFill/>
                  </a:ln>
                  <a:solidFill>
                    <a:prstClr val="black"/>
                  </a:solidFill>
                  <a:effectLst/>
                  <a:uLnTx/>
                  <a:uFillTx/>
                  <a:latin typeface="Arial" panose="020B0604020202020204" pitchFamily="34" charset="0"/>
                  <a:ea typeface="+mn-ea"/>
                  <a:cs typeface="+mn-cs"/>
                </a:rPr>
                <a:t>ề</a:t>
              </a:r>
              <a:r>
                <a:rPr kumimoji="0" lang="vi-VN" sz="3000" b="0" i="1" u="none" strike="noStrike" kern="1200" cap="none" spc="0" normalizeH="0" baseline="0" noProof="0">
                  <a:ln>
                    <a:noFill/>
                  </a:ln>
                  <a:solidFill>
                    <a:prstClr val="black"/>
                  </a:solidFill>
                  <a:effectLst/>
                  <a:uLnTx/>
                  <a:uFillTx/>
                  <a:latin typeface="Arial" panose="020B0604020202020204" pitchFamily="34" charset="0"/>
                  <a:ea typeface="+mn-ea"/>
                  <a:cs typeface="+mn-cs"/>
                </a:rPr>
                <a:t>u khiển hai đèn sáng luân phiên</a:t>
              </a:r>
              <a:endParaRPr kumimoji="0" lang="en-US" sz="3000" b="0" i="1" u="none" strike="noStrike" kern="1200" cap="none" spc="0" normalizeH="0" baseline="0" noProof="0">
                <a:ln>
                  <a:noFill/>
                </a:ln>
                <a:solidFill>
                  <a:prstClr val="black"/>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id="{CF39891A-DE24-E260-7F2C-B8DC9CA47E2A}"/>
              </a:ext>
            </a:extLst>
          </p:cNvPr>
          <p:cNvSpPr txBox="1"/>
          <p:nvPr/>
        </p:nvSpPr>
        <p:spPr>
          <a:xfrm>
            <a:off x="10363200" y="2994218"/>
            <a:ext cx="7162800" cy="4369786"/>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en-US" sz="3800">
                <a:latin typeface="Arial" panose="020B0604020202020204" pitchFamily="34" charset="0"/>
                <a:cs typeface="Arial" panose="020B0604020202020204" pitchFamily="34" charset="0"/>
              </a:rPr>
              <a:t>Trên bảng điện vẽ cầu chì, công tắc hai cực và công tắc ba cực.</a:t>
            </a:r>
          </a:p>
          <a:p>
            <a:pPr marL="571500" indent="-571500" algn="just">
              <a:lnSpc>
                <a:spcPct val="150000"/>
              </a:lnSpc>
              <a:buFont typeface="Arial" panose="020B0604020202020204" pitchFamily="34" charset="0"/>
              <a:buChar char="•"/>
            </a:pPr>
            <a:r>
              <a:rPr lang="en-US" sz="3800">
                <a:latin typeface="Arial" panose="020B0604020202020204" pitchFamily="34" charset="0"/>
                <a:cs typeface="Arial" panose="020B0604020202020204" pitchFamily="34" charset="0"/>
              </a:rPr>
              <a:t>Vẽ công tắc bóng đèn.</a:t>
            </a:r>
          </a:p>
          <a:p>
            <a:pPr marL="571500" indent="-571500" algn="just">
              <a:lnSpc>
                <a:spcPct val="150000"/>
              </a:lnSpc>
              <a:buFont typeface="Arial" panose="020B0604020202020204" pitchFamily="34" charset="0"/>
              <a:buChar char="•"/>
            </a:pPr>
            <a:r>
              <a:rPr lang="en-US" sz="3800">
                <a:latin typeface="Arial" panose="020B0604020202020204" pitchFamily="34" charset="0"/>
                <a:cs typeface="Arial" panose="020B0604020202020204" pitchFamily="34" charset="0"/>
              </a:rPr>
              <a:t>Vẽ dây dẫn nối các thiết bị.</a:t>
            </a:r>
          </a:p>
        </p:txBody>
      </p:sp>
    </p:spTree>
    <p:extLst>
      <p:ext uri="{BB962C8B-B14F-4D97-AF65-F5344CB8AC3E}">
        <p14:creationId xmlns:p14="http://schemas.microsoft.com/office/powerpoint/2010/main" val="200569104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C01E10-7DA2-90A5-0AE8-4B56E2FE2D33}"/>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189CD5E1-FA37-5C73-4E38-2FEB29E325A4}"/>
              </a:ext>
            </a:extLst>
          </p:cNvPr>
          <p:cNvGrpSpPr/>
          <p:nvPr/>
        </p:nvGrpSpPr>
        <p:grpSpPr>
          <a:xfrm>
            <a:off x="685800" y="583421"/>
            <a:ext cx="13106400" cy="914400"/>
            <a:chOff x="1447800" y="3086100"/>
            <a:chExt cx="13106400" cy="914400"/>
          </a:xfrm>
        </p:grpSpPr>
        <p:sp>
          <p:nvSpPr>
            <p:cNvPr id="4" name="Oval 3">
              <a:extLst>
                <a:ext uri="{FF2B5EF4-FFF2-40B4-BE49-F238E27FC236}">
                  <a16:creationId xmlns:a16="http://schemas.microsoft.com/office/drawing/2014/main" id="{A9BC93D5-6F17-3CE3-50EC-9B2461381E26}"/>
                </a:ext>
              </a:extLst>
            </p:cNvPr>
            <p:cNvSpPr/>
            <p:nvPr/>
          </p:nvSpPr>
          <p:spPr>
            <a:xfrm>
              <a:off x="1447800" y="3086100"/>
              <a:ext cx="914400" cy="914400"/>
            </a:xfrm>
            <a:prstGeom prst="ellipse">
              <a:avLst/>
            </a:prstGeom>
            <a:solidFill>
              <a:srgbClr val="F8D682"/>
            </a:solidFill>
            <a:ln>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5" name="TextBox 4">
              <a:extLst>
                <a:ext uri="{FF2B5EF4-FFF2-40B4-BE49-F238E27FC236}">
                  <a16:creationId xmlns:a16="http://schemas.microsoft.com/office/drawing/2014/main" id="{872D6757-E8C1-FA02-5895-5D23CA0B47A9}"/>
                </a:ext>
              </a:extLst>
            </p:cNvPr>
            <p:cNvSpPr txBox="1"/>
            <p:nvPr/>
          </p:nvSpPr>
          <p:spPr>
            <a:xfrm>
              <a:off x="2819400" y="3189357"/>
              <a:ext cx="117348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Dự trù vật liệu, thiết bị và dụng cụ cho lắp đặt</a:t>
              </a:r>
              <a:endParaRPr kumimoji="0" lang="en-US" sz="40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TextBox 14">
            <a:extLst>
              <a:ext uri="{FF2B5EF4-FFF2-40B4-BE49-F238E27FC236}">
                <a16:creationId xmlns:a16="http://schemas.microsoft.com/office/drawing/2014/main" id="{615A1721-FB41-E184-054A-D839F6B8AFD8}"/>
              </a:ext>
            </a:extLst>
          </p:cNvPr>
          <p:cNvSpPr txBox="1"/>
          <p:nvPr/>
        </p:nvSpPr>
        <p:spPr>
          <a:xfrm>
            <a:off x="23812" y="9310041"/>
            <a:ext cx="18135600" cy="710259"/>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000" b="1" i="1" u="none" strike="noStrike" kern="1200" cap="none" spc="0" normalizeH="0" baseline="0" noProof="0">
                <a:ln>
                  <a:noFill/>
                </a:ln>
                <a:solidFill>
                  <a:prstClr val="black"/>
                </a:solidFill>
                <a:effectLst/>
                <a:uLnTx/>
                <a:uFillTx/>
                <a:latin typeface="Arial" panose="020B0604020202020204" pitchFamily="34" charset="0"/>
                <a:ea typeface="+mn-ea"/>
                <a:cs typeface="+mn-cs"/>
              </a:rPr>
              <a:t>Bảng 6.3. </a:t>
            </a:r>
            <a:r>
              <a:rPr kumimoji="0" lang="vi-VN" sz="3000" i="1" u="none" strike="noStrike" kern="1200" cap="none" spc="0" normalizeH="0" baseline="0" noProof="0">
                <a:ln>
                  <a:noFill/>
                </a:ln>
                <a:solidFill>
                  <a:prstClr val="black"/>
                </a:solidFill>
                <a:effectLst/>
                <a:uLnTx/>
                <a:uFillTx/>
                <a:latin typeface="Arial" panose="020B0604020202020204" pitchFamily="34" charset="0"/>
                <a:ea typeface="+mn-ea"/>
                <a:cs typeface="+mn-cs"/>
              </a:rPr>
              <a:t>Vật liệu, thiết bị và dụng cụ lắp đặt mạch hai đèn sáng luân phiên </a:t>
            </a:r>
            <a:endParaRPr kumimoji="0" lang="en-US" sz="3000" i="1"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3" name="Table 2">
            <a:extLst>
              <a:ext uri="{FF2B5EF4-FFF2-40B4-BE49-F238E27FC236}">
                <a16:creationId xmlns:a16="http://schemas.microsoft.com/office/drawing/2014/main" id="{D80C275B-9293-40FF-494A-8AEBB1871D5B}"/>
              </a:ext>
            </a:extLst>
          </p:cNvPr>
          <p:cNvGraphicFramePr>
            <a:graphicFrameLocks noGrp="1"/>
          </p:cNvGraphicFramePr>
          <p:nvPr>
            <p:extLst>
              <p:ext uri="{D42A27DB-BD31-4B8C-83A1-F6EECF244321}">
                <p14:modId xmlns:p14="http://schemas.microsoft.com/office/powerpoint/2010/main" val="682382573"/>
              </p:ext>
            </p:extLst>
          </p:nvPr>
        </p:nvGraphicFramePr>
        <p:xfrm>
          <a:off x="266700" y="1638300"/>
          <a:ext cx="17649824" cy="7475209"/>
        </p:xfrm>
        <a:graphic>
          <a:graphicData uri="http://schemas.openxmlformats.org/drawingml/2006/table">
            <a:tbl>
              <a:tblPr firstRow="1" firstCol="1" bandRow="1"/>
              <a:tblGrid>
                <a:gridCol w="2407422">
                  <a:extLst>
                    <a:ext uri="{9D8B030D-6E8A-4147-A177-3AD203B41FA5}">
                      <a16:colId xmlns:a16="http://schemas.microsoft.com/office/drawing/2014/main" val="764237773"/>
                    </a:ext>
                  </a:extLst>
                </a:gridCol>
                <a:gridCol w="9354536">
                  <a:extLst>
                    <a:ext uri="{9D8B030D-6E8A-4147-A177-3AD203B41FA5}">
                      <a16:colId xmlns:a16="http://schemas.microsoft.com/office/drawing/2014/main" val="558447040"/>
                    </a:ext>
                  </a:extLst>
                </a:gridCol>
                <a:gridCol w="2751337">
                  <a:extLst>
                    <a:ext uri="{9D8B030D-6E8A-4147-A177-3AD203B41FA5}">
                      <a16:colId xmlns:a16="http://schemas.microsoft.com/office/drawing/2014/main" val="3277209127"/>
                    </a:ext>
                  </a:extLst>
                </a:gridCol>
                <a:gridCol w="3136529">
                  <a:extLst>
                    <a:ext uri="{9D8B030D-6E8A-4147-A177-3AD203B41FA5}">
                      <a16:colId xmlns:a16="http://schemas.microsoft.com/office/drawing/2014/main" val="3220675428"/>
                    </a:ext>
                  </a:extLst>
                </a:gridCol>
              </a:tblGrid>
              <a:tr h="909309">
                <a:tc>
                  <a:txBody>
                    <a:bodyPr/>
                    <a:lstStyle/>
                    <a:p>
                      <a:pPr marL="0" marR="0" algn="ctr">
                        <a:lnSpc>
                          <a:spcPct val="100000"/>
                        </a:lnSpc>
                        <a:spcBef>
                          <a:spcPts val="0"/>
                        </a:spcBef>
                        <a:spcAft>
                          <a:spcPts val="0"/>
                        </a:spcAft>
                      </a:pPr>
                      <a:r>
                        <a:rPr lang="en-US" sz="3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TT</a:t>
                      </a:r>
                      <a:endParaRPr lang="en-US" sz="3100" b="1">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6BEE1"/>
                    </a:solidFill>
                  </a:tcPr>
                </a:tc>
                <a:tc>
                  <a:txBody>
                    <a:bodyPr/>
                    <a:lstStyle/>
                    <a:p>
                      <a:pPr marL="0" marR="0" algn="ctr">
                        <a:lnSpc>
                          <a:spcPct val="100000"/>
                        </a:lnSpc>
                        <a:spcBef>
                          <a:spcPts val="0"/>
                        </a:spcBef>
                        <a:spcAft>
                          <a:spcPts val="0"/>
                        </a:spcAft>
                      </a:pPr>
                      <a:r>
                        <a:rPr lang="en-US" sz="3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 liệu, thiết bị và dụng cụ</a:t>
                      </a:r>
                      <a:endParaRPr lang="en-US" sz="3100" b="1">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6BEE1"/>
                    </a:solidFill>
                  </a:tcPr>
                </a:tc>
                <a:tc>
                  <a:txBody>
                    <a:bodyPr/>
                    <a:lstStyle/>
                    <a:p>
                      <a:pPr marL="0" marR="0" algn="ctr">
                        <a:lnSpc>
                          <a:spcPct val="100000"/>
                        </a:lnSpc>
                        <a:spcBef>
                          <a:spcPts val="0"/>
                        </a:spcBef>
                        <a:spcAft>
                          <a:spcPts val="0"/>
                        </a:spcAft>
                      </a:pPr>
                      <a:r>
                        <a:rPr lang="en-US" sz="3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 vị</a:t>
                      </a:r>
                      <a:endParaRPr lang="en-US" sz="3100" b="1">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6BEE1"/>
                    </a:solidFill>
                  </a:tcPr>
                </a:tc>
                <a:tc>
                  <a:txBody>
                    <a:bodyPr/>
                    <a:lstStyle/>
                    <a:p>
                      <a:pPr marL="0" marR="0" algn="ctr">
                        <a:lnSpc>
                          <a:spcPct val="100000"/>
                        </a:lnSpc>
                        <a:spcBef>
                          <a:spcPts val="0"/>
                        </a:spcBef>
                        <a:spcAft>
                          <a:spcPts val="0"/>
                        </a:spcAft>
                      </a:pPr>
                      <a:r>
                        <a:rPr lang="en-US" sz="3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 lượng</a:t>
                      </a:r>
                      <a:endParaRPr lang="en-US" sz="3100" b="1">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6BEE1"/>
                    </a:solidFill>
                  </a:tcPr>
                </a:tc>
                <a:extLst>
                  <a:ext uri="{0D108BD9-81ED-4DB2-BD59-A6C34878D82A}">
                    <a16:rowId xmlns:a16="http://schemas.microsoft.com/office/drawing/2014/main" val="1207336630"/>
                  </a:ext>
                </a:extLst>
              </a:tr>
              <a:tr h="596900">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 nhựa 13x18cm</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 </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1350785"/>
                  </a:ext>
                </a:extLst>
              </a:tr>
              <a:tr h="596900">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Công tắc ba cực</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 </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9274399"/>
                  </a:ext>
                </a:extLst>
              </a:tr>
              <a:tr h="596900">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Công tắc hai cực</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 </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95188084"/>
                  </a:ext>
                </a:extLst>
              </a:tr>
              <a:tr h="596900">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Cầu chì</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 </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58940721"/>
                  </a:ext>
                </a:extLst>
              </a:tr>
              <a:tr h="596900">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Bóng đèn và đui đèn</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 </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38477376"/>
                  </a:ext>
                </a:extLst>
              </a:tr>
              <a:tr h="596900">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Phích cắm điện</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 </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68916259"/>
                  </a:ext>
                </a:extLst>
              </a:tr>
              <a:tr h="596900">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Dây dẫn điện mềm</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69810556"/>
                  </a:ext>
                </a:extLst>
              </a:tr>
              <a:tr h="596900">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Ốc vít</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 </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60676516"/>
                  </a:ext>
                </a:extLst>
              </a:tr>
              <a:tr h="596900">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Tua vít</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 </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59525819"/>
                  </a:ext>
                </a:extLst>
              </a:tr>
              <a:tr h="596900">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Kìm tuốt dây</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 </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26150998"/>
                  </a:ext>
                </a:extLst>
              </a:tr>
              <a:tr h="596900">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Kìm cách điện</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 </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3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3100">
                        <a:effectLst/>
                        <a:latin typeface="Arial" panose="020B0604020202020204" pitchFamily="34" charset="0"/>
                        <a:ea typeface="Calibri" panose="020F0502020204030204" pitchFamily="34" charset="0"/>
                        <a:cs typeface="Arial" panose="020B0604020202020204" pitchFamily="34" charset="0"/>
                      </a:endParaRPr>
                    </a:p>
                  </a:txBody>
                  <a:tcPr marL="42684" marR="4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62520197"/>
                  </a:ext>
                </a:extLst>
              </a:tr>
            </a:tbl>
          </a:graphicData>
        </a:graphic>
      </p:graphicFrame>
    </p:spTree>
    <p:extLst>
      <p:ext uri="{BB962C8B-B14F-4D97-AF65-F5344CB8AC3E}">
        <p14:creationId xmlns:p14="http://schemas.microsoft.com/office/powerpoint/2010/main" val="53488410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C01E10-7DA2-90A5-0AE8-4B56E2FE2D33}"/>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189CD5E1-FA37-5C73-4E38-2FEB29E325A4}"/>
              </a:ext>
            </a:extLst>
          </p:cNvPr>
          <p:cNvGrpSpPr/>
          <p:nvPr/>
        </p:nvGrpSpPr>
        <p:grpSpPr>
          <a:xfrm>
            <a:off x="685800" y="571500"/>
            <a:ext cx="13106400" cy="914400"/>
            <a:chOff x="1447800" y="3086100"/>
            <a:chExt cx="13106400" cy="914400"/>
          </a:xfrm>
        </p:grpSpPr>
        <p:sp>
          <p:nvSpPr>
            <p:cNvPr id="4" name="Oval 3">
              <a:extLst>
                <a:ext uri="{FF2B5EF4-FFF2-40B4-BE49-F238E27FC236}">
                  <a16:creationId xmlns:a16="http://schemas.microsoft.com/office/drawing/2014/main" id="{A9BC93D5-6F17-3CE3-50EC-9B2461381E26}"/>
                </a:ext>
              </a:extLst>
            </p:cNvPr>
            <p:cNvSpPr/>
            <p:nvPr/>
          </p:nvSpPr>
          <p:spPr>
            <a:xfrm>
              <a:off x="1447800" y="3086100"/>
              <a:ext cx="914400" cy="914400"/>
            </a:xfrm>
            <a:prstGeom prst="ellipse">
              <a:avLst/>
            </a:prstGeom>
            <a:solidFill>
              <a:srgbClr val="F8D682"/>
            </a:solidFill>
            <a:ln>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5" name="TextBox 4">
              <a:extLst>
                <a:ext uri="{FF2B5EF4-FFF2-40B4-BE49-F238E27FC236}">
                  <a16:creationId xmlns:a16="http://schemas.microsoft.com/office/drawing/2014/main" id="{872D6757-E8C1-FA02-5895-5D23CA0B47A9}"/>
                </a:ext>
              </a:extLst>
            </p:cNvPr>
            <p:cNvSpPr txBox="1"/>
            <p:nvPr/>
          </p:nvSpPr>
          <p:spPr>
            <a:xfrm>
              <a:off x="2819400" y="3189357"/>
              <a:ext cx="117348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Thực hành lắp đặt </a:t>
              </a:r>
              <a:endParaRPr kumimoji="0" lang="en-US" sz="40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9926557B-48D6-38E6-E89F-747628793B7A}"/>
              </a:ext>
            </a:extLst>
          </p:cNvPr>
          <p:cNvGrpSpPr/>
          <p:nvPr/>
        </p:nvGrpSpPr>
        <p:grpSpPr>
          <a:xfrm>
            <a:off x="533400" y="1746474"/>
            <a:ext cx="7086600" cy="7969026"/>
            <a:chOff x="838200" y="1569895"/>
            <a:chExt cx="7086600" cy="7969026"/>
          </a:xfrm>
        </p:grpSpPr>
        <p:pic>
          <p:nvPicPr>
            <p:cNvPr id="6" name="Picture 5">
              <a:extLst>
                <a:ext uri="{FF2B5EF4-FFF2-40B4-BE49-F238E27FC236}">
                  <a16:creationId xmlns:a16="http://schemas.microsoft.com/office/drawing/2014/main" id="{AC31FF92-1A4A-4AFE-64EB-AE5836E8E12D}"/>
                </a:ext>
              </a:extLst>
            </p:cNvPr>
            <p:cNvPicPr>
              <a:picLocks noChangeAspect="1"/>
            </p:cNvPicPr>
            <p:nvPr/>
          </p:nvPicPr>
          <p:blipFill>
            <a:blip r:embed="rId2">
              <a:biLevel thresh="75000"/>
            </a:blip>
            <a:stretch>
              <a:fillRect/>
            </a:stretch>
          </p:blipFill>
          <p:spPr>
            <a:xfrm>
              <a:off x="1752600" y="1569895"/>
              <a:ext cx="5029200" cy="7071515"/>
            </a:xfrm>
            <a:prstGeom prst="rect">
              <a:avLst/>
            </a:prstGeom>
            <a:noFill/>
            <a:ln>
              <a:noFill/>
            </a:ln>
          </p:spPr>
        </p:pic>
        <p:sp>
          <p:nvSpPr>
            <p:cNvPr id="7" name="TextBox 6">
              <a:extLst>
                <a:ext uri="{FF2B5EF4-FFF2-40B4-BE49-F238E27FC236}">
                  <a16:creationId xmlns:a16="http://schemas.microsoft.com/office/drawing/2014/main" id="{F8CED6F2-0504-1BA8-A4E3-695384A1854A}"/>
                </a:ext>
              </a:extLst>
            </p:cNvPr>
            <p:cNvSpPr txBox="1"/>
            <p:nvPr/>
          </p:nvSpPr>
          <p:spPr>
            <a:xfrm>
              <a:off x="838200" y="8828662"/>
              <a:ext cx="7086600" cy="710259"/>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000" b="1" i="1" u="none" strike="noStrike" kern="1200" cap="none" spc="0" normalizeH="0" baseline="0" noProof="0">
                  <a:ln>
                    <a:noFill/>
                  </a:ln>
                  <a:solidFill>
                    <a:prstClr val="black"/>
                  </a:solidFill>
                  <a:effectLst/>
                  <a:uLnTx/>
                  <a:uFillTx/>
                  <a:latin typeface="Arial" panose="020B0604020202020204" pitchFamily="34" charset="0"/>
                  <a:ea typeface="+mn-ea"/>
                  <a:cs typeface="+mn-cs"/>
                </a:rPr>
                <a:t>Hình 6.</a:t>
              </a:r>
              <a:r>
                <a:rPr kumimoji="0" lang="en-US" sz="3000" b="1" i="1" u="none" strike="noStrike" kern="1200" cap="none" spc="0" normalizeH="0" baseline="0" noProof="0">
                  <a:ln>
                    <a:noFill/>
                  </a:ln>
                  <a:solidFill>
                    <a:prstClr val="black"/>
                  </a:solidFill>
                  <a:effectLst/>
                  <a:uLnTx/>
                  <a:uFillTx/>
                  <a:latin typeface="Arial" panose="020B0604020202020204" pitchFamily="34" charset="0"/>
                  <a:ea typeface="+mn-ea"/>
                  <a:cs typeface="+mn-cs"/>
                </a:rPr>
                <a:t>10</a:t>
              </a:r>
              <a:r>
                <a:rPr kumimoji="0" lang="vi-VN" sz="3000" b="1" i="1"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vi-VN" sz="3000" b="0" i="1" u="none" strike="noStrike" kern="1200" cap="none" spc="0" normalizeH="0" baseline="0" noProof="0">
                  <a:ln>
                    <a:noFill/>
                  </a:ln>
                  <a:solidFill>
                    <a:prstClr val="black"/>
                  </a:solidFill>
                  <a:effectLst/>
                  <a:uLnTx/>
                  <a:uFillTx/>
                  <a:latin typeface="Arial" panose="020B0604020202020204" pitchFamily="34" charset="0"/>
                  <a:ea typeface="+mn-ea"/>
                  <a:cs typeface="+mn-cs"/>
                </a:rPr>
                <a:t>Lấy dấu vị trí thiết bị điện</a:t>
              </a:r>
              <a:endParaRPr kumimoji="0" lang="en-US" sz="3000" b="0" i="1"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9">
            <a:extLst>
              <a:ext uri="{FF2B5EF4-FFF2-40B4-BE49-F238E27FC236}">
                <a16:creationId xmlns:a16="http://schemas.microsoft.com/office/drawing/2014/main" id="{A1C4B31E-6D6A-5A86-FAE2-4BD0B28385E3}"/>
              </a:ext>
            </a:extLst>
          </p:cNvPr>
          <p:cNvSpPr txBox="1"/>
          <p:nvPr/>
        </p:nvSpPr>
        <p:spPr>
          <a:xfrm>
            <a:off x="7620000" y="765699"/>
            <a:ext cx="9753600" cy="8755602"/>
          </a:xfrm>
          <a:prstGeom prst="rect">
            <a:avLst/>
          </a:prstGeom>
          <a:noFill/>
        </p:spPr>
        <p:txBody>
          <a:bodyPr wrap="square">
            <a:spAutoFit/>
          </a:bodyPr>
          <a:lstStyle/>
          <a:p>
            <a:pPr marL="571500" indent="-571500" algn="just">
              <a:lnSpc>
                <a:spcPct val="150000"/>
              </a:lnSpc>
              <a:buFontTx/>
              <a:buChar char="-"/>
            </a:pPr>
            <a:r>
              <a:rPr lang="vi-VN" sz="3800"/>
              <a:t>Đánh dấu vị trí của các phần tử trên bảng điện, các lỗ luồn dây điện từ phía sau như bảng nhựa lên mặt trước kết nối với các phân tử.</a:t>
            </a:r>
            <a:endParaRPr lang="en-US" sz="3800"/>
          </a:p>
          <a:p>
            <a:pPr marL="571500" indent="-571500" algn="just">
              <a:lnSpc>
                <a:spcPct val="150000"/>
              </a:lnSpc>
              <a:buFontTx/>
              <a:buChar char="-"/>
            </a:pPr>
            <a:r>
              <a:rPr lang="vi-VN" sz="3800"/>
              <a:t>Tạo các lỗ để luồn dây dẫn điện từ mặt sau bảng điện.</a:t>
            </a:r>
            <a:endParaRPr lang="en-US" sz="3800"/>
          </a:p>
          <a:p>
            <a:pPr marL="571500" indent="-571500" algn="just">
              <a:lnSpc>
                <a:spcPct val="150000"/>
              </a:lnSpc>
              <a:buFontTx/>
              <a:buChar char="-"/>
            </a:pPr>
            <a:r>
              <a:rPr lang="vi-VN" sz="3800"/>
              <a:t>Cắt dây dẫn điện theo độ dài phù hợp với vị trí thiết bị. </a:t>
            </a:r>
            <a:endParaRPr lang="en-US" sz="3800"/>
          </a:p>
          <a:p>
            <a:pPr marL="571500" indent="-571500" algn="just">
              <a:lnSpc>
                <a:spcPct val="150000"/>
              </a:lnSpc>
              <a:buFontTx/>
              <a:buChar char="-"/>
            </a:pPr>
            <a:r>
              <a:rPr lang="vi-VN" sz="3800"/>
              <a:t>Lắp thiết bị vào bảng điện và đấu nối dây dẫn điện vào các thiết bị trên bảng điện.</a:t>
            </a:r>
          </a:p>
        </p:txBody>
      </p:sp>
    </p:spTree>
    <p:extLst>
      <p:ext uri="{BB962C8B-B14F-4D97-AF65-F5344CB8AC3E}">
        <p14:creationId xmlns:p14="http://schemas.microsoft.com/office/powerpoint/2010/main" val="221315871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C01E10-7DA2-90A5-0AE8-4B56E2FE2D33}"/>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189CD5E1-FA37-5C73-4E38-2FEB29E325A4}"/>
              </a:ext>
            </a:extLst>
          </p:cNvPr>
          <p:cNvGrpSpPr/>
          <p:nvPr/>
        </p:nvGrpSpPr>
        <p:grpSpPr>
          <a:xfrm>
            <a:off x="685800" y="571500"/>
            <a:ext cx="13106400" cy="914400"/>
            <a:chOff x="1447800" y="3086100"/>
            <a:chExt cx="13106400" cy="914400"/>
          </a:xfrm>
        </p:grpSpPr>
        <p:sp>
          <p:nvSpPr>
            <p:cNvPr id="4" name="Oval 3">
              <a:extLst>
                <a:ext uri="{FF2B5EF4-FFF2-40B4-BE49-F238E27FC236}">
                  <a16:creationId xmlns:a16="http://schemas.microsoft.com/office/drawing/2014/main" id="{A9BC93D5-6F17-3CE3-50EC-9B2461381E26}"/>
                </a:ext>
              </a:extLst>
            </p:cNvPr>
            <p:cNvSpPr/>
            <p:nvPr/>
          </p:nvSpPr>
          <p:spPr>
            <a:xfrm>
              <a:off x="1447800" y="3086100"/>
              <a:ext cx="914400" cy="914400"/>
            </a:xfrm>
            <a:prstGeom prst="ellipse">
              <a:avLst/>
            </a:prstGeom>
            <a:solidFill>
              <a:srgbClr val="F8D682"/>
            </a:solidFill>
            <a:ln>
              <a:solidFill>
                <a:srgbClr val="5E59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5" name="TextBox 4">
              <a:extLst>
                <a:ext uri="{FF2B5EF4-FFF2-40B4-BE49-F238E27FC236}">
                  <a16:creationId xmlns:a16="http://schemas.microsoft.com/office/drawing/2014/main" id="{872D6757-E8C1-FA02-5895-5D23CA0B47A9}"/>
                </a:ext>
              </a:extLst>
            </p:cNvPr>
            <p:cNvSpPr txBox="1"/>
            <p:nvPr/>
          </p:nvSpPr>
          <p:spPr>
            <a:xfrm>
              <a:off x="2819400" y="3189357"/>
              <a:ext cx="117348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Kiểm tra, thử nghiệm hoạt động của mạng điện</a:t>
              </a:r>
              <a:endParaRPr kumimoji="0" lang="en-US" sz="40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B10F4988-B884-EBA8-4FAC-C7B18261DC08}"/>
              </a:ext>
            </a:extLst>
          </p:cNvPr>
          <p:cNvGrpSpPr/>
          <p:nvPr/>
        </p:nvGrpSpPr>
        <p:grpSpPr>
          <a:xfrm>
            <a:off x="838200" y="2476500"/>
            <a:ext cx="9067800" cy="6781800"/>
            <a:chOff x="685800" y="2400300"/>
            <a:chExt cx="9067800" cy="6781800"/>
          </a:xfrm>
        </p:grpSpPr>
        <p:sp>
          <p:nvSpPr>
            <p:cNvPr id="3" name="Rectangle: Rounded Corners 2">
              <a:extLst>
                <a:ext uri="{FF2B5EF4-FFF2-40B4-BE49-F238E27FC236}">
                  <a16:creationId xmlns:a16="http://schemas.microsoft.com/office/drawing/2014/main" id="{D6D0FE15-79E3-0352-C38D-11844EE24B73}"/>
                </a:ext>
              </a:extLst>
            </p:cNvPr>
            <p:cNvSpPr/>
            <p:nvPr/>
          </p:nvSpPr>
          <p:spPr>
            <a:xfrm>
              <a:off x="685800" y="2400300"/>
              <a:ext cx="9067800" cy="6781800"/>
            </a:xfrm>
            <a:prstGeom prst="roundRect">
              <a:avLst>
                <a:gd name="adj" fmla="val 5712"/>
              </a:avLst>
            </a:prstGeom>
            <a:solidFill>
              <a:srgbClr val="F1EAD8"/>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1C4B31E-6D6A-5A86-FAE2-4BD0B28385E3}"/>
                </a:ext>
              </a:extLst>
            </p:cNvPr>
            <p:cNvSpPr txBox="1"/>
            <p:nvPr/>
          </p:nvSpPr>
          <p:spPr>
            <a:xfrm>
              <a:off x="800100" y="2588128"/>
              <a:ext cx="8839200" cy="6441572"/>
            </a:xfrm>
            <a:prstGeom prst="rect">
              <a:avLst/>
            </a:prstGeom>
            <a:noFill/>
          </p:spPr>
          <p:txBody>
            <a:bodyPr wrap="square">
              <a:spAutoFit/>
            </a:bodyPr>
            <a:lstStyle/>
            <a:p>
              <a:pPr marL="571500" indent="-571500" algn="just">
                <a:lnSpc>
                  <a:spcPct val="150000"/>
                </a:lnSpc>
                <a:buFontTx/>
                <a:buChar char="-"/>
              </a:pPr>
              <a:r>
                <a:rPr lang="vi-VN" sz="4000"/>
                <a:t>Lắp đặt thiết bị và dây dẫn theo đúng sơ đồ lắp đặt.</a:t>
              </a:r>
            </a:p>
            <a:p>
              <a:pPr marL="571500" indent="-571500" algn="just">
                <a:lnSpc>
                  <a:spcPct val="150000"/>
                </a:lnSpc>
                <a:buFontTx/>
                <a:buChar char="-"/>
              </a:pPr>
              <a:r>
                <a:rPr lang="vi-VN" sz="4000"/>
                <a:t>Các mối nối chắc chắn.</a:t>
              </a:r>
            </a:p>
            <a:p>
              <a:pPr marL="571500" indent="-571500" algn="just">
                <a:lnSpc>
                  <a:spcPct val="150000"/>
                </a:lnSpc>
                <a:buFontTx/>
                <a:buChar char="-"/>
              </a:pPr>
              <a:r>
                <a:rPr lang="vi-VN" sz="4000"/>
                <a:t>Bố trí đẹp mắt, gọn gàng.</a:t>
              </a:r>
            </a:p>
            <a:p>
              <a:pPr marL="571500" indent="-571500" algn="just">
                <a:lnSpc>
                  <a:spcPct val="150000"/>
                </a:lnSpc>
                <a:buFontTx/>
                <a:buChar char="-"/>
              </a:pPr>
              <a:r>
                <a:rPr lang="vi-VN" sz="4000"/>
                <a:t>Kết nối nguồn, kiểm tra mạch điện bằng bút thử điện.</a:t>
              </a:r>
            </a:p>
            <a:p>
              <a:pPr marL="571500" indent="-571500" algn="just">
                <a:lnSpc>
                  <a:spcPct val="150000"/>
                </a:lnSpc>
                <a:buFontTx/>
                <a:buChar char="-"/>
              </a:pPr>
              <a:r>
                <a:rPr lang="vi-VN" sz="4000"/>
                <a:t>Vận hành thử mạch điện.</a:t>
              </a:r>
            </a:p>
          </p:txBody>
        </p:sp>
      </p:grpSp>
      <p:sp>
        <p:nvSpPr>
          <p:cNvPr id="11" name="Freeform 12">
            <a:extLst>
              <a:ext uri="{FF2B5EF4-FFF2-40B4-BE49-F238E27FC236}">
                <a16:creationId xmlns:a16="http://schemas.microsoft.com/office/drawing/2014/main" id="{34893579-3510-5358-DF82-BD71748BAB42}"/>
              </a:ext>
            </a:extLst>
          </p:cNvPr>
          <p:cNvSpPr/>
          <p:nvPr/>
        </p:nvSpPr>
        <p:spPr>
          <a:xfrm>
            <a:off x="9867900" y="2500312"/>
            <a:ext cx="8342134" cy="7573962"/>
          </a:xfrm>
          <a:custGeom>
            <a:avLst/>
            <a:gdLst/>
            <a:ahLst/>
            <a:cxnLst/>
            <a:rect l="l" t="t" r="r" b="b"/>
            <a:pathLst>
              <a:path w="9064268" h="8229600">
                <a:moveTo>
                  <a:pt x="0" y="0"/>
                </a:moveTo>
                <a:lnTo>
                  <a:pt x="9064268" y="0"/>
                </a:lnTo>
                <a:lnTo>
                  <a:pt x="9064268" y="8229600"/>
                </a:lnTo>
                <a:lnTo>
                  <a:pt x="0" y="8229600"/>
                </a:lnTo>
                <a:lnTo>
                  <a:pt x="0" y="0"/>
                </a:lnTo>
                <a:close/>
              </a:path>
            </a:pathLst>
          </a:custGeom>
          <a:blipFill>
            <a:blip r:embed="rId2"/>
            <a:stretch>
              <a:fillRect/>
            </a:stretch>
          </a:blipFill>
        </p:spPr>
      </p:sp>
    </p:spTree>
    <p:extLst>
      <p:ext uri="{BB962C8B-B14F-4D97-AF65-F5344CB8AC3E}">
        <p14:creationId xmlns:p14="http://schemas.microsoft.com/office/powerpoint/2010/main" val="133842887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par>
                                <p:cTn id="15" presetID="22" presetClass="entr" presetSubtype="1"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a:extLst>
            <a:ext uri="{FF2B5EF4-FFF2-40B4-BE49-F238E27FC236}">
              <a16:creationId xmlns:a16="http://schemas.microsoft.com/office/drawing/2014/main" id="{7A4071FF-A03A-52BF-A381-9062ADF6B47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34A2500-6070-D026-3479-119260660E7E}"/>
              </a:ext>
            </a:extLst>
          </p:cNvPr>
          <p:cNvSpPr/>
          <p:nvPr/>
        </p:nvSpPr>
        <p:spPr>
          <a:xfrm>
            <a:off x="11455025" y="266700"/>
            <a:ext cx="6418270" cy="5864694"/>
          </a:xfrm>
          <a:custGeom>
            <a:avLst/>
            <a:gdLst/>
            <a:ahLst/>
            <a:cxnLst/>
            <a:rect l="l" t="t" r="r" b="b"/>
            <a:pathLst>
              <a:path w="8499473" h="7766394">
                <a:moveTo>
                  <a:pt x="0" y="0"/>
                </a:moveTo>
                <a:lnTo>
                  <a:pt x="8499473" y="0"/>
                </a:lnTo>
                <a:lnTo>
                  <a:pt x="8499473" y="7766394"/>
                </a:lnTo>
                <a:lnTo>
                  <a:pt x="0" y="7766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a:extLst>
              <a:ext uri="{FF2B5EF4-FFF2-40B4-BE49-F238E27FC236}">
                <a16:creationId xmlns:a16="http://schemas.microsoft.com/office/drawing/2014/main" id="{7D6240FB-F530-2AFA-5EDF-BA879147164A}"/>
              </a:ext>
            </a:extLst>
          </p:cNvPr>
          <p:cNvSpPr/>
          <p:nvPr/>
        </p:nvSpPr>
        <p:spPr>
          <a:xfrm rot="-1296080">
            <a:off x="-726694"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AutoShape 10">
            <a:extLst>
              <a:ext uri="{FF2B5EF4-FFF2-40B4-BE49-F238E27FC236}">
                <a16:creationId xmlns:a16="http://schemas.microsoft.com/office/drawing/2014/main" id="{243DB506-C30E-DCB9-337C-4A4B34A3136D}"/>
              </a:ext>
            </a:extLst>
          </p:cNvPr>
          <p:cNvSpPr/>
          <p:nvPr/>
        </p:nvSpPr>
        <p:spPr>
          <a:xfrm>
            <a:off x="9144000" y="9210675"/>
            <a:ext cx="1696332" cy="0"/>
          </a:xfrm>
          <a:prstGeom prst="line">
            <a:avLst/>
          </a:prstGeom>
          <a:ln w="95250" cap="flat">
            <a:solidFill>
              <a:srgbClr val="5E597F"/>
            </a:solidFill>
            <a:prstDash val="solid"/>
            <a:headEnd type="none" w="sm" len="sm"/>
            <a:tailEnd type="triangle" w="lg" len="med"/>
          </a:ln>
        </p:spPr>
      </p:sp>
      <p:sp>
        <p:nvSpPr>
          <p:cNvPr id="12" name="Freeform 4">
            <a:extLst>
              <a:ext uri="{FF2B5EF4-FFF2-40B4-BE49-F238E27FC236}">
                <a16:creationId xmlns:a16="http://schemas.microsoft.com/office/drawing/2014/main" id="{F5218C8C-E5F2-C0CB-38F3-AF2347A95AF5}"/>
              </a:ext>
            </a:extLst>
          </p:cNvPr>
          <p:cNvSpPr/>
          <p:nvPr/>
        </p:nvSpPr>
        <p:spPr>
          <a:xfrm rot="2291251">
            <a:off x="-633176" y="6901652"/>
            <a:ext cx="3526569" cy="5564605"/>
          </a:xfrm>
          <a:custGeom>
            <a:avLst/>
            <a:gdLst/>
            <a:ahLst/>
            <a:cxnLst/>
            <a:rect l="l" t="t" r="r" b="b"/>
            <a:pathLst>
              <a:path w="2607755" h="4114800">
                <a:moveTo>
                  <a:pt x="0" y="0"/>
                </a:moveTo>
                <a:lnTo>
                  <a:pt x="2607754" y="0"/>
                </a:lnTo>
                <a:lnTo>
                  <a:pt x="260775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4" name="Group 13">
            <a:extLst>
              <a:ext uri="{FF2B5EF4-FFF2-40B4-BE49-F238E27FC236}">
                <a16:creationId xmlns:a16="http://schemas.microsoft.com/office/drawing/2014/main" id="{0F878B89-E586-9A11-5194-3B119F8EB0F7}"/>
              </a:ext>
            </a:extLst>
          </p:cNvPr>
          <p:cNvGrpSpPr/>
          <p:nvPr/>
        </p:nvGrpSpPr>
        <p:grpSpPr>
          <a:xfrm>
            <a:off x="762000" y="2394589"/>
            <a:ext cx="12115800" cy="3815711"/>
            <a:chOff x="1289240" y="2095500"/>
            <a:chExt cx="12115800" cy="3815711"/>
          </a:xfrm>
        </p:grpSpPr>
        <p:sp>
          <p:nvSpPr>
            <p:cNvPr id="11" name="TextBox 11">
              <a:extLst>
                <a:ext uri="{FF2B5EF4-FFF2-40B4-BE49-F238E27FC236}">
                  <a16:creationId xmlns:a16="http://schemas.microsoft.com/office/drawing/2014/main" id="{4FE8C9AA-F1C1-9A97-784D-66604117AA7F}"/>
                </a:ext>
              </a:extLst>
            </p:cNvPr>
            <p:cNvSpPr txBox="1"/>
            <p:nvPr/>
          </p:nvSpPr>
          <p:spPr>
            <a:xfrm>
              <a:off x="1289240" y="4494989"/>
              <a:ext cx="12115800" cy="1416222"/>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7000" b="1">
                  <a:solidFill>
                    <a:srgbClr val="5E597F"/>
                  </a:solidFill>
                  <a:latin typeface="Arial" panose="020B0604020202020204" pitchFamily="34" charset="0"/>
                  <a:cs typeface="Arial" panose="020B0604020202020204" pitchFamily="34" charset="0"/>
                </a:rPr>
                <a:t>Đánh giá thực hành </a:t>
              </a:r>
              <a:endParaRPr kumimoji="0" lang="en-US" sz="7000" b="1" i="0" u="none" strike="noStrike" kern="1200" cap="none" spc="0" normalizeH="0" baseline="0" noProof="0">
                <a:ln>
                  <a:noFill/>
                </a:ln>
                <a:solidFill>
                  <a:srgbClr val="5E597F"/>
                </a:solidFill>
                <a:effectLst/>
                <a:uLnTx/>
                <a:uFillTx/>
                <a:latin typeface="Arial" panose="020B0604020202020204" pitchFamily="34" charset="0"/>
                <a:ea typeface="+mn-ea"/>
                <a:cs typeface="Arial" panose="020B0604020202020204" pitchFamily="34" charset="0"/>
              </a:endParaRPr>
            </a:p>
          </p:txBody>
        </p:sp>
        <p:sp>
          <p:nvSpPr>
            <p:cNvPr id="13" name="Rectangle: Rounded Corners 12">
              <a:extLst>
                <a:ext uri="{FF2B5EF4-FFF2-40B4-BE49-F238E27FC236}">
                  <a16:creationId xmlns:a16="http://schemas.microsoft.com/office/drawing/2014/main" id="{CB4DA402-8791-725C-9B84-7B257FC31A39}"/>
                </a:ext>
              </a:extLst>
            </p:cNvPr>
            <p:cNvSpPr/>
            <p:nvPr/>
          </p:nvSpPr>
          <p:spPr>
            <a:xfrm>
              <a:off x="6312281" y="2095500"/>
              <a:ext cx="2069719" cy="1943100"/>
            </a:xfrm>
            <a:prstGeom prst="roundRect">
              <a:avLst/>
            </a:prstGeom>
            <a:solidFill>
              <a:srgbClr val="F8D68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a:t>
              </a:r>
            </a:p>
          </p:txBody>
        </p:sp>
      </p:grpSp>
    </p:spTree>
    <p:extLst>
      <p:ext uri="{BB962C8B-B14F-4D97-AF65-F5344CB8AC3E}">
        <p14:creationId xmlns:p14="http://schemas.microsoft.com/office/powerpoint/2010/main" val="80454703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C01E10-7DA2-90A5-0AE8-4B56E2FE2D3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730FE70-C098-35D8-58C9-3CAE798756C5}"/>
              </a:ext>
            </a:extLst>
          </p:cNvPr>
          <p:cNvSpPr/>
          <p:nvPr/>
        </p:nvSpPr>
        <p:spPr>
          <a:xfrm>
            <a:off x="5372100" y="947738"/>
            <a:ext cx="7543800" cy="1219200"/>
          </a:xfrm>
          <a:prstGeom prst="round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b="1">
                <a:latin typeface="Arial" panose="020B0604020202020204" pitchFamily="34" charset="0"/>
                <a:cs typeface="Arial" panose="020B0604020202020204" pitchFamily="34" charset="0"/>
              </a:rPr>
              <a:t>Nội dung đánh giá </a:t>
            </a:r>
          </a:p>
        </p:txBody>
      </p:sp>
      <p:sp>
        <p:nvSpPr>
          <p:cNvPr id="7" name="Rectangle: Rounded Corners 6">
            <a:extLst>
              <a:ext uri="{FF2B5EF4-FFF2-40B4-BE49-F238E27FC236}">
                <a16:creationId xmlns:a16="http://schemas.microsoft.com/office/drawing/2014/main" id="{B1277983-F8EF-295A-29FA-3C5E33AEF12A}"/>
              </a:ext>
            </a:extLst>
          </p:cNvPr>
          <p:cNvSpPr/>
          <p:nvPr/>
        </p:nvSpPr>
        <p:spPr>
          <a:xfrm>
            <a:off x="381000" y="3462338"/>
            <a:ext cx="3332481" cy="5715000"/>
          </a:xfrm>
          <a:prstGeom prst="roundRect">
            <a:avLst>
              <a:gd name="adj" fmla="val 10785"/>
            </a:avLst>
          </a:prstGeom>
          <a:solidFill>
            <a:srgbClr val="F1EAD8"/>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Lắp đặt thiết bị và đi dây theo đúng sơ đồ mạch điện.</a:t>
            </a:r>
            <a:endParaRPr lang="en-US" sz="3800">
              <a:solidFill>
                <a:schemeClr val="tx1"/>
              </a:solidFill>
            </a:endParaRPr>
          </a:p>
        </p:txBody>
      </p:sp>
      <p:sp>
        <p:nvSpPr>
          <p:cNvPr id="8" name="Rectangle: Rounded Corners 7">
            <a:extLst>
              <a:ext uri="{FF2B5EF4-FFF2-40B4-BE49-F238E27FC236}">
                <a16:creationId xmlns:a16="http://schemas.microsoft.com/office/drawing/2014/main" id="{6D3AE9A1-076D-3B45-3D07-727494907748}"/>
              </a:ext>
            </a:extLst>
          </p:cNvPr>
          <p:cNvSpPr/>
          <p:nvPr/>
        </p:nvSpPr>
        <p:spPr>
          <a:xfrm>
            <a:off x="3987320" y="3462338"/>
            <a:ext cx="3190674" cy="5715000"/>
          </a:xfrm>
          <a:prstGeom prst="roundRect">
            <a:avLst>
              <a:gd name="adj" fmla="val 10785"/>
            </a:avLst>
          </a:prstGeom>
          <a:solidFill>
            <a:srgbClr val="F1EAD8"/>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Các mối nối chắc chắn, cách điện.</a:t>
            </a:r>
            <a:endParaRPr lang="en-US" sz="3800">
              <a:solidFill>
                <a:schemeClr val="tx1"/>
              </a:solidFill>
            </a:endParaRPr>
          </a:p>
        </p:txBody>
      </p:sp>
      <p:sp>
        <p:nvSpPr>
          <p:cNvPr id="12" name="Rectangle: Rounded Corners 11">
            <a:extLst>
              <a:ext uri="{FF2B5EF4-FFF2-40B4-BE49-F238E27FC236}">
                <a16:creationId xmlns:a16="http://schemas.microsoft.com/office/drawing/2014/main" id="{602EB7FA-848E-9DFF-8D95-D4D9EB5D23CE}"/>
              </a:ext>
            </a:extLst>
          </p:cNvPr>
          <p:cNvSpPr/>
          <p:nvPr/>
        </p:nvSpPr>
        <p:spPr>
          <a:xfrm>
            <a:off x="7437545" y="3462338"/>
            <a:ext cx="3190674" cy="5715000"/>
          </a:xfrm>
          <a:prstGeom prst="roundRect">
            <a:avLst>
              <a:gd name="adj" fmla="val 10785"/>
            </a:avLst>
          </a:prstGeom>
          <a:solidFill>
            <a:srgbClr val="F1EAD8"/>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Bố trí thiết bị gọn gàng thẩm mỉ.</a:t>
            </a:r>
            <a:endParaRPr lang="en-US" sz="3800">
              <a:solidFill>
                <a:schemeClr val="tx1"/>
              </a:solidFill>
            </a:endParaRPr>
          </a:p>
        </p:txBody>
      </p:sp>
      <p:sp>
        <p:nvSpPr>
          <p:cNvPr id="13" name="Rectangle: Rounded Corners 12">
            <a:extLst>
              <a:ext uri="{FF2B5EF4-FFF2-40B4-BE49-F238E27FC236}">
                <a16:creationId xmlns:a16="http://schemas.microsoft.com/office/drawing/2014/main" id="{4586FAD6-43B0-035D-6E30-073EF9B5D252}"/>
              </a:ext>
            </a:extLst>
          </p:cNvPr>
          <p:cNvSpPr/>
          <p:nvPr/>
        </p:nvSpPr>
        <p:spPr>
          <a:xfrm>
            <a:off x="10897295" y="3462338"/>
            <a:ext cx="3332481" cy="5715000"/>
          </a:xfrm>
          <a:prstGeom prst="roundRect">
            <a:avLst>
              <a:gd name="adj" fmla="val 10785"/>
            </a:avLst>
          </a:prstGeom>
          <a:solidFill>
            <a:srgbClr val="F1EAD8"/>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Kết nối nguồn, kiểm tra an toàn bằng bút thử điện</a:t>
            </a:r>
            <a:endParaRPr lang="en-US" sz="3800">
              <a:solidFill>
                <a:schemeClr val="tx1"/>
              </a:solidFill>
            </a:endParaRPr>
          </a:p>
        </p:txBody>
      </p:sp>
      <p:sp>
        <p:nvSpPr>
          <p:cNvPr id="14" name="Rectangle: Rounded Corners 13">
            <a:extLst>
              <a:ext uri="{FF2B5EF4-FFF2-40B4-BE49-F238E27FC236}">
                <a16:creationId xmlns:a16="http://schemas.microsoft.com/office/drawing/2014/main" id="{63FB266C-3C05-21A8-D92A-5375FDDE8654}"/>
              </a:ext>
            </a:extLst>
          </p:cNvPr>
          <p:cNvSpPr/>
          <p:nvPr/>
        </p:nvSpPr>
        <p:spPr>
          <a:xfrm>
            <a:off x="14589137" y="3467100"/>
            <a:ext cx="3332481" cy="5715000"/>
          </a:xfrm>
          <a:prstGeom prst="roundRect">
            <a:avLst>
              <a:gd name="adj" fmla="val 10785"/>
            </a:avLst>
          </a:prstGeom>
          <a:solidFill>
            <a:srgbClr val="F1EAD8"/>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Vận hành mạch điện hoạt động đúng yêu cầu.</a:t>
            </a:r>
            <a:endParaRPr lang="en-US" sz="3800">
              <a:solidFill>
                <a:schemeClr val="tx1"/>
              </a:solidFill>
            </a:endParaRPr>
          </a:p>
        </p:txBody>
      </p:sp>
      <p:cxnSp>
        <p:nvCxnSpPr>
          <p:cNvPr id="16" name="Straight Connector 15">
            <a:extLst>
              <a:ext uri="{FF2B5EF4-FFF2-40B4-BE49-F238E27FC236}">
                <a16:creationId xmlns:a16="http://schemas.microsoft.com/office/drawing/2014/main" id="{19E38D46-510F-8DFF-3229-02E1E2E4D5A7}"/>
              </a:ext>
            </a:extLst>
          </p:cNvPr>
          <p:cNvCxnSpPr>
            <a:stCxn id="6" idx="2"/>
            <a:endCxn id="7" idx="0"/>
          </p:cNvCxnSpPr>
          <p:nvPr/>
        </p:nvCxnSpPr>
        <p:spPr>
          <a:xfrm flipH="1">
            <a:off x="2047241" y="2166938"/>
            <a:ext cx="7096759" cy="1295400"/>
          </a:xfrm>
          <a:prstGeom prst="line">
            <a:avLst/>
          </a:prstGeom>
          <a:ln w="38100">
            <a:solidFill>
              <a:srgbClr val="5E597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18B339E-92AA-8EE9-87EB-240DCB76CAFF}"/>
              </a:ext>
            </a:extLst>
          </p:cNvPr>
          <p:cNvCxnSpPr>
            <a:cxnSpLocks/>
            <a:stCxn id="6" idx="2"/>
            <a:endCxn id="8" idx="0"/>
          </p:cNvCxnSpPr>
          <p:nvPr/>
        </p:nvCxnSpPr>
        <p:spPr>
          <a:xfrm flipH="1">
            <a:off x="5582657" y="2166938"/>
            <a:ext cx="3561343" cy="1295400"/>
          </a:xfrm>
          <a:prstGeom prst="line">
            <a:avLst/>
          </a:prstGeom>
          <a:ln w="38100">
            <a:solidFill>
              <a:srgbClr val="5E597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7EE15D0-4AC5-A338-A7CB-7A1230CA9541}"/>
              </a:ext>
            </a:extLst>
          </p:cNvPr>
          <p:cNvCxnSpPr>
            <a:cxnSpLocks/>
            <a:stCxn id="6" idx="2"/>
            <a:endCxn id="12" idx="0"/>
          </p:cNvCxnSpPr>
          <p:nvPr/>
        </p:nvCxnSpPr>
        <p:spPr>
          <a:xfrm flipH="1">
            <a:off x="9032882" y="2166938"/>
            <a:ext cx="111118" cy="1295400"/>
          </a:xfrm>
          <a:prstGeom prst="line">
            <a:avLst/>
          </a:prstGeom>
          <a:ln w="38100">
            <a:solidFill>
              <a:srgbClr val="5E597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7891CDB-C012-3406-88B7-2404D585F196}"/>
              </a:ext>
            </a:extLst>
          </p:cNvPr>
          <p:cNvCxnSpPr>
            <a:cxnSpLocks/>
            <a:stCxn id="6" idx="2"/>
            <a:endCxn id="13" idx="0"/>
          </p:cNvCxnSpPr>
          <p:nvPr/>
        </p:nvCxnSpPr>
        <p:spPr>
          <a:xfrm>
            <a:off x="9144000" y="2166938"/>
            <a:ext cx="3419536" cy="1295400"/>
          </a:xfrm>
          <a:prstGeom prst="line">
            <a:avLst/>
          </a:prstGeom>
          <a:ln w="38100">
            <a:solidFill>
              <a:srgbClr val="5E597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A399055-E093-F869-70CA-E8F5D120D551}"/>
              </a:ext>
            </a:extLst>
          </p:cNvPr>
          <p:cNvCxnSpPr>
            <a:cxnSpLocks/>
            <a:stCxn id="6" idx="2"/>
            <a:endCxn id="14" idx="0"/>
          </p:cNvCxnSpPr>
          <p:nvPr/>
        </p:nvCxnSpPr>
        <p:spPr>
          <a:xfrm>
            <a:off x="9144000" y="2166938"/>
            <a:ext cx="7111378" cy="1300162"/>
          </a:xfrm>
          <a:prstGeom prst="line">
            <a:avLst/>
          </a:prstGeom>
          <a:ln w="38100">
            <a:solidFill>
              <a:srgbClr val="5E59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17623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par>
                                <p:cTn id="12" presetID="22" presetClass="entr" presetSubtype="1"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par>
                                <p:cTn id="15" presetID="22" presetClass="entr" presetSubtype="1"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par>
                                <p:cTn id="18" presetID="22" presetClass="entr" presetSubtype="1"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par>
                                <p:cTn id="21" presetID="22" presetClass="entr" presetSubtype="1"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a:extLst>
            <a:ext uri="{FF2B5EF4-FFF2-40B4-BE49-F238E27FC236}">
              <a16:creationId xmlns:a16="http://schemas.microsoft.com/office/drawing/2014/main" id="{12456553-8841-C49B-AA8E-BA75ECA552C9}"/>
            </a:ext>
          </a:extLst>
        </p:cNvPr>
        <p:cNvGrpSpPr/>
        <p:nvPr/>
      </p:nvGrpSpPr>
      <p:grpSpPr>
        <a:xfrm>
          <a:off x="0" y="0"/>
          <a:ext cx="0" cy="0"/>
          <a:chOff x="0" y="0"/>
          <a:chExt cx="0" cy="0"/>
        </a:xfrm>
      </p:grpSpPr>
      <p:sp>
        <p:nvSpPr>
          <p:cNvPr id="10" name="Freeform: Shape 9">
            <a:extLst>
              <a:ext uri="{FF2B5EF4-FFF2-40B4-BE49-F238E27FC236}">
                <a16:creationId xmlns:a16="http://schemas.microsoft.com/office/drawing/2014/main" id="{1E499853-46D1-4622-2D9A-BAFCC01A0C33}"/>
              </a:ext>
            </a:extLst>
          </p:cNvPr>
          <p:cNvSpPr/>
          <p:nvPr/>
        </p:nvSpPr>
        <p:spPr>
          <a:xfrm rot="10278387">
            <a:off x="-1126333" y="-2266189"/>
            <a:ext cx="21259800" cy="17580648"/>
          </a:xfrm>
          <a:custGeom>
            <a:avLst/>
            <a:gdLst>
              <a:gd name="connsiteX0" fmla="*/ 457201 w 19573876"/>
              <a:gd name="connsiteY0" fmla="*/ 0 h 11272837"/>
              <a:gd name="connsiteX1" fmla="*/ 514351 w 19573876"/>
              <a:gd name="connsiteY1" fmla="*/ 428625 h 11272837"/>
              <a:gd name="connsiteX2" fmla="*/ 571501 w 19573876"/>
              <a:gd name="connsiteY2" fmla="*/ 557212 h 11272837"/>
              <a:gd name="connsiteX3" fmla="*/ 742951 w 19573876"/>
              <a:gd name="connsiteY3" fmla="*/ 928687 h 11272837"/>
              <a:gd name="connsiteX4" fmla="*/ 800101 w 19573876"/>
              <a:gd name="connsiteY4" fmla="*/ 1128712 h 11272837"/>
              <a:gd name="connsiteX5" fmla="*/ 1028701 w 19573876"/>
              <a:gd name="connsiteY5" fmla="*/ 1500187 h 11272837"/>
              <a:gd name="connsiteX6" fmla="*/ 1143001 w 19573876"/>
              <a:gd name="connsiteY6" fmla="*/ 1728787 h 11272837"/>
              <a:gd name="connsiteX7" fmla="*/ 1257301 w 19573876"/>
              <a:gd name="connsiteY7" fmla="*/ 2000250 h 11272837"/>
              <a:gd name="connsiteX8" fmla="*/ 1400176 w 19573876"/>
              <a:gd name="connsiteY8" fmla="*/ 2257425 h 11272837"/>
              <a:gd name="connsiteX9" fmla="*/ 1600201 w 19573876"/>
              <a:gd name="connsiteY9" fmla="*/ 2743200 h 11272837"/>
              <a:gd name="connsiteX10" fmla="*/ 1771651 w 19573876"/>
              <a:gd name="connsiteY10" fmla="*/ 2986087 h 11272837"/>
              <a:gd name="connsiteX11" fmla="*/ 1914526 w 19573876"/>
              <a:gd name="connsiteY11" fmla="*/ 3243262 h 11272837"/>
              <a:gd name="connsiteX12" fmla="*/ 2328863 w 19573876"/>
              <a:gd name="connsiteY12" fmla="*/ 3871912 h 11272837"/>
              <a:gd name="connsiteX13" fmla="*/ 2557463 w 19573876"/>
              <a:gd name="connsiteY13" fmla="*/ 4229100 h 11272837"/>
              <a:gd name="connsiteX14" fmla="*/ 2743201 w 19573876"/>
              <a:gd name="connsiteY14" fmla="*/ 4529137 h 11272837"/>
              <a:gd name="connsiteX15" fmla="*/ 2943226 w 19573876"/>
              <a:gd name="connsiteY15" fmla="*/ 4857750 h 11272837"/>
              <a:gd name="connsiteX16" fmla="*/ 3143251 w 19573876"/>
              <a:gd name="connsiteY16" fmla="*/ 5143500 h 11272837"/>
              <a:gd name="connsiteX17" fmla="*/ 3643313 w 19573876"/>
              <a:gd name="connsiteY17" fmla="*/ 5943600 h 11272837"/>
              <a:gd name="connsiteX18" fmla="*/ 3900488 w 19573876"/>
              <a:gd name="connsiteY18" fmla="*/ 6343650 h 11272837"/>
              <a:gd name="connsiteX19" fmla="*/ 4386263 w 19573876"/>
              <a:gd name="connsiteY19" fmla="*/ 6986587 h 11272837"/>
              <a:gd name="connsiteX20" fmla="*/ 5314951 w 19573876"/>
              <a:gd name="connsiteY20" fmla="*/ 8072437 h 11272837"/>
              <a:gd name="connsiteX21" fmla="*/ 7015163 w 19573876"/>
              <a:gd name="connsiteY21" fmla="*/ 9244012 h 11272837"/>
              <a:gd name="connsiteX22" fmla="*/ 7458076 w 19573876"/>
              <a:gd name="connsiteY22" fmla="*/ 9529762 h 11272837"/>
              <a:gd name="connsiteX23" fmla="*/ 7786688 w 19573876"/>
              <a:gd name="connsiteY23" fmla="*/ 9629775 h 11272837"/>
              <a:gd name="connsiteX24" fmla="*/ 8058151 w 19573876"/>
              <a:gd name="connsiteY24" fmla="*/ 9744075 h 11272837"/>
              <a:gd name="connsiteX25" fmla="*/ 8458201 w 19573876"/>
              <a:gd name="connsiteY25" fmla="*/ 9844087 h 11272837"/>
              <a:gd name="connsiteX26" fmla="*/ 8772526 w 19573876"/>
              <a:gd name="connsiteY26" fmla="*/ 9944100 h 11272837"/>
              <a:gd name="connsiteX27" fmla="*/ 9229726 w 19573876"/>
              <a:gd name="connsiteY27" fmla="*/ 10044112 h 11272837"/>
              <a:gd name="connsiteX28" fmla="*/ 10387013 w 19573876"/>
              <a:gd name="connsiteY28" fmla="*/ 10372725 h 11272837"/>
              <a:gd name="connsiteX29" fmla="*/ 10929938 w 19573876"/>
              <a:gd name="connsiteY29" fmla="*/ 10487025 h 11272837"/>
              <a:gd name="connsiteX30" fmla="*/ 11344276 w 19573876"/>
              <a:gd name="connsiteY30" fmla="*/ 10601325 h 11272837"/>
              <a:gd name="connsiteX31" fmla="*/ 11615738 w 19573876"/>
              <a:gd name="connsiteY31" fmla="*/ 10658475 h 11272837"/>
              <a:gd name="connsiteX32" fmla="*/ 12044363 w 19573876"/>
              <a:gd name="connsiteY32" fmla="*/ 10787062 h 11272837"/>
              <a:gd name="connsiteX33" fmla="*/ 12544426 w 19573876"/>
              <a:gd name="connsiteY33" fmla="*/ 10887075 h 11272837"/>
              <a:gd name="connsiteX34" fmla="*/ 13773151 w 19573876"/>
              <a:gd name="connsiteY34" fmla="*/ 11144250 h 11272837"/>
              <a:gd name="connsiteX35" fmla="*/ 14787563 w 19573876"/>
              <a:gd name="connsiteY35" fmla="*/ 11258550 h 11272837"/>
              <a:gd name="connsiteX36" fmla="*/ 15387638 w 19573876"/>
              <a:gd name="connsiteY36" fmla="*/ 11272837 h 11272837"/>
              <a:gd name="connsiteX37" fmla="*/ 17559338 w 19573876"/>
              <a:gd name="connsiteY37" fmla="*/ 11172825 h 11272837"/>
              <a:gd name="connsiteX38" fmla="*/ 18002251 w 19573876"/>
              <a:gd name="connsiteY38" fmla="*/ 11001375 h 11272837"/>
              <a:gd name="connsiteX39" fmla="*/ 18230851 w 19573876"/>
              <a:gd name="connsiteY39" fmla="*/ 10858500 h 11272837"/>
              <a:gd name="connsiteX40" fmla="*/ 18530888 w 19573876"/>
              <a:gd name="connsiteY40" fmla="*/ 10558462 h 11272837"/>
              <a:gd name="connsiteX41" fmla="*/ 18788063 w 19573876"/>
              <a:gd name="connsiteY41" fmla="*/ 10329862 h 11272837"/>
              <a:gd name="connsiteX42" fmla="*/ 19216688 w 19573876"/>
              <a:gd name="connsiteY42" fmla="*/ 9758362 h 11272837"/>
              <a:gd name="connsiteX43" fmla="*/ 19330988 w 19573876"/>
              <a:gd name="connsiteY43" fmla="*/ 9372600 h 11272837"/>
              <a:gd name="connsiteX44" fmla="*/ 19502438 w 19573876"/>
              <a:gd name="connsiteY44" fmla="*/ 8601075 h 11272837"/>
              <a:gd name="connsiteX45" fmla="*/ 19573876 w 19573876"/>
              <a:gd name="connsiteY45" fmla="*/ 8286750 h 11272837"/>
              <a:gd name="connsiteX46" fmla="*/ 19445288 w 19573876"/>
              <a:gd name="connsiteY46" fmla="*/ 7300912 h 11272837"/>
              <a:gd name="connsiteX47" fmla="*/ 18730913 w 19573876"/>
              <a:gd name="connsiteY47" fmla="*/ 6057900 h 11272837"/>
              <a:gd name="connsiteX48" fmla="*/ 18502313 w 19573876"/>
              <a:gd name="connsiteY48" fmla="*/ 5729287 h 11272837"/>
              <a:gd name="connsiteX49" fmla="*/ 18145126 w 19573876"/>
              <a:gd name="connsiteY49" fmla="*/ 5343525 h 11272837"/>
              <a:gd name="connsiteX50" fmla="*/ 17759363 w 19573876"/>
              <a:gd name="connsiteY50" fmla="*/ 5029200 h 11272837"/>
              <a:gd name="connsiteX51" fmla="*/ 16159163 w 19573876"/>
              <a:gd name="connsiteY51" fmla="*/ 4129087 h 11272837"/>
              <a:gd name="connsiteX52" fmla="*/ 15101888 w 19573876"/>
              <a:gd name="connsiteY52" fmla="*/ 3857625 h 11272837"/>
              <a:gd name="connsiteX53" fmla="*/ 14273213 w 19573876"/>
              <a:gd name="connsiteY53" fmla="*/ 3714750 h 11272837"/>
              <a:gd name="connsiteX54" fmla="*/ 13215938 w 19573876"/>
              <a:gd name="connsiteY54" fmla="*/ 3686175 h 11272837"/>
              <a:gd name="connsiteX55" fmla="*/ 12201526 w 19573876"/>
              <a:gd name="connsiteY55" fmla="*/ 3700462 h 11272837"/>
              <a:gd name="connsiteX56" fmla="*/ 11358563 w 19573876"/>
              <a:gd name="connsiteY56" fmla="*/ 3743325 h 11272837"/>
              <a:gd name="connsiteX57" fmla="*/ 8986838 w 19573876"/>
              <a:gd name="connsiteY57" fmla="*/ 3700462 h 11272837"/>
              <a:gd name="connsiteX58" fmla="*/ 8658226 w 19573876"/>
              <a:gd name="connsiteY58" fmla="*/ 3629025 h 11272837"/>
              <a:gd name="connsiteX59" fmla="*/ 8301038 w 19573876"/>
              <a:gd name="connsiteY59" fmla="*/ 3614737 h 11272837"/>
              <a:gd name="connsiteX60" fmla="*/ 7672388 w 19573876"/>
              <a:gd name="connsiteY60" fmla="*/ 3471862 h 11272837"/>
              <a:gd name="connsiteX61" fmla="*/ 7300913 w 19573876"/>
              <a:gd name="connsiteY61" fmla="*/ 3386137 h 11272837"/>
              <a:gd name="connsiteX62" fmla="*/ 6986588 w 19573876"/>
              <a:gd name="connsiteY62" fmla="*/ 3300412 h 11272837"/>
              <a:gd name="connsiteX63" fmla="*/ 6686551 w 19573876"/>
              <a:gd name="connsiteY63" fmla="*/ 3228975 h 11272837"/>
              <a:gd name="connsiteX64" fmla="*/ 6272213 w 19573876"/>
              <a:gd name="connsiteY64" fmla="*/ 3000375 h 11272837"/>
              <a:gd name="connsiteX65" fmla="*/ 6015038 w 19573876"/>
              <a:gd name="connsiteY65" fmla="*/ 2828925 h 11272837"/>
              <a:gd name="connsiteX66" fmla="*/ 5614988 w 19573876"/>
              <a:gd name="connsiteY66" fmla="*/ 2571750 h 11272837"/>
              <a:gd name="connsiteX67" fmla="*/ 5400676 w 19573876"/>
              <a:gd name="connsiteY67" fmla="*/ 2471737 h 11272837"/>
              <a:gd name="connsiteX68" fmla="*/ 5243513 w 19573876"/>
              <a:gd name="connsiteY68" fmla="*/ 2343150 h 11272837"/>
              <a:gd name="connsiteX69" fmla="*/ 3886201 w 19573876"/>
              <a:gd name="connsiteY69" fmla="*/ 1543050 h 11272837"/>
              <a:gd name="connsiteX70" fmla="*/ 3529013 w 19573876"/>
              <a:gd name="connsiteY70" fmla="*/ 1385887 h 11272837"/>
              <a:gd name="connsiteX71" fmla="*/ 3100388 w 19573876"/>
              <a:gd name="connsiteY71" fmla="*/ 1228725 h 11272837"/>
              <a:gd name="connsiteX72" fmla="*/ 2714626 w 19573876"/>
              <a:gd name="connsiteY72" fmla="*/ 1000125 h 11272837"/>
              <a:gd name="connsiteX73" fmla="*/ 2386013 w 19573876"/>
              <a:gd name="connsiteY73" fmla="*/ 785812 h 11272837"/>
              <a:gd name="connsiteX74" fmla="*/ 1728788 w 19573876"/>
              <a:gd name="connsiteY74" fmla="*/ 542925 h 11272837"/>
              <a:gd name="connsiteX75" fmla="*/ 1428751 w 19573876"/>
              <a:gd name="connsiteY75" fmla="*/ 414337 h 11272837"/>
              <a:gd name="connsiteX76" fmla="*/ 942976 w 19573876"/>
              <a:gd name="connsiteY76" fmla="*/ 257175 h 11272837"/>
              <a:gd name="connsiteX77" fmla="*/ 771526 w 19573876"/>
              <a:gd name="connsiteY77" fmla="*/ 200025 h 11272837"/>
              <a:gd name="connsiteX78" fmla="*/ 442913 w 19573876"/>
              <a:gd name="connsiteY78" fmla="*/ 100012 h 11272837"/>
              <a:gd name="connsiteX79" fmla="*/ 285750 w 19573876"/>
              <a:gd name="connsiteY79" fmla="*/ 71437 h 11272837"/>
              <a:gd name="connsiteX80" fmla="*/ 214313 w 19573876"/>
              <a:gd name="connsiteY80" fmla="*/ 42862 h 11272837"/>
              <a:gd name="connsiteX81" fmla="*/ 42863 w 19573876"/>
              <a:gd name="connsiteY81" fmla="*/ 14287 h 11272837"/>
              <a:gd name="connsiteX82" fmla="*/ 0 w 19573876"/>
              <a:gd name="connsiteY82" fmla="*/ 0 h 1127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9573876" h="11272837">
                <a:moveTo>
                  <a:pt x="457201" y="0"/>
                </a:moveTo>
                <a:cubicBezTo>
                  <a:pt x="468584" y="182130"/>
                  <a:pt x="461883" y="256232"/>
                  <a:pt x="514351" y="428625"/>
                </a:cubicBezTo>
                <a:cubicBezTo>
                  <a:pt x="528008" y="473498"/>
                  <a:pt x="554409" y="513532"/>
                  <a:pt x="571501" y="557212"/>
                </a:cubicBezTo>
                <a:cubicBezTo>
                  <a:pt x="692415" y="866215"/>
                  <a:pt x="581823" y="652469"/>
                  <a:pt x="742951" y="928687"/>
                </a:cubicBezTo>
                <a:cubicBezTo>
                  <a:pt x="762001" y="995362"/>
                  <a:pt x="772785" y="1064976"/>
                  <a:pt x="800101" y="1128712"/>
                </a:cubicBezTo>
                <a:cubicBezTo>
                  <a:pt x="875279" y="1304128"/>
                  <a:pt x="937275" y="1340192"/>
                  <a:pt x="1028701" y="1500187"/>
                </a:cubicBezTo>
                <a:cubicBezTo>
                  <a:pt x="1070969" y="1574156"/>
                  <a:pt x="1107581" y="1651305"/>
                  <a:pt x="1143001" y="1728787"/>
                </a:cubicBezTo>
                <a:cubicBezTo>
                  <a:pt x="1183821" y="1818081"/>
                  <a:pt x="1214350" y="1911962"/>
                  <a:pt x="1257301" y="2000250"/>
                </a:cubicBezTo>
                <a:cubicBezTo>
                  <a:pt x="1300201" y="2088434"/>
                  <a:pt x="1359404" y="2168237"/>
                  <a:pt x="1400176" y="2257425"/>
                </a:cubicBezTo>
                <a:cubicBezTo>
                  <a:pt x="1542507" y="2568774"/>
                  <a:pt x="1421386" y="2439215"/>
                  <a:pt x="1600201" y="2743200"/>
                </a:cubicBezTo>
                <a:cubicBezTo>
                  <a:pt x="1650447" y="2828619"/>
                  <a:pt x="1718912" y="2902184"/>
                  <a:pt x="1771651" y="2986087"/>
                </a:cubicBezTo>
                <a:cubicBezTo>
                  <a:pt x="1823839" y="3069113"/>
                  <a:pt x="1862311" y="3160253"/>
                  <a:pt x="1914526" y="3243262"/>
                </a:cubicBezTo>
                <a:cubicBezTo>
                  <a:pt x="2048155" y="3455699"/>
                  <a:pt x="2191766" y="3661696"/>
                  <a:pt x="2328863" y="3871912"/>
                </a:cubicBezTo>
                <a:cubicBezTo>
                  <a:pt x="2406083" y="3990316"/>
                  <a:pt x="2482076" y="4109521"/>
                  <a:pt x="2557463" y="4229100"/>
                </a:cubicBezTo>
                <a:cubicBezTo>
                  <a:pt x="2620193" y="4328602"/>
                  <a:pt x="2681681" y="4428883"/>
                  <a:pt x="2743201" y="4529137"/>
                </a:cubicBezTo>
                <a:cubicBezTo>
                  <a:pt x="2810270" y="4638434"/>
                  <a:pt x="2869688" y="4752696"/>
                  <a:pt x="2943226" y="4857750"/>
                </a:cubicBezTo>
                <a:cubicBezTo>
                  <a:pt x="3009901" y="4953000"/>
                  <a:pt x="3080249" y="5045782"/>
                  <a:pt x="3143251" y="5143500"/>
                </a:cubicBezTo>
                <a:cubicBezTo>
                  <a:pt x="3313673" y="5407829"/>
                  <a:pt x="3475489" y="5677614"/>
                  <a:pt x="3643313" y="5943600"/>
                </a:cubicBezTo>
                <a:cubicBezTo>
                  <a:pt x="3727906" y="6077671"/>
                  <a:pt x="3804922" y="6217166"/>
                  <a:pt x="3900488" y="6343650"/>
                </a:cubicBezTo>
                <a:cubicBezTo>
                  <a:pt x="4062413" y="6557962"/>
                  <a:pt x="4228453" y="6769227"/>
                  <a:pt x="4386263" y="6986587"/>
                </a:cubicBezTo>
                <a:cubicBezTo>
                  <a:pt x="4719309" y="7445311"/>
                  <a:pt x="4774533" y="7669772"/>
                  <a:pt x="5314951" y="8072437"/>
                </a:cubicBezTo>
                <a:cubicBezTo>
                  <a:pt x="6347125" y="8841508"/>
                  <a:pt x="5796698" y="8456318"/>
                  <a:pt x="7015163" y="9244012"/>
                </a:cubicBezTo>
                <a:cubicBezTo>
                  <a:pt x="7162713" y="9339398"/>
                  <a:pt x="7289991" y="9478605"/>
                  <a:pt x="7458076" y="9529762"/>
                </a:cubicBezTo>
                <a:cubicBezTo>
                  <a:pt x="7567613" y="9563100"/>
                  <a:pt x="7678860" y="9591265"/>
                  <a:pt x="7786688" y="9629775"/>
                </a:cubicBezTo>
                <a:cubicBezTo>
                  <a:pt x="7879150" y="9662797"/>
                  <a:pt x="7964617" y="9714224"/>
                  <a:pt x="8058151" y="9744075"/>
                </a:cubicBezTo>
                <a:cubicBezTo>
                  <a:pt x="8189098" y="9785866"/>
                  <a:pt x="8325838" y="9807025"/>
                  <a:pt x="8458201" y="9844087"/>
                </a:cubicBezTo>
                <a:cubicBezTo>
                  <a:pt x="8564080" y="9873733"/>
                  <a:pt x="8666094" y="9916506"/>
                  <a:pt x="8772526" y="9944100"/>
                </a:cubicBezTo>
                <a:cubicBezTo>
                  <a:pt x="8923537" y="9983251"/>
                  <a:pt x="9078799" y="10004639"/>
                  <a:pt x="9229726" y="10044112"/>
                </a:cubicBezTo>
                <a:cubicBezTo>
                  <a:pt x="10698249" y="10428187"/>
                  <a:pt x="8431673" y="9895257"/>
                  <a:pt x="10387013" y="10372725"/>
                </a:cubicBezTo>
                <a:cubicBezTo>
                  <a:pt x="10566676" y="10416596"/>
                  <a:pt x="10750054" y="10444068"/>
                  <a:pt x="10929938" y="10487025"/>
                </a:cubicBezTo>
                <a:cubicBezTo>
                  <a:pt x="11069291" y="10520303"/>
                  <a:pt x="11205282" y="10566577"/>
                  <a:pt x="11344276" y="10601325"/>
                </a:cubicBezTo>
                <a:cubicBezTo>
                  <a:pt x="11433986" y="10623752"/>
                  <a:pt x="11526359" y="10634762"/>
                  <a:pt x="11615738" y="10658475"/>
                </a:cubicBezTo>
                <a:cubicBezTo>
                  <a:pt x="11759916" y="10696726"/>
                  <a:pt x="11899521" y="10751409"/>
                  <a:pt x="12044363" y="10787062"/>
                </a:cubicBezTo>
                <a:cubicBezTo>
                  <a:pt x="12209425" y="10827693"/>
                  <a:pt x="12378266" y="10851199"/>
                  <a:pt x="12544426" y="10887075"/>
                </a:cubicBezTo>
                <a:cubicBezTo>
                  <a:pt x="13081804" y="11003100"/>
                  <a:pt x="13278901" y="11068212"/>
                  <a:pt x="13773151" y="11144250"/>
                </a:cubicBezTo>
                <a:cubicBezTo>
                  <a:pt x="13955534" y="11172309"/>
                  <a:pt x="14636886" y="11249249"/>
                  <a:pt x="14787563" y="11258550"/>
                </a:cubicBezTo>
                <a:cubicBezTo>
                  <a:pt x="14987265" y="11270877"/>
                  <a:pt x="15187613" y="11268075"/>
                  <a:pt x="15387638" y="11272837"/>
                </a:cubicBezTo>
                <a:cubicBezTo>
                  <a:pt x="16111538" y="11239500"/>
                  <a:pt x="16836732" y="11227440"/>
                  <a:pt x="17559338" y="11172825"/>
                </a:cubicBezTo>
                <a:cubicBezTo>
                  <a:pt x="17716256" y="11160965"/>
                  <a:pt x="17869395" y="11080104"/>
                  <a:pt x="18002251" y="11001375"/>
                </a:cubicBezTo>
                <a:cubicBezTo>
                  <a:pt x="18079556" y="10955565"/>
                  <a:pt x="18161973" y="10916209"/>
                  <a:pt x="18230851" y="10858500"/>
                </a:cubicBezTo>
                <a:cubicBezTo>
                  <a:pt x="18339267" y="10767665"/>
                  <a:pt x="18428279" y="10655809"/>
                  <a:pt x="18530888" y="10558462"/>
                </a:cubicBezTo>
                <a:cubicBezTo>
                  <a:pt x="18614096" y="10479521"/>
                  <a:pt x="18705794" y="10409781"/>
                  <a:pt x="18788063" y="10329862"/>
                </a:cubicBezTo>
                <a:cubicBezTo>
                  <a:pt x="18981506" y="10141946"/>
                  <a:pt x="19108243" y="10011401"/>
                  <a:pt x="19216688" y="9758362"/>
                </a:cubicBezTo>
                <a:cubicBezTo>
                  <a:pt x="19269518" y="9635093"/>
                  <a:pt x="19298839" y="9502803"/>
                  <a:pt x="19330988" y="9372600"/>
                </a:cubicBezTo>
                <a:cubicBezTo>
                  <a:pt x="19394140" y="9116833"/>
                  <a:pt x="19444930" y="8858170"/>
                  <a:pt x="19502438" y="8601075"/>
                </a:cubicBezTo>
                <a:cubicBezTo>
                  <a:pt x="19525893" y="8496219"/>
                  <a:pt x="19573876" y="8286750"/>
                  <a:pt x="19573876" y="8286750"/>
                </a:cubicBezTo>
                <a:cubicBezTo>
                  <a:pt x="19554544" y="7880784"/>
                  <a:pt x="19585234" y="7663734"/>
                  <a:pt x="19445288" y="7300912"/>
                </a:cubicBezTo>
                <a:cubicBezTo>
                  <a:pt x="19209990" y="6690882"/>
                  <a:pt x="19110004" y="6610055"/>
                  <a:pt x="18730913" y="6057900"/>
                </a:cubicBezTo>
                <a:cubicBezTo>
                  <a:pt x="18655388" y="5947896"/>
                  <a:pt x="18592970" y="5827196"/>
                  <a:pt x="18502313" y="5729287"/>
                </a:cubicBezTo>
                <a:cubicBezTo>
                  <a:pt x="18383251" y="5600700"/>
                  <a:pt x="18272667" y="5463708"/>
                  <a:pt x="18145126" y="5343525"/>
                </a:cubicBezTo>
                <a:cubicBezTo>
                  <a:pt x="18024408" y="5229772"/>
                  <a:pt x="17896323" y="5122766"/>
                  <a:pt x="17759363" y="5029200"/>
                </a:cubicBezTo>
                <a:cubicBezTo>
                  <a:pt x="17211987" y="4655250"/>
                  <a:pt x="16769091" y="4330233"/>
                  <a:pt x="16159163" y="4129087"/>
                </a:cubicBezTo>
                <a:cubicBezTo>
                  <a:pt x="16083098" y="4104002"/>
                  <a:pt x="15371326" y="3907258"/>
                  <a:pt x="15101888" y="3857625"/>
                </a:cubicBezTo>
                <a:cubicBezTo>
                  <a:pt x="14826226" y="3806845"/>
                  <a:pt x="14553421" y="3721935"/>
                  <a:pt x="14273213" y="3714750"/>
                </a:cubicBezTo>
                <a:lnTo>
                  <a:pt x="13215938" y="3686175"/>
                </a:lnTo>
                <a:lnTo>
                  <a:pt x="12201526" y="3700462"/>
                </a:lnTo>
                <a:cubicBezTo>
                  <a:pt x="11875870" y="3707108"/>
                  <a:pt x="11691781" y="3722499"/>
                  <a:pt x="11358563" y="3743325"/>
                </a:cubicBezTo>
                <a:cubicBezTo>
                  <a:pt x="10567988" y="3729037"/>
                  <a:pt x="9776835" y="3733901"/>
                  <a:pt x="8986838" y="3700462"/>
                </a:cubicBezTo>
                <a:cubicBezTo>
                  <a:pt x="8874843" y="3695721"/>
                  <a:pt x="8769456" y="3642929"/>
                  <a:pt x="8658226" y="3629025"/>
                </a:cubicBezTo>
                <a:cubicBezTo>
                  <a:pt x="8539988" y="3614245"/>
                  <a:pt x="8420101" y="3619500"/>
                  <a:pt x="8301038" y="3614737"/>
                </a:cubicBezTo>
                <a:cubicBezTo>
                  <a:pt x="7624014" y="3506413"/>
                  <a:pt x="8236797" y="3622371"/>
                  <a:pt x="7672388" y="3471862"/>
                </a:cubicBezTo>
                <a:cubicBezTo>
                  <a:pt x="7549599" y="3439118"/>
                  <a:pt x="7424198" y="3416958"/>
                  <a:pt x="7300913" y="3386137"/>
                </a:cubicBezTo>
                <a:cubicBezTo>
                  <a:pt x="7195554" y="3359797"/>
                  <a:pt x="7091802" y="3327327"/>
                  <a:pt x="6986588" y="3300412"/>
                </a:cubicBezTo>
                <a:cubicBezTo>
                  <a:pt x="6886987" y="3274933"/>
                  <a:pt x="6786563" y="3252787"/>
                  <a:pt x="6686551" y="3228975"/>
                </a:cubicBezTo>
                <a:cubicBezTo>
                  <a:pt x="6548438" y="3152775"/>
                  <a:pt x="6396724" y="3097218"/>
                  <a:pt x="6272213" y="3000375"/>
                </a:cubicBezTo>
                <a:cubicBezTo>
                  <a:pt x="6022433" y="2806100"/>
                  <a:pt x="6265580" y="2984667"/>
                  <a:pt x="6015038" y="2828925"/>
                </a:cubicBezTo>
                <a:cubicBezTo>
                  <a:pt x="5880403" y="2745233"/>
                  <a:pt x="5758643" y="2638789"/>
                  <a:pt x="5614988" y="2571750"/>
                </a:cubicBezTo>
                <a:cubicBezTo>
                  <a:pt x="5543551" y="2538412"/>
                  <a:pt x="5467815" y="2513053"/>
                  <a:pt x="5400676" y="2471737"/>
                </a:cubicBezTo>
                <a:cubicBezTo>
                  <a:pt x="5343029" y="2436262"/>
                  <a:pt x="5299833" y="2380696"/>
                  <a:pt x="5243513" y="2343150"/>
                </a:cubicBezTo>
                <a:cubicBezTo>
                  <a:pt x="4968950" y="2160108"/>
                  <a:pt x="4129005" y="1649884"/>
                  <a:pt x="3886201" y="1543050"/>
                </a:cubicBezTo>
                <a:cubicBezTo>
                  <a:pt x="3767138" y="1490662"/>
                  <a:pt x="3649788" y="1434197"/>
                  <a:pt x="3529013" y="1385887"/>
                </a:cubicBezTo>
                <a:cubicBezTo>
                  <a:pt x="3387721" y="1329370"/>
                  <a:pt x="3237916" y="1293870"/>
                  <a:pt x="3100388" y="1228725"/>
                </a:cubicBezTo>
                <a:cubicBezTo>
                  <a:pt x="2965307" y="1164739"/>
                  <a:pt x="2841661" y="1078886"/>
                  <a:pt x="2714626" y="1000125"/>
                </a:cubicBezTo>
                <a:cubicBezTo>
                  <a:pt x="2603481" y="931215"/>
                  <a:pt x="2508678" y="831145"/>
                  <a:pt x="2386013" y="785812"/>
                </a:cubicBezTo>
                <a:cubicBezTo>
                  <a:pt x="2166938" y="704850"/>
                  <a:pt x="1943460" y="634928"/>
                  <a:pt x="1728788" y="542925"/>
                </a:cubicBezTo>
                <a:cubicBezTo>
                  <a:pt x="1628776" y="500062"/>
                  <a:pt x="1531010" y="451522"/>
                  <a:pt x="1428751" y="414337"/>
                </a:cubicBezTo>
                <a:cubicBezTo>
                  <a:pt x="1268809" y="356176"/>
                  <a:pt x="1104779" y="309937"/>
                  <a:pt x="942976" y="257175"/>
                </a:cubicBezTo>
                <a:lnTo>
                  <a:pt x="771526" y="200025"/>
                </a:lnTo>
                <a:cubicBezTo>
                  <a:pt x="654848" y="161132"/>
                  <a:pt x="567137" y="129826"/>
                  <a:pt x="442913" y="100012"/>
                </a:cubicBezTo>
                <a:cubicBezTo>
                  <a:pt x="391137" y="87586"/>
                  <a:pt x="338138" y="80962"/>
                  <a:pt x="285750" y="71437"/>
                </a:cubicBezTo>
                <a:cubicBezTo>
                  <a:pt x="261938" y="61912"/>
                  <a:pt x="238878" y="50231"/>
                  <a:pt x="214313" y="42862"/>
                </a:cubicBezTo>
                <a:cubicBezTo>
                  <a:pt x="176335" y="31469"/>
                  <a:pt x="74723" y="18839"/>
                  <a:pt x="42863" y="14287"/>
                </a:cubicBezTo>
                <a:lnTo>
                  <a:pt x="0" y="0"/>
                </a:lnTo>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FF2B5EF4-FFF2-40B4-BE49-F238E27FC236}">
                <a16:creationId xmlns:a16="http://schemas.microsoft.com/office/drawing/2014/main" id="{F54DF15B-2EE2-B764-2E53-AE649F0C97A2}"/>
              </a:ext>
            </a:extLst>
          </p:cNvPr>
          <p:cNvSpPr/>
          <p:nvPr/>
        </p:nvSpPr>
        <p:spPr>
          <a:xfrm rot="-1296080">
            <a:off x="-179740" y="30861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a:extLst>
              <a:ext uri="{FF2B5EF4-FFF2-40B4-BE49-F238E27FC236}">
                <a16:creationId xmlns:a16="http://schemas.microsoft.com/office/drawing/2014/main" id="{53629C9D-A045-127E-C79C-9D6461C47EB6}"/>
              </a:ext>
            </a:extLst>
          </p:cNvPr>
          <p:cNvSpPr/>
          <p:nvPr/>
        </p:nvSpPr>
        <p:spPr>
          <a:xfrm rot="-1296080">
            <a:off x="14481328" y="-41577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7">
            <a:extLst>
              <a:ext uri="{FF2B5EF4-FFF2-40B4-BE49-F238E27FC236}">
                <a16:creationId xmlns:a16="http://schemas.microsoft.com/office/drawing/2014/main" id="{2DB59241-0739-1EDD-09A7-A5AB671B5801}"/>
              </a:ext>
            </a:extLst>
          </p:cNvPr>
          <p:cNvSpPr/>
          <p:nvPr/>
        </p:nvSpPr>
        <p:spPr>
          <a:xfrm>
            <a:off x="9503567" y="4623631"/>
            <a:ext cx="8729663" cy="5663369"/>
          </a:xfrm>
          <a:custGeom>
            <a:avLst/>
            <a:gdLst/>
            <a:ahLst/>
            <a:cxnLst/>
            <a:rect l="l" t="t" r="r" b="b"/>
            <a:pathLst>
              <a:path w="12685318" h="8229600">
                <a:moveTo>
                  <a:pt x="0" y="0"/>
                </a:moveTo>
                <a:lnTo>
                  <a:pt x="12685318" y="0"/>
                </a:lnTo>
                <a:lnTo>
                  <a:pt x="12685318" y="8229600"/>
                </a:lnTo>
                <a:lnTo>
                  <a:pt x="0" y="8229600"/>
                </a:lnTo>
                <a:lnTo>
                  <a:pt x="0" y="0"/>
                </a:lnTo>
                <a:close/>
              </a:path>
            </a:pathLst>
          </a:custGeom>
          <a:blipFill>
            <a:blip r:embed="rId4"/>
            <a:stretch>
              <a:fillRect/>
            </a:stretch>
          </a:blipFill>
        </p:spPr>
      </p:sp>
      <p:sp>
        <p:nvSpPr>
          <p:cNvPr id="23" name="TextBox 22">
            <a:extLst>
              <a:ext uri="{FF2B5EF4-FFF2-40B4-BE49-F238E27FC236}">
                <a16:creationId xmlns:a16="http://schemas.microsoft.com/office/drawing/2014/main" id="{617CA3F5-FE68-6DD6-3A00-714D539605C2}"/>
              </a:ext>
            </a:extLst>
          </p:cNvPr>
          <p:cNvSpPr txBox="1"/>
          <p:nvPr/>
        </p:nvSpPr>
        <p:spPr>
          <a:xfrm>
            <a:off x="1494020" y="3739698"/>
            <a:ext cx="9402580" cy="3080202"/>
          </a:xfrm>
          <a:prstGeom prst="rect">
            <a:avLst/>
          </a:prstGeom>
          <a:noFill/>
        </p:spPr>
        <p:txBody>
          <a:bodyPr wrap="square">
            <a:spAutoFit/>
          </a:bodyPr>
          <a:lstStyle/>
          <a:p>
            <a:pPr marL="571500" indent="-571500" algn="just">
              <a:lnSpc>
                <a:spcPct val="150000"/>
              </a:lnSpc>
              <a:buFont typeface="Wingdings" panose="05000000000000000000" pitchFamily="2" charset="2"/>
              <a:buChar char="§"/>
            </a:pPr>
            <a:r>
              <a:rPr lang="en-US" sz="4500">
                <a:latin typeface="Arial" panose="020B0604020202020204" pitchFamily="34" charset="0"/>
                <a:cs typeface="Arial" panose="020B0604020202020204" pitchFamily="34" charset="0"/>
              </a:rPr>
              <a:t>Học sinh tự đánh giá.</a:t>
            </a:r>
          </a:p>
          <a:p>
            <a:pPr marL="571500" indent="-571500" algn="just">
              <a:lnSpc>
                <a:spcPct val="150000"/>
              </a:lnSpc>
              <a:buFont typeface="Wingdings" panose="05000000000000000000" pitchFamily="2" charset="2"/>
              <a:buChar char="§"/>
            </a:pPr>
            <a:r>
              <a:rPr lang="en-US" sz="4500">
                <a:latin typeface="Arial" panose="020B0604020202020204" pitchFamily="34" charset="0"/>
                <a:cs typeface="Arial" panose="020B0604020202020204" pitchFamily="34" charset="0"/>
              </a:rPr>
              <a:t>Các nhóm đánh giá chéo.</a:t>
            </a:r>
          </a:p>
          <a:p>
            <a:pPr marL="571500" indent="-571500" algn="just">
              <a:lnSpc>
                <a:spcPct val="150000"/>
              </a:lnSpc>
              <a:buFont typeface="Wingdings" panose="05000000000000000000" pitchFamily="2" charset="2"/>
              <a:buChar char="§"/>
            </a:pPr>
            <a:r>
              <a:rPr lang="en-US" sz="4500">
                <a:latin typeface="Arial" panose="020B0604020202020204" pitchFamily="34" charset="0"/>
                <a:cs typeface="Arial" panose="020B0604020202020204" pitchFamily="34" charset="0"/>
              </a:rPr>
              <a:t>Giáo viên và chuyên gia đánh giá.</a:t>
            </a:r>
          </a:p>
        </p:txBody>
      </p:sp>
      <p:sp>
        <p:nvSpPr>
          <p:cNvPr id="3" name="Rectangle: Rounded Corners 2">
            <a:extLst>
              <a:ext uri="{FF2B5EF4-FFF2-40B4-BE49-F238E27FC236}">
                <a16:creationId xmlns:a16="http://schemas.microsoft.com/office/drawing/2014/main" id="{C9DFE19F-1B81-6271-5282-785680DB02EF}"/>
              </a:ext>
            </a:extLst>
          </p:cNvPr>
          <p:cNvSpPr/>
          <p:nvPr/>
        </p:nvSpPr>
        <p:spPr>
          <a:xfrm>
            <a:off x="5372100" y="1562100"/>
            <a:ext cx="7543800" cy="1219200"/>
          </a:xfrm>
          <a:prstGeom prst="round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b="1">
                <a:latin typeface="Arial" panose="020B0604020202020204" pitchFamily="34" charset="0"/>
                <a:cs typeface="Arial" panose="020B0604020202020204" pitchFamily="34" charset="0"/>
              </a:rPr>
              <a:t>Hình thức đánh giá </a:t>
            </a:r>
          </a:p>
        </p:txBody>
      </p:sp>
    </p:spTree>
    <p:extLst>
      <p:ext uri="{BB962C8B-B14F-4D97-AF65-F5344CB8AC3E}">
        <p14:creationId xmlns:p14="http://schemas.microsoft.com/office/powerpoint/2010/main" val="2734807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a:extLst>
            <a:ext uri="{FF2B5EF4-FFF2-40B4-BE49-F238E27FC236}">
              <a16:creationId xmlns:a16="http://schemas.microsoft.com/office/drawing/2014/main" id="{7A4071FF-A03A-52BF-A381-9062ADF6B47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34A2500-6070-D026-3479-119260660E7E}"/>
              </a:ext>
            </a:extLst>
          </p:cNvPr>
          <p:cNvSpPr/>
          <p:nvPr/>
        </p:nvSpPr>
        <p:spPr>
          <a:xfrm>
            <a:off x="11455025" y="266700"/>
            <a:ext cx="6418270" cy="5864694"/>
          </a:xfrm>
          <a:custGeom>
            <a:avLst/>
            <a:gdLst/>
            <a:ahLst/>
            <a:cxnLst/>
            <a:rect l="l" t="t" r="r" b="b"/>
            <a:pathLst>
              <a:path w="8499473" h="7766394">
                <a:moveTo>
                  <a:pt x="0" y="0"/>
                </a:moveTo>
                <a:lnTo>
                  <a:pt x="8499473" y="0"/>
                </a:lnTo>
                <a:lnTo>
                  <a:pt x="8499473" y="7766394"/>
                </a:lnTo>
                <a:lnTo>
                  <a:pt x="0" y="7766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a:extLst>
              <a:ext uri="{FF2B5EF4-FFF2-40B4-BE49-F238E27FC236}">
                <a16:creationId xmlns:a16="http://schemas.microsoft.com/office/drawing/2014/main" id="{7D6240FB-F530-2AFA-5EDF-BA879147164A}"/>
              </a:ext>
            </a:extLst>
          </p:cNvPr>
          <p:cNvSpPr/>
          <p:nvPr/>
        </p:nvSpPr>
        <p:spPr>
          <a:xfrm rot="-1296080">
            <a:off x="-726694"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AutoShape 10">
            <a:extLst>
              <a:ext uri="{FF2B5EF4-FFF2-40B4-BE49-F238E27FC236}">
                <a16:creationId xmlns:a16="http://schemas.microsoft.com/office/drawing/2014/main" id="{243DB506-C30E-DCB9-337C-4A4B34A3136D}"/>
              </a:ext>
            </a:extLst>
          </p:cNvPr>
          <p:cNvSpPr/>
          <p:nvPr/>
        </p:nvSpPr>
        <p:spPr>
          <a:xfrm>
            <a:off x="9144000" y="9210675"/>
            <a:ext cx="1696332" cy="0"/>
          </a:xfrm>
          <a:prstGeom prst="line">
            <a:avLst/>
          </a:prstGeom>
          <a:ln w="95250" cap="flat">
            <a:solidFill>
              <a:srgbClr val="5E597F"/>
            </a:solidFill>
            <a:prstDash val="solid"/>
            <a:headEnd type="none" w="sm" len="sm"/>
            <a:tailEnd type="triangle" w="lg" len="med"/>
          </a:ln>
        </p:spPr>
      </p:sp>
      <p:sp>
        <p:nvSpPr>
          <p:cNvPr id="12" name="Freeform 4">
            <a:extLst>
              <a:ext uri="{FF2B5EF4-FFF2-40B4-BE49-F238E27FC236}">
                <a16:creationId xmlns:a16="http://schemas.microsoft.com/office/drawing/2014/main" id="{F5218C8C-E5F2-C0CB-38F3-AF2347A95AF5}"/>
              </a:ext>
            </a:extLst>
          </p:cNvPr>
          <p:cNvSpPr/>
          <p:nvPr/>
        </p:nvSpPr>
        <p:spPr>
          <a:xfrm rot="2291251">
            <a:off x="-633176" y="6901652"/>
            <a:ext cx="3526569" cy="5564605"/>
          </a:xfrm>
          <a:custGeom>
            <a:avLst/>
            <a:gdLst/>
            <a:ahLst/>
            <a:cxnLst/>
            <a:rect l="l" t="t" r="r" b="b"/>
            <a:pathLst>
              <a:path w="2607755" h="4114800">
                <a:moveTo>
                  <a:pt x="0" y="0"/>
                </a:moveTo>
                <a:lnTo>
                  <a:pt x="2607754" y="0"/>
                </a:lnTo>
                <a:lnTo>
                  <a:pt x="260775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4" name="Group 13">
            <a:extLst>
              <a:ext uri="{FF2B5EF4-FFF2-40B4-BE49-F238E27FC236}">
                <a16:creationId xmlns:a16="http://schemas.microsoft.com/office/drawing/2014/main" id="{0F878B89-E586-9A11-5194-3B119F8EB0F7}"/>
              </a:ext>
            </a:extLst>
          </p:cNvPr>
          <p:cNvGrpSpPr/>
          <p:nvPr/>
        </p:nvGrpSpPr>
        <p:grpSpPr>
          <a:xfrm>
            <a:off x="762000" y="2394589"/>
            <a:ext cx="12115800" cy="5431537"/>
            <a:chOff x="1289240" y="2095500"/>
            <a:chExt cx="12115800" cy="5431537"/>
          </a:xfrm>
        </p:grpSpPr>
        <p:sp>
          <p:nvSpPr>
            <p:cNvPr id="11" name="TextBox 11">
              <a:extLst>
                <a:ext uri="{FF2B5EF4-FFF2-40B4-BE49-F238E27FC236}">
                  <a16:creationId xmlns:a16="http://schemas.microsoft.com/office/drawing/2014/main" id="{4FE8C9AA-F1C1-9A97-784D-66604117AA7F}"/>
                </a:ext>
              </a:extLst>
            </p:cNvPr>
            <p:cNvSpPr txBox="1"/>
            <p:nvPr/>
          </p:nvSpPr>
          <p:spPr>
            <a:xfrm>
              <a:off x="1289240" y="4494989"/>
              <a:ext cx="12115800" cy="3032048"/>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7000" b="1">
                  <a:solidFill>
                    <a:srgbClr val="5E597F"/>
                  </a:solidFill>
                  <a:latin typeface="Arial" panose="020B0604020202020204" pitchFamily="34" charset="0"/>
                  <a:cs typeface="Arial" panose="020B0604020202020204" pitchFamily="34" charset="0"/>
                </a:rPr>
                <a:t>Thu dọn, vệ sinh sau khi thực hành</a:t>
              </a:r>
              <a:endParaRPr kumimoji="0" lang="en-US" sz="7000" b="1" i="0" u="none" strike="noStrike" kern="1200" cap="none" spc="0" normalizeH="0" baseline="0" noProof="0">
                <a:ln>
                  <a:noFill/>
                </a:ln>
                <a:solidFill>
                  <a:srgbClr val="5E597F"/>
                </a:solidFill>
                <a:effectLst/>
                <a:uLnTx/>
                <a:uFillTx/>
                <a:latin typeface="Arial" panose="020B0604020202020204" pitchFamily="34" charset="0"/>
                <a:ea typeface="+mn-ea"/>
                <a:cs typeface="Arial" panose="020B0604020202020204" pitchFamily="34" charset="0"/>
              </a:endParaRPr>
            </a:p>
          </p:txBody>
        </p:sp>
        <p:sp>
          <p:nvSpPr>
            <p:cNvPr id="13" name="Rectangle: Rounded Corners 12">
              <a:extLst>
                <a:ext uri="{FF2B5EF4-FFF2-40B4-BE49-F238E27FC236}">
                  <a16:creationId xmlns:a16="http://schemas.microsoft.com/office/drawing/2014/main" id="{CB4DA402-8791-725C-9B84-7B257FC31A39}"/>
                </a:ext>
              </a:extLst>
            </p:cNvPr>
            <p:cNvSpPr/>
            <p:nvPr/>
          </p:nvSpPr>
          <p:spPr>
            <a:xfrm>
              <a:off x="6312281" y="2095500"/>
              <a:ext cx="2069719" cy="1943100"/>
            </a:xfrm>
            <a:prstGeom prst="roundRect">
              <a:avLst/>
            </a:prstGeom>
            <a:solidFill>
              <a:srgbClr val="F8D68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6</a:t>
              </a:r>
            </a:p>
          </p:txBody>
        </p:sp>
      </p:grpSp>
    </p:spTree>
    <p:extLst>
      <p:ext uri="{BB962C8B-B14F-4D97-AF65-F5344CB8AC3E}">
        <p14:creationId xmlns:p14="http://schemas.microsoft.com/office/powerpoint/2010/main" val="21009307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C01E10-7DA2-90A5-0AE8-4B56E2FE2D33}"/>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ED3037A-0CA3-2394-8557-87EBE869493E}"/>
              </a:ext>
            </a:extLst>
          </p:cNvPr>
          <p:cNvSpPr/>
          <p:nvPr/>
        </p:nvSpPr>
        <p:spPr>
          <a:xfrm>
            <a:off x="457200" y="1181100"/>
            <a:ext cx="6096000" cy="3352800"/>
          </a:xfrm>
          <a:prstGeom prst="roundRect">
            <a:avLst>
              <a:gd name="adj" fmla="val 12094"/>
            </a:avLst>
          </a:prstGeom>
          <a:solidFill>
            <a:srgbClr val="F1EAD8"/>
          </a:solidFill>
          <a:ln w="38100">
            <a:solidFill>
              <a:srgbClr val="5E597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Thu dọn dụng cụ, vật liệu để vào nơi quy định.</a:t>
            </a:r>
            <a:endParaRPr lang="en-US" sz="4000">
              <a:solidFill>
                <a:schemeClr val="tx1"/>
              </a:solidFill>
            </a:endParaRPr>
          </a:p>
        </p:txBody>
      </p:sp>
      <p:sp>
        <p:nvSpPr>
          <p:cNvPr id="4" name="Rectangle: Rounded Corners 3">
            <a:extLst>
              <a:ext uri="{FF2B5EF4-FFF2-40B4-BE49-F238E27FC236}">
                <a16:creationId xmlns:a16="http://schemas.microsoft.com/office/drawing/2014/main" id="{5A83C5FF-6E16-16C2-FED6-D5F89BB6386C}"/>
              </a:ext>
            </a:extLst>
          </p:cNvPr>
          <p:cNvSpPr/>
          <p:nvPr/>
        </p:nvSpPr>
        <p:spPr>
          <a:xfrm>
            <a:off x="7010400" y="1181100"/>
            <a:ext cx="5715000" cy="3352800"/>
          </a:xfrm>
          <a:prstGeom prst="roundRect">
            <a:avLst>
              <a:gd name="adj" fmla="val 12094"/>
            </a:avLst>
          </a:prstGeom>
          <a:solidFill>
            <a:srgbClr val="F1EAD8"/>
          </a:solidFill>
          <a:ln w="38100">
            <a:solidFill>
              <a:srgbClr val="5E597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Vệ sinh khu vực thực hành và toàn bộ phòng thực hành.</a:t>
            </a:r>
            <a:endParaRPr lang="en-US" sz="4000">
              <a:solidFill>
                <a:schemeClr val="tx1"/>
              </a:solidFill>
            </a:endParaRPr>
          </a:p>
        </p:txBody>
      </p:sp>
      <p:sp>
        <p:nvSpPr>
          <p:cNvPr id="5" name="Rectangle: Rounded Corners 4">
            <a:extLst>
              <a:ext uri="{FF2B5EF4-FFF2-40B4-BE49-F238E27FC236}">
                <a16:creationId xmlns:a16="http://schemas.microsoft.com/office/drawing/2014/main" id="{E889167A-FFC5-B3BF-E41D-6F5F11F0E9D8}"/>
              </a:ext>
            </a:extLst>
          </p:cNvPr>
          <p:cNvSpPr/>
          <p:nvPr/>
        </p:nvSpPr>
        <p:spPr>
          <a:xfrm>
            <a:off x="13182600" y="1181100"/>
            <a:ext cx="4648200" cy="3352800"/>
          </a:xfrm>
          <a:prstGeom prst="roundRect">
            <a:avLst>
              <a:gd name="adj" fmla="val 12094"/>
            </a:avLst>
          </a:prstGeom>
          <a:solidFill>
            <a:srgbClr val="F1EAD8"/>
          </a:solidFill>
          <a:ln w="38100">
            <a:solidFill>
              <a:srgbClr val="5E597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Kiểm tra các hệ thống thiết bị trong phòng học.</a:t>
            </a:r>
            <a:endParaRPr lang="en-US" sz="4000">
              <a:solidFill>
                <a:schemeClr val="tx1"/>
              </a:solidFill>
            </a:endParaRPr>
          </a:p>
        </p:txBody>
      </p:sp>
      <p:sp>
        <p:nvSpPr>
          <p:cNvPr id="11" name="Rectangle: Rounded Corners 10">
            <a:extLst>
              <a:ext uri="{FF2B5EF4-FFF2-40B4-BE49-F238E27FC236}">
                <a16:creationId xmlns:a16="http://schemas.microsoft.com/office/drawing/2014/main" id="{05E05E5D-65EC-12C3-DBF0-F6EBBD771397}"/>
              </a:ext>
            </a:extLst>
          </p:cNvPr>
          <p:cNvSpPr/>
          <p:nvPr/>
        </p:nvSpPr>
        <p:spPr>
          <a:xfrm>
            <a:off x="461962" y="5372100"/>
            <a:ext cx="6096000" cy="3352800"/>
          </a:xfrm>
          <a:prstGeom prst="roundRect">
            <a:avLst>
              <a:gd name="adj" fmla="val 12094"/>
            </a:avLst>
          </a:prstGeom>
          <a:solidFill>
            <a:srgbClr val="F1EAD8"/>
          </a:solidFill>
          <a:ln w="38100">
            <a:solidFill>
              <a:srgbClr val="5E597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Tắt aptomat tổng.</a:t>
            </a:r>
            <a:endParaRPr lang="en-US" sz="4000">
              <a:solidFill>
                <a:schemeClr val="tx1"/>
              </a:solidFill>
            </a:endParaRPr>
          </a:p>
        </p:txBody>
      </p:sp>
      <p:sp>
        <p:nvSpPr>
          <p:cNvPr id="15" name="Rectangle: Rounded Corners 14">
            <a:extLst>
              <a:ext uri="{FF2B5EF4-FFF2-40B4-BE49-F238E27FC236}">
                <a16:creationId xmlns:a16="http://schemas.microsoft.com/office/drawing/2014/main" id="{EF4E59F5-486C-BF73-844E-A4AAA39232DB}"/>
              </a:ext>
            </a:extLst>
          </p:cNvPr>
          <p:cNvSpPr/>
          <p:nvPr/>
        </p:nvSpPr>
        <p:spPr>
          <a:xfrm>
            <a:off x="7015162" y="5372100"/>
            <a:ext cx="5715000" cy="3352800"/>
          </a:xfrm>
          <a:prstGeom prst="roundRect">
            <a:avLst>
              <a:gd name="adj" fmla="val 12094"/>
            </a:avLst>
          </a:prstGeom>
          <a:solidFill>
            <a:srgbClr val="F1EAD8"/>
          </a:solidFill>
          <a:ln w="38100">
            <a:solidFill>
              <a:srgbClr val="5E597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Báo cáo giáo viên hướng dẫn trước khi ra khỏi phòng thực hành.</a:t>
            </a:r>
            <a:endParaRPr lang="en-US" sz="4000">
              <a:solidFill>
                <a:schemeClr val="tx1"/>
              </a:solidFill>
            </a:endParaRPr>
          </a:p>
        </p:txBody>
      </p:sp>
      <p:sp>
        <p:nvSpPr>
          <p:cNvPr id="18" name="Freeform 2">
            <a:extLst>
              <a:ext uri="{FF2B5EF4-FFF2-40B4-BE49-F238E27FC236}">
                <a16:creationId xmlns:a16="http://schemas.microsoft.com/office/drawing/2014/main" id="{95E2E8E3-90EC-1B6C-49B3-FC16D0118AAC}"/>
              </a:ext>
            </a:extLst>
          </p:cNvPr>
          <p:cNvSpPr/>
          <p:nvPr/>
        </p:nvSpPr>
        <p:spPr>
          <a:xfrm>
            <a:off x="13182600" y="4838700"/>
            <a:ext cx="4756994" cy="4114800"/>
          </a:xfrm>
          <a:custGeom>
            <a:avLst/>
            <a:gdLst/>
            <a:ahLst/>
            <a:cxnLst/>
            <a:rect l="l" t="t" r="r" b="b"/>
            <a:pathLst>
              <a:path w="4756994" h="4114800">
                <a:moveTo>
                  <a:pt x="0" y="0"/>
                </a:moveTo>
                <a:lnTo>
                  <a:pt x="4756994" y="0"/>
                </a:lnTo>
                <a:lnTo>
                  <a:pt x="47569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8514011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1"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a:extLst>
            <a:ext uri="{FF2B5EF4-FFF2-40B4-BE49-F238E27FC236}">
              <a16:creationId xmlns:a16="http://schemas.microsoft.com/office/drawing/2014/main" id="{8CEB425E-D905-B58C-A4D5-100734BA138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0AC3769-8C68-2FF6-38B2-6E27FE68D8D9}"/>
              </a:ext>
            </a:extLst>
          </p:cNvPr>
          <p:cNvGrpSpPr/>
          <p:nvPr/>
        </p:nvGrpSpPr>
        <p:grpSpPr>
          <a:xfrm>
            <a:off x="12095096" y="5388195"/>
            <a:ext cx="3770007" cy="3770007"/>
            <a:chOff x="0" y="0"/>
            <a:chExt cx="812800" cy="812800"/>
          </a:xfrm>
        </p:grpSpPr>
        <p:sp>
          <p:nvSpPr>
            <p:cNvPr id="3" name="Freeform 3">
              <a:extLst>
                <a:ext uri="{FF2B5EF4-FFF2-40B4-BE49-F238E27FC236}">
                  <a16:creationId xmlns:a16="http://schemas.microsoft.com/office/drawing/2014/main" id="{4817B87B-6711-BDA0-63B9-CB826AC1EE8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D682"/>
            </a:solidFill>
          </p:spPr>
        </p:sp>
        <p:sp>
          <p:nvSpPr>
            <p:cNvPr id="4" name="TextBox 4">
              <a:extLst>
                <a:ext uri="{FF2B5EF4-FFF2-40B4-BE49-F238E27FC236}">
                  <a16:creationId xmlns:a16="http://schemas.microsoft.com/office/drawing/2014/main" id="{CAD6A5F3-58CA-A675-DD48-12FE6992A639}"/>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a:extLst>
              <a:ext uri="{FF2B5EF4-FFF2-40B4-BE49-F238E27FC236}">
                <a16:creationId xmlns:a16="http://schemas.microsoft.com/office/drawing/2014/main" id="{B4EE5D0C-4990-57F9-A577-B5D83B9835B3}"/>
              </a:ext>
            </a:extLst>
          </p:cNvPr>
          <p:cNvSpPr/>
          <p:nvPr/>
        </p:nvSpPr>
        <p:spPr>
          <a:xfrm rot="-1296080">
            <a:off x="13560271" y="1318368"/>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a:extLst>
              <a:ext uri="{FF2B5EF4-FFF2-40B4-BE49-F238E27FC236}">
                <a16:creationId xmlns:a16="http://schemas.microsoft.com/office/drawing/2014/main" id="{C392FD50-A25A-EA46-AD58-AF4DA165F6DA}"/>
              </a:ext>
            </a:extLst>
          </p:cNvPr>
          <p:cNvSpPr/>
          <p:nvPr/>
        </p:nvSpPr>
        <p:spPr>
          <a:xfrm>
            <a:off x="11049000" y="2705100"/>
            <a:ext cx="7063144" cy="14334794"/>
          </a:xfrm>
          <a:custGeom>
            <a:avLst/>
            <a:gdLst/>
            <a:ahLst/>
            <a:cxnLst/>
            <a:rect l="l" t="t" r="r" b="b"/>
            <a:pathLst>
              <a:path w="7563444" h="15350163">
                <a:moveTo>
                  <a:pt x="0" y="0"/>
                </a:moveTo>
                <a:lnTo>
                  <a:pt x="7563444" y="0"/>
                </a:lnTo>
                <a:lnTo>
                  <a:pt x="7563444" y="15350162"/>
                </a:lnTo>
                <a:lnTo>
                  <a:pt x="0" y="153501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a:extLst>
              <a:ext uri="{FF2B5EF4-FFF2-40B4-BE49-F238E27FC236}">
                <a16:creationId xmlns:a16="http://schemas.microsoft.com/office/drawing/2014/main" id="{8B566362-EB5A-F3E6-3738-6A518F44723B}"/>
              </a:ext>
            </a:extLst>
          </p:cNvPr>
          <p:cNvSpPr/>
          <p:nvPr/>
        </p:nvSpPr>
        <p:spPr>
          <a:xfrm rot="-1296080">
            <a:off x="-647126"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AutoShape 8">
            <a:extLst>
              <a:ext uri="{FF2B5EF4-FFF2-40B4-BE49-F238E27FC236}">
                <a16:creationId xmlns:a16="http://schemas.microsoft.com/office/drawing/2014/main" id="{BFD63B8D-96E9-F779-58EB-B7CD723A95AE}"/>
              </a:ext>
            </a:extLst>
          </p:cNvPr>
          <p:cNvSpPr/>
          <p:nvPr/>
        </p:nvSpPr>
        <p:spPr>
          <a:xfrm>
            <a:off x="11068050" y="9791700"/>
            <a:ext cx="1696332" cy="0"/>
          </a:xfrm>
          <a:prstGeom prst="line">
            <a:avLst/>
          </a:prstGeom>
          <a:ln w="95250" cap="flat">
            <a:solidFill>
              <a:srgbClr val="5E597F"/>
            </a:solidFill>
            <a:prstDash val="solid"/>
            <a:headEnd type="none" w="sm" len="sm"/>
            <a:tailEnd type="triangle" w="lg" len="med"/>
          </a:ln>
        </p:spPr>
      </p:sp>
      <p:sp>
        <p:nvSpPr>
          <p:cNvPr id="10" name="TextBox 10">
            <a:extLst>
              <a:ext uri="{FF2B5EF4-FFF2-40B4-BE49-F238E27FC236}">
                <a16:creationId xmlns:a16="http://schemas.microsoft.com/office/drawing/2014/main" id="{3B85477C-9ABB-34FF-2F55-EB117320D57E}"/>
              </a:ext>
            </a:extLst>
          </p:cNvPr>
          <p:cNvSpPr txBox="1"/>
          <p:nvPr/>
        </p:nvSpPr>
        <p:spPr>
          <a:xfrm>
            <a:off x="1057275" y="457562"/>
            <a:ext cx="10743877" cy="1416222"/>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0" normalizeH="0" baseline="0" noProof="0">
                <a:ln>
                  <a:noFill/>
                </a:ln>
                <a:solidFill>
                  <a:srgbClr val="5E597F"/>
                </a:solidFill>
                <a:effectLst/>
                <a:uLnTx/>
                <a:uFillTx/>
                <a:latin typeface="Arial" panose="020B0604020202020204" pitchFamily="34" charset="0"/>
                <a:cs typeface="Arial" panose="020B0604020202020204" pitchFamily="34" charset="0"/>
              </a:rPr>
              <a:t>NỘI DUNG BÀI HỌC </a:t>
            </a:r>
          </a:p>
        </p:txBody>
      </p:sp>
      <p:grpSp>
        <p:nvGrpSpPr>
          <p:cNvPr id="17" name="Group 16">
            <a:extLst>
              <a:ext uri="{FF2B5EF4-FFF2-40B4-BE49-F238E27FC236}">
                <a16:creationId xmlns:a16="http://schemas.microsoft.com/office/drawing/2014/main" id="{407E5634-869A-18BB-D5B4-05903D4A6744}"/>
              </a:ext>
            </a:extLst>
          </p:cNvPr>
          <p:cNvGrpSpPr/>
          <p:nvPr/>
        </p:nvGrpSpPr>
        <p:grpSpPr>
          <a:xfrm>
            <a:off x="1028700" y="2368499"/>
            <a:ext cx="11468100" cy="1295400"/>
            <a:chOff x="1028700" y="3009900"/>
            <a:chExt cx="11468100" cy="1295400"/>
          </a:xfrm>
        </p:grpSpPr>
        <p:sp>
          <p:nvSpPr>
            <p:cNvPr id="14" name="TextBox 13">
              <a:extLst>
                <a:ext uri="{FF2B5EF4-FFF2-40B4-BE49-F238E27FC236}">
                  <a16:creationId xmlns:a16="http://schemas.microsoft.com/office/drawing/2014/main" id="{1CF21EA3-0907-F111-1F03-78EE4D3635EC}"/>
                </a:ext>
              </a:extLst>
            </p:cNvPr>
            <p:cNvSpPr txBox="1"/>
            <p:nvPr/>
          </p:nvSpPr>
          <p:spPr>
            <a:xfrm>
              <a:off x="2902258" y="3150190"/>
              <a:ext cx="9594542" cy="1002710"/>
            </a:xfrm>
            <a:prstGeom prst="rect">
              <a:avLst/>
            </a:prstGeom>
            <a:noFill/>
          </p:spPr>
          <p:txBody>
            <a:bodyPr wrap="square" rtlCol="0">
              <a:spAutoFit/>
            </a:bodyPr>
            <a:lstStyle/>
            <a:p>
              <a:pPr algn="just">
                <a:lnSpc>
                  <a:spcPct val="150000"/>
                </a:lnSpc>
              </a:pPr>
              <a:r>
                <a:rPr lang="en-US" sz="4500">
                  <a:latin typeface="Arial" panose="020B0604020202020204" pitchFamily="34" charset="0"/>
                  <a:cs typeface="Arial" panose="020B0604020202020204" pitchFamily="34" charset="0"/>
                </a:rPr>
                <a:t>Quy trình lắp đặt và tiêu chí đánh giá</a:t>
              </a:r>
            </a:p>
          </p:txBody>
        </p:sp>
        <p:sp>
          <p:nvSpPr>
            <p:cNvPr id="15" name="Rectangle: Rounded Corners 14">
              <a:extLst>
                <a:ext uri="{FF2B5EF4-FFF2-40B4-BE49-F238E27FC236}">
                  <a16:creationId xmlns:a16="http://schemas.microsoft.com/office/drawing/2014/main" id="{A2B7D5DF-E5D0-4DD9-A44B-241FD00A4408}"/>
                </a:ext>
              </a:extLst>
            </p:cNvPr>
            <p:cNvSpPr/>
            <p:nvPr/>
          </p:nvSpPr>
          <p:spPr>
            <a:xfrm>
              <a:off x="1028700" y="3009900"/>
              <a:ext cx="1333500" cy="1295400"/>
            </a:xfrm>
            <a:prstGeom prst="roundRect">
              <a:avLst/>
            </a:prstGeom>
            <a:solidFill>
              <a:srgbClr val="5E59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1</a:t>
              </a:r>
            </a:p>
          </p:txBody>
        </p:sp>
      </p:grpSp>
      <p:grpSp>
        <p:nvGrpSpPr>
          <p:cNvPr id="18" name="Group 17">
            <a:extLst>
              <a:ext uri="{FF2B5EF4-FFF2-40B4-BE49-F238E27FC236}">
                <a16:creationId xmlns:a16="http://schemas.microsoft.com/office/drawing/2014/main" id="{A2B9BF68-06D6-34C0-D3AA-4B5964416BE0}"/>
              </a:ext>
            </a:extLst>
          </p:cNvPr>
          <p:cNvGrpSpPr/>
          <p:nvPr/>
        </p:nvGrpSpPr>
        <p:grpSpPr>
          <a:xfrm>
            <a:off x="1053119" y="4170993"/>
            <a:ext cx="9642443" cy="1295400"/>
            <a:chOff x="1028700" y="3523218"/>
            <a:chExt cx="9642443" cy="1295400"/>
          </a:xfrm>
        </p:grpSpPr>
        <p:sp>
          <p:nvSpPr>
            <p:cNvPr id="19" name="TextBox 18">
              <a:extLst>
                <a:ext uri="{FF2B5EF4-FFF2-40B4-BE49-F238E27FC236}">
                  <a16:creationId xmlns:a16="http://schemas.microsoft.com/office/drawing/2014/main" id="{48459A3C-E375-29AD-D3B9-3D861437FF8E}"/>
                </a:ext>
              </a:extLst>
            </p:cNvPr>
            <p:cNvSpPr txBox="1"/>
            <p:nvPr/>
          </p:nvSpPr>
          <p:spPr>
            <a:xfrm>
              <a:off x="2902258" y="3613272"/>
              <a:ext cx="7768885" cy="1002710"/>
            </a:xfrm>
            <a:prstGeom prst="rect">
              <a:avLst/>
            </a:prstGeom>
            <a:noFill/>
          </p:spPr>
          <p:txBody>
            <a:bodyPr wrap="square" rtlCol="0">
              <a:spAutoFit/>
            </a:bodyPr>
            <a:lstStyle/>
            <a:p>
              <a:pPr algn="just">
                <a:lnSpc>
                  <a:spcPct val="150000"/>
                </a:lnSpc>
              </a:pPr>
              <a:r>
                <a:rPr lang="en-US" sz="4500">
                  <a:latin typeface="Arial" panose="020B0604020202020204" pitchFamily="34" charset="0"/>
                  <a:cs typeface="Arial" panose="020B0604020202020204" pitchFamily="34" charset="0"/>
                </a:rPr>
                <a:t>Lắp mạch bảng điện </a:t>
              </a:r>
            </a:p>
          </p:txBody>
        </p:sp>
        <p:sp>
          <p:nvSpPr>
            <p:cNvPr id="20" name="Rectangle: Rounded Corners 19">
              <a:extLst>
                <a:ext uri="{FF2B5EF4-FFF2-40B4-BE49-F238E27FC236}">
                  <a16:creationId xmlns:a16="http://schemas.microsoft.com/office/drawing/2014/main" id="{1865831C-ED62-F103-9E5D-6A941B8F5414}"/>
                </a:ext>
              </a:extLst>
            </p:cNvPr>
            <p:cNvSpPr/>
            <p:nvPr/>
          </p:nvSpPr>
          <p:spPr>
            <a:xfrm>
              <a:off x="1028700" y="3523218"/>
              <a:ext cx="1333500" cy="1295400"/>
            </a:xfrm>
            <a:prstGeom prst="roundRect">
              <a:avLst/>
            </a:prstGeom>
            <a:solidFill>
              <a:srgbClr val="5E59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2</a:t>
              </a:r>
            </a:p>
          </p:txBody>
        </p:sp>
      </p:grpSp>
      <p:grpSp>
        <p:nvGrpSpPr>
          <p:cNvPr id="9" name="Group 8">
            <a:extLst>
              <a:ext uri="{FF2B5EF4-FFF2-40B4-BE49-F238E27FC236}">
                <a16:creationId xmlns:a16="http://schemas.microsoft.com/office/drawing/2014/main" id="{7790CCF6-73B7-C4E5-926E-48D33625391E}"/>
              </a:ext>
            </a:extLst>
          </p:cNvPr>
          <p:cNvGrpSpPr/>
          <p:nvPr/>
        </p:nvGrpSpPr>
        <p:grpSpPr>
          <a:xfrm>
            <a:off x="1053119" y="6152193"/>
            <a:ext cx="11468100" cy="1295400"/>
            <a:chOff x="1028700" y="3009900"/>
            <a:chExt cx="11468100" cy="1295400"/>
          </a:xfrm>
        </p:grpSpPr>
        <p:sp>
          <p:nvSpPr>
            <p:cNvPr id="11" name="TextBox 10">
              <a:extLst>
                <a:ext uri="{FF2B5EF4-FFF2-40B4-BE49-F238E27FC236}">
                  <a16:creationId xmlns:a16="http://schemas.microsoft.com/office/drawing/2014/main" id="{AC451B80-7D61-3FEF-657D-C104101AB7D5}"/>
                </a:ext>
              </a:extLst>
            </p:cNvPr>
            <p:cNvSpPr txBox="1"/>
            <p:nvPr/>
          </p:nvSpPr>
          <p:spPr>
            <a:xfrm>
              <a:off x="2902258" y="3150190"/>
              <a:ext cx="9594542" cy="1002710"/>
            </a:xfrm>
            <a:prstGeom prst="rect">
              <a:avLst/>
            </a:prstGeom>
            <a:noFill/>
          </p:spPr>
          <p:txBody>
            <a:bodyPr wrap="square" rtlCol="0">
              <a:spAutoFit/>
            </a:bodyPr>
            <a:lstStyle/>
            <a:p>
              <a:pPr algn="just">
                <a:lnSpc>
                  <a:spcPct val="150000"/>
                </a:lnSpc>
              </a:pPr>
              <a:r>
                <a:rPr lang="en-US" sz="4500">
                  <a:latin typeface="Arial" panose="020B0604020202020204" pitchFamily="34" charset="0"/>
                  <a:cs typeface="Arial" panose="020B0604020202020204" pitchFamily="34" charset="0"/>
                </a:rPr>
                <a:t>Lắp mạch đèn cầu thang</a:t>
              </a:r>
            </a:p>
          </p:txBody>
        </p:sp>
        <p:sp>
          <p:nvSpPr>
            <p:cNvPr id="12" name="Rectangle: Rounded Corners 11">
              <a:extLst>
                <a:ext uri="{FF2B5EF4-FFF2-40B4-BE49-F238E27FC236}">
                  <a16:creationId xmlns:a16="http://schemas.microsoft.com/office/drawing/2014/main" id="{878927DD-B87B-7746-9B39-4BDE7DBAB360}"/>
                </a:ext>
              </a:extLst>
            </p:cNvPr>
            <p:cNvSpPr/>
            <p:nvPr/>
          </p:nvSpPr>
          <p:spPr>
            <a:xfrm>
              <a:off x="1028700" y="3009900"/>
              <a:ext cx="1333500" cy="1295400"/>
            </a:xfrm>
            <a:prstGeom prst="roundRect">
              <a:avLst/>
            </a:prstGeom>
            <a:solidFill>
              <a:srgbClr val="5E59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3</a:t>
              </a:r>
            </a:p>
          </p:txBody>
        </p:sp>
      </p:grpSp>
      <p:grpSp>
        <p:nvGrpSpPr>
          <p:cNvPr id="13" name="Group 12">
            <a:extLst>
              <a:ext uri="{FF2B5EF4-FFF2-40B4-BE49-F238E27FC236}">
                <a16:creationId xmlns:a16="http://schemas.microsoft.com/office/drawing/2014/main" id="{2C40BCB3-77EB-D774-9C97-1EF7534A5CD4}"/>
              </a:ext>
            </a:extLst>
          </p:cNvPr>
          <p:cNvGrpSpPr/>
          <p:nvPr/>
        </p:nvGrpSpPr>
        <p:grpSpPr>
          <a:xfrm>
            <a:off x="1077538" y="7750244"/>
            <a:ext cx="10346486" cy="2041456"/>
            <a:chOff x="1028700" y="3103625"/>
            <a:chExt cx="10346486" cy="2041456"/>
          </a:xfrm>
        </p:grpSpPr>
        <p:sp>
          <p:nvSpPr>
            <p:cNvPr id="16" name="TextBox 15">
              <a:extLst>
                <a:ext uri="{FF2B5EF4-FFF2-40B4-BE49-F238E27FC236}">
                  <a16:creationId xmlns:a16="http://schemas.microsoft.com/office/drawing/2014/main" id="{3D937F70-6F2D-A1F8-A2BA-B27E276288BC}"/>
                </a:ext>
              </a:extLst>
            </p:cNvPr>
            <p:cNvSpPr txBox="1"/>
            <p:nvPr/>
          </p:nvSpPr>
          <p:spPr>
            <a:xfrm>
              <a:off x="2820082" y="3103625"/>
              <a:ext cx="8555104" cy="2041456"/>
            </a:xfrm>
            <a:prstGeom prst="rect">
              <a:avLst/>
            </a:prstGeom>
            <a:noFill/>
          </p:spPr>
          <p:txBody>
            <a:bodyPr wrap="square" rtlCol="0">
              <a:spAutoFit/>
            </a:bodyPr>
            <a:lstStyle/>
            <a:p>
              <a:pPr algn="just">
                <a:lnSpc>
                  <a:spcPct val="150000"/>
                </a:lnSpc>
              </a:pPr>
              <a:r>
                <a:rPr lang="en-US" sz="4500">
                  <a:latin typeface="Arial" panose="020B0604020202020204" pitchFamily="34" charset="0"/>
                  <a:cs typeface="Arial" panose="020B0604020202020204" pitchFamily="34" charset="0"/>
                </a:rPr>
                <a:t>Thực hành lắp mạch điều khiển 2 đèn sáng luân phiên</a:t>
              </a:r>
            </a:p>
          </p:txBody>
        </p:sp>
        <p:sp>
          <p:nvSpPr>
            <p:cNvPr id="21" name="Rectangle: Rounded Corners 20">
              <a:extLst>
                <a:ext uri="{FF2B5EF4-FFF2-40B4-BE49-F238E27FC236}">
                  <a16:creationId xmlns:a16="http://schemas.microsoft.com/office/drawing/2014/main" id="{8DD0C363-29C3-3A47-E361-6D97DADA26AB}"/>
                </a:ext>
              </a:extLst>
            </p:cNvPr>
            <p:cNvSpPr/>
            <p:nvPr/>
          </p:nvSpPr>
          <p:spPr>
            <a:xfrm>
              <a:off x="1028700" y="3476653"/>
              <a:ext cx="1333500" cy="1295400"/>
            </a:xfrm>
            <a:prstGeom prst="roundRect">
              <a:avLst/>
            </a:prstGeom>
            <a:solidFill>
              <a:srgbClr val="5E59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4</a:t>
              </a:r>
            </a:p>
          </p:txBody>
        </p:sp>
      </p:grpSp>
    </p:spTree>
    <p:extLst>
      <p:ext uri="{BB962C8B-B14F-4D97-AF65-F5344CB8AC3E}">
        <p14:creationId xmlns:p14="http://schemas.microsoft.com/office/powerpoint/2010/main" val="2100774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par>
                                <p:cTn id="12" presetID="22" presetClass="entr" presetSubtype="2"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right)">
                                      <p:cBhvr>
                                        <p:cTn id="14" dur="500"/>
                                        <p:tgtEl>
                                          <p:spTgt spid="18"/>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par>
                                <p:cTn id="19" presetID="22" presetClass="entr" presetSubtype="2"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righ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5E597F"/>
        </a:solidFill>
        <a:effectLst/>
      </p:bgPr>
    </p:bg>
    <p:spTree>
      <p:nvGrpSpPr>
        <p:cNvPr id="1" name="">
          <a:extLst>
            <a:ext uri="{FF2B5EF4-FFF2-40B4-BE49-F238E27FC236}">
              <a16:creationId xmlns:a16="http://schemas.microsoft.com/office/drawing/2014/main" id="{53C01E10-7DA2-90A5-0AE8-4B56E2FE2D3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AED6D9B-6D74-6F03-9E04-2D9D83C18958}"/>
              </a:ext>
            </a:extLst>
          </p:cNvPr>
          <p:cNvSpPr txBox="1"/>
          <p:nvPr/>
        </p:nvSpPr>
        <p:spPr>
          <a:xfrm>
            <a:off x="2743200" y="419100"/>
            <a:ext cx="12801600" cy="938719"/>
          </a:xfrm>
          <a:prstGeom prst="rect">
            <a:avLst/>
          </a:prstGeom>
          <a:noFill/>
        </p:spPr>
        <p:txBody>
          <a:bodyPr wrap="square" rtlCol="0">
            <a:spAutoFit/>
          </a:bodyPr>
          <a:lstStyle/>
          <a:p>
            <a:pPr algn="ctr"/>
            <a:r>
              <a:rPr lang="en-US" sz="5500" b="1">
                <a:solidFill>
                  <a:schemeClr val="bg1"/>
                </a:solidFill>
                <a:latin typeface="Arial" panose="020B0604020202020204" pitchFamily="34" charset="0"/>
                <a:cs typeface="Arial" panose="020B0604020202020204" pitchFamily="34" charset="0"/>
              </a:rPr>
              <a:t>HOẠT ĐỘNG KẾT NỐI NĂNG LỰC </a:t>
            </a:r>
          </a:p>
        </p:txBody>
      </p:sp>
      <p:grpSp>
        <p:nvGrpSpPr>
          <p:cNvPr id="14" name="Group 13">
            <a:extLst>
              <a:ext uri="{FF2B5EF4-FFF2-40B4-BE49-F238E27FC236}">
                <a16:creationId xmlns:a16="http://schemas.microsoft.com/office/drawing/2014/main" id="{302FEBE4-5506-B276-7E54-AF758A54E56E}"/>
              </a:ext>
            </a:extLst>
          </p:cNvPr>
          <p:cNvGrpSpPr/>
          <p:nvPr/>
        </p:nvGrpSpPr>
        <p:grpSpPr>
          <a:xfrm>
            <a:off x="304800" y="1790700"/>
            <a:ext cx="17754600" cy="8077200"/>
            <a:chOff x="304800" y="1790700"/>
            <a:chExt cx="17754600" cy="8077200"/>
          </a:xfrm>
        </p:grpSpPr>
        <p:sp>
          <p:nvSpPr>
            <p:cNvPr id="13" name="Rectangle: Rounded Corners 12">
              <a:extLst>
                <a:ext uri="{FF2B5EF4-FFF2-40B4-BE49-F238E27FC236}">
                  <a16:creationId xmlns:a16="http://schemas.microsoft.com/office/drawing/2014/main" id="{DE3D81C3-935E-71F5-01A1-83CD20126491}"/>
                </a:ext>
              </a:extLst>
            </p:cNvPr>
            <p:cNvSpPr/>
            <p:nvPr/>
          </p:nvSpPr>
          <p:spPr>
            <a:xfrm>
              <a:off x="304800" y="1790700"/>
              <a:ext cx="17754600" cy="8077200"/>
            </a:xfrm>
            <a:prstGeom prst="roundRect">
              <a:avLst>
                <a:gd name="adj" fmla="val 445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4AF241F-BB9A-ADA4-9859-5F7C1371E537}"/>
                </a:ext>
              </a:extLst>
            </p:cNvPr>
            <p:cNvSpPr txBox="1"/>
            <p:nvPr/>
          </p:nvSpPr>
          <p:spPr>
            <a:xfrm>
              <a:off x="533400" y="1790700"/>
              <a:ext cx="11049000" cy="7878439"/>
            </a:xfrm>
            <a:prstGeom prst="rect">
              <a:avLst/>
            </a:prstGeom>
            <a:noFill/>
          </p:spPr>
          <p:txBody>
            <a:bodyPr wrap="square">
              <a:spAutoFit/>
            </a:bodyPr>
            <a:lstStyle/>
            <a:p>
              <a:pPr algn="just">
                <a:lnSpc>
                  <a:spcPct val="150000"/>
                </a:lnSpc>
              </a:pPr>
              <a:r>
                <a:rPr lang="vi-VN" sz="3800"/>
                <a:t>Trong mạch công tắc ba cực điều khiển hai đèn cần thực hiện mối rẽ nhánh trên đường dây trung tính để cấp cho mỗi đèn. Em có thể không thực hiện mối nối rẽ nhánh này mà thực hiện cách nối dây sau:</a:t>
              </a:r>
            </a:p>
            <a:p>
              <a:pPr algn="just">
                <a:lnSpc>
                  <a:spcPct val="150000"/>
                </a:lnSpc>
              </a:pPr>
              <a:r>
                <a:rPr lang="vi-VN" sz="3800"/>
                <a:t>Từ điểm nối dây trung tính của đèn 2 nối tiếp sang dây trung tính đèn 1. Nối dây từ trung tính của nguồn đến đèn 1 (Hình 6.11).</a:t>
              </a:r>
            </a:p>
            <a:p>
              <a:pPr algn="just">
                <a:lnSpc>
                  <a:spcPct val="150000"/>
                </a:lnSpc>
              </a:pPr>
              <a:r>
                <a:rPr lang="vi-VN" sz="3800" b="1" i="1">
                  <a:solidFill>
                    <a:srgbClr val="C00000"/>
                  </a:solidFill>
                </a:rPr>
                <a:t>Theo em cách nào sẽ tiết kiệm dây dẫn hơn?.</a:t>
              </a:r>
            </a:p>
          </p:txBody>
        </p:sp>
        <p:grpSp>
          <p:nvGrpSpPr>
            <p:cNvPr id="12" name="Group 11">
              <a:extLst>
                <a:ext uri="{FF2B5EF4-FFF2-40B4-BE49-F238E27FC236}">
                  <a16:creationId xmlns:a16="http://schemas.microsoft.com/office/drawing/2014/main" id="{BFB7095A-11A2-1565-4283-1BE0F02AB2E4}"/>
                </a:ext>
              </a:extLst>
            </p:cNvPr>
            <p:cNvGrpSpPr/>
            <p:nvPr/>
          </p:nvGrpSpPr>
          <p:grpSpPr>
            <a:xfrm>
              <a:off x="11201400" y="3235002"/>
              <a:ext cx="6553200" cy="5333640"/>
              <a:chOff x="11724319" y="3390900"/>
              <a:chExt cx="6553200" cy="5333640"/>
            </a:xfrm>
          </p:grpSpPr>
          <p:pic>
            <p:nvPicPr>
              <p:cNvPr id="8" name="Picture 7">
                <a:extLst>
                  <a:ext uri="{FF2B5EF4-FFF2-40B4-BE49-F238E27FC236}">
                    <a16:creationId xmlns:a16="http://schemas.microsoft.com/office/drawing/2014/main" id="{4F08BE28-1323-4003-B906-C454062BA28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12268200" y="3390900"/>
                <a:ext cx="5465439" cy="4544062"/>
              </a:xfrm>
              <a:prstGeom prst="rect">
                <a:avLst/>
              </a:prstGeom>
              <a:noFill/>
              <a:ln>
                <a:noFill/>
              </a:ln>
            </p:spPr>
          </p:pic>
          <p:sp>
            <p:nvSpPr>
              <p:cNvPr id="10" name="TextBox 9">
                <a:extLst>
                  <a:ext uri="{FF2B5EF4-FFF2-40B4-BE49-F238E27FC236}">
                    <a16:creationId xmlns:a16="http://schemas.microsoft.com/office/drawing/2014/main" id="{DF1687BC-2A90-4761-89A5-6070A07E761C}"/>
                  </a:ext>
                </a:extLst>
              </p:cNvPr>
              <p:cNvSpPr txBox="1"/>
              <p:nvPr/>
            </p:nvSpPr>
            <p:spPr>
              <a:xfrm>
                <a:off x="11724319" y="8170542"/>
                <a:ext cx="6553200" cy="553998"/>
              </a:xfrm>
              <a:prstGeom prst="rect">
                <a:avLst/>
              </a:prstGeom>
              <a:noFill/>
            </p:spPr>
            <p:txBody>
              <a:bodyPr wrap="square">
                <a:spAutoFit/>
              </a:bodyPr>
              <a:lstStyle/>
              <a:p>
                <a:pPr algn="ctr"/>
                <a:r>
                  <a:rPr lang="en-US" sz="3000" b="1" i="1">
                    <a:latin typeface="Arial" panose="020B0604020202020204" pitchFamily="34" charset="0"/>
                    <a:cs typeface="Arial" panose="020B0604020202020204" pitchFamily="34" charset="0"/>
                  </a:rPr>
                  <a:t>Hình 6.11. </a:t>
                </a:r>
                <a:r>
                  <a:rPr lang="en-US" sz="3000" i="1">
                    <a:latin typeface="Arial" panose="020B0604020202020204" pitchFamily="34" charset="0"/>
                    <a:cs typeface="Arial" panose="020B0604020202020204" pitchFamily="34" charset="0"/>
                  </a:rPr>
                  <a:t>Nối dây dẫn bóng đèn</a:t>
                </a:r>
              </a:p>
            </p:txBody>
          </p:sp>
        </p:grpSp>
      </p:grpSp>
    </p:spTree>
    <p:extLst>
      <p:ext uri="{BB962C8B-B14F-4D97-AF65-F5344CB8AC3E}">
        <p14:creationId xmlns:p14="http://schemas.microsoft.com/office/powerpoint/2010/main" val="276029021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5E3618-B33E-7865-3614-F4229745C653}"/>
              </a:ext>
            </a:extLst>
          </p:cNvPr>
          <p:cNvSpPr txBox="1"/>
          <p:nvPr/>
        </p:nvSpPr>
        <p:spPr>
          <a:xfrm>
            <a:off x="4495800" y="468749"/>
            <a:ext cx="9296400" cy="1169551"/>
          </a:xfrm>
          <a:prstGeom prst="rect">
            <a:avLst/>
          </a:prstGeom>
          <a:noFill/>
        </p:spPr>
        <p:txBody>
          <a:bodyPr wrap="square" rtlCol="0">
            <a:spAutoFit/>
          </a:bodyPr>
          <a:lstStyle/>
          <a:p>
            <a:pPr algn="ctr"/>
            <a:r>
              <a:rPr lang="en-US" sz="7000" b="1">
                <a:solidFill>
                  <a:srgbClr val="002060"/>
                </a:solidFill>
                <a:latin typeface="Arial" panose="020B0604020202020204" pitchFamily="34" charset="0"/>
                <a:cs typeface="Arial" panose="020B0604020202020204" pitchFamily="34" charset="0"/>
              </a:rPr>
              <a:t>VẬN DỤNG </a:t>
            </a:r>
          </a:p>
        </p:txBody>
      </p:sp>
      <p:grpSp>
        <p:nvGrpSpPr>
          <p:cNvPr id="7" name="Group 6">
            <a:extLst>
              <a:ext uri="{FF2B5EF4-FFF2-40B4-BE49-F238E27FC236}">
                <a16:creationId xmlns:a16="http://schemas.microsoft.com/office/drawing/2014/main" id="{7D410470-DCDF-45F7-EC7E-C8867B22DFFF}"/>
              </a:ext>
            </a:extLst>
          </p:cNvPr>
          <p:cNvGrpSpPr/>
          <p:nvPr/>
        </p:nvGrpSpPr>
        <p:grpSpPr>
          <a:xfrm>
            <a:off x="990600" y="2705100"/>
            <a:ext cx="8915400" cy="6477000"/>
            <a:chOff x="762000" y="2400300"/>
            <a:chExt cx="8915400" cy="6477000"/>
          </a:xfrm>
        </p:grpSpPr>
        <p:sp>
          <p:nvSpPr>
            <p:cNvPr id="6" name="Rectangle: Rounded Corners 5">
              <a:extLst>
                <a:ext uri="{FF2B5EF4-FFF2-40B4-BE49-F238E27FC236}">
                  <a16:creationId xmlns:a16="http://schemas.microsoft.com/office/drawing/2014/main" id="{CB604F3A-5F33-BBB3-3A3B-7C8E7B8C88C6}"/>
                </a:ext>
              </a:extLst>
            </p:cNvPr>
            <p:cNvSpPr/>
            <p:nvPr/>
          </p:nvSpPr>
          <p:spPr>
            <a:xfrm>
              <a:off x="914400" y="2552700"/>
              <a:ext cx="8763000" cy="6324600"/>
            </a:xfrm>
            <a:prstGeom prst="roundRect">
              <a:avLst>
                <a:gd name="adj" fmla="val 7631"/>
              </a:avLst>
            </a:prstGeom>
            <a:solidFill>
              <a:srgbClr val="F1EA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4C0A2B5D-B8FE-F8A3-6329-72AD093F39C7}"/>
                </a:ext>
              </a:extLst>
            </p:cNvPr>
            <p:cNvSpPr/>
            <p:nvPr/>
          </p:nvSpPr>
          <p:spPr>
            <a:xfrm>
              <a:off x="762000" y="2400300"/>
              <a:ext cx="8763000" cy="6324600"/>
            </a:xfrm>
            <a:prstGeom prst="roundRect">
              <a:avLst>
                <a:gd name="adj" fmla="val 763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F57B55A-1639-DFDF-F6CE-312120550A88}"/>
                </a:ext>
              </a:extLst>
            </p:cNvPr>
            <p:cNvSpPr txBox="1"/>
            <p:nvPr/>
          </p:nvSpPr>
          <p:spPr>
            <a:xfrm>
              <a:off x="1181100" y="2975481"/>
              <a:ext cx="7924800" cy="5174237"/>
            </a:xfrm>
            <a:prstGeom prst="rect">
              <a:avLst/>
            </a:prstGeom>
            <a:noFill/>
          </p:spPr>
          <p:txBody>
            <a:bodyPr wrap="square">
              <a:spAutoFit/>
            </a:bodyPr>
            <a:lstStyle/>
            <a:p>
              <a:pPr algn="ctr">
                <a:lnSpc>
                  <a:spcPct val="150000"/>
                </a:lnSpc>
              </a:pPr>
              <a:r>
                <a:rPr lang="en-US" sz="4500" b="1">
                  <a:latin typeface="Arial" panose="020B0604020202020204" pitchFamily="34" charset="0"/>
                  <a:cs typeface="Arial" panose="020B0604020202020204" pitchFamily="34" charset="0"/>
                </a:rPr>
                <a:t>Nhiệm vụ: </a:t>
              </a:r>
            </a:p>
            <a:p>
              <a:pPr algn="just">
                <a:lnSpc>
                  <a:spcPct val="150000"/>
                </a:lnSpc>
              </a:pPr>
              <a:r>
                <a:rPr lang="vi-VN" sz="4500"/>
                <a:t>Mạch điều khiển 2 đèn sáng luân phiên có thể được dùng để chiếu sán khu vực sinh hoạt nào trong gia đình?</a:t>
              </a:r>
              <a:endParaRPr lang="en-US" sz="4500"/>
            </a:p>
          </p:txBody>
        </p:sp>
      </p:grpSp>
      <p:sp>
        <p:nvSpPr>
          <p:cNvPr id="8" name="Freeform 12">
            <a:extLst>
              <a:ext uri="{FF2B5EF4-FFF2-40B4-BE49-F238E27FC236}">
                <a16:creationId xmlns:a16="http://schemas.microsoft.com/office/drawing/2014/main" id="{2018742F-15CC-7D2D-0999-B89B79B6B434}"/>
              </a:ext>
            </a:extLst>
          </p:cNvPr>
          <p:cNvSpPr/>
          <p:nvPr/>
        </p:nvSpPr>
        <p:spPr>
          <a:xfrm>
            <a:off x="10363200" y="3616675"/>
            <a:ext cx="7277100" cy="6607000"/>
          </a:xfrm>
          <a:custGeom>
            <a:avLst/>
            <a:gdLst/>
            <a:ahLst/>
            <a:cxnLst/>
            <a:rect l="l" t="t" r="r" b="b"/>
            <a:pathLst>
              <a:path w="9064268" h="8229600">
                <a:moveTo>
                  <a:pt x="0" y="0"/>
                </a:moveTo>
                <a:lnTo>
                  <a:pt x="9064268" y="0"/>
                </a:lnTo>
                <a:lnTo>
                  <a:pt x="9064268" y="8229600"/>
                </a:lnTo>
                <a:lnTo>
                  <a:pt x="0" y="8229600"/>
                </a:lnTo>
                <a:lnTo>
                  <a:pt x="0" y="0"/>
                </a:lnTo>
                <a:close/>
              </a:path>
            </a:pathLst>
          </a:custGeom>
          <a:blipFill>
            <a:blip r:embed="rId2"/>
            <a:stretch>
              <a:fillRect/>
            </a:stretch>
          </a:blipFill>
        </p:spPr>
      </p:sp>
    </p:spTree>
    <p:extLst>
      <p:ext uri="{BB962C8B-B14F-4D97-AF65-F5344CB8AC3E}">
        <p14:creationId xmlns:p14="http://schemas.microsoft.com/office/powerpoint/2010/main" val="24251215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DF6F0"/>
        </a:solidFill>
        <a:effectLst/>
      </p:bgPr>
    </p:bg>
    <p:spTree>
      <p:nvGrpSpPr>
        <p:cNvPr id="1" name=""/>
        <p:cNvGrpSpPr/>
        <p:nvPr/>
      </p:nvGrpSpPr>
      <p:grpSpPr>
        <a:xfrm>
          <a:off x="0" y="0"/>
          <a:ext cx="0" cy="0"/>
          <a:chOff x="0" y="0"/>
          <a:chExt cx="0" cy="0"/>
        </a:xfrm>
      </p:grpSpPr>
      <p:sp>
        <p:nvSpPr>
          <p:cNvPr id="2" name="Freeform 2"/>
          <p:cNvSpPr/>
          <p:nvPr/>
        </p:nvSpPr>
        <p:spPr>
          <a:xfrm rot="-10800000">
            <a:off x="873972" y="-3269616"/>
            <a:ext cx="17099011" cy="16051697"/>
          </a:xfrm>
          <a:custGeom>
            <a:avLst/>
            <a:gdLst/>
            <a:ahLst/>
            <a:cxnLst/>
            <a:rect l="l" t="t" r="r" b="b"/>
            <a:pathLst>
              <a:path w="17099011" h="16051697">
                <a:moveTo>
                  <a:pt x="0" y="0"/>
                </a:moveTo>
                <a:lnTo>
                  <a:pt x="17099011" y="0"/>
                </a:lnTo>
                <a:lnTo>
                  <a:pt x="17099011" y="16051697"/>
                </a:lnTo>
                <a:lnTo>
                  <a:pt x="0" y="160516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678015">
            <a:off x="21204" y="3785815"/>
            <a:ext cx="1928812" cy="4114800"/>
          </a:xfrm>
          <a:custGeom>
            <a:avLst/>
            <a:gdLst/>
            <a:ahLst/>
            <a:cxnLst/>
            <a:rect l="l" t="t" r="r" b="b"/>
            <a:pathLst>
              <a:path w="1928812" h="4114800">
                <a:moveTo>
                  <a:pt x="0" y="0"/>
                </a:moveTo>
                <a:lnTo>
                  <a:pt x="1928812" y="0"/>
                </a:lnTo>
                <a:lnTo>
                  <a:pt x="192881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3121932" flipH="1">
            <a:off x="16415308" y="1775556"/>
            <a:ext cx="1654089" cy="3528723"/>
          </a:xfrm>
          <a:custGeom>
            <a:avLst/>
            <a:gdLst/>
            <a:ahLst/>
            <a:cxnLst/>
            <a:rect l="l" t="t" r="r" b="b"/>
            <a:pathLst>
              <a:path w="1654089" h="3528723">
                <a:moveTo>
                  <a:pt x="1654089" y="0"/>
                </a:moveTo>
                <a:lnTo>
                  <a:pt x="0" y="0"/>
                </a:lnTo>
                <a:lnTo>
                  <a:pt x="0" y="3528723"/>
                </a:lnTo>
                <a:lnTo>
                  <a:pt x="1654089" y="3528723"/>
                </a:lnTo>
                <a:lnTo>
                  <a:pt x="1654089"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3473291" y="1690603"/>
            <a:ext cx="11341417" cy="1243097"/>
          </a:xfrm>
          <a:prstGeom prst="rect">
            <a:avLst/>
          </a:prstGeom>
        </p:spPr>
        <p:txBody>
          <a:bodyPr wrap="square" lIns="0" tIns="0" rIns="0" bIns="0" rtlCol="0" anchor="t">
            <a:spAutoFit/>
          </a:bodyPr>
          <a:lstStyle/>
          <a:p>
            <a:pPr algn="ctr">
              <a:lnSpc>
                <a:spcPts val="10763"/>
              </a:lnSpc>
            </a:pPr>
            <a:r>
              <a:rPr lang="en-US" sz="7000" b="1">
                <a:solidFill>
                  <a:srgbClr val="A9AFE3"/>
                </a:solidFill>
                <a:latin typeface="Arial" panose="020B0604020202020204" pitchFamily="34" charset="0"/>
                <a:cs typeface="Arial" panose="020B0604020202020204" pitchFamily="34" charset="0"/>
              </a:rPr>
              <a:t>HƯỚNG DẪN VỀ NHÀ </a:t>
            </a:r>
          </a:p>
        </p:txBody>
      </p:sp>
      <p:sp>
        <p:nvSpPr>
          <p:cNvPr id="26" name="Freeform 8">
            <a:extLst>
              <a:ext uri="{FF2B5EF4-FFF2-40B4-BE49-F238E27FC236}">
                <a16:creationId xmlns:a16="http://schemas.microsoft.com/office/drawing/2014/main" id="{2A2751B9-0A4B-5553-57A8-B1934263D68C}"/>
              </a:ext>
            </a:extLst>
          </p:cNvPr>
          <p:cNvSpPr/>
          <p:nvPr/>
        </p:nvSpPr>
        <p:spPr>
          <a:xfrm>
            <a:off x="16335316" y="7738451"/>
            <a:ext cx="1814072" cy="2466926"/>
          </a:xfrm>
          <a:custGeom>
            <a:avLst/>
            <a:gdLst/>
            <a:ahLst/>
            <a:cxnLst/>
            <a:rect l="l" t="t" r="r" b="b"/>
            <a:pathLst>
              <a:path w="2847785" h="4114800">
                <a:moveTo>
                  <a:pt x="0" y="0"/>
                </a:moveTo>
                <a:lnTo>
                  <a:pt x="2847785" y="0"/>
                </a:lnTo>
                <a:lnTo>
                  <a:pt x="2847785"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7" name="Freeform 14">
            <a:extLst>
              <a:ext uri="{FF2B5EF4-FFF2-40B4-BE49-F238E27FC236}">
                <a16:creationId xmlns:a16="http://schemas.microsoft.com/office/drawing/2014/main" id="{14DAB12B-B6E5-0E5C-784B-FAB1B3C39E64}"/>
              </a:ext>
            </a:extLst>
          </p:cNvPr>
          <p:cNvSpPr/>
          <p:nvPr/>
        </p:nvSpPr>
        <p:spPr>
          <a:xfrm rot="1725098">
            <a:off x="871694" y="7672000"/>
            <a:ext cx="1312012" cy="2028929"/>
          </a:xfrm>
          <a:custGeom>
            <a:avLst/>
            <a:gdLst/>
            <a:ahLst/>
            <a:cxnLst/>
            <a:rect l="l" t="t" r="r" b="b"/>
            <a:pathLst>
              <a:path w="2515172" h="4114800">
                <a:moveTo>
                  <a:pt x="0" y="0"/>
                </a:moveTo>
                <a:lnTo>
                  <a:pt x="2515171" y="0"/>
                </a:lnTo>
                <a:lnTo>
                  <a:pt x="2515171"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8" name="TextBox 27">
            <a:extLst>
              <a:ext uri="{FF2B5EF4-FFF2-40B4-BE49-F238E27FC236}">
                <a16:creationId xmlns:a16="http://schemas.microsoft.com/office/drawing/2014/main" id="{F93FDCD4-D9B5-3827-2004-8EECB0407C9F}"/>
              </a:ext>
            </a:extLst>
          </p:cNvPr>
          <p:cNvSpPr txBox="1"/>
          <p:nvPr/>
        </p:nvSpPr>
        <p:spPr>
          <a:xfrm>
            <a:off x="2788327" y="3545759"/>
            <a:ext cx="12625357" cy="459491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Ôn tập lại nội dung chính của bài học ngày hôm nay. </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Hoàn thành các nhiệm vụ được giao về nhà. </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Đọc chuẩn bị trước bài học mới, </a:t>
            </a:r>
            <a:r>
              <a:rPr lang="en-US" sz="4000" b="1" i="1">
                <a:latin typeface="Arial" panose="020B0604020202020204" pitchFamily="34" charset="0"/>
                <a:cs typeface="Arial" panose="020B0604020202020204" pitchFamily="34" charset="0"/>
              </a:rPr>
              <a:t>Bài 7: Một số ngành nghề liên quan đến lắp đặt mạch điện trong nhà.</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up)">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a:extLst>
            <a:ext uri="{FF2B5EF4-FFF2-40B4-BE49-F238E27FC236}">
              <a16:creationId xmlns:a16="http://schemas.microsoft.com/office/drawing/2014/main" id="{1AAC38DA-3412-42AD-1D64-2C6F979BDF8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90BFCC8-20EB-7493-2924-F3DA5559E739}"/>
              </a:ext>
            </a:extLst>
          </p:cNvPr>
          <p:cNvSpPr/>
          <p:nvPr/>
        </p:nvSpPr>
        <p:spPr>
          <a:xfrm rot="-1296080">
            <a:off x="14985709" y="-873588"/>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67F47022-29DE-8F4B-BF70-B1C8355475CD}"/>
              </a:ext>
            </a:extLst>
          </p:cNvPr>
          <p:cNvSpPr/>
          <p:nvPr/>
        </p:nvSpPr>
        <p:spPr>
          <a:xfrm>
            <a:off x="8461977" y="1028700"/>
            <a:ext cx="8797323" cy="1855435"/>
          </a:xfrm>
          <a:custGeom>
            <a:avLst/>
            <a:gdLst/>
            <a:ahLst/>
            <a:cxnLst/>
            <a:rect l="l" t="t" r="r" b="b"/>
            <a:pathLst>
              <a:path w="8797323" h="1855435">
                <a:moveTo>
                  <a:pt x="0" y="0"/>
                </a:moveTo>
                <a:lnTo>
                  <a:pt x="8797323" y="0"/>
                </a:lnTo>
                <a:lnTo>
                  <a:pt x="8797323" y="1855435"/>
                </a:lnTo>
                <a:lnTo>
                  <a:pt x="0" y="18554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a:extLst>
              <a:ext uri="{FF2B5EF4-FFF2-40B4-BE49-F238E27FC236}">
                <a16:creationId xmlns:a16="http://schemas.microsoft.com/office/drawing/2014/main" id="{4120F723-060E-C76C-31FE-CB83B6763A03}"/>
              </a:ext>
            </a:extLst>
          </p:cNvPr>
          <p:cNvSpPr/>
          <p:nvPr/>
        </p:nvSpPr>
        <p:spPr>
          <a:xfrm rot="-1296080">
            <a:off x="17610" y="659987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7" name="TextBox 5">
            <a:extLst>
              <a:ext uri="{FF2B5EF4-FFF2-40B4-BE49-F238E27FC236}">
                <a16:creationId xmlns:a16="http://schemas.microsoft.com/office/drawing/2014/main" id="{8472F651-01F4-0B7A-8E01-588E09CC5CF5}"/>
              </a:ext>
            </a:extLst>
          </p:cNvPr>
          <p:cNvSpPr txBox="1"/>
          <p:nvPr/>
        </p:nvSpPr>
        <p:spPr>
          <a:xfrm>
            <a:off x="1281333" y="3715742"/>
            <a:ext cx="15725334" cy="4542397"/>
          </a:xfrm>
          <a:prstGeom prst="rect">
            <a:avLst/>
          </a:prstGeom>
        </p:spPr>
        <p:txBody>
          <a:bodyPr wrap="square" lIns="0" tIns="0" rIns="0" bIns="0" rtlCol="0" anchor="t">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8000" b="1" i="0" u="none" strike="noStrike" kern="1200" cap="none" spc="0" normalizeH="0" baseline="0" noProof="0">
                <a:ln>
                  <a:noFill/>
                </a:ln>
                <a:solidFill>
                  <a:srgbClr val="5E597F"/>
                </a:solidFill>
                <a:effectLst/>
                <a:uLnTx/>
                <a:uFillTx/>
                <a:latin typeface="Arial" panose="020B0604020202020204" pitchFamily="34" charset="0"/>
                <a:ea typeface="+mn-ea"/>
                <a:cs typeface="Arial" panose="020B0604020202020204" pitchFamily="34" charset="0"/>
              </a:rPr>
              <a:t>CẢM ƠN CÁC EM ĐÃ CHÚ Ý LẮNG NGHE BÀI GIẢNG!</a:t>
            </a:r>
          </a:p>
        </p:txBody>
      </p:sp>
    </p:spTree>
    <p:extLst>
      <p:ext uri="{BB962C8B-B14F-4D97-AF65-F5344CB8AC3E}">
        <p14:creationId xmlns:p14="http://schemas.microsoft.com/office/powerpoint/2010/main" val="546617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a:extLst>
            <a:ext uri="{FF2B5EF4-FFF2-40B4-BE49-F238E27FC236}">
              <a16:creationId xmlns:a16="http://schemas.microsoft.com/office/drawing/2014/main" id="{8CEB425E-D905-B58C-A4D5-100734BA138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0AC3769-8C68-2FF6-38B2-6E27FE68D8D9}"/>
              </a:ext>
            </a:extLst>
          </p:cNvPr>
          <p:cNvGrpSpPr/>
          <p:nvPr/>
        </p:nvGrpSpPr>
        <p:grpSpPr>
          <a:xfrm>
            <a:off x="12095096" y="5388195"/>
            <a:ext cx="3770007" cy="3770007"/>
            <a:chOff x="0" y="0"/>
            <a:chExt cx="812800" cy="812800"/>
          </a:xfrm>
        </p:grpSpPr>
        <p:sp>
          <p:nvSpPr>
            <p:cNvPr id="3" name="Freeform 3">
              <a:extLst>
                <a:ext uri="{FF2B5EF4-FFF2-40B4-BE49-F238E27FC236}">
                  <a16:creationId xmlns:a16="http://schemas.microsoft.com/office/drawing/2014/main" id="{4817B87B-6711-BDA0-63B9-CB826AC1EE8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D682"/>
            </a:solidFill>
          </p:spPr>
        </p:sp>
        <p:sp>
          <p:nvSpPr>
            <p:cNvPr id="4" name="TextBox 4">
              <a:extLst>
                <a:ext uri="{FF2B5EF4-FFF2-40B4-BE49-F238E27FC236}">
                  <a16:creationId xmlns:a16="http://schemas.microsoft.com/office/drawing/2014/main" id="{CAD6A5F3-58CA-A675-DD48-12FE6992A639}"/>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a:extLst>
              <a:ext uri="{FF2B5EF4-FFF2-40B4-BE49-F238E27FC236}">
                <a16:creationId xmlns:a16="http://schemas.microsoft.com/office/drawing/2014/main" id="{B4EE5D0C-4990-57F9-A577-B5D83B9835B3}"/>
              </a:ext>
            </a:extLst>
          </p:cNvPr>
          <p:cNvSpPr/>
          <p:nvPr/>
        </p:nvSpPr>
        <p:spPr>
          <a:xfrm rot="-1296080">
            <a:off x="13560271" y="1318368"/>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a:extLst>
              <a:ext uri="{FF2B5EF4-FFF2-40B4-BE49-F238E27FC236}">
                <a16:creationId xmlns:a16="http://schemas.microsoft.com/office/drawing/2014/main" id="{C392FD50-A25A-EA46-AD58-AF4DA165F6DA}"/>
              </a:ext>
            </a:extLst>
          </p:cNvPr>
          <p:cNvSpPr/>
          <p:nvPr/>
        </p:nvSpPr>
        <p:spPr>
          <a:xfrm>
            <a:off x="11049000" y="2705100"/>
            <a:ext cx="7063144" cy="14334794"/>
          </a:xfrm>
          <a:custGeom>
            <a:avLst/>
            <a:gdLst/>
            <a:ahLst/>
            <a:cxnLst/>
            <a:rect l="l" t="t" r="r" b="b"/>
            <a:pathLst>
              <a:path w="7563444" h="15350163">
                <a:moveTo>
                  <a:pt x="0" y="0"/>
                </a:moveTo>
                <a:lnTo>
                  <a:pt x="7563444" y="0"/>
                </a:lnTo>
                <a:lnTo>
                  <a:pt x="7563444" y="15350162"/>
                </a:lnTo>
                <a:lnTo>
                  <a:pt x="0" y="153501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a:extLst>
              <a:ext uri="{FF2B5EF4-FFF2-40B4-BE49-F238E27FC236}">
                <a16:creationId xmlns:a16="http://schemas.microsoft.com/office/drawing/2014/main" id="{8B566362-EB5A-F3E6-3738-6A518F44723B}"/>
              </a:ext>
            </a:extLst>
          </p:cNvPr>
          <p:cNvSpPr/>
          <p:nvPr/>
        </p:nvSpPr>
        <p:spPr>
          <a:xfrm rot="-1296080">
            <a:off x="-647126"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AutoShape 8">
            <a:extLst>
              <a:ext uri="{FF2B5EF4-FFF2-40B4-BE49-F238E27FC236}">
                <a16:creationId xmlns:a16="http://schemas.microsoft.com/office/drawing/2014/main" id="{BFD63B8D-96E9-F779-58EB-B7CD723A95AE}"/>
              </a:ext>
            </a:extLst>
          </p:cNvPr>
          <p:cNvSpPr/>
          <p:nvPr/>
        </p:nvSpPr>
        <p:spPr>
          <a:xfrm>
            <a:off x="11068050" y="9791700"/>
            <a:ext cx="1696332" cy="0"/>
          </a:xfrm>
          <a:prstGeom prst="line">
            <a:avLst/>
          </a:prstGeom>
          <a:ln w="95250" cap="flat">
            <a:solidFill>
              <a:srgbClr val="5E597F"/>
            </a:solidFill>
            <a:prstDash val="solid"/>
            <a:headEnd type="none" w="sm" len="sm"/>
            <a:tailEnd type="triangle" w="lg" len="med"/>
          </a:ln>
        </p:spPr>
      </p:sp>
      <p:sp>
        <p:nvSpPr>
          <p:cNvPr id="10" name="TextBox 10">
            <a:extLst>
              <a:ext uri="{FF2B5EF4-FFF2-40B4-BE49-F238E27FC236}">
                <a16:creationId xmlns:a16="http://schemas.microsoft.com/office/drawing/2014/main" id="{3B85477C-9ABB-34FF-2F55-EB117320D57E}"/>
              </a:ext>
            </a:extLst>
          </p:cNvPr>
          <p:cNvSpPr txBox="1"/>
          <p:nvPr/>
        </p:nvSpPr>
        <p:spPr>
          <a:xfrm>
            <a:off x="1057275" y="1073834"/>
            <a:ext cx="10743877" cy="1416222"/>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0" normalizeH="0" baseline="0" noProof="0">
                <a:ln>
                  <a:noFill/>
                </a:ln>
                <a:solidFill>
                  <a:srgbClr val="5E597F"/>
                </a:solidFill>
                <a:effectLst/>
                <a:uLnTx/>
                <a:uFillTx/>
                <a:latin typeface="Arial" panose="020B0604020202020204" pitchFamily="34" charset="0"/>
                <a:cs typeface="Arial" panose="020B0604020202020204" pitchFamily="34" charset="0"/>
              </a:rPr>
              <a:t>NỘI DUNG BÀI HỌC </a:t>
            </a:r>
          </a:p>
        </p:txBody>
      </p:sp>
      <p:grpSp>
        <p:nvGrpSpPr>
          <p:cNvPr id="17" name="Group 16">
            <a:extLst>
              <a:ext uri="{FF2B5EF4-FFF2-40B4-BE49-F238E27FC236}">
                <a16:creationId xmlns:a16="http://schemas.microsoft.com/office/drawing/2014/main" id="{407E5634-869A-18BB-D5B4-05903D4A6744}"/>
              </a:ext>
            </a:extLst>
          </p:cNvPr>
          <p:cNvGrpSpPr/>
          <p:nvPr/>
        </p:nvGrpSpPr>
        <p:grpSpPr>
          <a:xfrm>
            <a:off x="1028700" y="3617636"/>
            <a:ext cx="11468100" cy="1295400"/>
            <a:chOff x="1028700" y="3009900"/>
            <a:chExt cx="11468100" cy="1295400"/>
          </a:xfrm>
        </p:grpSpPr>
        <p:sp>
          <p:nvSpPr>
            <p:cNvPr id="14" name="TextBox 13">
              <a:extLst>
                <a:ext uri="{FF2B5EF4-FFF2-40B4-BE49-F238E27FC236}">
                  <a16:creationId xmlns:a16="http://schemas.microsoft.com/office/drawing/2014/main" id="{1CF21EA3-0907-F111-1F03-78EE4D3635EC}"/>
                </a:ext>
              </a:extLst>
            </p:cNvPr>
            <p:cNvSpPr txBox="1"/>
            <p:nvPr/>
          </p:nvSpPr>
          <p:spPr>
            <a:xfrm>
              <a:off x="2902258" y="3150190"/>
              <a:ext cx="9594542" cy="1002710"/>
            </a:xfrm>
            <a:prstGeom prst="rect">
              <a:avLst/>
            </a:prstGeom>
            <a:noFill/>
          </p:spPr>
          <p:txBody>
            <a:bodyPr wrap="square" rtlCol="0">
              <a:spAutoFit/>
            </a:bodyPr>
            <a:lstStyle/>
            <a:p>
              <a:pPr algn="just">
                <a:lnSpc>
                  <a:spcPct val="150000"/>
                </a:lnSpc>
              </a:pPr>
              <a:r>
                <a:rPr lang="en-US" sz="4500">
                  <a:latin typeface="Arial" panose="020B0604020202020204" pitchFamily="34" charset="0"/>
                  <a:cs typeface="Arial" panose="020B0604020202020204" pitchFamily="34" charset="0"/>
                </a:rPr>
                <a:t>Đánh giá thực hành</a:t>
              </a:r>
            </a:p>
          </p:txBody>
        </p:sp>
        <p:sp>
          <p:nvSpPr>
            <p:cNvPr id="15" name="Rectangle: Rounded Corners 14">
              <a:extLst>
                <a:ext uri="{FF2B5EF4-FFF2-40B4-BE49-F238E27FC236}">
                  <a16:creationId xmlns:a16="http://schemas.microsoft.com/office/drawing/2014/main" id="{A2B7D5DF-E5D0-4DD9-A44B-241FD00A4408}"/>
                </a:ext>
              </a:extLst>
            </p:cNvPr>
            <p:cNvSpPr/>
            <p:nvPr/>
          </p:nvSpPr>
          <p:spPr>
            <a:xfrm>
              <a:off x="1028700" y="3009900"/>
              <a:ext cx="1333500" cy="1295400"/>
            </a:xfrm>
            <a:prstGeom prst="roundRect">
              <a:avLst/>
            </a:prstGeom>
            <a:solidFill>
              <a:srgbClr val="5E59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5</a:t>
              </a:r>
            </a:p>
          </p:txBody>
        </p:sp>
      </p:grpSp>
      <p:grpSp>
        <p:nvGrpSpPr>
          <p:cNvPr id="18" name="Group 17">
            <a:extLst>
              <a:ext uri="{FF2B5EF4-FFF2-40B4-BE49-F238E27FC236}">
                <a16:creationId xmlns:a16="http://schemas.microsoft.com/office/drawing/2014/main" id="{A2B9BF68-06D6-34C0-D3AA-4B5964416BE0}"/>
              </a:ext>
            </a:extLst>
          </p:cNvPr>
          <p:cNvGrpSpPr/>
          <p:nvPr/>
        </p:nvGrpSpPr>
        <p:grpSpPr>
          <a:xfrm>
            <a:off x="1053119" y="6300731"/>
            <a:ext cx="11041977" cy="1295400"/>
            <a:chOff x="1028700" y="3523218"/>
            <a:chExt cx="11041977" cy="1295400"/>
          </a:xfrm>
        </p:grpSpPr>
        <p:sp>
          <p:nvSpPr>
            <p:cNvPr id="19" name="TextBox 18">
              <a:extLst>
                <a:ext uri="{FF2B5EF4-FFF2-40B4-BE49-F238E27FC236}">
                  <a16:creationId xmlns:a16="http://schemas.microsoft.com/office/drawing/2014/main" id="{48459A3C-E375-29AD-D3B9-3D861437FF8E}"/>
                </a:ext>
              </a:extLst>
            </p:cNvPr>
            <p:cNvSpPr txBox="1"/>
            <p:nvPr/>
          </p:nvSpPr>
          <p:spPr>
            <a:xfrm>
              <a:off x="2902258" y="3613272"/>
              <a:ext cx="9168419" cy="1002710"/>
            </a:xfrm>
            <a:prstGeom prst="rect">
              <a:avLst/>
            </a:prstGeom>
            <a:noFill/>
          </p:spPr>
          <p:txBody>
            <a:bodyPr wrap="square" rtlCol="0">
              <a:spAutoFit/>
            </a:bodyPr>
            <a:lstStyle/>
            <a:p>
              <a:pPr algn="just">
                <a:lnSpc>
                  <a:spcPct val="150000"/>
                </a:lnSpc>
              </a:pPr>
              <a:r>
                <a:rPr lang="en-US" sz="4500">
                  <a:latin typeface="Arial" panose="020B0604020202020204" pitchFamily="34" charset="0"/>
                  <a:cs typeface="Arial" panose="020B0604020202020204" pitchFamily="34" charset="0"/>
                </a:rPr>
                <a:t>Thu dọn, vệ sinh sau khi thực hành</a:t>
              </a:r>
            </a:p>
          </p:txBody>
        </p:sp>
        <p:sp>
          <p:nvSpPr>
            <p:cNvPr id="20" name="Rectangle: Rounded Corners 19">
              <a:extLst>
                <a:ext uri="{FF2B5EF4-FFF2-40B4-BE49-F238E27FC236}">
                  <a16:creationId xmlns:a16="http://schemas.microsoft.com/office/drawing/2014/main" id="{1865831C-ED62-F103-9E5D-6A941B8F5414}"/>
                </a:ext>
              </a:extLst>
            </p:cNvPr>
            <p:cNvSpPr/>
            <p:nvPr/>
          </p:nvSpPr>
          <p:spPr>
            <a:xfrm>
              <a:off x="1028700" y="3523218"/>
              <a:ext cx="1333500" cy="1295400"/>
            </a:xfrm>
            <a:prstGeom prst="roundRect">
              <a:avLst/>
            </a:prstGeom>
            <a:solidFill>
              <a:srgbClr val="5E59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6</a:t>
              </a:r>
            </a:p>
          </p:txBody>
        </p:sp>
      </p:grpSp>
    </p:spTree>
    <p:extLst>
      <p:ext uri="{BB962C8B-B14F-4D97-AF65-F5344CB8AC3E}">
        <p14:creationId xmlns:p14="http://schemas.microsoft.com/office/powerpoint/2010/main" val="47063352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a:extLst>
            <a:ext uri="{FF2B5EF4-FFF2-40B4-BE49-F238E27FC236}">
              <a16:creationId xmlns:a16="http://schemas.microsoft.com/office/drawing/2014/main" id="{7A4071FF-A03A-52BF-A381-9062ADF6B47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34A2500-6070-D026-3479-119260660E7E}"/>
              </a:ext>
            </a:extLst>
          </p:cNvPr>
          <p:cNvSpPr/>
          <p:nvPr/>
        </p:nvSpPr>
        <p:spPr>
          <a:xfrm>
            <a:off x="11455025" y="266700"/>
            <a:ext cx="6418270" cy="5864694"/>
          </a:xfrm>
          <a:custGeom>
            <a:avLst/>
            <a:gdLst/>
            <a:ahLst/>
            <a:cxnLst/>
            <a:rect l="l" t="t" r="r" b="b"/>
            <a:pathLst>
              <a:path w="8499473" h="7766394">
                <a:moveTo>
                  <a:pt x="0" y="0"/>
                </a:moveTo>
                <a:lnTo>
                  <a:pt x="8499473" y="0"/>
                </a:lnTo>
                <a:lnTo>
                  <a:pt x="8499473" y="7766394"/>
                </a:lnTo>
                <a:lnTo>
                  <a:pt x="0" y="7766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a:extLst>
              <a:ext uri="{FF2B5EF4-FFF2-40B4-BE49-F238E27FC236}">
                <a16:creationId xmlns:a16="http://schemas.microsoft.com/office/drawing/2014/main" id="{7D6240FB-F530-2AFA-5EDF-BA879147164A}"/>
              </a:ext>
            </a:extLst>
          </p:cNvPr>
          <p:cNvSpPr/>
          <p:nvPr/>
        </p:nvSpPr>
        <p:spPr>
          <a:xfrm rot="-1296080">
            <a:off x="-726694"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AutoShape 10">
            <a:extLst>
              <a:ext uri="{FF2B5EF4-FFF2-40B4-BE49-F238E27FC236}">
                <a16:creationId xmlns:a16="http://schemas.microsoft.com/office/drawing/2014/main" id="{243DB506-C30E-DCB9-337C-4A4B34A3136D}"/>
              </a:ext>
            </a:extLst>
          </p:cNvPr>
          <p:cNvSpPr/>
          <p:nvPr/>
        </p:nvSpPr>
        <p:spPr>
          <a:xfrm>
            <a:off x="9144000" y="9210675"/>
            <a:ext cx="1696332" cy="0"/>
          </a:xfrm>
          <a:prstGeom prst="line">
            <a:avLst/>
          </a:prstGeom>
          <a:ln w="95250" cap="flat">
            <a:solidFill>
              <a:srgbClr val="5E597F"/>
            </a:solidFill>
            <a:prstDash val="solid"/>
            <a:headEnd type="none" w="sm" len="sm"/>
            <a:tailEnd type="triangle" w="lg" len="med"/>
          </a:ln>
        </p:spPr>
      </p:sp>
      <p:sp>
        <p:nvSpPr>
          <p:cNvPr id="12" name="Freeform 4">
            <a:extLst>
              <a:ext uri="{FF2B5EF4-FFF2-40B4-BE49-F238E27FC236}">
                <a16:creationId xmlns:a16="http://schemas.microsoft.com/office/drawing/2014/main" id="{F5218C8C-E5F2-C0CB-38F3-AF2347A95AF5}"/>
              </a:ext>
            </a:extLst>
          </p:cNvPr>
          <p:cNvSpPr/>
          <p:nvPr/>
        </p:nvSpPr>
        <p:spPr>
          <a:xfrm rot="2291251">
            <a:off x="-633176" y="6901652"/>
            <a:ext cx="3526569" cy="5564605"/>
          </a:xfrm>
          <a:custGeom>
            <a:avLst/>
            <a:gdLst/>
            <a:ahLst/>
            <a:cxnLst/>
            <a:rect l="l" t="t" r="r" b="b"/>
            <a:pathLst>
              <a:path w="2607755" h="4114800">
                <a:moveTo>
                  <a:pt x="0" y="0"/>
                </a:moveTo>
                <a:lnTo>
                  <a:pt x="2607754" y="0"/>
                </a:lnTo>
                <a:lnTo>
                  <a:pt x="260775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4" name="Group 13">
            <a:extLst>
              <a:ext uri="{FF2B5EF4-FFF2-40B4-BE49-F238E27FC236}">
                <a16:creationId xmlns:a16="http://schemas.microsoft.com/office/drawing/2014/main" id="{0F878B89-E586-9A11-5194-3B119F8EB0F7}"/>
              </a:ext>
            </a:extLst>
          </p:cNvPr>
          <p:cNvGrpSpPr/>
          <p:nvPr/>
        </p:nvGrpSpPr>
        <p:grpSpPr>
          <a:xfrm>
            <a:off x="990600" y="2427731"/>
            <a:ext cx="12115800" cy="5431537"/>
            <a:chOff x="1289240" y="2095500"/>
            <a:chExt cx="12115800" cy="5431537"/>
          </a:xfrm>
        </p:grpSpPr>
        <p:sp>
          <p:nvSpPr>
            <p:cNvPr id="11" name="TextBox 11">
              <a:extLst>
                <a:ext uri="{FF2B5EF4-FFF2-40B4-BE49-F238E27FC236}">
                  <a16:creationId xmlns:a16="http://schemas.microsoft.com/office/drawing/2014/main" id="{4FE8C9AA-F1C1-9A97-784D-66604117AA7F}"/>
                </a:ext>
              </a:extLst>
            </p:cNvPr>
            <p:cNvSpPr txBox="1"/>
            <p:nvPr/>
          </p:nvSpPr>
          <p:spPr>
            <a:xfrm>
              <a:off x="1289240" y="4494989"/>
              <a:ext cx="12115800" cy="3032048"/>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0" normalizeH="0" baseline="0" noProof="0">
                  <a:ln>
                    <a:noFill/>
                  </a:ln>
                  <a:solidFill>
                    <a:srgbClr val="5E597F"/>
                  </a:solidFill>
                  <a:effectLst/>
                  <a:uLnTx/>
                  <a:uFillTx/>
                  <a:latin typeface="Arial" panose="020B0604020202020204" pitchFamily="34" charset="0"/>
                  <a:cs typeface="Arial" panose="020B0604020202020204" pitchFamily="34" charset="0"/>
                </a:rPr>
                <a:t>Quy trình lắp đặt và tiêu chí đánh giá</a:t>
              </a:r>
            </a:p>
          </p:txBody>
        </p:sp>
        <p:sp>
          <p:nvSpPr>
            <p:cNvPr id="13" name="Rectangle: Rounded Corners 12">
              <a:extLst>
                <a:ext uri="{FF2B5EF4-FFF2-40B4-BE49-F238E27FC236}">
                  <a16:creationId xmlns:a16="http://schemas.microsoft.com/office/drawing/2014/main" id="{CB4DA402-8791-725C-9B84-7B257FC31A39}"/>
                </a:ext>
              </a:extLst>
            </p:cNvPr>
            <p:cNvSpPr/>
            <p:nvPr/>
          </p:nvSpPr>
          <p:spPr>
            <a:xfrm>
              <a:off x="6312281" y="2095500"/>
              <a:ext cx="2069719" cy="1943100"/>
            </a:xfrm>
            <a:prstGeom prst="roundRect">
              <a:avLst/>
            </a:prstGeom>
            <a:solidFill>
              <a:srgbClr val="F8D68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0" b="1">
                  <a:solidFill>
                    <a:schemeClr val="tx1"/>
                  </a:solidFill>
                  <a:latin typeface="Arial" panose="020B0604020202020204" pitchFamily="34" charset="0"/>
                  <a:cs typeface="Arial" panose="020B0604020202020204" pitchFamily="34" charset="0"/>
                </a:rPr>
                <a:t>1</a:t>
              </a:r>
            </a:p>
          </p:txBody>
        </p:sp>
      </p:grpSp>
    </p:spTree>
    <p:extLst>
      <p:ext uri="{BB962C8B-B14F-4D97-AF65-F5344CB8AC3E}">
        <p14:creationId xmlns:p14="http://schemas.microsoft.com/office/powerpoint/2010/main" val="2832692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Google Shape;160;p1"/>
          <p:cNvGrpSpPr/>
          <p:nvPr/>
        </p:nvGrpSpPr>
        <p:grpSpPr>
          <a:xfrm>
            <a:off x="5829300" y="0"/>
            <a:ext cx="6629400" cy="218276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137138" tIns="68550" rIns="137138" bIns="68550" anchor="ctr" anchorCtr="0">
              <a:noAutofit/>
            </a:bodyPr>
            <a:lstStyle/>
            <a:p>
              <a:pPr algn="ctr" defTabSz="1371600">
                <a:buClr>
                  <a:srgbClr val="FFFFFF"/>
                </a:buClr>
                <a:buSzPts val="4000"/>
              </a:pPr>
              <a:endParaRPr sz="6000" kern="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137138" tIns="68550" rIns="137138" bIns="68550" anchor="ctr" anchorCtr="0">
              <a:noAutofit/>
            </a:bodyPr>
            <a:lstStyle/>
            <a:p>
              <a:pPr algn="ctr" defTabSz="1371600">
                <a:buClr>
                  <a:srgbClr val="FFFFFF"/>
                </a:buClr>
                <a:buSzPts val="4000"/>
              </a:pPr>
              <a:endParaRPr sz="6000" kern="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137138" tIns="68550" rIns="137138" bIns="68550" anchor="ctr" anchorCtr="0">
              <a:noAutofit/>
            </a:bodyPr>
            <a:lstStyle/>
            <a:p>
              <a:pPr algn="ctr" defTabSz="1371600">
                <a:buClr>
                  <a:srgbClr val="FFFFFF"/>
                </a:buClr>
                <a:buSzPts val="4400"/>
              </a:pPr>
              <a:r>
                <a:rPr lang="en-US" sz="6600" b="1" kern="0">
                  <a:solidFill>
                    <a:srgbClr val="FFFFFF"/>
                  </a:solidFill>
                  <a:latin typeface="Arial"/>
                  <a:ea typeface="Arial"/>
                  <a:cs typeface="Arial"/>
                  <a:sym typeface="Arial"/>
                </a:rPr>
                <a:t>kenhgiaovien</a:t>
              </a:r>
              <a:endParaRPr sz="2100" kern="0">
                <a:solidFill>
                  <a:srgbClr val="000000"/>
                </a:solidFill>
                <a:latin typeface="Arial"/>
                <a:cs typeface="Arial"/>
                <a:sym typeface="Arial"/>
              </a:endParaRPr>
            </a:p>
          </p:txBody>
        </p:sp>
      </p:grpSp>
      <p:grpSp>
        <p:nvGrpSpPr>
          <p:cNvPr id="164" name="Google Shape;164;p1"/>
          <p:cNvGrpSpPr/>
          <p:nvPr/>
        </p:nvGrpSpPr>
        <p:grpSpPr>
          <a:xfrm>
            <a:off x="1173767" y="7234940"/>
            <a:ext cx="9573359" cy="1486050"/>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lt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defTabSz="1371600">
                <a:buClr>
                  <a:srgbClr val="000000"/>
                </a:buClr>
                <a:buSzPts val="2400"/>
              </a:pPr>
              <a:r>
                <a:rPr lang="en-US" sz="3600" u="sng" kern="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https://kenhgiaovien.com/</a:t>
              </a:r>
              <a:r>
                <a:rPr lang="en-US" sz="3600" kern="0">
                  <a:solidFill>
                    <a:srgbClr val="000000"/>
                  </a:solidFill>
                  <a:latin typeface="Arial"/>
                  <a:ea typeface="Arial"/>
                  <a:cs typeface="Arial"/>
                  <a:sym typeface="Arial"/>
                </a:rPr>
                <a:t> </a:t>
              </a:r>
              <a:endParaRPr sz="2100" kern="0">
                <a:solidFill>
                  <a:srgbClr val="000000"/>
                </a:solidFill>
                <a:latin typeface="Arial"/>
                <a:cs typeface="Arial"/>
                <a:sym typeface="Arial"/>
              </a:endParaRPr>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1225235" y="2694920"/>
            <a:ext cx="12269540" cy="4293422"/>
          </a:xfrm>
          <a:prstGeom prst="rect">
            <a:avLst/>
          </a:prstGeom>
          <a:noFill/>
          <a:ln>
            <a:noFill/>
          </a:ln>
        </p:spPr>
        <p:txBody>
          <a:bodyPr spcFirstLastPara="1" wrap="square" lIns="137138" tIns="68550" rIns="137138" bIns="68550" anchor="t" anchorCtr="0">
            <a:spAutoFit/>
          </a:bodyPr>
          <a:lstStyle/>
          <a:p>
            <a:pPr marL="685835" indent="-685835" algn="just" defTabSz="1371600">
              <a:lnSpc>
                <a:spcPct val="150000"/>
              </a:lnSpc>
              <a:buClr>
                <a:srgbClr val="000000"/>
              </a:buClr>
              <a:buSzPts val="2400"/>
              <a:buFont typeface="Arial"/>
              <a:buChar char="•"/>
            </a:pPr>
            <a:r>
              <a:rPr lang="en-US" sz="3600" kern="0">
                <a:solidFill>
                  <a:srgbClr val="000000"/>
                </a:solidFill>
                <a:latin typeface="Arial"/>
                <a:ea typeface="Arial"/>
                <a:cs typeface="Arial"/>
                <a:sym typeface="Arial"/>
              </a:rPr>
              <a:t>Bài giảng và giáo án này chỉ có duy nhất trên </a:t>
            </a:r>
            <a:r>
              <a:rPr lang="en-US" sz="3600" b="1" kern="0">
                <a:solidFill>
                  <a:srgbClr val="000000"/>
                </a:solidFill>
                <a:latin typeface="Arial"/>
                <a:ea typeface="Arial"/>
                <a:cs typeface="Arial"/>
                <a:sym typeface="Arial"/>
              </a:rPr>
              <a:t>kenhgiaovien.com </a:t>
            </a:r>
            <a:endParaRPr sz="3600" b="1" kern="0">
              <a:solidFill>
                <a:srgbClr val="000000"/>
              </a:solidFill>
              <a:latin typeface="Arial"/>
              <a:ea typeface="Arial"/>
              <a:cs typeface="Arial"/>
              <a:sym typeface="Arial"/>
            </a:endParaRPr>
          </a:p>
          <a:p>
            <a:pPr marL="685835" indent="-685835" algn="just" defTabSz="1371600">
              <a:lnSpc>
                <a:spcPct val="150000"/>
              </a:lnSpc>
              <a:buClr>
                <a:srgbClr val="000000"/>
              </a:buClr>
              <a:buSzPts val="2400"/>
              <a:buFont typeface="Arial"/>
              <a:buChar char="•"/>
            </a:pPr>
            <a:r>
              <a:rPr lang="en-US" sz="3600" kern="0">
                <a:solidFill>
                  <a:srgbClr val="000000"/>
                </a:solidFill>
                <a:latin typeface="Arial"/>
                <a:ea typeface="Arial"/>
                <a:cs typeface="Arial"/>
                <a:sym typeface="Arial"/>
              </a:rPr>
              <a:t>Bất cứ nơi nào đăng bán lại đều là đánh cắp bản quyền và hưởng lợi bất chính trên công sức của giáo viên. </a:t>
            </a:r>
            <a:endParaRPr sz="2100" kern="0">
              <a:solidFill>
                <a:srgbClr val="000000"/>
              </a:solidFill>
              <a:latin typeface="Arial"/>
              <a:cs typeface="Arial"/>
              <a:sym typeface="Arial"/>
            </a:endParaRPr>
          </a:p>
          <a:p>
            <a:pPr marL="685835" indent="-685835" algn="just" defTabSz="1371600">
              <a:lnSpc>
                <a:spcPct val="150000"/>
              </a:lnSpc>
              <a:buClr>
                <a:srgbClr val="000000"/>
              </a:buClr>
              <a:buSzPts val="2400"/>
              <a:buFont typeface="Arial"/>
              <a:buChar char="•"/>
            </a:pPr>
            <a:r>
              <a:rPr lang="en-US" sz="3600" kern="0">
                <a:solidFill>
                  <a:srgbClr val="000000"/>
                </a:solidFill>
                <a:latin typeface="Arial"/>
                <a:ea typeface="Arial"/>
                <a:cs typeface="Arial"/>
                <a:sym typeface="Arial"/>
              </a:rPr>
              <a:t>Vui lòng không tiếp tay cho hành vi xấu.</a:t>
            </a:r>
            <a:endParaRPr sz="2100" kern="0">
              <a:solidFill>
                <a:srgbClr val="000000"/>
              </a:solidFill>
              <a:latin typeface="Arial"/>
              <a:cs typeface="Arial"/>
              <a:sym typeface="Arial"/>
            </a:endParaRPr>
          </a:p>
        </p:txBody>
      </p:sp>
      <p:sp>
        <p:nvSpPr>
          <p:cNvPr id="169" name="Google Shape;169;p1"/>
          <p:cNvSpPr txBox="1"/>
          <p:nvPr/>
        </p:nvSpPr>
        <p:spPr>
          <a:xfrm>
            <a:off x="2706570" y="8566590"/>
            <a:ext cx="6507753" cy="1154102"/>
          </a:xfrm>
          <a:prstGeom prst="rect">
            <a:avLst/>
          </a:prstGeom>
          <a:noFill/>
          <a:ln>
            <a:noFill/>
          </a:ln>
        </p:spPr>
        <p:txBody>
          <a:bodyPr spcFirstLastPara="1" wrap="square" lIns="137138" tIns="68550" rIns="137138" bIns="68550" anchor="t" anchorCtr="0">
            <a:spAutoFit/>
          </a:bodyPr>
          <a:lstStyle/>
          <a:p>
            <a:pPr algn="ctr" defTabSz="1371600">
              <a:buClr>
                <a:srgbClr val="000000"/>
              </a:buClr>
              <a:buSzPts val="4000"/>
            </a:pPr>
            <a:r>
              <a:rPr lang="en-US" sz="6000" kern="0">
                <a:solidFill>
                  <a:srgbClr val="000000"/>
                </a:solidFill>
                <a:latin typeface="Aharoni"/>
                <a:ea typeface="Aharoni"/>
                <a:cs typeface="Aharoni"/>
                <a:sym typeface="Aharoni"/>
              </a:rPr>
              <a:t>Zalo: </a:t>
            </a:r>
            <a:r>
              <a:rPr lang="en-US" sz="6600" b="1" kern="0">
                <a:solidFill>
                  <a:srgbClr val="4EA72E"/>
                </a:solidFill>
                <a:latin typeface="Aharoni"/>
                <a:ea typeface="Aharoni"/>
                <a:cs typeface="Aharoni"/>
                <a:sym typeface="Aharoni"/>
              </a:rPr>
              <a:t>0386 168 725</a:t>
            </a:r>
            <a:endParaRPr sz="6000" b="1" kern="0">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13081820" y="3209384"/>
            <a:ext cx="4511981" cy="707761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C01E10-7DA2-90A5-0AE8-4B56E2FE2D3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9290234-AE1A-DE76-CF3C-FC4D910B083A}"/>
              </a:ext>
            </a:extLst>
          </p:cNvPr>
          <p:cNvSpPr txBox="1"/>
          <p:nvPr/>
        </p:nvSpPr>
        <p:spPr>
          <a:xfrm>
            <a:off x="4838700" y="495300"/>
            <a:ext cx="8610600" cy="861774"/>
          </a:xfrm>
          <a:prstGeom prst="rect">
            <a:avLst/>
          </a:prstGeom>
          <a:noFill/>
        </p:spPr>
        <p:txBody>
          <a:bodyPr wrap="square" rtlCol="0">
            <a:spAutoFit/>
          </a:bodyPr>
          <a:lstStyle/>
          <a:p>
            <a:pPr algn="ctr"/>
            <a:r>
              <a:rPr lang="en-US" sz="5000" b="1">
                <a:solidFill>
                  <a:srgbClr val="C00000"/>
                </a:solidFill>
                <a:latin typeface="Arial" panose="020B0604020202020204" pitchFamily="34" charset="0"/>
                <a:cs typeface="Arial" panose="020B0604020202020204" pitchFamily="34" charset="0"/>
              </a:rPr>
              <a:t>1. Quy trình lắp đặt </a:t>
            </a:r>
          </a:p>
        </p:txBody>
      </p:sp>
      <p:grpSp>
        <p:nvGrpSpPr>
          <p:cNvPr id="15" name="Group 14">
            <a:extLst>
              <a:ext uri="{FF2B5EF4-FFF2-40B4-BE49-F238E27FC236}">
                <a16:creationId xmlns:a16="http://schemas.microsoft.com/office/drawing/2014/main" id="{485F29FC-4CCD-F30B-262C-57CA6D441A95}"/>
              </a:ext>
            </a:extLst>
          </p:cNvPr>
          <p:cNvGrpSpPr/>
          <p:nvPr/>
        </p:nvGrpSpPr>
        <p:grpSpPr>
          <a:xfrm>
            <a:off x="1409700" y="1714500"/>
            <a:ext cx="15468600" cy="1839606"/>
            <a:chOff x="1676400" y="2781300"/>
            <a:chExt cx="15468600" cy="1839606"/>
          </a:xfrm>
        </p:grpSpPr>
        <p:sp>
          <p:nvSpPr>
            <p:cNvPr id="8" name="TextBox 7">
              <a:extLst>
                <a:ext uri="{FF2B5EF4-FFF2-40B4-BE49-F238E27FC236}">
                  <a16:creationId xmlns:a16="http://schemas.microsoft.com/office/drawing/2014/main" id="{14CF90AA-8D92-E0DF-47D4-49FE7AE8CB71}"/>
                </a:ext>
              </a:extLst>
            </p:cNvPr>
            <p:cNvSpPr txBox="1"/>
            <p:nvPr/>
          </p:nvSpPr>
          <p:spPr>
            <a:xfrm>
              <a:off x="3276600" y="2781300"/>
              <a:ext cx="13868400" cy="1839606"/>
            </a:xfrm>
            <a:prstGeom prst="rect">
              <a:avLst/>
            </a:prstGeom>
            <a:noFill/>
          </p:spPr>
          <p:txBody>
            <a:bodyPr wrap="square">
              <a:spAutoFit/>
            </a:bodyPr>
            <a:lstStyle/>
            <a:p>
              <a:pPr algn="just">
                <a:lnSpc>
                  <a:spcPct val="150000"/>
                </a:lnSpc>
              </a:pPr>
              <a:r>
                <a:rPr lang="vi-VN" sz="4000"/>
                <a:t>Em hãy nêu các bước trong quy trình lắp đặt mạng điện trong nhà.</a:t>
              </a:r>
              <a:endParaRPr lang="en-US" sz="4000"/>
            </a:p>
          </p:txBody>
        </p:sp>
        <p:grpSp>
          <p:nvGrpSpPr>
            <p:cNvPr id="9" name="Group 8">
              <a:extLst>
                <a:ext uri="{FF2B5EF4-FFF2-40B4-BE49-F238E27FC236}">
                  <a16:creationId xmlns:a16="http://schemas.microsoft.com/office/drawing/2014/main" id="{9134E6CA-1712-52FA-9CBA-B92086217525}"/>
                </a:ext>
              </a:extLst>
            </p:cNvPr>
            <p:cNvGrpSpPr/>
            <p:nvPr/>
          </p:nvGrpSpPr>
          <p:grpSpPr>
            <a:xfrm>
              <a:off x="1676400" y="3238500"/>
              <a:ext cx="1066800" cy="1066800"/>
              <a:chOff x="1028700" y="4610433"/>
              <a:chExt cx="824190" cy="824190"/>
            </a:xfrm>
          </p:grpSpPr>
          <p:grpSp>
            <p:nvGrpSpPr>
              <p:cNvPr id="10" name="Group 14">
                <a:extLst>
                  <a:ext uri="{FF2B5EF4-FFF2-40B4-BE49-F238E27FC236}">
                    <a16:creationId xmlns:a16="http://schemas.microsoft.com/office/drawing/2014/main" id="{118B1CC0-15BC-906D-7E27-31075DE8AC63}"/>
                  </a:ext>
                </a:extLst>
              </p:cNvPr>
              <p:cNvGrpSpPr/>
              <p:nvPr/>
            </p:nvGrpSpPr>
            <p:grpSpPr>
              <a:xfrm>
                <a:off x="1028700" y="4610433"/>
                <a:ext cx="824190" cy="824190"/>
                <a:chOff x="0" y="0"/>
                <a:chExt cx="812800" cy="812800"/>
              </a:xfrm>
            </p:grpSpPr>
            <p:sp>
              <p:nvSpPr>
                <p:cNvPr id="13" name="Freeform 15">
                  <a:extLst>
                    <a:ext uri="{FF2B5EF4-FFF2-40B4-BE49-F238E27FC236}">
                      <a16:creationId xmlns:a16="http://schemas.microsoft.com/office/drawing/2014/main" id="{2072C76A-BED4-486E-4BBD-B160ACF2573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14" name="TextBox 16">
                  <a:extLst>
                    <a:ext uri="{FF2B5EF4-FFF2-40B4-BE49-F238E27FC236}">
                      <a16:creationId xmlns:a16="http://schemas.microsoft.com/office/drawing/2014/main" id="{865BD39F-71A5-FBB1-3FF5-E67DE4E4BE79}"/>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1" name="Freeform 26">
                <a:extLst>
                  <a:ext uri="{FF2B5EF4-FFF2-40B4-BE49-F238E27FC236}">
                    <a16:creationId xmlns:a16="http://schemas.microsoft.com/office/drawing/2014/main" id="{3F87B641-6852-1ED7-8796-7E99320C798E}"/>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sp>
        <p:nvSpPr>
          <p:cNvPr id="16" name="Rectangle: Rounded Corners 15">
            <a:extLst>
              <a:ext uri="{FF2B5EF4-FFF2-40B4-BE49-F238E27FC236}">
                <a16:creationId xmlns:a16="http://schemas.microsoft.com/office/drawing/2014/main" id="{15532511-5F63-2070-40B6-6593F1E84E2E}"/>
              </a:ext>
            </a:extLst>
          </p:cNvPr>
          <p:cNvSpPr/>
          <p:nvPr/>
        </p:nvSpPr>
        <p:spPr>
          <a:xfrm>
            <a:off x="6362700" y="3665605"/>
            <a:ext cx="5562600" cy="1371600"/>
          </a:xfrm>
          <a:prstGeom prst="roundRect">
            <a:avLst/>
          </a:prstGeom>
          <a:solidFill>
            <a:srgbClr val="F8D6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Các bước thực hiện </a:t>
            </a:r>
          </a:p>
        </p:txBody>
      </p:sp>
      <p:sp>
        <p:nvSpPr>
          <p:cNvPr id="17" name="Rectangle: Rounded Corners 16">
            <a:extLst>
              <a:ext uri="{FF2B5EF4-FFF2-40B4-BE49-F238E27FC236}">
                <a16:creationId xmlns:a16="http://schemas.microsoft.com/office/drawing/2014/main" id="{DB695DC3-AC37-775F-3751-4EBD56D6304B}"/>
              </a:ext>
            </a:extLst>
          </p:cNvPr>
          <p:cNvSpPr/>
          <p:nvPr/>
        </p:nvSpPr>
        <p:spPr>
          <a:xfrm>
            <a:off x="381000" y="5829300"/>
            <a:ext cx="3505200" cy="4038600"/>
          </a:xfrm>
          <a:prstGeom prst="roundRect">
            <a:avLst>
              <a:gd name="adj" fmla="val 9945"/>
            </a:avLst>
          </a:prstGeom>
          <a:solidFill>
            <a:srgbClr val="F1EA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800" b="1" i="1">
                <a:solidFill>
                  <a:schemeClr val="tx1"/>
                </a:solidFill>
                <a:latin typeface="Arial" panose="020B0604020202020204" pitchFamily="34" charset="0"/>
                <a:cs typeface="Arial" panose="020B0604020202020204" pitchFamily="34" charset="0"/>
              </a:rPr>
              <a:t>Bước </a:t>
            </a:r>
            <a:r>
              <a:rPr lang="vi-VN" sz="3800" b="1" i="1">
                <a:solidFill>
                  <a:schemeClr val="tx1"/>
                </a:solidFill>
                <a:latin typeface="Arial" panose="020B0604020202020204" pitchFamily="34" charset="0"/>
                <a:cs typeface="Arial" panose="020B0604020202020204" pitchFamily="34" charset="0"/>
              </a:rPr>
              <a:t>1: </a:t>
            </a:r>
            <a:r>
              <a:rPr lang="vi-VN" sz="3800">
                <a:solidFill>
                  <a:schemeClr val="tx1"/>
                </a:solidFill>
                <a:latin typeface="Arial" panose="020B0604020202020204" pitchFamily="34" charset="0"/>
                <a:cs typeface="Arial" panose="020B0604020202020204" pitchFamily="34" charset="0"/>
              </a:rPr>
              <a:t>Tìm hiểu sơ đồ nguyên lí.</a:t>
            </a:r>
            <a:endParaRPr lang="en-US" sz="3800">
              <a:solidFill>
                <a:schemeClr val="tx1"/>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6AAAB9E3-EA95-AD97-3EC7-F56BA8AB43BC}"/>
              </a:ext>
            </a:extLst>
          </p:cNvPr>
          <p:cNvSpPr/>
          <p:nvPr/>
        </p:nvSpPr>
        <p:spPr>
          <a:xfrm>
            <a:off x="4148138" y="5829300"/>
            <a:ext cx="3352800" cy="4038600"/>
          </a:xfrm>
          <a:prstGeom prst="roundRect">
            <a:avLst>
              <a:gd name="adj" fmla="val 9945"/>
            </a:avLst>
          </a:prstGeom>
          <a:solidFill>
            <a:srgbClr val="F1EA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800" b="1" i="1">
                <a:solidFill>
                  <a:schemeClr val="tx1"/>
                </a:solidFill>
                <a:latin typeface="Arial" panose="020B0604020202020204" pitchFamily="34" charset="0"/>
                <a:cs typeface="Arial" panose="020B0604020202020204" pitchFamily="34" charset="0"/>
              </a:rPr>
              <a:t>Bước 2</a:t>
            </a:r>
            <a:r>
              <a:rPr lang="vi-VN" sz="3800" b="1" i="1">
                <a:solidFill>
                  <a:schemeClr val="tx1"/>
                </a:solidFill>
                <a:latin typeface="Arial" panose="020B0604020202020204" pitchFamily="34" charset="0"/>
                <a:cs typeface="Arial" panose="020B0604020202020204" pitchFamily="34" charset="0"/>
              </a:rPr>
              <a:t>: </a:t>
            </a:r>
            <a:r>
              <a:rPr lang="vi-VN" sz="3800">
                <a:solidFill>
                  <a:schemeClr val="tx1"/>
                </a:solidFill>
                <a:latin typeface="Arial" panose="020B0604020202020204" pitchFamily="34" charset="0"/>
                <a:cs typeface="Arial" panose="020B0604020202020204" pitchFamily="34" charset="0"/>
              </a:rPr>
              <a:t>Vẽ sơ đồ lắp đặt.</a:t>
            </a:r>
            <a:endParaRPr lang="en-US" sz="3800">
              <a:solidFill>
                <a:schemeClr val="tx1"/>
              </a:solidFill>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11A0162C-2DBD-0788-AD7C-D41F041B2DEA}"/>
              </a:ext>
            </a:extLst>
          </p:cNvPr>
          <p:cNvSpPr/>
          <p:nvPr/>
        </p:nvSpPr>
        <p:spPr>
          <a:xfrm>
            <a:off x="7729538" y="5829300"/>
            <a:ext cx="3700462" cy="4038600"/>
          </a:xfrm>
          <a:prstGeom prst="roundRect">
            <a:avLst>
              <a:gd name="adj" fmla="val 9945"/>
            </a:avLst>
          </a:prstGeom>
          <a:solidFill>
            <a:srgbClr val="F1EA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800" b="1" i="1">
                <a:solidFill>
                  <a:schemeClr val="tx1"/>
                </a:solidFill>
                <a:latin typeface="Arial" panose="020B0604020202020204" pitchFamily="34" charset="0"/>
                <a:cs typeface="Arial" panose="020B0604020202020204" pitchFamily="34" charset="0"/>
              </a:rPr>
              <a:t>Bước 3</a:t>
            </a:r>
            <a:r>
              <a:rPr lang="vi-VN" sz="3800" b="1" i="1">
                <a:solidFill>
                  <a:schemeClr val="tx1"/>
                </a:solidFill>
                <a:latin typeface="Arial" panose="020B0604020202020204" pitchFamily="34" charset="0"/>
                <a:cs typeface="Arial" panose="020B0604020202020204" pitchFamily="34" charset="0"/>
              </a:rPr>
              <a:t>: </a:t>
            </a:r>
            <a:r>
              <a:rPr lang="vi-VN" sz="3800">
                <a:solidFill>
                  <a:schemeClr val="tx1"/>
                </a:solidFill>
                <a:latin typeface="Arial" panose="020B0604020202020204" pitchFamily="34" charset="0"/>
                <a:cs typeface="Arial" panose="020B0604020202020204" pitchFamily="34" charset="0"/>
              </a:rPr>
              <a:t>Dự trù vật liệu, dụng cụ, thiết bị cho lắp đặt.</a:t>
            </a:r>
            <a:endParaRPr lang="en-US" sz="3800">
              <a:solidFill>
                <a:schemeClr val="tx1"/>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762C4629-C1FA-E613-690D-07F823731856}"/>
              </a:ext>
            </a:extLst>
          </p:cNvPr>
          <p:cNvSpPr/>
          <p:nvPr/>
        </p:nvSpPr>
        <p:spPr>
          <a:xfrm>
            <a:off x="11691937" y="5829300"/>
            <a:ext cx="3048000" cy="4038600"/>
          </a:xfrm>
          <a:prstGeom prst="roundRect">
            <a:avLst>
              <a:gd name="adj" fmla="val 9945"/>
            </a:avLst>
          </a:prstGeom>
          <a:solidFill>
            <a:srgbClr val="F1EA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800" b="1" i="1">
                <a:solidFill>
                  <a:schemeClr val="tx1"/>
                </a:solidFill>
                <a:latin typeface="Arial" panose="020B0604020202020204" pitchFamily="34" charset="0"/>
                <a:cs typeface="Arial" panose="020B0604020202020204" pitchFamily="34" charset="0"/>
              </a:rPr>
              <a:t>Bước 4</a:t>
            </a:r>
            <a:r>
              <a:rPr lang="vi-VN" sz="3800" b="1" i="1">
                <a:solidFill>
                  <a:schemeClr val="tx1"/>
                </a:solidFill>
                <a:latin typeface="Arial" panose="020B0604020202020204" pitchFamily="34" charset="0"/>
                <a:cs typeface="Arial" panose="020B0604020202020204" pitchFamily="34" charset="0"/>
              </a:rPr>
              <a:t>: </a:t>
            </a:r>
            <a:r>
              <a:rPr lang="vi-VN" sz="3800">
                <a:solidFill>
                  <a:schemeClr val="tx1"/>
                </a:solidFill>
                <a:latin typeface="Arial" panose="020B0604020202020204" pitchFamily="34" charset="0"/>
                <a:cs typeface="Arial" panose="020B0604020202020204" pitchFamily="34" charset="0"/>
              </a:rPr>
              <a:t>Lắp đặt mạng điện.</a:t>
            </a:r>
            <a:endParaRPr lang="en-US" sz="3800">
              <a:solidFill>
                <a:schemeClr val="tx1"/>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137E73DF-3F9D-36AE-EC90-763352059A2A}"/>
              </a:ext>
            </a:extLst>
          </p:cNvPr>
          <p:cNvSpPr/>
          <p:nvPr/>
        </p:nvSpPr>
        <p:spPr>
          <a:xfrm>
            <a:off x="14978061" y="5829300"/>
            <a:ext cx="2971800" cy="4038600"/>
          </a:xfrm>
          <a:prstGeom prst="roundRect">
            <a:avLst>
              <a:gd name="adj" fmla="val 9945"/>
            </a:avLst>
          </a:prstGeom>
          <a:solidFill>
            <a:srgbClr val="F1EA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800" b="1" i="1">
                <a:solidFill>
                  <a:schemeClr val="tx1"/>
                </a:solidFill>
                <a:latin typeface="Arial" panose="020B0604020202020204" pitchFamily="34" charset="0"/>
                <a:cs typeface="Arial" panose="020B0604020202020204" pitchFamily="34" charset="0"/>
              </a:rPr>
              <a:t>Bước 5</a:t>
            </a:r>
            <a:r>
              <a:rPr lang="vi-VN" sz="3800" b="1" i="1">
                <a:solidFill>
                  <a:schemeClr val="tx1"/>
                </a:solidFill>
                <a:latin typeface="Arial" panose="020B0604020202020204" pitchFamily="34" charset="0"/>
                <a:cs typeface="Arial" panose="020B0604020202020204" pitchFamily="34" charset="0"/>
              </a:rPr>
              <a:t>: </a:t>
            </a:r>
            <a:r>
              <a:rPr lang="en-US" sz="3800">
                <a:solidFill>
                  <a:schemeClr val="tx1"/>
                </a:solidFill>
                <a:latin typeface="Arial" panose="020B0604020202020204" pitchFamily="34" charset="0"/>
                <a:cs typeface="Arial" panose="020B0604020202020204" pitchFamily="34" charset="0"/>
              </a:rPr>
              <a:t>Kiểm tra, thử nghiệm</a:t>
            </a:r>
          </a:p>
        </p:txBody>
      </p:sp>
      <p:cxnSp>
        <p:nvCxnSpPr>
          <p:cNvPr id="25" name="Straight Connector 24">
            <a:extLst>
              <a:ext uri="{FF2B5EF4-FFF2-40B4-BE49-F238E27FC236}">
                <a16:creationId xmlns:a16="http://schemas.microsoft.com/office/drawing/2014/main" id="{66AEABF6-348B-91EE-17E5-D7B166F94D9B}"/>
              </a:ext>
            </a:extLst>
          </p:cNvPr>
          <p:cNvCxnSpPr>
            <a:stCxn id="16" idx="2"/>
            <a:endCxn id="17" idx="0"/>
          </p:cNvCxnSpPr>
          <p:nvPr/>
        </p:nvCxnSpPr>
        <p:spPr>
          <a:xfrm flipH="1">
            <a:off x="2133600" y="5037205"/>
            <a:ext cx="7010400" cy="792095"/>
          </a:xfrm>
          <a:prstGeom prst="line">
            <a:avLst/>
          </a:prstGeom>
          <a:ln w="38100">
            <a:solidFill>
              <a:srgbClr val="5E597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6EEFCD0-5FBA-13E4-C3A2-1AF5356E4E91}"/>
              </a:ext>
            </a:extLst>
          </p:cNvPr>
          <p:cNvCxnSpPr>
            <a:cxnSpLocks/>
            <a:stCxn id="16" idx="2"/>
            <a:endCxn id="18" idx="0"/>
          </p:cNvCxnSpPr>
          <p:nvPr/>
        </p:nvCxnSpPr>
        <p:spPr>
          <a:xfrm flipH="1">
            <a:off x="5824538" y="5037205"/>
            <a:ext cx="3319462" cy="792095"/>
          </a:xfrm>
          <a:prstGeom prst="line">
            <a:avLst/>
          </a:prstGeom>
          <a:ln w="38100">
            <a:solidFill>
              <a:srgbClr val="5E597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EB4B26D-D0E4-C4BB-BA5E-3EF5C5451327}"/>
              </a:ext>
            </a:extLst>
          </p:cNvPr>
          <p:cNvCxnSpPr>
            <a:cxnSpLocks/>
            <a:stCxn id="16" idx="2"/>
            <a:endCxn id="19" idx="0"/>
          </p:cNvCxnSpPr>
          <p:nvPr/>
        </p:nvCxnSpPr>
        <p:spPr>
          <a:xfrm>
            <a:off x="9144000" y="5037205"/>
            <a:ext cx="435769" cy="792095"/>
          </a:xfrm>
          <a:prstGeom prst="line">
            <a:avLst/>
          </a:prstGeom>
          <a:ln w="38100">
            <a:solidFill>
              <a:srgbClr val="5E597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CE40AE2-1381-24C1-E535-DDC66408749A}"/>
              </a:ext>
            </a:extLst>
          </p:cNvPr>
          <p:cNvCxnSpPr>
            <a:cxnSpLocks/>
            <a:stCxn id="16" idx="2"/>
            <a:endCxn id="20" idx="0"/>
          </p:cNvCxnSpPr>
          <p:nvPr/>
        </p:nvCxnSpPr>
        <p:spPr>
          <a:xfrm>
            <a:off x="9144000" y="5037205"/>
            <a:ext cx="4071937" cy="792095"/>
          </a:xfrm>
          <a:prstGeom prst="line">
            <a:avLst/>
          </a:prstGeom>
          <a:ln w="38100">
            <a:solidFill>
              <a:srgbClr val="5E597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D83E6BF-A112-DFB3-FC35-5983EF8B56A4}"/>
              </a:ext>
            </a:extLst>
          </p:cNvPr>
          <p:cNvCxnSpPr>
            <a:cxnSpLocks/>
            <a:stCxn id="16" idx="2"/>
            <a:endCxn id="21" idx="0"/>
          </p:cNvCxnSpPr>
          <p:nvPr/>
        </p:nvCxnSpPr>
        <p:spPr>
          <a:xfrm>
            <a:off x="9144000" y="5037205"/>
            <a:ext cx="7319961" cy="792095"/>
          </a:xfrm>
          <a:prstGeom prst="line">
            <a:avLst/>
          </a:prstGeom>
          <a:ln w="38100">
            <a:solidFill>
              <a:srgbClr val="5E59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727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up)">
                                      <p:cBhvr>
                                        <p:cTn id="21" dur="500"/>
                                        <p:tgtEl>
                                          <p:spTgt spid="25"/>
                                        </p:tgtEl>
                                      </p:cBhvr>
                                    </p:animEffect>
                                  </p:childTnLst>
                                </p:cTn>
                              </p:par>
                              <p:par>
                                <p:cTn id="22" presetID="22" presetClass="entr" presetSubtype="1"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par>
                                <p:cTn id="25" presetID="22" presetClass="entr" presetSubtype="1"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par>
                                <p:cTn id="28" presetID="22" presetClass="entr" presetSubtype="1"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up)">
                                      <p:cBhvr>
                                        <p:cTn id="30" dur="500"/>
                                        <p:tgtEl>
                                          <p:spTgt spid="32"/>
                                        </p:tgtEl>
                                      </p:cBhvr>
                                    </p:animEffect>
                                  </p:childTnLst>
                                </p:cTn>
                              </p:par>
                              <p:par>
                                <p:cTn id="31" presetID="22" presetClass="entr" presetSubtype="1"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up)">
                                      <p:cBhvr>
                                        <p:cTn id="33" dur="500"/>
                                        <p:tgtEl>
                                          <p:spTgt spid="42"/>
                                        </p:tgtEl>
                                      </p:cBhvr>
                                    </p:animEffect>
                                  </p:childTnLst>
                                </p:cTn>
                              </p:par>
                            </p:childTnLst>
                          </p:cTn>
                        </p:par>
                        <p:par>
                          <p:cTn id="34" fill="hold">
                            <p:stCondLst>
                              <p:cond delay="100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up)">
                                      <p:cBhvr>
                                        <p:cTn id="40" dur="500"/>
                                        <p:tgtEl>
                                          <p:spTgt spid="1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up)">
                                      <p:cBhvr>
                                        <p:cTn id="43" dur="500"/>
                                        <p:tgtEl>
                                          <p:spTgt spid="19"/>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up)">
                                      <p:cBhvr>
                                        <p:cTn id="46" dur="500"/>
                                        <p:tgtEl>
                                          <p:spTgt spid="20"/>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up)">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P spid="17" grpId="0" animBg="1"/>
      <p:bldP spid="18" grpId="0" animBg="1"/>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C01E10-7DA2-90A5-0AE8-4B56E2FE2D33}"/>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66A9EA0-212B-F54C-0ABD-E243A3A9EDB5}"/>
              </a:ext>
            </a:extLst>
          </p:cNvPr>
          <p:cNvSpPr/>
          <p:nvPr/>
        </p:nvSpPr>
        <p:spPr>
          <a:xfrm>
            <a:off x="1409700" y="1181100"/>
            <a:ext cx="15468600" cy="1066800"/>
          </a:xfrm>
          <a:prstGeom prst="roundRect">
            <a:avLst>
              <a:gd name="adj" fmla="val 50000"/>
            </a:avLst>
          </a:prstGeom>
          <a:solidFill>
            <a:srgbClr val="F8D6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rPr>
              <a:t>Bước 1: Tìm hiểu sơ đồ nguyên lí</a:t>
            </a:r>
            <a:endParaRPr lang="en-US" sz="4000" b="1">
              <a:solidFill>
                <a:schemeClr val="tx1"/>
              </a:solidFill>
            </a:endParaRPr>
          </a:p>
        </p:txBody>
      </p:sp>
      <p:sp>
        <p:nvSpPr>
          <p:cNvPr id="4" name="TextBox 3">
            <a:extLst>
              <a:ext uri="{FF2B5EF4-FFF2-40B4-BE49-F238E27FC236}">
                <a16:creationId xmlns:a16="http://schemas.microsoft.com/office/drawing/2014/main" id="{ABF841C6-9BB7-979D-1D6A-4EBEA5419DA5}"/>
              </a:ext>
            </a:extLst>
          </p:cNvPr>
          <p:cNvSpPr txBox="1"/>
          <p:nvPr/>
        </p:nvSpPr>
        <p:spPr>
          <a:xfrm>
            <a:off x="647700" y="2628900"/>
            <a:ext cx="16992600" cy="1839606"/>
          </a:xfrm>
          <a:prstGeom prst="rect">
            <a:avLst/>
          </a:prstGeom>
          <a:noFill/>
        </p:spPr>
        <p:txBody>
          <a:bodyPr wrap="square">
            <a:spAutoFit/>
          </a:bodyPr>
          <a:lstStyle/>
          <a:p>
            <a:pPr marL="571500" indent="-571500" algn="just">
              <a:lnSpc>
                <a:spcPct val="150000"/>
              </a:lnSpc>
              <a:buFont typeface="Wingdings" panose="05000000000000000000" pitchFamily="2" charset="2"/>
              <a:buChar char="§"/>
            </a:pPr>
            <a:r>
              <a:rPr lang="vi-VN" sz="4000"/>
              <a:t>Tìm hiểu sơ đồ nguyên lí mạng điện xác định được liên hệ giữa các thiết bị và đồ dùng điện trong mạng điện.</a:t>
            </a:r>
            <a:endParaRPr lang="en-US" sz="4000"/>
          </a:p>
        </p:txBody>
      </p:sp>
      <p:sp>
        <p:nvSpPr>
          <p:cNvPr id="5" name="Rectangle: Rounded Corners 4">
            <a:extLst>
              <a:ext uri="{FF2B5EF4-FFF2-40B4-BE49-F238E27FC236}">
                <a16:creationId xmlns:a16="http://schemas.microsoft.com/office/drawing/2014/main" id="{D1ED13C2-20D6-9A05-B02D-D885B1AEF548}"/>
              </a:ext>
            </a:extLst>
          </p:cNvPr>
          <p:cNvSpPr/>
          <p:nvPr/>
        </p:nvSpPr>
        <p:spPr>
          <a:xfrm>
            <a:off x="1409700" y="5219700"/>
            <a:ext cx="15468600" cy="1066800"/>
          </a:xfrm>
          <a:prstGeom prst="roundRect">
            <a:avLst>
              <a:gd name="adj" fmla="val 50000"/>
            </a:avLst>
          </a:prstGeom>
          <a:solidFill>
            <a:srgbClr val="F8D6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Arial" panose="020B0604020202020204" pitchFamily="34" charset="0"/>
                <a:cs typeface="Arial" panose="020B0604020202020204" pitchFamily="34" charset="0"/>
              </a:rPr>
              <a:t>Bước </a:t>
            </a:r>
            <a:r>
              <a:rPr lang="en-US" sz="4000" b="1">
                <a:solidFill>
                  <a:schemeClr val="tx1"/>
                </a:solidFill>
                <a:latin typeface="Arial" panose="020B0604020202020204" pitchFamily="34" charset="0"/>
                <a:cs typeface="Arial" panose="020B0604020202020204" pitchFamily="34" charset="0"/>
              </a:rPr>
              <a:t>2</a:t>
            </a:r>
            <a:r>
              <a:rPr lang="vi-VN" sz="4000" b="1">
                <a:solidFill>
                  <a:schemeClr val="tx1"/>
                </a:solidFill>
                <a:latin typeface="Arial" panose="020B0604020202020204" pitchFamily="34" charset="0"/>
                <a:cs typeface="Arial" panose="020B0604020202020204" pitchFamily="34" charset="0"/>
              </a:rPr>
              <a:t>: Vẽ sơ đồ lắp đặt</a:t>
            </a:r>
            <a:endParaRPr lang="en-US" sz="4000" b="1">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C02BE85-D7DB-103A-7A82-E82B391536F0}"/>
              </a:ext>
            </a:extLst>
          </p:cNvPr>
          <p:cNvSpPr txBox="1"/>
          <p:nvPr/>
        </p:nvSpPr>
        <p:spPr>
          <a:xfrm>
            <a:off x="647700" y="6819900"/>
            <a:ext cx="16992600" cy="1839606"/>
          </a:xfrm>
          <a:prstGeom prst="rect">
            <a:avLst/>
          </a:prstGeom>
          <a:noFill/>
        </p:spPr>
        <p:txBody>
          <a:bodyPr wrap="square">
            <a:spAutoFit/>
          </a:bodyPr>
          <a:lstStyle/>
          <a:p>
            <a:pPr marL="571500" indent="-571500" algn="just">
              <a:lnSpc>
                <a:spcPct val="150000"/>
              </a:lnSpc>
              <a:buFont typeface="Wingdings" panose="05000000000000000000" pitchFamily="2" charset="2"/>
              <a:buChar char="§"/>
            </a:pPr>
            <a:r>
              <a:rPr lang="vi-VN" sz="4000"/>
              <a:t>Xác định vị trí thực tế của thiết bị, dụng cụ đo điện.</a:t>
            </a:r>
          </a:p>
          <a:p>
            <a:pPr marL="571500" indent="-571500" algn="just">
              <a:lnSpc>
                <a:spcPct val="150000"/>
              </a:lnSpc>
              <a:buFont typeface="Wingdings" panose="05000000000000000000" pitchFamily="2" charset="2"/>
              <a:buChar char="§"/>
            </a:pPr>
            <a:r>
              <a:rPr lang="vi-VN" sz="4000"/>
              <a:t>Vẽ sơ đồ lắp đặt mạng điện.</a:t>
            </a:r>
          </a:p>
        </p:txBody>
      </p:sp>
      <p:pic>
        <p:nvPicPr>
          <p:cNvPr id="12" name="Google Shape;197;p2">
            <a:extLst>
              <a:ext uri="{FF2B5EF4-FFF2-40B4-BE49-F238E27FC236}">
                <a16:creationId xmlns:a16="http://schemas.microsoft.com/office/drawing/2014/main" id="{A4ECE117-7CA0-D7C7-49DE-9E4B9AA8F107}"/>
              </a:ext>
            </a:extLst>
          </p:cNvPr>
          <p:cNvPicPr preferRelativeResize="0"/>
          <p:nvPr/>
        </p:nvPicPr>
        <p:blipFill rotWithShape="1">
          <a:blip r:embed="rId2">
            <a:alphaModFix/>
          </a:blip>
          <a:srcRect/>
          <a:stretch/>
        </p:blipFill>
        <p:spPr>
          <a:xfrm>
            <a:off x="7848600" y="9715500"/>
            <a:ext cx="2195001" cy="431219"/>
          </a:xfrm>
          <a:prstGeom prst="rect">
            <a:avLst/>
          </a:prstGeom>
          <a:noFill/>
          <a:ln>
            <a:noFill/>
          </a:ln>
        </p:spPr>
      </p:pic>
    </p:spTree>
    <p:extLst>
      <p:ext uri="{BB962C8B-B14F-4D97-AF65-F5344CB8AC3E}">
        <p14:creationId xmlns:p14="http://schemas.microsoft.com/office/powerpoint/2010/main" val="20425900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2193</Words>
  <Application>Microsoft Office PowerPoint</Application>
  <PresentationFormat>Custom</PresentationFormat>
  <Paragraphs>328</Paragraphs>
  <Slides>43</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Aharoni</vt:lpstr>
      <vt:lpstr>Wingdings</vt:lpstr>
      <vt:lpstr>Arial</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Green Illustration Creative Portofolio Presentation </dc:title>
  <cp:lastModifiedBy>Thảo Đào</cp:lastModifiedBy>
  <cp:revision>5</cp:revision>
  <dcterms:created xsi:type="dcterms:W3CDTF">2006-08-16T00:00:00Z</dcterms:created>
  <dcterms:modified xsi:type="dcterms:W3CDTF">2024-09-23T04:38:53Z</dcterms:modified>
  <dc:identifier>DAF5f5MRm_o</dc:identifier>
</cp:coreProperties>
</file>