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82" r:id="rId14"/>
    <p:sldId id="264" r:id="rId15"/>
    <p:sldId id="265" r:id="rId16"/>
    <p:sldId id="266" r:id="rId17"/>
    <p:sldId id="267" r:id="rId18"/>
    <p:sldId id="280" r:id="rId19"/>
    <p:sldId id="268" r:id="rId20"/>
    <p:sldId id="269" r:id="rId21"/>
    <p:sldId id="281" r:id="rId22"/>
    <p:sldId id="270" r:id="rId23"/>
    <p:sldId id="27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2" d="100"/>
          <a:sy n="72"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1/8/2022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dirty="0">
                <a:solidFill>
                  <a:srgbClr val="FF0000"/>
                </a:solidFill>
                <a:latin typeface="Times New Roman" pitchFamily="18" charset="0"/>
                <a:cs typeface="Times New Roman" pitchFamily="18" charset="0"/>
              </a:rPr>
              <a:t>HOẠT ĐỘNG KHỞI ĐỘNG</a:t>
            </a:r>
            <a:r>
              <a:rPr lang="en-US" sz="4400" u="sng" dirty="0">
                <a:solidFill>
                  <a:srgbClr val="FF0000"/>
                </a:solidFill>
                <a:latin typeface="Times New Roman" pitchFamily="18" charset="0"/>
                <a:cs typeface="Times New Roman" pitchFamily="18" charset="0"/>
              </a:rPr>
              <a:t/>
            </a:r>
            <a:br>
              <a:rPr lang="en-US" sz="4400" u="sng" dirty="0">
                <a:solidFill>
                  <a:srgbClr val="FF0000"/>
                </a:solidFill>
                <a:latin typeface="Times New Roman" pitchFamily="18" charset="0"/>
                <a:cs typeface="Times New Roman" pitchFamily="18" charset="0"/>
              </a:rPr>
            </a:br>
            <a:endParaRPr lang="en-US" sz="4400" dirty="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Đặc</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điểm</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chung</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của</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các</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mạng</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lưới</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là</a:t>
            </a:r>
            <a:r>
              <a:rPr lang="en-US" sz="2500" i="1" dirty="0">
                <a:solidFill>
                  <a:srgbClr val="FF0000"/>
                </a:solidFill>
                <a:latin typeface="Times New Roman" pitchFamily="18" charset="0"/>
                <a:ea typeface="Calibri" pitchFamily="34" charset="0"/>
                <a:cs typeface="Times New Roman" pitchFamily="18" charset="0"/>
              </a:rPr>
              <a:t> </a:t>
            </a:r>
            <a:r>
              <a:rPr lang="en-US" sz="2500" dirty="0" err="1">
                <a:solidFill>
                  <a:srgbClr val="FF0000"/>
                </a:solidFill>
                <a:latin typeface="Times New Roman" pitchFamily="18" charset="0"/>
                <a:ea typeface="Calibri" pitchFamily="34" charset="0"/>
                <a:cs typeface="Times New Roman" pitchFamily="18" charset="0"/>
              </a:rPr>
              <a:t>kết</a:t>
            </a:r>
            <a:r>
              <a:rPr lang="en-US" sz="2500" dirty="0">
                <a:solidFill>
                  <a:srgbClr val="FF0000"/>
                </a:solidFill>
                <a:latin typeface="Times New Roman" pitchFamily="18" charset="0"/>
                <a:ea typeface="Calibri" pitchFamily="34" charset="0"/>
                <a:cs typeface="Times New Roman" pitchFamily="18" charset="0"/>
              </a:rPr>
              <a:t> </a:t>
            </a:r>
            <a:r>
              <a:rPr lang="en-US" sz="2500" dirty="0" err="1">
                <a:solidFill>
                  <a:srgbClr val="FF0000"/>
                </a:solidFill>
                <a:latin typeface="Times New Roman" pitchFamily="18" charset="0"/>
                <a:ea typeface="Calibri" pitchFamily="34" charset="0"/>
                <a:cs typeface="Times New Roman" pitchFamily="18" charset="0"/>
              </a:rPr>
              <a:t>nối</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và</a:t>
            </a:r>
            <a:r>
              <a:rPr lang="en-US" sz="2500" i="1" dirty="0">
                <a:solidFill>
                  <a:srgbClr val="FF0000"/>
                </a:solidFill>
                <a:latin typeface="Times New Roman" pitchFamily="18" charset="0"/>
                <a:ea typeface="Calibri" pitchFamily="34" charset="0"/>
                <a:cs typeface="Times New Roman" pitchFamily="18" charset="0"/>
              </a:rPr>
              <a:t> </a:t>
            </a:r>
            <a:r>
              <a:rPr lang="en-US" sz="2500" dirty="0">
                <a:solidFill>
                  <a:srgbClr val="FF0000"/>
                </a:solidFill>
                <a:latin typeface="Times New Roman" pitchFamily="18" charset="0"/>
                <a:ea typeface="Calibri" pitchFamily="34" charset="0"/>
                <a:cs typeface="Times New Roman" pitchFamily="18" charset="0"/>
              </a:rPr>
              <a:t>chia </a:t>
            </a:r>
            <a:r>
              <a:rPr lang="en-US" sz="2500" dirty="0" err="1">
                <a:solidFill>
                  <a:srgbClr val="FF0000"/>
                </a:solidFill>
                <a:latin typeface="Times New Roman" pitchFamily="18" charset="0"/>
                <a:ea typeface="Calibri" pitchFamily="34" charset="0"/>
                <a:cs typeface="Times New Roman" pitchFamily="18" charset="0"/>
              </a:rPr>
              <a:t>sẻ</a:t>
            </a:r>
            <a:r>
              <a:rPr lang="en-US" sz="2500" dirty="0">
                <a:solidFill>
                  <a:srgbClr val="FF0000"/>
                </a:solidFill>
                <a:latin typeface="Times New Roman" pitchFamily="18" charset="0"/>
                <a:ea typeface="Calibri" pitchFamily="34" charset="0"/>
                <a:cs typeface="Times New Roman" pitchFamily="18" charset="0"/>
              </a:rPr>
              <a:t>.</a:t>
            </a:r>
          </a:p>
          <a:p>
            <a:pPr algn="just"/>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Có</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mạng</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vận</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smtClean="0">
                <a:solidFill>
                  <a:srgbClr val="FF0000"/>
                </a:solidFill>
                <a:latin typeface="Times New Roman" pitchFamily="18" charset="0"/>
                <a:ea typeface="Calibri" pitchFamily="34" charset="0"/>
                <a:cs typeface="Times New Roman" pitchFamily="18" charset="0"/>
              </a:rPr>
              <a:t>chuyển</a:t>
            </a:r>
            <a:r>
              <a:rPr lang="en-US" sz="2500" i="1" dirty="0" smtClean="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theo</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một</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smtClean="0">
                <a:solidFill>
                  <a:srgbClr val="FF0000"/>
                </a:solidFill>
                <a:latin typeface="Times New Roman" pitchFamily="18" charset="0"/>
                <a:ea typeface="Calibri" pitchFamily="34" charset="0"/>
                <a:cs typeface="Times New Roman" pitchFamily="18" charset="0"/>
              </a:rPr>
              <a:t>chiều</a:t>
            </a:r>
            <a:r>
              <a:rPr lang="en-US" sz="2500" i="1" dirty="0" smtClean="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và</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có</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mạng</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vận</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chuyển</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hai</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smtClean="0">
                <a:solidFill>
                  <a:srgbClr val="FF0000"/>
                </a:solidFill>
                <a:latin typeface="Times New Roman" pitchFamily="18" charset="0"/>
                <a:ea typeface="Calibri" pitchFamily="34" charset="0"/>
                <a:cs typeface="Times New Roman" pitchFamily="18" charset="0"/>
              </a:rPr>
              <a:t>chiều</a:t>
            </a:r>
            <a:r>
              <a:rPr lang="en-US" sz="2500" i="1" dirty="0">
                <a:solidFill>
                  <a:srgbClr val="FF0000"/>
                </a:solidFill>
                <a:latin typeface="Times New Roman" pitchFamily="18" charset="0"/>
                <a:ea typeface="Calibri" pitchFamily="34" charset="0"/>
                <a:cs typeface="Times New Roman" pitchFamily="18" charset="0"/>
              </a:rPr>
              <a:t>.</a:t>
            </a:r>
            <a:endParaRPr lang="en-US" sz="2500" u="sng" dirty="0">
              <a:solidFill>
                <a:srgbClr val="FF0000"/>
              </a:solidFill>
              <a:latin typeface="Times New Roman" pitchFamily="18" charset="0"/>
              <a:ea typeface="Calibri" pitchFamily="34" charset="0"/>
              <a:cs typeface="Times New Roman" pitchFamily="18" charset="0"/>
            </a:endParaRPr>
          </a:p>
          <a:p>
            <a:pPr algn="just"/>
            <a:r>
              <a:rPr lang="en-US" sz="2500" i="1" dirty="0">
                <a:solidFill>
                  <a:srgbClr val="FF0000"/>
                </a:solidFill>
                <a:latin typeface="Times New Roman" pitchFamily="18" charset="0"/>
                <a:ea typeface="Calibri" pitchFamily="34" charset="0"/>
                <a:cs typeface="Times New Roman" pitchFamily="18" charset="0"/>
              </a:rPr>
              <a:t>- Hai hay </a:t>
            </a:r>
            <a:r>
              <a:rPr lang="en-US" sz="2500" i="1" dirty="0" err="1">
                <a:solidFill>
                  <a:srgbClr val="FF0000"/>
                </a:solidFill>
                <a:latin typeface="Times New Roman" pitchFamily="18" charset="0"/>
                <a:ea typeface="Calibri" pitchFamily="34" charset="0"/>
                <a:cs typeface="Times New Roman" pitchFamily="18" charset="0"/>
              </a:rPr>
              <a:t>nhiều</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máy</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tính</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và</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các</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thiết</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bị</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được</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kết</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nối</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để</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truyền</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thông</a:t>
            </a:r>
            <a:r>
              <a:rPr lang="en-US" sz="2500" i="1" dirty="0">
                <a:solidFill>
                  <a:srgbClr val="FF0000"/>
                </a:solidFill>
                <a:latin typeface="Times New Roman" pitchFamily="18" charset="0"/>
                <a:ea typeface="Calibri" pitchFamily="34" charset="0"/>
                <a:cs typeface="Times New Roman" pitchFamily="18" charset="0"/>
              </a:rPr>
              <a:t> tin </a:t>
            </a:r>
            <a:r>
              <a:rPr lang="en-US" sz="2500" i="1" dirty="0" err="1">
                <a:solidFill>
                  <a:srgbClr val="FF0000"/>
                </a:solidFill>
                <a:latin typeface="Times New Roman" pitchFamily="18" charset="0"/>
                <a:ea typeface="Calibri" pitchFamily="34" charset="0"/>
                <a:cs typeface="Times New Roman" pitchFamily="18" charset="0"/>
              </a:rPr>
              <a:t>cho</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nhau</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tạo</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thành</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một</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mạng</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máy</a:t>
            </a:r>
            <a:r>
              <a:rPr lang="en-US" sz="2500" i="1" dirty="0">
                <a:solidFill>
                  <a:srgbClr val="FF0000"/>
                </a:solidFill>
                <a:latin typeface="Times New Roman" pitchFamily="18" charset="0"/>
                <a:ea typeface="Calibri" pitchFamily="34" charset="0"/>
                <a:cs typeface="Times New Roman" pitchFamily="18" charset="0"/>
              </a:rPr>
              <a:t> </a:t>
            </a:r>
            <a:r>
              <a:rPr lang="en-US" sz="2500" i="1" dirty="0" err="1">
                <a:solidFill>
                  <a:srgbClr val="FF0000"/>
                </a:solidFill>
                <a:latin typeface="Times New Roman" pitchFamily="18" charset="0"/>
                <a:ea typeface="Calibri" pitchFamily="34" charset="0"/>
                <a:cs typeface="Times New Roman" pitchFamily="18" charset="0"/>
              </a:rPr>
              <a:t>tính</a:t>
            </a:r>
            <a:r>
              <a:rPr lang="en-US" sz="2500" i="1" dirty="0">
                <a:solidFill>
                  <a:srgbClr val="FF0000"/>
                </a:solidFill>
                <a:latin typeface="Times New Roman" pitchFamily="18" charset="0"/>
                <a:ea typeface="Calibri" pitchFamily="34" charset="0"/>
                <a:cs typeface="Times New Roman" pitchFamily="18" charset="0"/>
              </a:rPr>
              <a:t>.</a:t>
            </a:r>
            <a:endParaRPr lang="en-US" sz="2500" u="sng" dirty="0">
              <a:solidFill>
                <a:srgbClr val="FF0000"/>
              </a:solidFill>
              <a:latin typeface="Times New Roman" pitchFamily="18" charset="0"/>
              <a:ea typeface="Calibri" pitchFamily="34" charset="0"/>
              <a:cs typeface="Times New Roman" pitchFamily="18" charset="0"/>
            </a:endParaRPr>
          </a:p>
          <a:p>
            <a:pPr algn="just"/>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Lợi</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ích</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của</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mạng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máy</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tính</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Người</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sử</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dụng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có</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thể</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liên</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lạc</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với</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nhau</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để</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trao</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đổi</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thông</a:t>
            </a:r>
            <a:r>
              <a:rPr lang="en-US" sz="2500" i="1" dirty="0">
                <a:solidFill>
                  <a:srgbClr val="FF0000"/>
                </a:solidFill>
                <a:latin typeface="Times New Roman" pitchFamily="18" charset="0"/>
                <a:cs typeface="Calibri" pitchFamily="34" charset="0"/>
              </a:rPr>
              <a:t> tin, chia </a:t>
            </a:r>
            <a:r>
              <a:rPr lang="en-US" sz="2500" i="1" dirty="0" err="1">
                <a:solidFill>
                  <a:srgbClr val="FF0000"/>
                </a:solidFill>
                <a:latin typeface="Times New Roman" pitchFamily="18" charset="0"/>
                <a:cs typeface="Calibri" pitchFamily="34" charset="0"/>
              </a:rPr>
              <a:t>sẻ</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dữ</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liệu</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và</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dùng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chung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các</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thiết</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bị</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trên</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mạng</a:t>
            </a:r>
            <a:r>
              <a:rPr lang="en-US" sz="2500" i="1" dirty="0">
                <a:solidFill>
                  <a:srgbClr val="FF0000"/>
                </a:solidFill>
                <a:latin typeface="Times New Roman" pitchFamily="18" charset="0"/>
                <a:cs typeface="Calibri" pitchFamily="34" charset="0"/>
              </a:rPr>
              <a:t>.</a:t>
            </a:r>
            <a:endParaRPr lang="en-US" sz="2500" u="sng" dirty="0">
              <a:solidFill>
                <a:srgbClr val="FF0000"/>
              </a:solidFill>
              <a:latin typeface="Times New Roman" pitchFamily="18" charset="0"/>
              <a:cs typeface="Calibri" pitchFamily="34" charset="0"/>
            </a:endParaRPr>
          </a:p>
          <a:p>
            <a:pPr algn="just"/>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Mạng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máy</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tính</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kết</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nối</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với</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nhau</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bằng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dây</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dẫn</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mạng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hoặc</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không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dây</a:t>
            </a:r>
            <a:r>
              <a:rPr lang="en-US" sz="2500" i="1" dirty="0">
                <a:solidFill>
                  <a:srgbClr val="FF0000"/>
                </a:solidFill>
                <a:latin typeface="Times New Roman" pitchFamily="18" charset="0"/>
                <a:cs typeface="Calibri" pitchFamily="34" charset="0"/>
              </a:rPr>
              <a:t> </a:t>
            </a:r>
            <a:endParaRPr lang="en-US" sz="2500" dirty="0">
              <a:solidFill>
                <a:srgbClr val="FF0000"/>
              </a:solidFill>
              <a:latin typeface="Times New Roman" pitchFamily="18" charset="0"/>
              <a:cs typeface="Calibri" pitchFamily="34" charset="0"/>
            </a:endParaRPr>
          </a:p>
          <a:p>
            <a:pPr algn="just"/>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Mạng</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máy</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tính</a:t>
            </a:r>
            <a:r>
              <a:rPr lang="en-US" sz="2500" i="1" dirty="0">
                <a:solidFill>
                  <a:srgbClr val="FF0000"/>
                </a:solidFill>
                <a:latin typeface="Times New Roman" pitchFamily="18" charset="0"/>
                <a:cs typeface="Calibri" pitchFamily="34" charset="0"/>
              </a:rPr>
              <a:t> chia </a:t>
            </a:r>
            <a:r>
              <a:rPr lang="en-US" sz="2500" i="1" dirty="0" err="1">
                <a:solidFill>
                  <a:srgbClr val="FF0000"/>
                </a:solidFill>
                <a:latin typeface="Times New Roman" pitchFamily="18" charset="0"/>
                <a:cs typeface="Calibri" pitchFamily="34" charset="0"/>
              </a:rPr>
              <a:t>sẻ</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dữ</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liệu</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tài</a:t>
            </a:r>
            <a:r>
              <a:rPr lang="en-US" sz="2500" i="1" dirty="0">
                <a:solidFill>
                  <a:srgbClr val="FF0000"/>
                </a:solidFill>
                <a:latin typeface="Times New Roman" pitchFamily="18" charset="0"/>
                <a:cs typeface="Calibri" pitchFamily="34" charset="0"/>
              </a:rPr>
              <a:t> </a:t>
            </a:r>
            <a:r>
              <a:rPr lang="en-US" sz="2500" i="1" dirty="0" err="1" smtClean="0">
                <a:solidFill>
                  <a:srgbClr val="FF0000"/>
                </a:solidFill>
                <a:latin typeface="Times New Roman" pitchFamily="18" charset="0"/>
                <a:cs typeface="Calibri" pitchFamily="34" charset="0"/>
              </a:rPr>
              <a:t>nguyên</a:t>
            </a:r>
            <a:r>
              <a:rPr lang="en-US" sz="2500" i="1" dirty="0" smtClean="0">
                <a:solidFill>
                  <a:srgbClr val="FF0000"/>
                </a:solidFill>
                <a:latin typeface="Times New Roman" pitchFamily="18" charset="0"/>
                <a:cs typeface="Calibri" pitchFamily="34" charset="0"/>
              </a:rPr>
              <a:t> </a:t>
            </a:r>
            <a:r>
              <a:rPr lang="en-US" sz="2500" i="1" dirty="0" err="1" smtClean="0">
                <a:solidFill>
                  <a:srgbClr val="FF0000"/>
                </a:solidFill>
                <a:latin typeface="Times New Roman" pitchFamily="18" charset="0"/>
                <a:cs typeface="Calibri" pitchFamily="34" charset="0"/>
              </a:rPr>
              <a:t>mềm</a:t>
            </a:r>
            <a:r>
              <a:rPr lang="en-US" sz="2500" i="1" dirty="0" smtClean="0">
                <a:solidFill>
                  <a:srgbClr val="FF0000"/>
                </a:solidFill>
                <a:latin typeface="Times New Roman" pitchFamily="18" charset="0"/>
                <a:cs typeface="Calibri" pitchFamily="34" charset="0"/>
              </a:rPr>
              <a:t>)</a:t>
            </a:r>
            <a:r>
              <a:rPr lang="en-US" sz="2500" i="1" dirty="0" smtClean="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và</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thiết</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bị</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tài</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nguyên</a:t>
            </a:r>
            <a:r>
              <a:rPr lang="en-US" sz="2500" i="1" dirty="0">
                <a:solidFill>
                  <a:srgbClr val="FF0000"/>
                </a:solidFill>
                <a:latin typeface="Times New Roman" pitchFamily="18" charset="0"/>
                <a:cs typeface="Calibri" pitchFamily="34" charset="0"/>
              </a:rPr>
              <a:t> </a:t>
            </a:r>
            <a:r>
              <a:rPr lang="en-US" sz="2500" i="1" dirty="0" err="1">
                <a:solidFill>
                  <a:srgbClr val="FF0000"/>
                </a:solidFill>
                <a:latin typeface="Times New Roman" pitchFamily="18" charset="0"/>
                <a:cs typeface="Calibri" pitchFamily="34" charset="0"/>
              </a:rPr>
              <a:t>cứng</a:t>
            </a:r>
            <a:r>
              <a:rPr lang="en-US" sz="2500" i="1" dirty="0">
                <a:solidFill>
                  <a:srgbClr val="FF0000"/>
                </a:solidFill>
                <a:latin typeface="Times New Roman" pitchFamily="18" charset="0"/>
                <a:cs typeface="Calibri" pitchFamily="34" charset="0"/>
              </a:rPr>
              <a:t>)</a:t>
            </a:r>
            <a:endParaRPr lang="en-US" sz="2500" dirty="0">
              <a:solidFill>
                <a:srgbClr val="FF0000"/>
              </a:solidFill>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tính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270" y="274638"/>
            <a:ext cx="9183756" cy="6572262"/>
          </a:xfrm>
        </p:spPr>
      </p:pic>
    </p:spTree>
    <p:extLst>
      <p:ext uri="{BB962C8B-B14F-4D97-AF65-F5344CB8AC3E}">
        <p14:creationId xmlns:p14="http://schemas.microsoft.com/office/powerpoint/2010/main" val="3667049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15843952"/>
              </p:ext>
            </p:extLst>
          </p:nvPr>
        </p:nvGraphicFramePr>
        <p:xfrm>
          <a:off x="696913" y="1658938"/>
          <a:ext cx="11087100" cy="4486334"/>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633688">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97558" y="3598099"/>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vô</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1953" y="30728"/>
            <a:ext cx="3814760" cy="2729994"/>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smtClean="0">
                <a:latin typeface="Times New Roman" panose="02020603050405020304" pitchFamily="18" charset="0"/>
                <a:cs typeface="Times New Roman" panose="02020603050405020304" pitchFamily="18" charset="0"/>
              </a:rPr>
              <a:t>phần</a:t>
            </a:r>
            <a:r>
              <a:rPr lang="en-US" sz="2300" i="1" dirty="0" smtClean="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51640208"/>
              </p:ext>
            </p:extLst>
          </p:nvPr>
        </p:nvGraphicFramePr>
        <p:xfrm>
          <a:off x="562770" y="1790701"/>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500" dirty="0" smtClean="0">
              <a:solidFill>
                <a:srgbClr val="FF0000"/>
              </a:solidFill>
              <a:latin typeface="Times New Roman" pitchFamily="18" charset="0"/>
              <a:cs typeface="Times New Roman" pitchFamily="18" charset="0"/>
            </a:endParaRPr>
          </a:p>
          <a:p>
            <a:pPr eaLnBrk="1" hangingPunct="1"/>
            <a:r>
              <a:rPr lang="en-US" sz="2500" dirty="0" err="1" smtClean="0">
                <a:solidFill>
                  <a:srgbClr val="FF0000"/>
                </a:solidFill>
                <a:latin typeface="Times New Roman" pitchFamily="18" charset="0"/>
                <a:cs typeface="Times New Roman" pitchFamily="18" charset="0"/>
              </a:rPr>
              <a:t>Mạng</a:t>
            </a:r>
            <a:r>
              <a:rPr lang="en-US" sz="2500" dirty="0" smtClean="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lưới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đường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thủy</a:t>
            </a:r>
            <a:r>
              <a:rPr lang="en-US" sz="2500" dirty="0">
                <a:solidFill>
                  <a:srgbClr val="FF0000"/>
                </a:solidFill>
                <a:latin typeface="Times New Roman" pitchFamily="18" charset="0"/>
                <a:cs typeface="Times New Roman" pitchFamily="18" charset="0"/>
              </a:rPr>
              <a:t>              =&gt;</a:t>
            </a:r>
          </a:p>
          <a:p>
            <a:pPr eaLnBrk="1" hangingPunct="1"/>
            <a:r>
              <a:rPr lang="en-US" sz="2500" dirty="0" err="1" smtClean="0">
                <a:solidFill>
                  <a:srgbClr val="00B050"/>
                </a:solidFill>
                <a:latin typeface="Times New Roman" pitchFamily="18" charset="0"/>
                <a:cs typeface="Times New Roman" pitchFamily="18" charset="0"/>
              </a:rPr>
              <a:t>Mạng</a:t>
            </a:r>
            <a:r>
              <a:rPr lang="en-US" sz="2500" dirty="0" smtClean="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ống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r>
              <a:rPr lang="en-US" sz="2500" dirty="0">
                <a:solidFill>
                  <a:srgbClr val="00B050"/>
                </a:solidFill>
                <a:latin typeface="Times New Roman" pitchFamily="18" charset="0"/>
                <a:cs typeface="Times New Roman" pitchFamily="18" charset="0"/>
              </a:rPr>
              <a:t>                         =&gt;</a:t>
            </a:r>
          </a:p>
          <a:p>
            <a:pPr eaLnBrk="1" hangingPunct="1"/>
            <a:r>
              <a:rPr lang="en-US" sz="2500" dirty="0" err="1">
                <a:solidFill>
                  <a:srgbClr val="002060"/>
                </a:solidFill>
                <a:latin typeface="Times New Roman" pitchFamily="18" charset="0"/>
                <a:cs typeface="Times New Roman" pitchFamily="18" charset="0"/>
              </a:rPr>
              <a:t>Mạng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sắt</a:t>
            </a:r>
            <a:r>
              <a:rPr lang="en-US" sz="2500" dirty="0">
                <a:solidFill>
                  <a:srgbClr val="002060"/>
                </a:solidFill>
                <a:latin typeface="Times New Roman" pitchFamily="18" charset="0"/>
                <a:cs typeface="Times New Roman" pitchFamily="18" charset="0"/>
              </a:rPr>
              <a:t>                        =&gt;</a:t>
            </a:r>
          </a:p>
          <a:p>
            <a:pPr eaLnBrk="1" hangingPunct="1"/>
            <a:r>
              <a:rPr lang="en-US" sz="2500" dirty="0" err="1">
                <a:solidFill>
                  <a:srgbClr val="0070C0"/>
                </a:solidFill>
                <a:latin typeface="Times New Roman" pitchFamily="18" charset="0"/>
                <a:cs typeface="Times New Roman" pitchFamily="18" charset="0"/>
              </a:rPr>
              <a:t>Mạng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=&gt;</a:t>
            </a:r>
            <a:endParaRPr lang="en-US" sz="2500" u="sng" dirty="0">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err="1">
                <a:solidFill>
                  <a:srgbClr val="FF0000"/>
                </a:solidFill>
                <a:latin typeface="Times New Roman" pitchFamily="18" charset="0"/>
                <a:cs typeface="Times New Roman" pitchFamily="18" charset="0"/>
              </a:rPr>
              <a:t>Tàu</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thuyền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ghe</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xuồng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vận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chuyển</a:t>
            </a:r>
            <a:r>
              <a:rPr lang="en-US" sz="2500" dirty="0">
                <a:solidFill>
                  <a:srgbClr val="FF0000"/>
                </a:solidFill>
                <a:latin typeface="Times New Roman" pitchFamily="18" charset="0"/>
                <a:cs typeface="Times New Roman" pitchFamily="18" charset="0"/>
              </a:rPr>
              <a:t> con </a:t>
            </a:r>
            <a:r>
              <a:rPr lang="en-US" sz="2500" dirty="0" err="1">
                <a:solidFill>
                  <a:srgbClr val="FF0000"/>
                </a:solidFill>
                <a:latin typeface="Times New Roman" pitchFamily="18" charset="0"/>
                <a:cs typeface="Times New Roman" pitchFamily="18" charset="0"/>
              </a:rPr>
              <a:t>người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và</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hàng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hóa</a:t>
            </a:r>
            <a:endParaRPr lang="en-US" sz="2500" dirty="0">
              <a:solidFill>
                <a:srgbClr val="FF0000"/>
              </a:solidFill>
              <a:latin typeface="Times New Roman" pitchFamily="18" charset="0"/>
              <a:cs typeface="Times New Roman" pitchFamily="18" charset="0"/>
            </a:endParaRPr>
          </a:p>
          <a:p>
            <a:pPr eaLnBrk="1" hangingPunct="1"/>
            <a:r>
              <a:rPr lang="en-US" sz="2500" dirty="0" err="1">
                <a:solidFill>
                  <a:srgbClr val="00B050"/>
                </a:solidFill>
                <a:latin typeface="Times New Roman" pitchFamily="18" charset="0"/>
                <a:cs typeface="Times New Roman" pitchFamily="18" charset="0"/>
              </a:rPr>
              <a:t>Vận</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chuyển</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endParaRPr lang="en-US" sz="2500" dirty="0">
              <a:solidFill>
                <a:srgbClr val="00B050"/>
              </a:solidFill>
              <a:latin typeface="Times New Roman" pitchFamily="18" charset="0"/>
              <a:cs typeface="Times New Roman" pitchFamily="18" charset="0"/>
            </a:endParaRPr>
          </a:p>
          <a:p>
            <a:pPr eaLnBrk="1" hangingPunct="1"/>
            <a:r>
              <a:rPr lang="en-US" sz="2500" dirty="0" err="1">
                <a:solidFill>
                  <a:srgbClr val="002060"/>
                </a:solidFill>
                <a:latin typeface="Times New Roman" pitchFamily="18" charset="0"/>
                <a:cs typeface="Times New Roman" pitchFamily="18" charset="0"/>
              </a:rPr>
              <a:t>Tàu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vận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chuyển</a:t>
            </a:r>
            <a:r>
              <a:rPr lang="en-US" sz="2500" dirty="0">
                <a:solidFill>
                  <a:srgbClr val="002060"/>
                </a:solidFill>
                <a:latin typeface="Times New Roman" pitchFamily="18" charset="0"/>
                <a:cs typeface="Times New Roman" pitchFamily="18" charset="0"/>
              </a:rPr>
              <a:t> con </a:t>
            </a:r>
            <a:r>
              <a:rPr lang="en-US" sz="2500" dirty="0" err="1">
                <a:solidFill>
                  <a:srgbClr val="002060"/>
                </a:solidFill>
                <a:latin typeface="Times New Roman" pitchFamily="18" charset="0"/>
                <a:cs typeface="Times New Roman" pitchFamily="18" charset="0"/>
              </a:rPr>
              <a:t>người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hàng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hóa</a:t>
            </a:r>
            <a:endParaRPr lang="en-US" sz="2500" dirty="0">
              <a:solidFill>
                <a:srgbClr val="002060"/>
              </a:solidFill>
              <a:latin typeface="Times New Roman" pitchFamily="18" charset="0"/>
              <a:cs typeface="Times New Roman" pitchFamily="18" charset="0"/>
            </a:endParaRPr>
          </a:p>
          <a:p>
            <a:pPr eaLnBrk="1" hangingPunct="1"/>
            <a:r>
              <a:rPr lang="en-US" sz="2500" dirty="0" err="1">
                <a:solidFill>
                  <a:srgbClr val="0070C0"/>
                </a:solidFill>
                <a:latin typeface="Times New Roman" pitchFamily="18" charset="0"/>
                <a:cs typeface="Times New Roman" pitchFamily="18" charset="0"/>
              </a:rPr>
              <a:t>Truyền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và</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vận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chuyển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năng</a:t>
            </a:r>
            <a:endParaRPr lang="en-US" sz="2500" dirty="0">
              <a:solidFill>
                <a:srgbClr val="0070C0"/>
              </a:solidFill>
              <a:latin typeface="Times New Roman" pitchFamily="18" charset="0"/>
              <a:cs typeface="Times New Roman" pitchFamily="18" charset="0"/>
            </a:endParaRPr>
          </a:p>
        </p:txBody>
      </p:sp>
      <p:sp>
        <p:nvSpPr>
          <p:cNvPr id="16" name="Oval 11"/>
          <p:cNvSpPr>
            <a:spLocks noChangeArrowheads="1"/>
          </p:cNvSpPr>
          <p:nvPr/>
        </p:nvSpPr>
        <p:spPr bwMode="auto">
          <a:xfrm>
            <a:off x="559629" y="6135757"/>
            <a:ext cx="487363" cy="463896"/>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65"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66"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Các</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thiết</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bị</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được</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kết</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nối</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thành</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mạng</a:t>
            </a:r>
            <a:r>
              <a:rPr lang="en-US" sz="2500" dirty="0">
                <a:solidFill>
                  <a:schemeClr val="tx2">
                    <a:lumMod val="50000"/>
                  </a:schemeClr>
                </a:solidFill>
                <a:latin typeface="Times New Roman" pitchFamily="18" charset="0"/>
                <a:cs typeface="Times New Roman" pitchFamily="18" charset="0"/>
              </a:rPr>
              <a:t>. </a:t>
            </a:r>
            <a:endParaRPr lang="en-US" sz="2500" u="sng" dirty="0">
              <a:solidFill>
                <a:schemeClr val="tx2">
                  <a:lumMod val="50000"/>
                </a:schemeClr>
              </a:solidFill>
              <a:latin typeface="Times New Roman" pitchFamily="18" charset="0"/>
              <a:cs typeface="Times New Roman" pitchFamily="18" charset="0"/>
            </a:endParaRPr>
          </a:p>
          <a:p>
            <a:pPr eaLnBrk="1" hangingPunct="1"/>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Thiết</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bị</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đầu</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cuối</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gồm</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hai</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điện</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thoại</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thông</a:t>
            </a:r>
            <a:r>
              <a:rPr lang="en-US" sz="2500" dirty="0">
                <a:solidFill>
                  <a:schemeClr val="tx2">
                    <a:lumMod val="50000"/>
                  </a:schemeClr>
                </a:solidFill>
                <a:latin typeface="Times New Roman" pitchFamily="18" charset="0"/>
                <a:cs typeface="Times New Roman" pitchFamily="18" charset="0"/>
              </a:rPr>
              <a:t> minh </a:t>
            </a:r>
            <a:r>
              <a:rPr lang="en-US" sz="2500" dirty="0" err="1">
                <a:solidFill>
                  <a:schemeClr val="tx2">
                    <a:lumMod val="50000"/>
                  </a:schemeClr>
                </a:solidFill>
                <a:latin typeface="Times New Roman" pitchFamily="18" charset="0"/>
                <a:cs typeface="Times New Roman" pitchFamily="18" charset="0"/>
              </a:rPr>
              <a:t>và</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một</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máy</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tính</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xách</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tay</a:t>
            </a:r>
            <a:r>
              <a:rPr lang="en-US" sz="2500" dirty="0">
                <a:solidFill>
                  <a:schemeClr val="tx2">
                    <a:lumMod val="50000"/>
                  </a:schemeClr>
                </a:solidFill>
                <a:latin typeface="Times New Roman" pitchFamily="18" charset="0"/>
                <a:cs typeface="Times New Roman" pitchFamily="18" charset="0"/>
              </a:rPr>
              <a:t>. </a:t>
            </a:r>
            <a:endParaRPr lang="en-US" sz="2500" u="sng" dirty="0">
              <a:solidFill>
                <a:schemeClr val="tx2">
                  <a:lumMod val="50000"/>
                </a:schemeClr>
              </a:solidFill>
              <a:latin typeface="Times New Roman" pitchFamily="18" charset="0"/>
              <a:cs typeface="Times New Roman" pitchFamily="18" charset="0"/>
            </a:endParaRPr>
          </a:p>
          <a:p>
            <a:pPr eaLnBrk="1" hangingPunct="1"/>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Thiết</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bị</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kết</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nối</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bao</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gồm</a:t>
            </a:r>
            <a:r>
              <a:rPr lang="en-US" sz="2500" dirty="0">
                <a:solidFill>
                  <a:schemeClr val="tx2">
                    <a:lumMod val="50000"/>
                  </a:schemeClr>
                </a:solidFill>
                <a:latin typeface="Times New Roman" pitchFamily="18" charset="0"/>
                <a:cs typeface="Times New Roman" pitchFamily="18" charset="0"/>
              </a:rPr>
              <a:t> modem </a:t>
            </a:r>
            <a:r>
              <a:rPr lang="en-US" sz="2500" dirty="0" err="1">
                <a:solidFill>
                  <a:schemeClr val="tx2">
                    <a:lumMod val="50000"/>
                  </a:schemeClr>
                </a:solidFill>
                <a:latin typeface="Times New Roman" pitchFamily="18" charset="0"/>
                <a:cs typeface="Times New Roman" pitchFamily="18" charset="0"/>
              </a:rPr>
              <a:t>hoặc</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bộ</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định</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tuyến</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dây</a:t>
            </a:r>
            <a:r>
              <a:rPr lang="en-US" sz="2500" dirty="0">
                <a:solidFill>
                  <a:schemeClr val="tx2">
                    <a:lumMod val="50000"/>
                  </a:schemeClr>
                </a:solidFill>
                <a:latin typeface="Times New Roman" pitchFamily="18" charset="0"/>
                <a:cs typeface="Times New Roman" pitchFamily="18" charset="0"/>
              </a:rPr>
              <a:t> </a:t>
            </a:r>
            <a:r>
              <a:rPr lang="en-US" sz="2500" dirty="0" err="1">
                <a:solidFill>
                  <a:schemeClr val="tx2">
                    <a:lumMod val="50000"/>
                  </a:schemeClr>
                </a:solidFill>
                <a:latin typeface="Times New Roman" pitchFamily="18" charset="0"/>
                <a:cs typeface="Times New Roman" pitchFamily="18" charset="0"/>
              </a:rPr>
              <a:t>dẫn</a:t>
            </a:r>
            <a:endParaRPr lang="en-US" sz="2500" u="sng" dirty="0">
              <a:solidFill>
                <a:schemeClr val="tx2">
                  <a:lumMod val="50000"/>
                </a:schemeClr>
              </a:solidFill>
              <a:latin typeface="Times New Roman" pitchFamily="18" charset="0"/>
              <a:cs typeface="Times New Roman" pitchFamily="18" charset="0"/>
            </a:endParaRPr>
          </a:p>
          <a:p>
            <a:pPr algn="just" eaLnBrk="1" hangingPunct="1"/>
            <a:endParaRPr lang="en-US" sz="2500" u="sng" dirty="0">
              <a:solidFill>
                <a:schemeClr val="tx2">
                  <a:lumMod val="50000"/>
                </a:schemeClr>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dirty="0" smtClean="0">
                <a:solidFill>
                  <a:srgbClr val="FF0000"/>
                </a:solidFill>
                <a:latin typeface="Times New Roman" pitchFamily="18" charset="0"/>
                <a:cs typeface="Times New Roman" pitchFamily="18" charset="0"/>
              </a:rPr>
              <a:t>CHỦ ĐỀ 2. MẠNG MÁY TÍNH VÀ INTERNET</a:t>
            </a: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BÀI 4: MẠNG MÁY TÍNH</a:t>
            </a:r>
            <a:r>
              <a:rPr lang="en-US" dirty="0" smtClean="0">
                <a:solidFill>
                  <a:srgbClr val="FF0000"/>
                </a:solidFill>
              </a:rPr>
              <a:t/>
            </a:r>
            <a:br>
              <a:rPr lang="en-US" dirty="0" smtClean="0">
                <a:solidFill>
                  <a:srgbClr val="FF0000"/>
                </a:solidFill>
              </a:rPr>
            </a:br>
            <a:endParaRPr lang="en-US" dirty="0"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dirty="0" smtClean="0">
                <a:solidFill>
                  <a:srgbClr val="FF0000"/>
                </a:solidFill>
                <a:latin typeface="Times New Roman" pitchFamily="18" charset="0"/>
                <a:cs typeface="Times New Roman" pitchFamily="18" charset="0"/>
              </a:rPr>
              <a:t>HOẠT ĐỘNG HÌNH THÀNH KIẾN THỨC</a:t>
            </a:r>
            <a:r>
              <a:rPr lang="en-US" u="sng" dirty="0" smtClean="0">
                <a:solidFill>
                  <a:srgbClr val="FF0000"/>
                </a:solidFill>
                <a:latin typeface="Times New Roman" pitchFamily="18" charset="0"/>
                <a:cs typeface="Times New Roman" pitchFamily="18" charset="0"/>
              </a:rPr>
              <a:t/>
            </a:r>
            <a:br>
              <a:rPr lang="en-US" u="sng" dirty="0" smtClean="0">
                <a:solidFill>
                  <a:srgbClr val="FF0000"/>
                </a:solidFill>
                <a:latin typeface="Times New Roman" pitchFamily="18" charset="0"/>
                <a:cs typeface="Times New Roman" pitchFamily="18" charset="0"/>
              </a:rPr>
            </a:br>
            <a:endParaRPr lang="en-US" b="1" dirty="0"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dirty="0" err="1" smtClean="0">
                <a:latin typeface="Times New Roman" pitchFamily="18" charset="0"/>
                <a:cs typeface="Times New Roman" pitchFamily="18" charset="0"/>
              </a:rPr>
              <a:t>Chuyển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giao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nhiệm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vụ</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học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tập</a:t>
            </a:r>
            <a:endParaRPr lang="en-US" sz="2800" b="1" i="1" dirty="0" smtClean="0">
              <a:latin typeface="Times New Roman" pitchFamily="18" charset="0"/>
              <a:cs typeface="Times New Roman" pitchFamily="18" charset="0"/>
            </a:endParaRPr>
          </a:p>
          <a:p>
            <a:pPr marL="0" indent="0" algn="just" eaLnBrk="1" hangingPunct="1">
              <a:buFont typeface="Arial" charset="0"/>
              <a:buNone/>
            </a:pPr>
            <a:r>
              <a:rPr lang="en-US" sz="2800" dirty="0" err="1" smtClean="0">
                <a:latin typeface="Times New Roman" pitchFamily="18" charset="0"/>
                <a:cs typeface="Times New Roman" pitchFamily="18" charset="0"/>
              </a:rPr>
              <a:t>Tham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khảo</a:t>
            </a:r>
            <a:r>
              <a:rPr lang="en-US" sz="2800" dirty="0" smtClean="0">
                <a:latin typeface="Times New Roman" pitchFamily="18" charset="0"/>
                <a:cs typeface="Times New Roman" pitchFamily="18" charset="0"/>
              </a:rPr>
              <a:t> SGK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phút</a:t>
            </a:r>
            <a:endParaRPr lang="en-US" sz="2800" u="sng" dirty="0" smtClean="0">
              <a:latin typeface="Times New Roman" pitchFamily="18" charset="0"/>
              <a:cs typeface="Times New Roman" pitchFamily="18" charset="0"/>
            </a:endParaRPr>
          </a:p>
          <a:p>
            <a:pPr marL="0" indent="0" algn="just" eaLnBrk="1" hangingPunct="1">
              <a:buFont typeface="Arial" charset="0"/>
              <a:buNone/>
            </a:pP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a:t>
            </a:r>
            <a:endParaRPr lang="en-US" sz="2800" u="sng" dirty="0" smtClean="0">
              <a:latin typeface="Times New Roman" pitchFamily="18" charset="0"/>
              <a:cs typeface="Times New Roman" pitchFamily="18" charset="0"/>
            </a:endParaRPr>
          </a:p>
          <a:p>
            <a:pPr marL="0" indent="0" algn="just" eaLnBrk="1" hangingPunct="1">
              <a:buFont typeface="Arial" charset="0"/>
              <a:buNone/>
            </a:pPr>
            <a:r>
              <a:rPr lang="en-US" sz="2800" b="1" i="1" dirty="0" err="1" smtClean="0">
                <a:latin typeface="Times New Roman" pitchFamily="18" charset="0"/>
                <a:cs typeface="Times New Roman" pitchFamily="18" charset="0"/>
              </a:rPr>
              <a:t>Báo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cáo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kết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quả</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hoạt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động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và</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thảo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luận</a:t>
            </a:r>
            <a:r>
              <a:rPr lang="en-US" sz="2800" b="1" i="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indent="0" algn="just" eaLnBrk="1" hangingPunct="1">
              <a:buFont typeface="Arial" charse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a:t>
            </a:r>
          </a:p>
          <a:p>
            <a:pPr marL="0" indent="0" algn="just" eaLnBrk="1" hangingPunct="1">
              <a:buFont typeface="Arial" charset="0"/>
              <a:buNone/>
            </a:pP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GV.</a:t>
            </a:r>
          </a:p>
          <a:p>
            <a:pPr marL="0" indent="0" eaLnBrk="1" hangingPunct="1">
              <a:buFont typeface="Arial" charset="0"/>
              <a:buNone/>
            </a:pPr>
            <a:endParaRPr lang="en-US" sz="2800" dirty="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theo</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một</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smtClean="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hai</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2168</Words>
  <Application>Microsoft Office PowerPoint</Application>
  <PresentationFormat>Widescreen</PresentationFormat>
  <Paragraphs>298</Paragraphs>
  <Slides>23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Symbol</vt:lpstr>
      <vt:lpstr>Times New Roman</vt:lpstr>
      <vt:lpstr>Wingdings</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ACER</cp:lastModifiedBy>
  <cp:revision>55</cp:revision>
  <dcterms:created xsi:type="dcterms:W3CDTF">2021-07-10T14:44:17Z</dcterms:created>
  <dcterms:modified xsi:type="dcterms:W3CDTF">2022-01-08T03:44:13Z</dcterms:modified>
</cp:coreProperties>
</file>