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5"/>
  </p:notesMasterIdLst>
  <p:sldIdLst>
    <p:sldId id="256" r:id="rId2"/>
    <p:sldId id="266" r:id="rId3"/>
    <p:sldId id="283" r:id="rId4"/>
    <p:sldId id="259" r:id="rId5"/>
    <p:sldId id="284" r:id="rId6"/>
    <p:sldId id="269" r:id="rId7"/>
    <p:sldId id="270" r:id="rId8"/>
    <p:sldId id="279" r:id="rId9"/>
    <p:sldId id="262" r:id="rId10"/>
    <p:sldId id="267" r:id="rId11"/>
    <p:sldId id="280" r:id="rId12"/>
    <p:sldId id="281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DDCD"/>
    <a:srgbClr val="828202"/>
    <a:srgbClr val="F7FBDD"/>
    <a:srgbClr val="DCF117"/>
    <a:srgbClr val="D5E226"/>
    <a:srgbClr val="66FF33"/>
    <a:srgbClr val="67C98C"/>
    <a:srgbClr val="66FF66"/>
    <a:srgbClr val="E2EE42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82" autoAdjust="0"/>
    <p:restoredTop sz="92886" autoAdjust="0"/>
  </p:normalViewPr>
  <p:slideViewPr>
    <p:cSldViewPr snapToGrid="0">
      <p:cViewPr varScale="1">
        <p:scale>
          <a:sx n="80" d="100"/>
          <a:sy n="80" d="100"/>
        </p:scale>
        <p:origin x="1075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780F45-B7B1-224D-9725-F0521FAF47FE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70A4F0-6BFC-1B46-9626-49543A964DD7}">
      <dgm:prSet phldrT="[Text]"/>
      <dgm:spPr/>
      <dgm:t>
        <a:bodyPr/>
        <a:lstStyle/>
        <a:p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Nghe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vẻ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nghe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</a:t>
          </a:r>
          <a:endParaRPr lang="vi-VN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Nghe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vè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ứng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xử</a:t>
          </a:r>
          <a:endParaRPr lang="vi-VN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Văn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minh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lịch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endParaRPr lang="vi-VN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endParaRPr lang="en-US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0E3877-4D9D-2A45-93EA-1799BB34800E}" type="parTrans" cxnId="{6FF5F18B-B236-604D-ABEF-B53F2C5DBD83}">
      <dgm:prSet/>
      <dgm:spPr/>
      <dgm:t>
        <a:bodyPr/>
        <a:lstStyle/>
        <a:p>
          <a:endParaRPr lang="en-US"/>
        </a:p>
      </dgm:t>
    </dgm:pt>
    <dgm:pt modelId="{D100A4EF-AB30-4C45-B50F-4DD40E5D06D7}" type="sibTrans" cxnId="{6FF5F18B-B236-604D-ABEF-B53F2C5DBD83}">
      <dgm:prSet/>
      <dgm:spPr/>
      <dgm:t>
        <a:bodyPr/>
        <a:lstStyle/>
        <a:p>
          <a:endParaRPr lang="en-US"/>
        </a:p>
      </dgm:t>
    </dgm:pt>
    <dgm:pt modelId="{921DD432-9716-0649-A3ED-0694041910D2}">
      <dgm:prSet phldrT="[Text]"/>
      <dgm:spPr/>
      <dgm:t>
        <a:bodyPr/>
        <a:lstStyle/>
        <a:p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Xếp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trật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endParaRPr lang="vi-VN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Nghiêm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túc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endParaRPr lang="vi-VN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Đừng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xô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lấn</a:t>
          </a:r>
          <a:endParaRPr lang="vi-VN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thiếu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hoá</a:t>
          </a:r>
          <a:endParaRPr lang="en-US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2ACB1C-5BBA-BF4B-826C-2B703CA07945}" type="parTrans" cxnId="{9843BE1D-9D40-8F47-8CB7-8C5727845B3D}">
      <dgm:prSet/>
      <dgm:spPr/>
      <dgm:t>
        <a:bodyPr/>
        <a:lstStyle/>
        <a:p>
          <a:endParaRPr lang="en-US"/>
        </a:p>
      </dgm:t>
    </dgm:pt>
    <dgm:pt modelId="{E2BF987A-0D65-3342-B442-68BBC074A5AA}" type="sibTrans" cxnId="{9843BE1D-9D40-8F47-8CB7-8C5727845B3D}">
      <dgm:prSet/>
      <dgm:spPr/>
      <dgm:t>
        <a:bodyPr/>
        <a:lstStyle/>
        <a:p>
          <a:endParaRPr lang="en-US"/>
        </a:p>
      </dgm:t>
    </dgm:pt>
    <dgm:pt modelId="{B65ECC04-51BD-5C4E-B282-0C89077E739F}">
      <dgm:prSet phldrT="[Text]"/>
      <dgm:spPr/>
      <dgm:t>
        <a:bodyPr/>
        <a:lstStyle/>
        <a:p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Ở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nơi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endParaRPr lang="vi-VN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Chỉ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nói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đủ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nghe</a:t>
          </a:r>
          <a:endParaRPr lang="vi-VN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Đừng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la to</a:t>
          </a:r>
          <a:endParaRPr lang="vi-VN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phiền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endParaRPr lang="en-US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27DB24-5541-BD47-9A82-133EE3BE25F8}" type="parTrans" cxnId="{E5595F9F-D74C-1E43-AB03-D1FB6018229C}">
      <dgm:prSet/>
      <dgm:spPr/>
      <dgm:t>
        <a:bodyPr/>
        <a:lstStyle/>
        <a:p>
          <a:endParaRPr lang="en-US"/>
        </a:p>
      </dgm:t>
    </dgm:pt>
    <dgm:pt modelId="{3748D79F-94C1-3140-8F4A-612ED21520FF}" type="sibTrans" cxnId="{E5595F9F-D74C-1E43-AB03-D1FB6018229C}">
      <dgm:prSet/>
      <dgm:spPr/>
      <dgm:t>
        <a:bodyPr/>
        <a:lstStyle/>
        <a:p>
          <a:endParaRPr lang="en-US"/>
        </a:p>
      </dgm:t>
    </dgm:pt>
    <dgm:pt modelId="{28336145-38DE-634C-9ACD-90A67CDBE048}">
      <dgm:prSet phldrT="[Text]"/>
      <dgm:spPr/>
      <dgm:t>
        <a:bodyPr/>
        <a:lstStyle/>
        <a:p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Trang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phù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endParaRPr lang="vi-VN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Quần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áo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gọn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gàng</a:t>
          </a:r>
          <a:endParaRPr lang="vi-VN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Ai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nấy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đều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khen</a:t>
          </a:r>
          <a:endParaRPr lang="vi-VN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lịch</a:t>
          </a:r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endParaRPr lang="en-US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B862AE-69F2-F248-9EED-AF65E5928F1C}" type="parTrans" cxnId="{237AE959-99BB-4445-9AD8-64CF74BB57AB}">
      <dgm:prSet/>
      <dgm:spPr/>
      <dgm:t>
        <a:bodyPr/>
        <a:lstStyle/>
        <a:p>
          <a:endParaRPr lang="en-US"/>
        </a:p>
      </dgm:t>
    </dgm:pt>
    <dgm:pt modelId="{F067DC97-11B7-6C42-AE07-B0F024164E40}" type="sibTrans" cxnId="{237AE959-99BB-4445-9AD8-64CF74BB57AB}">
      <dgm:prSet/>
      <dgm:spPr/>
      <dgm:t>
        <a:bodyPr/>
        <a:lstStyle/>
        <a:p>
          <a:endParaRPr lang="en-US"/>
        </a:p>
      </dgm:t>
    </dgm:pt>
    <dgm:pt modelId="{9A30E367-D678-1F45-BAD9-E779EC867A42}" type="pres">
      <dgm:prSet presAssocID="{C9780F45-B7B1-224D-9725-F0521FAF47FE}" presName="diagram" presStyleCnt="0">
        <dgm:presLayoutVars>
          <dgm:dir/>
          <dgm:resizeHandles val="exact"/>
        </dgm:presLayoutVars>
      </dgm:prSet>
      <dgm:spPr/>
    </dgm:pt>
    <dgm:pt modelId="{C8885A7E-8CB4-204C-8231-300847795769}" type="pres">
      <dgm:prSet presAssocID="{A370A4F0-6BFC-1B46-9626-49543A964DD7}" presName="node" presStyleLbl="node1" presStyleIdx="0" presStyleCnt="4" custScaleX="140036" custLinFactNeighborX="5000" custLinFactNeighborY="2397">
        <dgm:presLayoutVars>
          <dgm:bulletEnabled val="1"/>
        </dgm:presLayoutVars>
      </dgm:prSet>
      <dgm:spPr/>
    </dgm:pt>
    <dgm:pt modelId="{58A3ACAB-5DBF-6043-8253-D36096CE94D5}" type="pres">
      <dgm:prSet presAssocID="{D100A4EF-AB30-4C45-B50F-4DD40E5D06D7}" presName="sibTrans" presStyleCnt="0"/>
      <dgm:spPr/>
    </dgm:pt>
    <dgm:pt modelId="{8E2F4919-CA26-CD41-B781-B943EA743BC8}" type="pres">
      <dgm:prSet presAssocID="{921DD432-9716-0649-A3ED-0694041910D2}" presName="node" presStyleLbl="node1" presStyleIdx="1" presStyleCnt="4" custScaleX="140036" custLinFactNeighborY="1496">
        <dgm:presLayoutVars>
          <dgm:bulletEnabled val="1"/>
        </dgm:presLayoutVars>
      </dgm:prSet>
      <dgm:spPr/>
    </dgm:pt>
    <dgm:pt modelId="{26B07F6B-21E8-174E-9856-BDF6056C8BE7}" type="pres">
      <dgm:prSet presAssocID="{E2BF987A-0D65-3342-B442-68BBC074A5AA}" presName="sibTrans" presStyleCnt="0"/>
      <dgm:spPr/>
    </dgm:pt>
    <dgm:pt modelId="{52A243AF-CDE0-8D4C-A41E-2893F56D3A45}" type="pres">
      <dgm:prSet presAssocID="{B65ECC04-51BD-5C4E-B282-0C89077E739F}" presName="node" presStyleLbl="node1" presStyleIdx="2" presStyleCnt="4" custScaleX="140036">
        <dgm:presLayoutVars>
          <dgm:bulletEnabled val="1"/>
        </dgm:presLayoutVars>
      </dgm:prSet>
      <dgm:spPr/>
    </dgm:pt>
    <dgm:pt modelId="{D3AF6756-6BDB-5C42-B1F8-1CF174B18AFF}" type="pres">
      <dgm:prSet presAssocID="{3748D79F-94C1-3140-8F4A-612ED21520FF}" presName="sibTrans" presStyleCnt="0"/>
      <dgm:spPr/>
    </dgm:pt>
    <dgm:pt modelId="{19125A5C-F1C6-D441-B83C-B6845C2FA683}" type="pres">
      <dgm:prSet presAssocID="{28336145-38DE-634C-9ACD-90A67CDBE048}" presName="node" presStyleLbl="node1" presStyleIdx="3" presStyleCnt="4" custScaleX="140036">
        <dgm:presLayoutVars>
          <dgm:bulletEnabled val="1"/>
        </dgm:presLayoutVars>
      </dgm:prSet>
      <dgm:spPr/>
    </dgm:pt>
  </dgm:ptLst>
  <dgm:cxnLst>
    <dgm:cxn modelId="{B966860B-9FFA-3148-BD1E-883EC1702BAA}" type="presOf" srcId="{921DD432-9716-0649-A3ED-0694041910D2}" destId="{8E2F4919-CA26-CD41-B781-B943EA743BC8}" srcOrd="0" destOrd="0" presId="urn:microsoft.com/office/officeart/2005/8/layout/default"/>
    <dgm:cxn modelId="{9843BE1D-9D40-8F47-8CB7-8C5727845B3D}" srcId="{C9780F45-B7B1-224D-9725-F0521FAF47FE}" destId="{921DD432-9716-0649-A3ED-0694041910D2}" srcOrd="1" destOrd="0" parTransId="{002ACB1C-5BBA-BF4B-826C-2B703CA07945}" sibTransId="{E2BF987A-0D65-3342-B442-68BBC074A5AA}"/>
    <dgm:cxn modelId="{237AE959-99BB-4445-9AD8-64CF74BB57AB}" srcId="{C9780F45-B7B1-224D-9725-F0521FAF47FE}" destId="{28336145-38DE-634C-9ACD-90A67CDBE048}" srcOrd="3" destOrd="0" parTransId="{FEB862AE-69F2-F248-9EED-AF65E5928F1C}" sibTransId="{F067DC97-11B7-6C42-AE07-B0F024164E40}"/>
    <dgm:cxn modelId="{5C9AB38A-3E85-B046-83C1-910566E733A0}" type="presOf" srcId="{B65ECC04-51BD-5C4E-B282-0C89077E739F}" destId="{52A243AF-CDE0-8D4C-A41E-2893F56D3A45}" srcOrd="0" destOrd="0" presId="urn:microsoft.com/office/officeart/2005/8/layout/default"/>
    <dgm:cxn modelId="{6FF5F18B-B236-604D-ABEF-B53F2C5DBD83}" srcId="{C9780F45-B7B1-224D-9725-F0521FAF47FE}" destId="{A370A4F0-6BFC-1B46-9626-49543A964DD7}" srcOrd="0" destOrd="0" parTransId="{730E3877-4D9D-2A45-93EA-1799BB34800E}" sibTransId="{D100A4EF-AB30-4C45-B50F-4DD40E5D06D7}"/>
    <dgm:cxn modelId="{E5595F9F-D74C-1E43-AB03-D1FB6018229C}" srcId="{C9780F45-B7B1-224D-9725-F0521FAF47FE}" destId="{B65ECC04-51BD-5C4E-B282-0C89077E739F}" srcOrd="2" destOrd="0" parTransId="{9527DB24-5541-BD47-9A82-133EE3BE25F8}" sibTransId="{3748D79F-94C1-3140-8F4A-612ED21520FF}"/>
    <dgm:cxn modelId="{655B3ECA-1028-EF4C-B598-94B9C089FFC9}" type="presOf" srcId="{A370A4F0-6BFC-1B46-9626-49543A964DD7}" destId="{C8885A7E-8CB4-204C-8231-300847795769}" srcOrd="0" destOrd="0" presId="urn:microsoft.com/office/officeart/2005/8/layout/default"/>
    <dgm:cxn modelId="{BDFE3AED-E601-7141-8DFD-9AC7C813C54B}" type="presOf" srcId="{C9780F45-B7B1-224D-9725-F0521FAF47FE}" destId="{9A30E367-D678-1F45-BAD9-E779EC867A42}" srcOrd="0" destOrd="0" presId="urn:microsoft.com/office/officeart/2005/8/layout/default"/>
    <dgm:cxn modelId="{0922DAF4-42F3-4845-A07D-85E369BA559A}" type="presOf" srcId="{28336145-38DE-634C-9ACD-90A67CDBE048}" destId="{19125A5C-F1C6-D441-B83C-B6845C2FA683}" srcOrd="0" destOrd="0" presId="urn:microsoft.com/office/officeart/2005/8/layout/default"/>
    <dgm:cxn modelId="{95F19B71-4FBE-8A44-8A93-C42B4F4006C7}" type="presParOf" srcId="{9A30E367-D678-1F45-BAD9-E779EC867A42}" destId="{C8885A7E-8CB4-204C-8231-300847795769}" srcOrd="0" destOrd="0" presId="urn:microsoft.com/office/officeart/2005/8/layout/default"/>
    <dgm:cxn modelId="{745621BD-7F22-3848-8BB1-0C2BA862D33B}" type="presParOf" srcId="{9A30E367-D678-1F45-BAD9-E779EC867A42}" destId="{58A3ACAB-5DBF-6043-8253-D36096CE94D5}" srcOrd="1" destOrd="0" presId="urn:microsoft.com/office/officeart/2005/8/layout/default"/>
    <dgm:cxn modelId="{923BE095-D7C9-DD4A-AFB6-9C93FA20ADB9}" type="presParOf" srcId="{9A30E367-D678-1F45-BAD9-E779EC867A42}" destId="{8E2F4919-CA26-CD41-B781-B943EA743BC8}" srcOrd="2" destOrd="0" presId="urn:microsoft.com/office/officeart/2005/8/layout/default"/>
    <dgm:cxn modelId="{AF101936-E0AA-EC4F-B3EF-CCFA31FB7E8F}" type="presParOf" srcId="{9A30E367-D678-1F45-BAD9-E779EC867A42}" destId="{26B07F6B-21E8-174E-9856-BDF6056C8BE7}" srcOrd="3" destOrd="0" presId="urn:microsoft.com/office/officeart/2005/8/layout/default"/>
    <dgm:cxn modelId="{23CF2FC6-BE84-334F-B7D1-43FFB0BBB940}" type="presParOf" srcId="{9A30E367-D678-1F45-BAD9-E779EC867A42}" destId="{52A243AF-CDE0-8D4C-A41E-2893F56D3A45}" srcOrd="4" destOrd="0" presId="urn:microsoft.com/office/officeart/2005/8/layout/default"/>
    <dgm:cxn modelId="{5986C41D-BE7B-3548-BC37-529127168CCD}" type="presParOf" srcId="{9A30E367-D678-1F45-BAD9-E779EC867A42}" destId="{D3AF6756-6BDB-5C42-B1F8-1CF174B18AFF}" srcOrd="5" destOrd="0" presId="urn:microsoft.com/office/officeart/2005/8/layout/default"/>
    <dgm:cxn modelId="{EE468691-65AE-BD4D-8D9A-31115368D805}" type="presParOf" srcId="{9A30E367-D678-1F45-BAD9-E779EC867A42}" destId="{19125A5C-F1C6-D441-B83C-B6845C2FA68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85A7E-8CB4-204C-8231-300847795769}">
      <dsp:nvSpPr>
        <dsp:cNvPr id="0" name=""/>
        <dsp:cNvSpPr/>
      </dsp:nvSpPr>
      <dsp:spPr>
        <a:xfrm>
          <a:off x="188791" y="266418"/>
          <a:ext cx="5280674" cy="2262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Nghe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vẻ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nghe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</a:t>
          </a:r>
          <a:endParaRPr lang="vi-VN" sz="29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Nghe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vè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ứng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xử</a:t>
          </a:r>
          <a:endParaRPr lang="vi-VN" sz="29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Văn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minh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lịch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endParaRPr lang="vi-VN" sz="29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endParaRPr lang="en-US" sz="29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791" y="266418"/>
        <a:ext cx="5280674" cy="2262564"/>
      </dsp:txXfrm>
    </dsp:sp>
    <dsp:sp modelId="{8E2F4919-CA26-CD41-B781-B943EA743BC8}">
      <dsp:nvSpPr>
        <dsp:cNvPr id="0" name=""/>
        <dsp:cNvSpPr/>
      </dsp:nvSpPr>
      <dsp:spPr>
        <a:xfrm>
          <a:off x="5658013" y="246032"/>
          <a:ext cx="5280674" cy="2262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Xếp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trật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endParaRPr lang="vi-VN" sz="29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Nghiêm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túc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endParaRPr lang="vi-VN" sz="29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Đừng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xô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lấn</a:t>
          </a:r>
          <a:endParaRPr lang="vi-VN" sz="29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thiếu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hoá</a:t>
          </a:r>
          <a:endParaRPr lang="en-US" sz="29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58013" y="246032"/>
        <a:ext cx="5280674" cy="2262564"/>
      </dsp:txXfrm>
    </dsp:sp>
    <dsp:sp modelId="{52A243AF-CDE0-8D4C-A41E-2893F56D3A45}">
      <dsp:nvSpPr>
        <dsp:cNvPr id="0" name=""/>
        <dsp:cNvSpPr/>
      </dsp:nvSpPr>
      <dsp:spPr>
        <a:xfrm>
          <a:off x="244" y="2851843"/>
          <a:ext cx="5280674" cy="2262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Ở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nơi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endParaRPr lang="vi-VN" sz="29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Chỉ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nói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đủ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nghe</a:t>
          </a:r>
          <a:endParaRPr lang="vi-VN" sz="29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Đừng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la to</a:t>
          </a:r>
          <a:endParaRPr lang="vi-VN" sz="29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phiền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endParaRPr lang="en-US" sz="29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" y="2851843"/>
        <a:ext cx="5280674" cy="2262564"/>
      </dsp:txXfrm>
    </dsp:sp>
    <dsp:sp modelId="{19125A5C-F1C6-D441-B83C-B6845C2FA683}">
      <dsp:nvSpPr>
        <dsp:cNvPr id="0" name=""/>
        <dsp:cNvSpPr/>
      </dsp:nvSpPr>
      <dsp:spPr>
        <a:xfrm>
          <a:off x="5658013" y="2851843"/>
          <a:ext cx="5280674" cy="2262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Trang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phù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endParaRPr lang="vi-VN" sz="29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Quần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áo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gọn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gàng</a:t>
          </a:r>
          <a:endParaRPr lang="vi-VN" sz="29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Ai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nấy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đều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khen</a:t>
          </a:r>
          <a:endParaRPr lang="vi-VN" sz="29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lịch</a:t>
          </a:r>
          <a:r>
            <a:rPr lang="en-US" sz="29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endParaRPr lang="en-US" sz="29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58013" y="2851843"/>
        <a:ext cx="5280674" cy="2262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3651D-E093-344A-9F2C-3B2639B9936A}" type="slidenum">
              <a:rPr lang="uk-UA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703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9075-9A0D-C346-8EAB-489A20EE2E4C}" type="datetimeFigureOut">
              <a:rPr lang="mr-IN"/>
              <a:t>13-12-2024</a:t>
            </a:fld>
            <a:endParaRPr lang="mr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A5B-15E4-E047-90D4-FCD417AC803D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523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7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42656"/>
            <a:ext cx="1219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</a:rPr>
              <a:t>CHỦ ĐỀ 4</a:t>
            </a:r>
            <a:r>
              <a:rPr lang="en-US" sz="3600" dirty="0">
                <a:solidFill>
                  <a:srgbClr val="C00000"/>
                </a:solidFill>
              </a:rPr>
              <a:t>:</a:t>
            </a:r>
            <a:endParaRPr lang="vi-VN" sz="3600" dirty="0">
              <a:solidFill>
                <a:srgbClr val="C00000"/>
              </a:solidFill>
            </a:endParaRPr>
          </a:p>
          <a:p>
            <a:pPr algn="ctr"/>
            <a:r>
              <a:rPr lang="vi-VN" sz="3600" dirty="0">
                <a:solidFill>
                  <a:srgbClr val="C00000"/>
                </a:solidFill>
              </a:rPr>
              <a:t>EM YÊU TRUYỀN THỐNG QUÊ HƯƠNG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-2" y="0"/>
            <a:ext cx="12192000" cy="942109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luận: Làm cây văn hoá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091" y="2194037"/>
            <a:ext cx="50587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2400" b="1" i="1" u="sng" dirty="0">
                <a:latin typeface="Times New Roman" pitchFamily="18" charset="0"/>
                <a:cs typeface="Times New Roman" pitchFamily="18" charset="0"/>
              </a:rPr>
              <a:t>ợi ý: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765" t="1726" r="15117" b="12627"/>
          <a:stretch/>
        </p:blipFill>
        <p:spPr>
          <a:xfrm>
            <a:off x="5094493" y="1834329"/>
            <a:ext cx="6526818" cy="442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58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Mô hình cây tham khảo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56" y="1270000"/>
            <a:ext cx="3390452" cy="508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9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744122" y="3086031"/>
            <a:ext cx="8963889" cy="180109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 bày và giới thiệu cây của nhóm em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392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9365" y="2717953"/>
            <a:ext cx="68532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TỔNG KẾT/ </a:t>
            </a:r>
            <a:r>
              <a:rPr lang="vi-VN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CAM KẾT </a:t>
            </a:r>
          </a:p>
          <a:p>
            <a:pPr algn="ctr"/>
            <a:r>
              <a:rPr lang="vi-VN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CHẤP HÀNH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88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3970" y="674269"/>
            <a:ext cx="9499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+mj-lt"/>
              </a:rPr>
              <a:t>Tuần 13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7707" y="12550"/>
            <a:ext cx="46551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SINH HOẠT LỚP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1249407"/>
            <a:ext cx="9004300" cy="553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1328A-74CB-92C1-910E-0E5D6F47D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708C53E-0E1A-4141-A89A-2E77B0836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0E0D9C5D-DC5E-A082-585A-D97A65F55C72}"/>
              </a:ext>
            </a:extLst>
          </p:cNvPr>
          <p:cNvSpPr/>
          <p:nvPr/>
        </p:nvSpPr>
        <p:spPr>
          <a:xfrm>
            <a:off x="2175164" y="962891"/>
            <a:ext cx="8626186" cy="4209184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67C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13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14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Sinh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Chia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CN- CĐ)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(CN – N4)</a:t>
            </a:r>
          </a:p>
        </p:txBody>
      </p:sp>
    </p:spTree>
    <p:extLst>
      <p:ext uri="{BB962C8B-B14F-4D97-AF65-F5344CB8AC3E}">
        <p14:creationId xmlns:p14="http://schemas.microsoft.com/office/powerpoint/2010/main" val="295991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385454" y="1981201"/>
            <a:ext cx="9434945" cy="1918854"/>
          </a:xfrm>
          <a:prstGeom prst="flowChartAlternateProcess">
            <a:avLst/>
          </a:prstGeom>
          <a:solidFill>
            <a:srgbClr val="53DDC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hoạt động tuần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AA4E0-B579-43F3-106B-171545A9D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48B2F7CE-F7FC-8B0D-A8EF-3896497DB248}"/>
              </a:ext>
            </a:extLst>
          </p:cNvPr>
          <p:cNvSpPr/>
          <p:nvPr/>
        </p:nvSpPr>
        <p:spPr>
          <a:xfrm>
            <a:off x="1385454" y="1981201"/>
            <a:ext cx="9434945" cy="1918854"/>
          </a:xfrm>
          <a:prstGeom prst="flowChartAlternateProcess">
            <a:avLst/>
          </a:prstGeom>
          <a:solidFill>
            <a:srgbClr val="53DDC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động tuần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28445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hương hướng hoạt động tuần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175164" y="962891"/>
            <a:ext cx="8437417" cy="491143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67C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22/12. </a:t>
            </a:r>
          </a:p>
          <a:p>
            <a:pPr algn="just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389766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685925" y="1998314"/>
            <a:ext cx="7824999" cy="180109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833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4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Chia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8725"/>
            <a:ext cx="10515600" cy="49482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874" y="2333738"/>
            <a:ext cx="4164778" cy="416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48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537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VÈ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32933786"/>
              </p:ext>
            </p:extLst>
          </p:nvPr>
        </p:nvGraphicFramePr>
        <p:xfrm>
          <a:off x="626533" y="1362075"/>
          <a:ext cx="10938933" cy="5326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6411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5575</TotalTime>
  <Words>346</Words>
  <Application>Microsoft Office PowerPoint</Application>
  <PresentationFormat>Widescreen</PresentationFormat>
  <Paragraphs>47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 Chia sẻ những hành vi văn hoá nơi công cộng</vt:lpstr>
      <vt:lpstr>VÈ</vt:lpstr>
      <vt:lpstr>PowerPoint Presentation</vt:lpstr>
      <vt:lpstr>Mô hình cây tham khảo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250</cp:revision>
  <dcterms:created xsi:type="dcterms:W3CDTF">2022-03-07T03:29:52Z</dcterms:created>
  <dcterms:modified xsi:type="dcterms:W3CDTF">2024-12-13T01:34:22Z</dcterms:modified>
</cp:coreProperties>
</file>