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8" r:id="rId3"/>
  </p:sldMasterIdLst>
  <p:notesMasterIdLst>
    <p:notesMasterId r:id="rId23"/>
  </p:notesMasterIdLst>
  <p:sldIdLst>
    <p:sldId id="276" r:id="rId4"/>
    <p:sldId id="347" r:id="rId5"/>
    <p:sldId id="527" r:id="rId6"/>
    <p:sldId id="535" r:id="rId7"/>
    <p:sldId id="287" r:id="rId8"/>
    <p:sldId id="288" r:id="rId9"/>
    <p:sldId id="326" r:id="rId10"/>
    <p:sldId id="536" r:id="rId11"/>
    <p:sldId id="537" r:id="rId12"/>
    <p:sldId id="316" r:id="rId13"/>
    <p:sldId id="534" r:id="rId14"/>
    <p:sldId id="548" r:id="rId15"/>
    <p:sldId id="348" r:id="rId16"/>
    <p:sldId id="309" r:id="rId17"/>
    <p:sldId id="332" r:id="rId18"/>
    <p:sldId id="538" r:id="rId19"/>
    <p:sldId id="539" r:id="rId20"/>
    <p:sldId id="540" r:id="rId21"/>
    <p:sldId id="339" r:id="rId22"/>
  </p:sldIdLst>
  <p:sldSz cx="12188825" cy="6858000"/>
  <p:notesSz cx="6858000" cy="9144000"/>
  <p:defaultText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3C00"/>
    <a:srgbClr val="BF27CB"/>
    <a:srgbClr val="E085E7"/>
    <a:srgbClr val="D24CDC"/>
    <a:srgbClr val="BD8E79"/>
    <a:srgbClr val="B37D65"/>
    <a:srgbClr val="8F5D47"/>
    <a:srgbClr val="F3CEF6"/>
    <a:srgbClr val="A521AF"/>
    <a:srgbClr val="AD2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43" autoAdjust="0"/>
  </p:normalViewPr>
  <p:slideViewPr>
    <p:cSldViewPr>
      <p:cViewPr varScale="1">
        <p:scale>
          <a:sx n="63" d="100"/>
          <a:sy n="63" d="100"/>
        </p:scale>
        <p:origin x="996" y="7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3/10/2025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01244" rtl="0" eaLnBrk="1" latinLnBrk="0" hangingPunct="1">
      <a:defRPr sz="1400" kern="1200">
        <a:solidFill>
          <a:schemeClr val="tx1"/>
        </a:solidFill>
        <a:latin typeface="+mn-lt"/>
        <a:ea typeface="+mn-ea"/>
        <a:cs typeface="+mn-cs"/>
      </a:defRPr>
    </a:lvl1pPr>
    <a:lvl2pPr marL="550622" algn="l" defTabSz="1101244" rtl="0" eaLnBrk="1" latinLnBrk="0" hangingPunct="1">
      <a:defRPr sz="1400" kern="1200">
        <a:solidFill>
          <a:schemeClr val="tx1"/>
        </a:solidFill>
        <a:latin typeface="+mn-lt"/>
        <a:ea typeface="+mn-ea"/>
        <a:cs typeface="+mn-cs"/>
      </a:defRPr>
    </a:lvl2pPr>
    <a:lvl3pPr marL="1101244" algn="l" defTabSz="1101244" rtl="0" eaLnBrk="1" latinLnBrk="0" hangingPunct="1">
      <a:defRPr sz="1400" kern="1200">
        <a:solidFill>
          <a:schemeClr val="tx1"/>
        </a:solidFill>
        <a:latin typeface="+mn-lt"/>
        <a:ea typeface="+mn-ea"/>
        <a:cs typeface="+mn-cs"/>
      </a:defRPr>
    </a:lvl3pPr>
    <a:lvl4pPr marL="1651867" algn="l" defTabSz="1101244" rtl="0" eaLnBrk="1" latinLnBrk="0" hangingPunct="1">
      <a:defRPr sz="1400" kern="1200">
        <a:solidFill>
          <a:schemeClr val="tx1"/>
        </a:solidFill>
        <a:latin typeface="+mn-lt"/>
        <a:ea typeface="+mn-ea"/>
        <a:cs typeface="+mn-cs"/>
      </a:defRPr>
    </a:lvl4pPr>
    <a:lvl5pPr marL="2202489" algn="l" defTabSz="1101244" rtl="0" eaLnBrk="1" latinLnBrk="0" hangingPunct="1">
      <a:defRPr sz="1400" kern="1200">
        <a:solidFill>
          <a:schemeClr val="tx1"/>
        </a:solidFill>
        <a:latin typeface="+mn-lt"/>
        <a:ea typeface="+mn-ea"/>
        <a:cs typeface="+mn-cs"/>
      </a:defRPr>
    </a:lvl5pPr>
    <a:lvl6pPr marL="2753113" algn="l" defTabSz="1101244" rtl="0" eaLnBrk="1" latinLnBrk="0" hangingPunct="1">
      <a:defRPr sz="1400" kern="1200">
        <a:solidFill>
          <a:schemeClr val="tx1"/>
        </a:solidFill>
        <a:latin typeface="+mn-lt"/>
        <a:ea typeface="+mn-ea"/>
        <a:cs typeface="+mn-cs"/>
      </a:defRPr>
    </a:lvl6pPr>
    <a:lvl7pPr marL="3303735" algn="l" defTabSz="1101244" rtl="0" eaLnBrk="1" latinLnBrk="0" hangingPunct="1">
      <a:defRPr sz="1400" kern="1200">
        <a:solidFill>
          <a:schemeClr val="tx1"/>
        </a:solidFill>
        <a:latin typeface="+mn-lt"/>
        <a:ea typeface="+mn-ea"/>
        <a:cs typeface="+mn-cs"/>
      </a:defRPr>
    </a:lvl7pPr>
    <a:lvl8pPr marL="3854357" algn="l" defTabSz="1101244" rtl="0" eaLnBrk="1" latinLnBrk="0" hangingPunct="1">
      <a:defRPr sz="1400" kern="1200">
        <a:solidFill>
          <a:schemeClr val="tx1"/>
        </a:solidFill>
        <a:latin typeface="+mn-lt"/>
        <a:ea typeface="+mn-ea"/>
        <a:cs typeface="+mn-cs"/>
      </a:defRPr>
    </a:lvl8pPr>
    <a:lvl9pPr marL="4404979" algn="l" defTabSz="110124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t>1</a:t>
            </a:fld>
            <a:endParaRPr lang="zh-CN" altLang="en-US"/>
          </a:p>
        </p:txBody>
      </p:sp>
    </p:spTree>
    <p:extLst>
      <p:ext uri="{BB962C8B-B14F-4D97-AF65-F5344CB8AC3E}">
        <p14:creationId xmlns:p14="http://schemas.microsoft.com/office/powerpoint/2010/main" val="1925452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39366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Arial"/>
              <a:sym typeface="Arial"/>
            </a:endParaRPr>
          </a:p>
        </p:txBody>
      </p:sp>
    </p:spTree>
    <p:extLst>
      <p:ext uri="{BB962C8B-B14F-4D97-AF65-F5344CB8AC3E}">
        <p14:creationId xmlns:p14="http://schemas.microsoft.com/office/powerpoint/2010/main" val="3511054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4102288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98808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0109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0109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154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0109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0109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4819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729523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3" y="2130430"/>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2"/>
            <a:ext cx="8532178" cy="1752600"/>
          </a:xfrm>
        </p:spPr>
        <p:txBody>
          <a:bodyPr/>
          <a:lstStyle>
            <a:lvl1pPr marL="0" indent="0" algn="ctr">
              <a:buNone/>
              <a:defRPr>
                <a:solidFill>
                  <a:schemeClr val="tx1">
                    <a:tint val="75000"/>
                  </a:schemeClr>
                </a:solidFill>
              </a:defRPr>
            </a:lvl1pPr>
            <a:lvl2pPr marL="550547" indent="0" algn="ctr">
              <a:buNone/>
              <a:defRPr>
                <a:solidFill>
                  <a:schemeClr val="tx1">
                    <a:tint val="75000"/>
                  </a:schemeClr>
                </a:solidFill>
              </a:defRPr>
            </a:lvl2pPr>
            <a:lvl3pPr marL="1101096" indent="0" algn="ctr">
              <a:buNone/>
              <a:defRPr>
                <a:solidFill>
                  <a:schemeClr val="tx1">
                    <a:tint val="75000"/>
                  </a:schemeClr>
                </a:solidFill>
              </a:defRPr>
            </a:lvl3pPr>
            <a:lvl4pPr marL="1651643" indent="0" algn="ctr">
              <a:buNone/>
              <a:defRPr>
                <a:solidFill>
                  <a:schemeClr val="tx1">
                    <a:tint val="75000"/>
                  </a:schemeClr>
                </a:solidFill>
              </a:defRPr>
            </a:lvl4pPr>
            <a:lvl5pPr marL="2202192" indent="0" algn="ctr">
              <a:buNone/>
              <a:defRPr>
                <a:solidFill>
                  <a:schemeClr val="tx1">
                    <a:tint val="75000"/>
                  </a:schemeClr>
                </a:solidFill>
              </a:defRPr>
            </a:lvl5pPr>
            <a:lvl6pPr marL="2752739" indent="0" algn="ctr">
              <a:buNone/>
              <a:defRPr>
                <a:solidFill>
                  <a:schemeClr val="tx1">
                    <a:tint val="75000"/>
                  </a:schemeClr>
                </a:solidFill>
              </a:defRPr>
            </a:lvl6pPr>
            <a:lvl7pPr marL="3303286" indent="0" algn="ctr">
              <a:buNone/>
              <a:defRPr>
                <a:solidFill>
                  <a:schemeClr val="tx1">
                    <a:tint val="75000"/>
                  </a:schemeClr>
                </a:solidFill>
              </a:defRPr>
            </a:lvl7pPr>
            <a:lvl8pPr marL="3853835" indent="0" algn="ctr">
              <a:buNone/>
              <a:defRPr>
                <a:solidFill>
                  <a:schemeClr val="tx1">
                    <a:tint val="75000"/>
                  </a:schemeClr>
                </a:solidFill>
              </a:defRPr>
            </a:lvl8pPr>
            <a:lvl9pPr marL="44043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4"/>
            <a:ext cx="5385515"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a:t>Click to edit Master text styles</a:t>
            </a:r>
          </a:p>
        </p:txBody>
      </p:sp>
      <p:sp>
        <p:nvSpPr>
          <p:cNvPr id="4" name="Content Placeholder 3"/>
          <p:cNvSpPr>
            <a:spLocks noGrp="1"/>
          </p:cNvSpPr>
          <p:nvPr>
            <p:ph sz="half" idx="2"/>
          </p:nvPr>
        </p:nvSpPr>
        <p:spPr>
          <a:xfrm>
            <a:off x="609442" y="2174875"/>
            <a:ext cx="5385515"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9" y="1535114"/>
            <a:ext cx="5387630"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1759" y="2174875"/>
            <a:ext cx="5387630"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92027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360724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8" y="273049"/>
            <a:ext cx="4010039"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5494" y="273053"/>
            <a:ext cx="6813891" cy="5853113"/>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8" y="1435105"/>
            <a:ext cx="4010039" cy="46910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2"/>
            <a:ext cx="7313295"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096" y="612775"/>
            <a:ext cx="7313295" cy="4114800"/>
          </a:xfrm>
        </p:spPr>
        <p:txBody>
          <a:bodyPr/>
          <a:lstStyle>
            <a:lvl1pPr marL="0" indent="0">
              <a:buNone/>
              <a:defRPr sz="3900"/>
            </a:lvl1pPr>
            <a:lvl2pPr marL="550547" indent="0">
              <a:buNone/>
              <a:defRPr sz="3400"/>
            </a:lvl2pPr>
            <a:lvl3pPr marL="1101096" indent="0">
              <a:buNone/>
              <a:defRPr sz="2900"/>
            </a:lvl3pPr>
            <a:lvl4pPr marL="1651643" indent="0">
              <a:buNone/>
              <a:defRPr sz="2400"/>
            </a:lvl4pPr>
            <a:lvl5pPr marL="2202192" indent="0">
              <a:buNone/>
              <a:defRPr sz="2400"/>
            </a:lvl5pPr>
            <a:lvl6pPr marL="2752739" indent="0">
              <a:buNone/>
              <a:defRPr sz="2400"/>
            </a:lvl6pPr>
            <a:lvl7pPr marL="3303286" indent="0">
              <a:buNone/>
              <a:defRPr sz="2400"/>
            </a:lvl7pPr>
            <a:lvl8pPr marL="3853835" indent="0">
              <a:buNone/>
              <a:defRPr sz="2400"/>
            </a:lvl8pPr>
            <a:lvl9pPr marL="4404382" indent="0">
              <a:buNone/>
              <a:defRPr sz="2400"/>
            </a:lvl9pPr>
          </a:lstStyle>
          <a:p>
            <a:endParaRPr lang="en-US"/>
          </a:p>
        </p:txBody>
      </p:sp>
      <p:sp>
        <p:nvSpPr>
          <p:cNvPr id="4" name="Text Placeholder 3"/>
          <p:cNvSpPr>
            <a:spLocks noGrp="1"/>
          </p:cNvSpPr>
          <p:nvPr>
            <p:ph type="body" sz="half" idx="2"/>
          </p:nvPr>
        </p:nvSpPr>
        <p:spPr>
          <a:xfrm>
            <a:off x="2389096" y="5367341"/>
            <a:ext cx="7313295" cy="8048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350754864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335051792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222295848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389741104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238327463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405525439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324104226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41030678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6699-6D30-4D15-8B8E-E8AC11FCE443}"/>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05F4453F-4089-4757-B23C-D3B857B7FEF2}"/>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49450A6-ECF8-4026-9E41-BD717C4CC87C}"/>
              </a:ext>
            </a:extLst>
          </p:cNvPr>
          <p:cNvSpPr>
            <a:spLocks noGrp="1"/>
          </p:cNvSpPr>
          <p:nvPr>
            <p:ph type="dt" sz="half" idx="10"/>
          </p:nvPr>
        </p:nvSpPr>
        <p:spPr/>
        <p:txBody>
          <a:bodyPr/>
          <a:lstStyle/>
          <a:p>
            <a:fld id="{3016A027-9143-4183-876C-8F245754F8E4}" type="datetimeFigureOut">
              <a:rPr lang="vi-VN" smtClean="0"/>
              <a:t>10/03/2025</a:t>
            </a:fld>
            <a:endParaRPr lang="vi-VN"/>
          </a:p>
        </p:txBody>
      </p:sp>
      <p:sp>
        <p:nvSpPr>
          <p:cNvPr id="5" name="Footer Placeholder 4">
            <a:extLst>
              <a:ext uri="{FF2B5EF4-FFF2-40B4-BE49-F238E27FC236}">
                <a16:creationId xmlns:a16="http://schemas.microsoft.com/office/drawing/2014/main" id="{9F30EFAC-BA70-49E2-927E-7DFF270A1D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B01BF4-2EDE-4AFC-880E-053D5C0D0396}"/>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13180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88E9-7227-4A31-BCC7-10181F292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55B318F-0090-48BA-B4FA-5CE77CEC5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A16D8F-F255-4796-8E32-4168BEAD8323}"/>
              </a:ext>
            </a:extLst>
          </p:cNvPr>
          <p:cNvSpPr>
            <a:spLocks noGrp="1"/>
          </p:cNvSpPr>
          <p:nvPr>
            <p:ph type="dt" sz="half" idx="10"/>
          </p:nvPr>
        </p:nvSpPr>
        <p:spPr/>
        <p:txBody>
          <a:bodyPr/>
          <a:lstStyle/>
          <a:p>
            <a:fld id="{3016A027-9143-4183-876C-8F245754F8E4}" type="datetimeFigureOut">
              <a:rPr lang="vi-VN" smtClean="0"/>
              <a:t>10/03/2025</a:t>
            </a:fld>
            <a:endParaRPr lang="vi-VN"/>
          </a:p>
        </p:txBody>
      </p:sp>
      <p:sp>
        <p:nvSpPr>
          <p:cNvPr id="5" name="Footer Placeholder 4">
            <a:extLst>
              <a:ext uri="{FF2B5EF4-FFF2-40B4-BE49-F238E27FC236}">
                <a16:creationId xmlns:a16="http://schemas.microsoft.com/office/drawing/2014/main" id="{811DC0C0-9F71-42FC-A0EA-799F7D9538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F9B9B1C-E43F-426F-84B6-BA4199A8C491}"/>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341553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990D-2097-451B-B303-F8C6D1F419E6}"/>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383CF26-3554-4958-ACA7-09DEC7E88E23}"/>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832A14-DBE6-4AD1-90E9-A35690ABF853}"/>
              </a:ext>
            </a:extLst>
          </p:cNvPr>
          <p:cNvSpPr>
            <a:spLocks noGrp="1"/>
          </p:cNvSpPr>
          <p:nvPr>
            <p:ph type="dt" sz="half" idx="10"/>
          </p:nvPr>
        </p:nvSpPr>
        <p:spPr/>
        <p:txBody>
          <a:bodyPr/>
          <a:lstStyle/>
          <a:p>
            <a:fld id="{3016A027-9143-4183-876C-8F245754F8E4}" type="datetimeFigureOut">
              <a:rPr lang="vi-VN" smtClean="0"/>
              <a:t>10/03/2025</a:t>
            </a:fld>
            <a:endParaRPr lang="vi-VN"/>
          </a:p>
        </p:txBody>
      </p:sp>
      <p:sp>
        <p:nvSpPr>
          <p:cNvPr id="5" name="Footer Placeholder 4">
            <a:extLst>
              <a:ext uri="{FF2B5EF4-FFF2-40B4-BE49-F238E27FC236}">
                <a16:creationId xmlns:a16="http://schemas.microsoft.com/office/drawing/2014/main" id="{B8C1A71D-5CC3-43A7-ACD2-27A1FAD3BE4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B1C91-FA2C-4AFA-BE60-73361B0DF643}"/>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613447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7285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37051-8AFC-4F53-8140-311CBEABCC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0E1D-2CEE-465F-A01E-7239419E7442}"/>
              </a:ext>
            </a:extLst>
          </p:cNvPr>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1BD9CFC-2CB7-4D5F-8705-E291BD59A063}"/>
              </a:ext>
            </a:extLst>
          </p:cNvPr>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A50DD25-9929-4728-8A16-D177F5602251}"/>
              </a:ext>
            </a:extLst>
          </p:cNvPr>
          <p:cNvSpPr>
            <a:spLocks noGrp="1"/>
          </p:cNvSpPr>
          <p:nvPr>
            <p:ph type="dt" sz="half" idx="10"/>
          </p:nvPr>
        </p:nvSpPr>
        <p:spPr/>
        <p:txBody>
          <a:bodyPr/>
          <a:lstStyle/>
          <a:p>
            <a:fld id="{3016A027-9143-4183-876C-8F245754F8E4}" type="datetimeFigureOut">
              <a:rPr lang="vi-VN" smtClean="0"/>
              <a:t>10/03/2025</a:t>
            </a:fld>
            <a:endParaRPr lang="vi-VN"/>
          </a:p>
        </p:txBody>
      </p:sp>
      <p:sp>
        <p:nvSpPr>
          <p:cNvPr id="6" name="Footer Placeholder 5">
            <a:extLst>
              <a:ext uri="{FF2B5EF4-FFF2-40B4-BE49-F238E27FC236}">
                <a16:creationId xmlns:a16="http://schemas.microsoft.com/office/drawing/2014/main" id="{0ADCEDB3-698D-4A9A-83D5-B84463584FC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EC7E053-F591-4C0D-9434-B3EF0D8884B5}"/>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16689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EACB-494C-4042-A149-34B5034EFF7D}"/>
              </a:ext>
            </a:extLst>
          </p:cNvPr>
          <p:cNvSpPr>
            <a:spLocks noGrp="1"/>
          </p:cNvSpPr>
          <p:nvPr>
            <p:ph type="title"/>
          </p:nvPr>
        </p:nvSpPr>
        <p:spPr>
          <a:xfrm>
            <a:off x="839569" y="365126"/>
            <a:ext cx="10512862"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CCD0C9A-76E2-4ABA-8D7E-97F3A61B4C9F}"/>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7821B5-4BF2-4DD3-8684-11D853BE64EA}"/>
              </a:ext>
            </a:extLst>
          </p:cNvPr>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12FF9C2-669A-41E6-B529-CA31DD083CFF}"/>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3FE6023-344F-47C7-A67E-B8D7F5228134}"/>
              </a:ext>
            </a:extLst>
          </p:cNvPr>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459B22D-E3E2-4E80-98A0-EE69DBB760FB}"/>
              </a:ext>
            </a:extLst>
          </p:cNvPr>
          <p:cNvSpPr>
            <a:spLocks noGrp="1"/>
          </p:cNvSpPr>
          <p:nvPr>
            <p:ph type="dt" sz="half" idx="10"/>
          </p:nvPr>
        </p:nvSpPr>
        <p:spPr/>
        <p:txBody>
          <a:bodyPr/>
          <a:lstStyle/>
          <a:p>
            <a:fld id="{3016A027-9143-4183-876C-8F245754F8E4}" type="datetimeFigureOut">
              <a:rPr lang="vi-VN" smtClean="0"/>
              <a:t>10/03/2025</a:t>
            </a:fld>
            <a:endParaRPr lang="vi-VN"/>
          </a:p>
        </p:txBody>
      </p:sp>
      <p:sp>
        <p:nvSpPr>
          <p:cNvPr id="8" name="Footer Placeholder 7">
            <a:extLst>
              <a:ext uri="{FF2B5EF4-FFF2-40B4-BE49-F238E27FC236}">
                <a16:creationId xmlns:a16="http://schemas.microsoft.com/office/drawing/2014/main" id="{2D56F959-D543-493C-B996-408423D8D8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F05FE60-7709-41D6-BF40-00CE0ECCF16F}"/>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340721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2566-D4CF-47F2-8F36-ADDAF1FA45F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3307353-3E78-4A71-A9FA-F74BD06D62B5}"/>
              </a:ext>
            </a:extLst>
          </p:cNvPr>
          <p:cNvSpPr>
            <a:spLocks noGrp="1"/>
          </p:cNvSpPr>
          <p:nvPr>
            <p:ph type="dt" sz="half" idx="10"/>
          </p:nvPr>
        </p:nvSpPr>
        <p:spPr/>
        <p:txBody>
          <a:bodyPr/>
          <a:lstStyle/>
          <a:p>
            <a:fld id="{3016A027-9143-4183-876C-8F245754F8E4}" type="datetimeFigureOut">
              <a:rPr lang="vi-VN" smtClean="0"/>
              <a:t>10/03/2025</a:t>
            </a:fld>
            <a:endParaRPr lang="vi-VN"/>
          </a:p>
        </p:txBody>
      </p:sp>
      <p:sp>
        <p:nvSpPr>
          <p:cNvPr id="4" name="Footer Placeholder 3">
            <a:extLst>
              <a:ext uri="{FF2B5EF4-FFF2-40B4-BE49-F238E27FC236}">
                <a16:creationId xmlns:a16="http://schemas.microsoft.com/office/drawing/2014/main" id="{1BB9C3BE-6AA9-4243-AF08-CB3D7418BE7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6606744-B07E-4C67-883F-F613674D5F0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415851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CB23-A99E-444F-B6B0-C3408A0E1991}"/>
              </a:ext>
            </a:extLst>
          </p:cNvPr>
          <p:cNvSpPr>
            <a:spLocks noGrp="1"/>
          </p:cNvSpPr>
          <p:nvPr>
            <p:ph type="dt" sz="half" idx="10"/>
          </p:nvPr>
        </p:nvSpPr>
        <p:spPr/>
        <p:txBody>
          <a:bodyPr/>
          <a:lstStyle/>
          <a:p>
            <a:fld id="{3016A027-9143-4183-876C-8F245754F8E4}" type="datetimeFigureOut">
              <a:rPr lang="vi-VN" smtClean="0"/>
              <a:t>10/03/2025</a:t>
            </a:fld>
            <a:endParaRPr lang="vi-VN"/>
          </a:p>
        </p:txBody>
      </p:sp>
      <p:sp>
        <p:nvSpPr>
          <p:cNvPr id="3" name="Footer Placeholder 2">
            <a:extLst>
              <a:ext uri="{FF2B5EF4-FFF2-40B4-BE49-F238E27FC236}">
                <a16:creationId xmlns:a16="http://schemas.microsoft.com/office/drawing/2014/main" id="{09CCE5DE-5AEA-4888-A427-D1939E6537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1922452-74EB-4F82-839C-81646CD822D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068425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6FC3-21DD-40B6-A4B8-467089D41C4B}"/>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90D5B94-6432-4572-82D8-63B8A860AF09}"/>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85949-1B07-4906-954F-847DF397FD91}"/>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4C16EB-0A79-43B8-922D-17FB64849168}"/>
              </a:ext>
            </a:extLst>
          </p:cNvPr>
          <p:cNvSpPr>
            <a:spLocks noGrp="1"/>
          </p:cNvSpPr>
          <p:nvPr>
            <p:ph type="dt" sz="half" idx="10"/>
          </p:nvPr>
        </p:nvSpPr>
        <p:spPr/>
        <p:txBody>
          <a:bodyPr/>
          <a:lstStyle/>
          <a:p>
            <a:fld id="{3016A027-9143-4183-876C-8F245754F8E4}" type="datetimeFigureOut">
              <a:rPr lang="vi-VN" smtClean="0"/>
              <a:t>10/03/2025</a:t>
            </a:fld>
            <a:endParaRPr lang="vi-VN"/>
          </a:p>
        </p:txBody>
      </p:sp>
      <p:sp>
        <p:nvSpPr>
          <p:cNvPr id="6" name="Footer Placeholder 5">
            <a:extLst>
              <a:ext uri="{FF2B5EF4-FFF2-40B4-BE49-F238E27FC236}">
                <a16:creationId xmlns:a16="http://schemas.microsoft.com/office/drawing/2014/main" id="{6CBE2D31-0BCC-4DD2-9011-5DB18C1E5C2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376D663-0D5B-4085-B473-F2F251E25A4E}"/>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505469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8232-7955-4050-8564-59AEF01A6D8B}"/>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077CA8F-CFCA-457F-916C-8C352EA3433F}"/>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vi-VN"/>
          </a:p>
        </p:txBody>
      </p:sp>
      <p:sp>
        <p:nvSpPr>
          <p:cNvPr id="4" name="Text Placeholder 3">
            <a:extLst>
              <a:ext uri="{FF2B5EF4-FFF2-40B4-BE49-F238E27FC236}">
                <a16:creationId xmlns:a16="http://schemas.microsoft.com/office/drawing/2014/main" id="{569718AE-1F9D-4AD9-97A7-5EC2D2D06A63}"/>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A0F2A1-01A8-4F95-B07B-AA4C9ACB36F5}"/>
              </a:ext>
            </a:extLst>
          </p:cNvPr>
          <p:cNvSpPr>
            <a:spLocks noGrp="1"/>
          </p:cNvSpPr>
          <p:nvPr>
            <p:ph type="dt" sz="half" idx="10"/>
          </p:nvPr>
        </p:nvSpPr>
        <p:spPr/>
        <p:txBody>
          <a:bodyPr/>
          <a:lstStyle/>
          <a:p>
            <a:fld id="{3016A027-9143-4183-876C-8F245754F8E4}" type="datetimeFigureOut">
              <a:rPr lang="vi-VN" smtClean="0"/>
              <a:t>10/03/2025</a:t>
            </a:fld>
            <a:endParaRPr lang="vi-VN"/>
          </a:p>
        </p:txBody>
      </p:sp>
      <p:sp>
        <p:nvSpPr>
          <p:cNvPr id="6" name="Footer Placeholder 5">
            <a:extLst>
              <a:ext uri="{FF2B5EF4-FFF2-40B4-BE49-F238E27FC236}">
                <a16:creationId xmlns:a16="http://schemas.microsoft.com/office/drawing/2014/main" id="{A8EA1358-5F3C-4B89-A0BD-43851CD228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3D879-70C9-465C-AB02-6B72F8C104B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642513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1E4A-49C8-4E83-B9E7-09FBE260369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2BF844F-5FD4-4AE0-99CE-ACF976FE4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B235D40-87E0-449C-9860-2F98450719D6}"/>
              </a:ext>
            </a:extLst>
          </p:cNvPr>
          <p:cNvSpPr>
            <a:spLocks noGrp="1"/>
          </p:cNvSpPr>
          <p:nvPr>
            <p:ph type="dt" sz="half" idx="10"/>
          </p:nvPr>
        </p:nvSpPr>
        <p:spPr/>
        <p:txBody>
          <a:bodyPr/>
          <a:lstStyle/>
          <a:p>
            <a:fld id="{3016A027-9143-4183-876C-8F245754F8E4}" type="datetimeFigureOut">
              <a:rPr lang="vi-VN" smtClean="0"/>
              <a:t>10/03/2025</a:t>
            </a:fld>
            <a:endParaRPr lang="vi-VN"/>
          </a:p>
        </p:txBody>
      </p:sp>
      <p:sp>
        <p:nvSpPr>
          <p:cNvPr id="5" name="Footer Placeholder 4">
            <a:extLst>
              <a:ext uri="{FF2B5EF4-FFF2-40B4-BE49-F238E27FC236}">
                <a16:creationId xmlns:a16="http://schemas.microsoft.com/office/drawing/2014/main" id="{2A871D64-CF5F-4FC0-97E8-BB379BFBAE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5F3005-E1F7-4397-84E0-4BB9BE874E47}"/>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394048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2BA86-641D-4C55-8A78-CE4401F47512}"/>
              </a:ext>
            </a:extLst>
          </p:cNvPr>
          <p:cNvSpPr>
            <a:spLocks noGrp="1"/>
          </p:cNvSpPr>
          <p:nvPr>
            <p:ph type="title" orient="vert"/>
          </p:nvPr>
        </p:nvSpPr>
        <p:spPr>
          <a:xfrm>
            <a:off x="8722628" y="365125"/>
            <a:ext cx="2628215"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101402-132A-4CB0-8CBC-F6427700CF40}"/>
              </a:ext>
            </a:extLst>
          </p:cNvPr>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221960-ABB8-45F7-9FC4-157F63AED18D}"/>
              </a:ext>
            </a:extLst>
          </p:cNvPr>
          <p:cNvSpPr>
            <a:spLocks noGrp="1"/>
          </p:cNvSpPr>
          <p:nvPr>
            <p:ph type="dt" sz="half" idx="10"/>
          </p:nvPr>
        </p:nvSpPr>
        <p:spPr/>
        <p:txBody>
          <a:bodyPr/>
          <a:lstStyle/>
          <a:p>
            <a:fld id="{3016A027-9143-4183-876C-8F245754F8E4}" type="datetimeFigureOut">
              <a:rPr lang="vi-VN" smtClean="0"/>
              <a:t>10/03/2025</a:t>
            </a:fld>
            <a:endParaRPr lang="vi-VN"/>
          </a:p>
        </p:txBody>
      </p:sp>
      <p:sp>
        <p:nvSpPr>
          <p:cNvPr id="5" name="Footer Placeholder 4">
            <a:extLst>
              <a:ext uri="{FF2B5EF4-FFF2-40B4-BE49-F238E27FC236}">
                <a16:creationId xmlns:a16="http://schemas.microsoft.com/office/drawing/2014/main" id="{37512D82-847C-4E5F-8F01-30EF9B9496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EF4641-D2A0-4667-A4AC-40A5E8E0132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306092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665229"/>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6282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66981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3603" y="1122363"/>
            <a:ext cx="9141619" cy="2387600"/>
          </a:xfrm>
        </p:spPr>
        <p:txBody>
          <a:bodyPr anchor="b"/>
          <a:lstStyle>
            <a:lvl1pPr algn="ctr">
              <a:defRPr sz="5999">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3603" y="3602037"/>
            <a:ext cx="9141619" cy="1655763"/>
          </a:xfrm>
        </p:spPr>
        <p:txBody>
          <a:bodyPr/>
          <a:lstStyle>
            <a:lvl1pPr marL="0" indent="0" algn="ctr">
              <a:buNone/>
              <a:defRPr sz="2399">
                <a:latin typeface="Arial" panose="020B060402020202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6248028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6321540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634" y="1709740"/>
            <a:ext cx="10512862" cy="2852737"/>
          </a:xfrm>
        </p:spPr>
        <p:txBody>
          <a:bodyPr anchor="b"/>
          <a:lstStyle>
            <a:lvl1pPr>
              <a:defRPr sz="5999">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634" y="4589464"/>
            <a:ext cx="10512862" cy="1500187"/>
          </a:xfrm>
        </p:spPr>
        <p:txBody>
          <a:bodyPr/>
          <a:lstStyle>
            <a:lvl1pPr marL="0" indent="0">
              <a:buNone/>
              <a:defRPr sz="2399">
                <a:solidFill>
                  <a:schemeClr val="tx1">
                    <a:tint val="75000"/>
                  </a:schemeClr>
                </a:solidFill>
                <a:latin typeface="Arial" panose="020B060402020202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2887301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7982" y="1825625"/>
            <a:ext cx="5180251"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0592" y="1825625"/>
            <a:ext cx="5180251"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422945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569" y="365125"/>
            <a:ext cx="10512862"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571" y="1681163"/>
            <a:ext cx="5156443" cy="823912"/>
          </a:xfrm>
        </p:spPr>
        <p:txBody>
          <a:bodyPr anchor="b"/>
          <a:lstStyle>
            <a:lvl1pPr marL="0" indent="0">
              <a:buNone/>
              <a:defRPr sz="2399" b="1">
                <a:latin typeface="Arial" panose="020B0604020202020204" pitchFamily="34" charset="0"/>
                <a:cs typeface="Arial" panose="020B0604020202020204" pitchFamily="34" charset="0"/>
              </a:defRPr>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571" y="2505075"/>
            <a:ext cx="5156443"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0593" y="1681163"/>
            <a:ext cx="5181838" cy="823912"/>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0593" y="2505075"/>
            <a:ext cx="518183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8637844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3475184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5996843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569" y="457200"/>
            <a:ext cx="3931213" cy="1600200"/>
          </a:xfrm>
        </p:spPr>
        <p:txBody>
          <a:bodyPr anchor="b"/>
          <a:lstStyle>
            <a:lvl1pPr>
              <a:defRPr sz="3199">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1838" y="987426"/>
            <a:ext cx="6170593" cy="4873625"/>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569" y="2057401"/>
            <a:ext cx="3931213" cy="3811588"/>
          </a:xfrm>
        </p:spPr>
        <p:txBody>
          <a:bodyPr/>
          <a:lstStyle>
            <a:lvl1pPr marL="0" indent="0">
              <a:buNone/>
              <a:defRPr sz="1600"/>
            </a:lvl1pPr>
            <a:lvl2pPr marL="457086" indent="0">
              <a:buNone/>
              <a:defRPr sz="1400"/>
            </a:lvl2pPr>
            <a:lvl3pPr marL="914171"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7848013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569" y="457200"/>
            <a:ext cx="3931213" cy="1600200"/>
          </a:xfrm>
        </p:spPr>
        <p:txBody>
          <a:bodyPr anchor="b"/>
          <a:lstStyle>
            <a:lvl1pPr>
              <a:defRPr sz="3199">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1838" y="987426"/>
            <a:ext cx="6170593" cy="4873625"/>
          </a:xfrm>
        </p:spPr>
        <p:txBody>
          <a:bodyPr/>
          <a:lstStyle>
            <a:lvl1pPr marL="0" indent="0">
              <a:buNone/>
              <a:defRPr sz="3199"/>
            </a:lvl1pPr>
            <a:lvl2pPr marL="457086" indent="0">
              <a:buNone/>
              <a:defRPr sz="2799"/>
            </a:lvl2pPr>
            <a:lvl3pPr marL="914171" indent="0">
              <a:buNone/>
              <a:defRPr sz="2399"/>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zh-CN" altLang="en-US"/>
          </a:p>
        </p:txBody>
      </p:sp>
      <p:sp>
        <p:nvSpPr>
          <p:cNvPr id="4" name="文本占位符 3"/>
          <p:cNvSpPr>
            <a:spLocks noGrp="1"/>
          </p:cNvSpPr>
          <p:nvPr>
            <p:ph type="body" sz="half" idx="2" hasCustomPrompt="1"/>
          </p:nvPr>
        </p:nvSpPr>
        <p:spPr>
          <a:xfrm>
            <a:off x="839569" y="2057401"/>
            <a:ext cx="3931213" cy="3811588"/>
          </a:xfrm>
        </p:spPr>
        <p:txBody>
          <a:bodyPr/>
          <a:lstStyle>
            <a:lvl1pPr marL="0" indent="0">
              <a:buNone/>
              <a:defRPr sz="1600"/>
            </a:lvl1pPr>
            <a:lvl2pPr marL="457086" indent="0">
              <a:buNone/>
              <a:defRPr sz="1400"/>
            </a:lvl2pPr>
            <a:lvl3pPr marL="914171"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187212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047436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72722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2629" y="365126"/>
            <a:ext cx="2628215" cy="5811839"/>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7982" y="365126"/>
            <a:ext cx="7732286"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9454434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496" y="600200"/>
            <a:ext cx="8488189"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398"/>
            </a:lvl1pPr>
            <a:lvl2pPr lvl="1">
              <a:spcBef>
                <a:spcPts val="0"/>
              </a:spcBef>
              <a:spcAft>
                <a:spcPts val="0"/>
              </a:spcAft>
              <a:buSzPts val="4800"/>
              <a:buNone/>
              <a:defRPr sz="6398"/>
            </a:lvl2pPr>
            <a:lvl3pPr lvl="2">
              <a:spcBef>
                <a:spcPts val="0"/>
              </a:spcBef>
              <a:spcAft>
                <a:spcPts val="0"/>
              </a:spcAft>
              <a:buSzPts val="4800"/>
              <a:buNone/>
              <a:defRPr sz="6398"/>
            </a:lvl3pPr>
            <a:lvl4pPr lvl="3">
              <a:spcBef>
                <a:spcPts val="0"/>
              </a:spcBef>
              <a:spcAft>
                <a:spcPts val="0"/>
              </a:spcAft>
              <a:buSzPts val="4800"/>
              <a:buNone/>
              <a:defRPr sz="6398"/>
            </a:lvl4pPr>
            <a:lvl5pPr lvl="4">
              <a:spcBef>
                <a:spcPts val="0"/>
              </a:spcBef>
              <a:spcAft>
                <a:spcPts val="0"/>
              </a:spcAft>
              <a:buSzPts val="4800"/>
              <a:buNone/>
              <a:defRPr sz="6398"/>
            </a:lvl5pPr>
            <a:lvl6pPr lvl="5">
              <a:spcBef>
                <a:spcPts val="0"/>
              </a:spcBef>
              <a:spcAft>
                <a:spcPts val="0"/>
              </a:spcAft>
              <a:buSzPts val="4800"/>
              <a:buNone/>
              <a:defRPr sz="6398"/>
            </a:lvl6pPr>
            <a:lvl7pPr lvl="6">
              <a:spcBef>
                <a:spcPts val="0"/>
              </a:spcBef>
              <a:spcAft>
                <a:spcPts val="0"/>
              </a:spcAft>
              <a:buSzPts val="4800"/>
              <a:buNone/>
              <a:defRPr sz="6398"/>
            </a:lvl7pPr>
            <a:lvl8pPr lvl="7">
              <a:spcBef>
                <a:spcPts val="0"/>
              </a:spcBef>
              <a:spcAft>
                <a:spcPts val="0"/>
              </a:spcAft>
              <a:buSzPts val="4800"/>
              <a:buNone/>
              <a:defRPr sz="6398"/>
            </a:lvl8pPr>
            <a:lvl9pPr lvl="8">
              <a:spcBef>
                <a:spcPts val="0"/>
              </a:spcBef>
              <a:spcAft>
                <a:spcPts val="0"/>
              </a:spcAft>
              <a:buSzPts val="4800"/>
              <a:buNone/>
              <a:defRPr sz="6398"/>
            </a:lvl9pPr>
          </a:lstStyle>
          <a:p>
            <a:endParaRPr/>
          </a:p>
        </p:txBody>
      </p:sp>
      <p:sp>
        <p:nvSpPr>
          <p:cNvPr id="34" name="Google Shape;34;p8"/>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39941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03664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73096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1"/>
            <a:ext cx="10360501"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2834" y="2906715"/>
            <a:ext cx="10360501" cy="1500187"/>
          </a:xfrm>
        </p:spPr>
        <p:txBody>
          <a:bodyPr anchor="b"/>
          <a:lstStyle>
            <a:lvl1pPr marL="0" indent="0">
              <a:buNone/>
              <a:defRPr sz="2400">
                <a:solidFill>
                  <a:schemeClr val="tx1">
                    <a:tint val="75000"/>
                  </a:schemeClr>
                </a:solidFill>
              </a:defRPr>
            </a:lvl1pPr>
            <a:lvl2pPr marL="550547" indent="0">
              <a:buNone/>
              <a:defRPr sz="2200">
                <a:solidFill>
                  <a:schemeClr val="tx1">
                    <a:tint val="75000"/>
                  </a:schemeClr>
                </a:solidFill>
              </a:defRPr>
            </a:lvl2pPr>
            <a:lvl3pPr marL="1101096" indent="0">
              <a:buNone/>
              <a:defRPr sz="1900">
                <a:solidFill>
                  <a:schemeClr val="tx1">
                    <a:tint val="75000"/>
                  </a:schemeClr>
                </a:solidFill>
              </a:defRPr>
            </a:lvl3pPr>
            <a:lvl4pPr marL="1651643" indent="0">
              <a:buNone/>
              <a:defRPr sz="1700">
                <a:solidFill>
                  <a:schemeClr val="tx1">
                    <a:tint val="75000"/>
                  </a:schemeClr>
                </a:solidFill>
              </a:defRPr>
            </a:lvl4pPr>
            <a:lvl5pPr marL="2202192" indent="0">
              <a:buNone/>
              <a:defRPr sz="1700">
                <a:solidFill>
                  <a:schemeClr val="tx1">
                    <a:tint val="75000"/>
                  </a:schemeClr>
                </a:solidFill>
              </a:defRPr>
            </a:lvl5pPr>
            <a:lvl6pPr marL="2752739" indent="0">
              <a:buNone/>
              <a:defRPr sz="1700">
                <a:solidFill>
                  <a:schemeClr val="tx1">
                    <a:tint val="75000"/>
                  </a:schemeClr>
                </a:solidFill>
              </a:defRPr>
            </a:lvl6pPr>
            <a:lvl7pPr marL="3303286" indent="0">
              <a:buNone/>
              <a:defRPr sz="1700">
                <a:solidFill>
                  <a:schemeClr val="tx1">
                    <a:tint val="75000"/>
                  </a:schemeClr>
                </a:solidFill>
              </a:defRPr>
            </a:lvl7pPr>
            <a:lvl8pPr marL="3853835" indent="0">
              <a:buNone/>
              <a:defRPr sz="1700">
                <a:solidFill>
                  <a:schemeClr val="tx1">
                    <a:tint val="75000"/>
                  </a:schemeClr>
                </a:solidFill>
              </a:defRPr>
            </a:lvl8pPr>
            <a:lvl9pPr marL="4404382"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9"/>
            <a:ext cx="10969943" cy="1143000"/>
          </a:xfrm>
          <a:prstGeom prst="rect">
            <a:avLst/>
          </a:prstGeom>
        </p:spPr>
        <p:txBody>
          <a:bodyPr vert="horz" lIns="110109" tIns="55056" rIns="110109" bIns="55056" rtlCol="0" anchor="ctr">
            <a:normAutofit/>
          </a:bodyPr>
          <a:lstStyle/>
          <a:p>
            <a:r>
              <a:rPr lang="en-US"/>
              <a:t>Click to edit Master title style</a:t>
            </a:r>
          </a:p>
        </p:txBody>
      </p:sp>
      <p:sp>
        <p:nvSpPr>
          <p:cNvPr id="3" name="Text Placeholder 2"/>
          <p:cNvSpPr>
            <a:spLocks noGrp="1"/>
          </p:cNvSpPr>
          <p:nvPr>
            <p:ph type="body" idx="1"/>
          </p:nvPr>
        </p:nvSpPr>
        <p:spPr>
          <a:xfrm>
            <a:off x="609442" y="1600202"/>
            <a:ext cx="10969943" cy="4525962"/>
          </a:xfrm>
          <a:prstGeom prst="rect">
            <a:avLst/>
          </a:prstGeom>
        </p:spPr>
        <p:txBody>
          <a:bodyPr vert="horz" lIns="110109" tIns="55056" rIns="110109" bIns="550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3"/>
            <a:ext cx="2844059" cy="365125"/>
          </a:xfrm>
          <a:prstGeom prst="rect">
            <a:avLst/>
          </a:prstGeom>
        </p:spPr>
        <p:txBody>
          <a:bodyPr vert="horz" lIns="110109" tIns="55056" rIns="110109" bIns="55056" rtlCol="0" anchor="ctr"/>
          <a:lstStyle>
            <a:lvl1pPr algn="l">
              <a:defRPr sz="1400">
                <a:solidFill>
                  <a:schemeClr val="tx1">
                    <a:tint val="75000"/>
                  </a:schemeClr>
                </a:solidFill>
              </a:defRPr>
            </a:lvl1pPr>
          </a:lstStyle>
          <a:p>
            <a:fld id="{4CEF851F-4C9B-4ED8-A706-7687066F5A2C}" type="datetimeFigureOut">
              <a:rPr lang="en-US" smtClean="0"/>
              <a:t>3/10/2025</a:t>
            </a:fld>
            <a:endParaRPr lang="en-US"/>
          </a:p>
        </p:txBody>
      </p:sp>
      <p:sp>
        <p:nvSpPr>
          <p:cNvPr id="5" name="Footer Placeholder 4"/>
          <p:cNvSpPr>
            <a:spLocks noGrp="1"/>
          </p:cNvSpPr>
          <p:nvPr>
            <p:ph type="ftr" sz="quarter" idx="3"/>
          </p:nvPr>
        </p:nvSpPr>
        <p:spPr>
          <a:xfrm>
            <a:off x="4164516" y="6356353"/>
            <a:ext cx="3859795" cy="365125"/>
          </a:xfrm>
          <a:prstGeom prst="rect">
            <a:avLst/>
          </a:prstGeom>
        </p:spPr>
        <p:txBody>
          <a:bodyPr vert="horz" lIns="110109" tIns="55056" rIns="110109" bIns="55056"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110109" tIns="55056" rIns="110109" bIns="55056" rtlCol="0" anchor="ctr"/>
          <a:lstStyle>
            <a:lvl1pPr algn="r">
              <a:defRPr sz="14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10" r:id="rId3"/>
    <p:sldLayoutId id="2147483707" r:id="rId4"/>
    <p:sldLayoutId id="2147483706" r:id="rId5"/>
    <p:sldLayoutId id="2147483704" r:id="rId6"/>
    <p:sldLayoutId id="2147483702" r:id="rId7"/>
    <p:sldLayoutId id="2147483651" r:id="rId8"/>
    <p:sldLayoutId id="2147483652" r:id="rId9"/>
    <p:sldLayoutId id="2147483653" r:id="rId10"/>
    <p:sldLayoutId id="2147483654" r:id="rId11"/>
    <p:sldLayoutId id="2147483708" r:id="rId12"/>
    <p:sldLayoutId id="2147483705" r:id="rId13"/>
    <p:sldLayoutId id="2147483655" r:id="rId14"/>
    <p:sldLayoutId id="2147483656" r:id="rId15"/>
    <p:sldLayoutId id="2147483657" r:id="rId16"/>
    <p:sldLayoutId id="2147483658" r:id="rId17"/>
    <p:sldLayoutId id="2147483659" r:id="rId18"/>
    <p:sldLayoutId id="2147483660" r:id="rId19"/>
    <p:sldLayoutId id="2147483716" r:id="rId20"/>
    <p:sldLayoutId id="2147483715" r:id="rId21"/>
    <p:sldLayoutId id="2147483714" r:id="rId22"/>
    <p:sldLayoutId id="2147483713" r:id="rId23"/>
    <p:sldLayoutId id="2147483712" r:id="rId24"/>
    <p:sldLayoutId id="2147483711" r:id="rId25"/>
    <p:sldLayoutId id="2147483703" r:id="rId26"/>
  </p:sldLayoutIdLst>
  <p:txStyles>
    <p:titleStyle>
      <a:lvl1pPr algn="ctr" defTabSz="1101096" rtl="0" eaLnBrk="1" latinLnBrk="0" hangingPunct="1">
        <a:spcBef>
          <a:spcPct val="0"/>
        </a:spcBef>
        <a:buNone/>
        <a:defRPr sz="5300" kern="1200">
          <a:solidFill>
            <a:schemeClr val="tx1"/>
          </a:solidFill>
          <a:latin typeface="+mj-lt"/>
          <a:ea typeface="+mj-ea"/>
          <a:cs typeface="+mj-cs"/>
        </a:defRPr>
      </a:lvl1pPr>
    </p:titleStyle>
    <p:bodyStyle>
      <a:lvl1pPr marL="412910" indent="-412910" algn="l" defTabSz="1101096"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94640" indent="-344093" algn="l" defTabSz="1101096"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76369" indent="-275275" algn="l" defTabSz="110109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26917"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77465"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28013"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78560"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29108"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79656"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D9D997-E83A-4B89-8AA7-643B4EDA64AE}"/>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51EBF9-C76E-44FC-8DD3-E56F7351D3C9}"/>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F2C121-5EEA-4177-9309-936CB91BEF4C}"/>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6A027-9143-4183-876C-8F245754F8E4}" type="datetimeFigureOut">
              <a:rPr lang="vi-VN" smtClean="0"/>
              <a:t>10/03/2025</a:t>
            </a:fld>
            <a:endParaRPr lang="vi-VN"/>
          </a:p>
        </p:txBody>
      </p:sp>
      <p:sp>
        <p:nvSpPr>
          <p:cNvPr id="5" name="Footer Placeholder 4">
            <a:extLst>
              <a:ext uri="{FF2B5EF4-FFF2-40B4-BE49-F238E27FC236}">
                <a16:creationId xmlns:a16="http://schemas.microsoft.com/office/drawing/2014/main" id="{B536E04F-92A3-494E-9937-DDCB7A6017C1}"/>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DA5ADF9-08ED-427E-B629-E892E9E87088}"/>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0008C-E91C-48F4-94D9-126E2AF1717B}" type="slidenum">
              <a:rPr lang="vi-VN" smtClean="0"/>
              <a:t>‹#›</a:t>
            </a:fld>
            <a:endParaRPr lang="vi-VN"/>
          </a:p>
        </p:txBody>
      </p:sp>
    </p:spTree>
    <p:extLst>
      <p:ext uri="{BB962C8B-B14F-4D97-AF65-F5344CB8AC3E}">
        <p14:creationId xmlns:p14="http://schemas.microsoft.com/office/powerpoint/2010/main" val="36697394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709"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vi-V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7982" y="365125"/>
            <a:ext cx="10512862"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7982" y="1825625"/>
            <a:ext cx="10512862"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2025/3/10</a:t>
            </a:fld>
            <a:endParaRPr lang="zh-CN" altLang="en-US"/>
          </a:p>
        </p:txBody>
      </p:sp>
      <p:sp>
        <p:nvSpPr>
          <p:cNvPr id="5" name="页脚占位符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88825"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21943169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p:txStyles>
    <p:titleStyle>
      <a:lvl1pPr algn="l" defTabSz="91417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8"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5.jpe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1.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553" b="7440"/>
          <a:stretch>
            <a:fillRect/>
          </a:stretch>
        </p:blipFill>
        <p:spPr>
          <a:xfrm>
            <a:off x="-10297" y="76200"/>
            <a:ext cx="12188825" cy="6856215"/>
          </a:xfrm>
          <a:prstGeom prst="rect">
            <a:avLst/>
          </a:prstGeom>
        </p:spPr>
      </p:pic>
      <p:sp>
        <p:nvSpPr>
          <p:cNvPr id="6" name="矩形 5"/>
          <p:cNvSpPr/>
          <p:nvPr/>
        </p:nvSpPr>
        <p:spPr>
          <a:xfrm>
            <a:off x="3821196" y="2176598"/>
            <a:ext cx="4790208" cy="7861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99"/>
          </a:p>
        </p:txBody>
      </p:sp>
      <p:sp>
        <p:nvSpPr>
          <p:cNvPr id="14" name="文本框 13"/>
          <p:cNvSpPr txBox="1"/>
          <p:nvPr/>
        </p:nvSpPr>
        <p:spPr>
          <a:xfrm>
            <a:off x="3275012" y="1447800"/>
            <a:ext cx="4550990" cy="830997"/>
          </a:xfrm>
          <a:prstGeom prst="rect">
            <a:avLst/>
          </a:prstGeom>
          <a:noFill/>
        </p:spPr>
        <p:txBody>
          <a:bodyPr wrap="square" rtlCol="0">
            <a:spAutoFit/>
          </a:bodyPr>
          <a:lstStyle/>
          <a:p>
            <a:pPr algn="dist"/>
            <a:r>
              <a:rPr lang="en-US" altLang="zh-CN" sz="4800" b="1" dirty="0">
                <a:solidFill>
                  <a:srgbClr val="FF0000"/>
                </a:solidFill>
                <a:latin typeface="Windsor" panose="00000400000000000000" pitchFamily="2" charset="0"/>
                <a:ea typeface="Windsor" panose="00000400000000000000" pitchFamily="2" charset="0"/>
                <a:cs typeface="Windsor" panose="00000400000000000000" pitchFamily="2" charset="0"/>
              </a:rPr>
              <a:t>KHỞI ĐỘNG</a:t>
            </a:r>
            <a:endParaRPr lang="zh-CN" altLang="en-US" sz="4800" b="1" dirty="0">
              <a:solidFill>
                <a:srgbClr val="FF0000"/>
              </a:solidFill>
              <a:latin typeface="Windsor" panose="00000400000000000000" pitchFamily="2" charset="0"/>
              <a:ea typeface="Windsor" panose="00000400000000000000" pitchFamily="2" charset="0"/>
              <a:cs typeface="Windsor"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250" advTm="0">
        <p:fad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7"/>
          <p:cNvSpPr txBox="1"/>
          <p:nvPr/>
        </p:nvSpPr>
        <p:spPr>
          <a:xfrm>
            <a:off x="622811" y="1282069"/>
            <a:ext cx="9900018" cy="726841"/>
          </a:xfrm>
          <a:prstGeom prst="rect">
            <a:avLst/>
          </a:prstGeom>
          <a:noFill/>
        </p:spPr>
        <p:txBody>
          <a:bodyPr wrap="square" lIns="110213" tIns="55106" rIns="110213" bIns="55106" rtlCol="0">
            <a:spAutoFit/>
          </a:bodyPr>
          <a:lstStyle/>
          <a:p>
            <a:r>
              <a:rPr lang="en-US" altLang="zh-CN" sz="4000" b="1" dirty="0" err="1">
                <a:solidFill>
                  <a:schemeClr val="tx2"/>
                </a:solidFill>
                <a:latin typeface="Times New Roman" panose="02020603050405020304" pitchFamily="18" charset="0"/>
                <a:cs typeface="Times New Roman" panose="02020603050405020304" pitchFamily="18" charset="0"/>
              </a:rPr>
              <a:t>mảnh</a:t>
            </a:r>
            <a:r>
              <a:rPr lang="en-US" altLang="zh-CN" sz="4000" b="1" dirty="0">
                <a:solidFill>
                  <a:schemeClr val="tx2"/>
                </a:solidFill>
                <a:latin typeface="Times New Roman" panose="02020603050405020304" pitchFamily="18" charset="0"/>
                <a:cs typeface="Times New Roman" panose="02020603050405020304" pitchFamily="18" charset="0"/>
              </a:rPr>
              <a:t> </a:t>
            </a:r>
            <a:r>
              <a:rPr lang="en-US" altLang="zh-CN" sz="4000" b="1" dirty="0" err="1">
                <a:solidFill>
                  <a:schemeClr val="tx2"/>
                </a:solidFill>
                <a:latin typeface="Times New Roman" panose="02020603050405020304" pitchFamily="18" charset="0"/>
                <a:cs typeface="Times New Roman" panose="02020603050405020304" pitchFamily="18" charset="0"/>
              </a:rPr>
              <a:t>khảnh</a:t>
            </a:r>
            <a:r>
              <a:rPr lang="en-US" altLang="zh-CN" sz="4000" b="1"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cao</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gầy</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nhỏ</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trông</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có</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vẻ</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yếu</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ớt</a:t>
            </a:r>
            <a:r>
              <a:rPr lang="en-US" sz="4000" dirty="0">
                <a:solidFill>
                  <a:schemeClr val="tx2"/>
                </a:solidFill>
                <a:latin typeface="Times New Roman" panose="02020603050405020304" pitchFamily="18" charset="0"/>
                <a:cs typeface="Times New Roman" panose="02020603050405020304" pitchFamily="18" charset="0"/>
              </a:rPr>
              <a:t>.</a:t>
            </a:r>
            <a:endParaRPr lang="zh-CN" altLang="en-US" sz="4000" b="1" dirty="0">
              <a:solidFill>
                <a:schemeClr val="tx2"/>
              </a:solidFill>
              <a:latin typeface="Times New Roman" panose="02020603050405020304" pitchFamily="18" charset="0"/>
              <a:cs typeface="Times New Roman" panose="02020603050405020304" pitchFamily="18" charset="0"/>
            </a:endParaRPr>
          </a:p>
        </p:txBody>
      </p:sp>
      <p:pic>
        <p:nvPicPr>
          <p:cNvPr id="17" name="图片 19">
            <a:extLst>
              <a:ext uri="{FF2B5EF4-FFF2-40B4-BE49-F238E27FC236}">
                <a16:creationId xmlns:a16="http://schemas.microsoft.com/office/drawing/2014/main" id="{495710A2-FA0C-42DD-AB1D-4C00781452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Cloud 17">
            <a:extLst>
              <a:ext uri="{FF2B5EF4-FFF2-40B4-BE49-F238E27FC236}">
                <a16:creationId xmlns:a16="http://schemas.microsoft.com/office/drawing/2014/main" id="{5DE727E0-F626-4508-930A-55F3ADB6E09A}"/>
              </a:ext>
            </a:extLst>
          </p:cNvPr>
          <p:cNvSpPr/>
          <p:nvPr/>
        </p:nvSpPr>
        <p:spPr>
          <a:xfrm>
            <a:off x="138561" y="374811"/>
            <a:ext cx="2971800" cy="845185"/>
          </a:xfrm>
          <a:prstGeom prst="cloud">
            <a:avLst/>
          </a:prstGeom>
          <a:solidFill>
            <a:srgbClr val="4472C4"/>
          </a:solidFill>
          <a:ln w="12700" cap="flat" cmpd="sng" algn="ctr">
            <a:solidFill>
              <a:srgbClr val="4472C4">
                <a:shade val="50000"/>
              </a:srgbClr>
            </a:solidFill>
            <a:prstDash val="solid"/>
            <a:miter lim="800000"/>
          </a:ln>
          <a:effectLst/>
        </p:spPr>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Giải</a:t>
            </a:r>
            <a:r>
              <a:rPr lang="en-US" sz="2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nghĩa</a:t>
            </a:r>
            <a:r>
              <a:rPr lang="en-US" sz="2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endParaRPr kumimoji="0" lang="en-US" sz="2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a:extLst>
              <a:ext uri="{FF2B5EF4-FFF2-40B4-BE49-F238E27FC236}">
                <a16:creationId xmlns:a16="http://schemas.microsoft.com/office/drawing/2014/main" id="{50FB01EC-DF23-4DF0-BEB6-A8DC131EEC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262" y="2362200"/>
            <a:ext cx="10239375" cy="3495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1E0299-507A-4041-91A2-74D0BFCF43A4}"/>
              </a:ext>
            </a:extLst>
          </p:cNvPr>
          <p:cNvSpPr txBox="1"/>
          <p:nvPr/>
        </p:nvSpPr>
        <p:spPr>
          <a:xfrm>
            <a:off x="3884612" y="374811"/>
            <a:ext cx="55626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CN - N2</a:t>
            </a:r>
          </a:p>
        </p:txBody>
      </p:sp>
    </p:spTree>
    <p:extLst>
      <p:ext uri="{BB962C8B-B14F-4D97-AF65-F5344CB8AC3E}">
        <p14:creationId xmlns:p14="http://schemas.microsoft.com/office/powerpoint/2010/main" val="364838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74613" y="76199"/>
            <a:ext cx="12039600" cy="6705601"/>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835880" y="809065"/>
            <a:ext cx="8441441" cy="5431976"/>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944" y="4344524"/>
            <a:ext cx="1604357" cy="1558649"/>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630827" y="1528085"/>
            <a:ext cx="7397669" cy="2311389"/>
            <a:chOff x="4809284" y="3068424"/>
            <a:chExt cx="6861958" cy="2311991"/>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4809284" y="4056951"/>
              <a:ext cx="6861958" cy="1323464"/>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7998" b="1" i="0" u="none" strike="noStrike" kern="1200" cap="none" spc="0" normalizeH="0" baseline="0" noProof="0" dirty="0" err="1">
                  <a:ln w="1270">
                    <a:solidFill>
                      <a:srgbClr val="7C3C21"/>
                    </a:solidFill>
                  </a:ln>
                  <a:solidFill>
                    <a:srgbClr val="FF0000"/>
                  </a:solidFill>
                  <a:effectLst>
                    <a:outerShdw blurRad="50800" dist="38100" dir="5400000" algn="t" rotWithShape="0">
                      <a:prstClr val="black">
                        <a:alpha val="12000"/>
                      </a:prst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Trả</a:t>
              </a:r>
              <a:r>
                <a:rPr kumimoji="0" lang="en-US" altLang="zh-CN" sz="7998"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7998" b="1" i="0" u="none" strike="noStrike" kern="1200" cap="none" spc="0" normalizeH="0" baseline="0" noProof="0" dirty="0" err="1">
                  <a:ln w="1270">
                    <a:solidFill>
                      <a:srgbClr val="7C3C21"/>
                    </a:solidFill>
                  </a:ln>
                  <a:solidFill>
                    <a:srgbClr val="FF0000"/>
                  </a:solidFill>
                  <a:effectLst>
                    <a:outerShdw blurRad="50800" dist="38100" dir="5400000" algn="t" rotWithShape="0">
                      <a:prstClr val="black">
                        <a:alpha val="12000"/>
                      </a:prst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lời</a:t>
              </a:r>
              <a:r>
                <a:rPr kumimoji="0" lang="en-US" altLang="zh-CN" sz="7998"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7998" b="1" i="0" u="none" strike="noStrike" kern="1200" cap="none" spc="0" normalizeH="0" baseline="0" noProof="0" dirty="0" err="1">
                  <a:ln w="1270">
                    <a:solidFill>
                      <a:srgbClr val="7C3C21"/>
                    </a:solidFill>
                  </a:ln>
                  <a:solidFill>
                    <a:srgbClr val="FF0000"/>
                  </a:solidFill>
                  <a:effectLst>
                    <a:outerShdw blurRad="50800" dist="38100" dir="5400000" algn="t" rotWithShape="0">
                      <a:prstClr val="black">
                        <a:alpha val="12000"/>
                      </a:prst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câu</a:t>
              </a:r>
              <a:r>
                <a:rPr kumimoji="0" lang="en-US" altLang="zh-CN" sz="7998"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7998" b="1" i="0" u="none" strike="noStrike" kern="1200" cap="none" spc="0" normalizeH="0" baseline="0" noProof="0" dirty="0" err="1">
                  <a:ln w="1270">
                    <a:solidFill>
                      <a:srgbClr val="7C3C21"/>
                    </a:solidFill>
                  </a:ln>
                  <a:solidFill>
                    <a:srgbClr val="FF0000"/>
                  </a:solidFill>
                  <a:effectLst>
                    <a:outerShdw blurRad="50800" dist="38100" dir="5400000" algn="t" rotWithShape="0">
                      <a:prstClr val="black">
                        <a:alpha val="12000"/>
                      </a:prst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hỏi</a:t>
              </a:r>
              <a:endParaRPr kumimoji="0" lang="zh-CN" altLang="en-US" sz="7198"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68424"/>
              <a:ext cx="937380" cy="1862048"/>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11497"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55534" y="-143532"/>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436394"/>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BD89A1-411A-4AFA-BBCD-5B3EFE68BD7E}"/>
              </a:ext>
            </a:extLst>
          </p:cNvPr>
          <p:cNvSpPr>
            <a:spLocks noGrp="1"/>
          </p:cNvSpPr>
          <p:nvPr>
            <p:ph idx="1"/>
          </p:nvPr>
        </p:nvSpPr>
        <p:spPr>
          <a:xfrm>
            <a:off x="74612" y="228600"/>
            <a:ext cx="11963400" cy="5715000"/>
          </a:xfrm>
        </p:spPr>
        <p:txBody>
          <a:bodyPr>
            <a:noAutofit/>
          </a:bodyPr>
          <a:lstStyle/>
          <a:p>
            <a:pPr marL="0" indent="0">
              <a:buNone/>
            </a:pPr>
            <a:r>
              <a:rPr lang="en-US" sz="3600"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Đóng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1)</a:t>
            </a:r>
          </a:p>
          <a:p>
            <a:pPr marL="0" indent="0">
              <a:buNone/>
            </a:pPr>
            <a:r>
              <a:rPr lang="en-US" sz="3600" dirty="0">
                <a:latin typeface="Times New Roman" panose="02020603050405020304" pitchFamily="18" charset="0"/>
                <a:cs typeface="Times New Roman" panose="02020603050405020304" pitchFamily="18" charset="0"/>
              </a:rPr>
              <a:t>M: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 -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đặt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dừa</a:t>
            </a:r>
            <a:r>
              <a:rPr lang="en-US" sz="3600" dirty="0">
                <a:latin typeface="Times New Roman" panose="02020603050405020304" pitchFamily="18" charset="0"/>
                <a:cs typeface="Times New Roman" panose="02020603050405020304" pitchFamily="18" charset="0"/>
              </a:rPr>
              <a:t>.</a:t>
            </a:r>
          </a:p>
          <a:p>
            <a:pPr marL="0" indent="0">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dừa</a:t>
            </a:r>
            <a:r>
              <a:rPr lang="en-US" sz="3600" dirty="0">
                <a:latin typeface="Times New Roman" panose="02020603050405020304" pitchFamily="18" charset="0"/>
                <a:cs typeface="Times New Roman" panose="02020603050405020304" pitchFamily="18" charset="0"/>
              </a:rPr>
              <a:t>: - Con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ơ</a:t>
            </a:r>
            <a:r>
              <a:rPr lang="en-US" sz="3600" dirty="0">
                <a:latin typeface="Times New Roman" panose="02020603050405020304" pitchFamily="18" charset="0"/>
                <a:cs typeface="Times New Roman" panose="02020603050405020304" pitchFamily="18" charset="0"/>
              </a:rPr>
              <a:t>n ạ!</a:t>
            </a:r>
          </a:p>
          <a:p>
            <a:pPr marL="0" indent="0">
              <a:buNone/>
            </a:pPr>
            <a:r>
              <a:rPr lang="en-US" sz="3600" dirty="0">
                <a:solidFill>
                  <a:srgbClr val="00B050"/>
                </a:solidFill>
                <a:latin typeface="Times New Roman" panose="02020603050405020304" pitchFamily="18" charset="0"/>
                <a:cs typeface="Times New Roman" panose="02020603050405020304" pitchFamily="18" charset="0"/>
              </a:rPr>
              <a:t>2. </a:t>
            </a:r>
            <a:r>
              <a:rPr lang="en-US" sz="3600" dirty="0" err="1">
                <a:solidFill>
                  <a:srgbClr val="00B050"/>
                </a:solidFill>
                <a:latin typeface="Times New Roman" panose="02020603050405020304" pitchFamily="18" charset="0"/>
                <a:cs typeface="Times New Roman" panose="02020603050405020304" pitchFamily="18" charset="0"/>
              </a:rPr>
              <a:t>Để</a:t>
            </a:r>
            <a:r>
              <a:rPr lang="en-US" sz="3600" dirty="0">
                <a:solidFill>
                  <a:srgbClr val="00B050"/>
                </a:solidFill>
                <a:latin typeface="Times New Roman" panose="02020603050405020304" pitchFamily="18" charset="0"/>
                <a:cs typeface="Times New Roman" panose="02020603050405020304" pitchFamily="18" charset="0"/>
              </a:rPr>
              <a:t> đ</a:t>
            </a:r>
            <a:r>
              <a:rPr lang="vi-VN" sz="3600" dirty="0">
                <a:solidFill>
                  <a:srgbClr val="00B050"/>
                </a:solidFill>
                <a:latin typeface="Times New Roman" panose="02020603050405020304" pitchFamily="18" charset="0"/>
                <a:cs typeface="Times New Roman" panose="02020603050405020304" pitchFamily="18" charset="0"/>
              </a:rPr>
              <a:t>ư</a:t>
            </a:r>
            <a:r>
              <a:rPr lang="en-US" sz="3600" dirty="0" err="1">
                <a:solidFill>
                  <a:srgbClr val="00B050"/>
                </a:solidFill>
                <a:latin typeface="Times New Roman" panose="02020603050405020304" pitchFamily="18" charset="0"/>
                <a:cs typeface="Times New Roman" panose="02020603050405020304" pitchFamily="18" charset="0"/>
              </a:rPr>
              <a:t>ợc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trời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đặt</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tên</a:t>
            </a:r>
            <a:r>
              <a:rPr lang="en-US" sz="3600" dirty="0">
                <a:solidFill>
                  <a:srgbClr val="00B050"/>
                </a:solidFill>
                <a:latin typeface="Times New Roman" panose="02020603050405020304" pitchFamily="18" charset="0"/>
                <a:cs typeface="Times New Roman" panose="02020603050405020304" pitchFamily="18" charset="0"/>
              </a:rPr>
              <a:t> , </a:t>
            </a:r>
            <a:r>
              <a:rPr lang="en-US" sz="3600" dirty="0" err="1">
                <a:solidFill>
                  <a:srgbClr val="00B050"/>
                </a:solidFill>
                <a:latin typeface="Times New Roman" panose="02020603050405020304" pitchFamily="18" charset="0"/>
                <a:cs typeface="Times New Roman" panose="02020603050405020304" pitchFamily="18" charset="0"/>
              </a:rPr>
              <a:t>cái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cây</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dáng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mảnh</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khảnh</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lá</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nhỏ</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xíu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đã</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giới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thiệu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về</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mình</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a:t>
            </a:r>
            <a:r>
              <a:rPr lang="vi-VN" sz="3600" dirty="0">
                <a:solidFill>
                  <a:srgbClr val="00B050"/>
                </a:solidFill>
                <a:latin typeface="Times New Roman" panose="02020603050405020304" pitchFamily="18" charset="0"/>
                <a:cs typeface="Times New Roman" panose="02020603050405020304" pitchFamily="18" charset="0"/>
              </a:rPr>
              <a:t>ư</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thế</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nào</a:t>
            </a:r>
            <a:r>
              <a:rPr lang="en-US" sz="3600" dirty="0">
                <a:solidFill>
                  <a:srgbClr val="00B050"/>
                </a:solidFill>
                <a:latin typeface="Times New Roman" panose="02020603050405020304" pitchFamily="18" charset="0"/>
                <a:cs typeface="Times New Roman" panose="02020603050405020304" pitchFamily="18" charset="0"/>
              </a:rPr>
              <a:t>? (  </a:t>
            </a:r>
            <a:r>
              <a:rPr lang="en-US" sz="3600" dirty="0" err="1">
                <a:solidFill>
                  <a:srgbClr val="00B050"/>
                </a:solidFill>
                <a:latin typeface="Times New Roman" panose="02020603050405020304" pitchFamily="18" charset="0"/>
                <a:cs typeface="Times New Roman" panose="02020603050405020304" pitchFamily="18" charset="0"/>
              </a:rPr>
              <a:t>Đọc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đoạn</a:t>
            </a:r>
            <a:r>
              <a:rPr lang="en-US" sz="3600" dirty="0">
                <a:solidFill>
                  <a:srgbClr val="00B050"/>
                </a:solidFill>
                <a:latin typeface="Times New Roman" panose="02020603050405020304" pitchFamily="18" charset="0"/>
                <a:cs typeface="Times New Roman" panose="02020603050405020304" pitchFamily="18" charset="0"/>
              </a:rPr>
              <a:t> 2)</a:t>
            </a:r>
          </a:p>
          <a:p>
            <a:pPr marL="0" indent="0">
              <a:buNone/>
            </a:pPr>
            <a:r>
              <a:rPr lang="en-US" sz="3600" dirty="0">
                <a:latin typeface="Times New Roman" panose="02020603050405020304" pitchFamily="18" charset="0"/>
                <a:cs typeface="Times New Roman" panose="02020603050405020304" pitchFamily="18" charset="0"/>
              </a:rPr>
              <a:t>3.Vì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a:t>
            </a:r>
          </a:p>
          <a:p>
            <a:pPr marL="0" indent="0">
              <a:buNone/>
            </a:pPr>
            <a:r>
              <a:rPr lang="en-US" sz="3600" dirty="0">
                <a:solidFill>
                  <a:srgbClr val="BF27CB"/>
                </a:solidFill>
                <a:latin typeface="Times New Roman" panose="02020603050405020304" pitchFamily="18" charset="0"/>
                <a:cs typeface="Times New Roman" panose="02020603050405020304" pitchFamily="18" charset="0"/>
              </a:rPr>
              <a:t>4.Theo </a:t>
            </a:r>
            <a:r>
              <a:rPr lang="en-US" sz="3600" dirty="0" err="1">
                <a:solidFill>
                  <a:srgbClr val="BF27CB"/>
                </a:solidFill>
                <a:latin typeface="Times New Roman" panose="02020603050405020304" pitchFamily="18" charset="0"/>
                <a:cs typeface="Times New Roman" panose="02020603050405020304" pitchFamily="18" charset="0"/>
              </a:rPr>
              <a:t>em</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bạn</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bè</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của</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cây</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nhỏ</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sẽ</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nói</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gì</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khi</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nó</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khoe</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tên</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mình</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là</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cây</a:t>
            </a:r>
            <a:r>
              <a:rPr lang="en-US" sz="3600" dirty="0">
                <a:solidFill>
                  <a:srgbClr val="BF27CB"/>
                </a:solidFill>
                <a:latin typeface="Times New Roman" panose="02020603050405020304" pitchFamily="18" charset="0"/>
                <a:cs typeface="Times New Roman" panose="02020603050405020304" pitchFamily="18" charset="0"/>
              </a:rPr>
              <a:t> “ </a:t>
            </a:r>
            <a:r>
              <a:rPr lang="en-US" sz="3600" dirty="0" err="1">
                <a:solidFill>
                  <a:srgbClr val="BF27CB"/>
                </a:solidFill>
                <a:latin typeface="Times New Roman" panose="02020603050405020304" pitchFamily="18" charset="0"/>
                <a:cs typeface="Times New Roman" panose="02020603050405020304" pitchFamily="18" charset="0"/>
              </a:rPr>
              <a:t>thì</a:t>
            </a:r>
            <a:r>
              <a:rPr lang="en-US" sz="3600" dirty="0">
                <a:solidFill>
                  <a:srgbClr val="BF27CB"/>
                </a:solidFill>
                <a:latin typeface="Times New Roman" panose="02020603050405020304" pitchFamily="18" charset="0"/>
                <a:cs typeface="Times New Roman" panose="02020603050405020304" pitchFamily="18" charset="0"/>
              </a:rPr>
              <a:t> </a:t>
            </a:r>
            <a:r>
              <a:rPr lang="en-US" sz="3600" dirty="0" err="1">
                <a:solidFill>
                  <a:srgbClr val="BF27CB"/>
                </a:solidFill>
                <a:latin typeface="Times New Roman" panose="02020603050405020304" pitchFamily="18" charset="0"/>
                <a:cs typeface="Times New Roman" panose="02020603050405020304" pitchFamily="18" charset="0"/>
              </a:rPr>
              <a:t>là</a:t>
            </a:r>
            <a:r>
              <a:rPr lang="en-US" sz="3600" dirty="0">
                <a:solidFill>
                  <a:srgbClr val="BF27C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2925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22312" y="685800"/>
            <a:ext cx="10744200" cy="381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r>
              <a:rPr lang="vi-VN" sz="4000" b="1" dirty="0">
                <a:solidFill>
                  <a:schemeClr val="tx1"/>
                </a:solidFill>
                <a:latin typeface="+mj-lt"/>
              </a:rPr>
              <a:t>Câu 1: Đóng vai trời và cây cối, diễn lại cảnh trời đặt tên cho các loài cây.</a:t>
            </a:r>
            <a:endParaRPr lang="vi-VN" sz="4000" dirty="0">
              <a:solidFill>
                <a:schemeClr val="tx1"/>
              </a:solidFill>
              <a:latin typeface="+mj-lt"/>
            </a:endParaRPr>
          </a:p>
          <a:p>
            <a:r>
              <a:rPr lang="vi-VN" sz="4000" b="1" dirty="0">
                <a:solidFill>
                  <a:srgbClr val="FF0000"/>
                </a:solidFill>
                <a:latin typeface="+mj-lt"/>
              </a:rPr>
              <a:t>M:</a:t>
            </a:r>
            <a:endParaRPr lang="vi-VN" sz="4000" dirty="0">
              <a:solidFill>
                <a:srgbClr val="FF0000"/>
              </a:solidFill>
              <a:latin typeface="+mj-lt"/>
            </a:endParaRPr>
          </a:p>
          <a:p>
            <a:r>
              <a:rPr lang="vi-VN" sz="4000" dirty="0">
                <a:solidFill>
                  <a:schemeClr val="tx1"/>
                </a:solidFill>
                <a:latin typeface="+mj-lt"/>
              </a:rPr>
              <a:t>Trời: </a:t>
            </a:r>
            <a:r>
              <a:rPr lang="en-US" sz="4000" dirty="0">
                <a:solidFill>
                  <a:schemeClr val="tx1"/>
                </a:solidFill>
                <a:latin typeface="+mj-lt"/>
              </a:rPr>
              <a:t>       </a:t>
            </a:r>
            <a:r>
              <a:rPr lang="vi-VN" sz="4000" dirty="0">
                <a:solidFill>
                  <a:schemeClr val="tx1"/>
                </a:solidFill>
                <a:latin typeface="+mj-lt"/>
              </a:rPr>
              <a:t>- Chủ thì ta đặt tên cho là cây dừa.</a:t>
            </a:r>
          </a:p>
          <a:p>
            <a:r>
              <a:rPr lang="vi-VN" sz="4000" dirty="0">
                <a:solidFill>
                  <a:schemeClr val="tx1"/>
                </a:solidFill>
                <a:latin typeface="+mj-lt"/>
              </a:rPr>
              <a:t>Cây dừa: - Con cảm ơn ạ</a:t>
            </a:r>
            <a:r>
              <a:rPr lang="en-US" sz="4000" dirty="0">
                <a:solidFill>
                  <a:schemeClr val="tx1"/>
                </a:solidFill>
              </a:rPr>
              <a:t>!</a:t>
            </a:r>
            <a:endParaRPr kumimoji="0" lang="en-US" sz="4000" b="0" i="0" u="none" strike="noStrike" kern="1200" cap="none" spc="0" normalizeH="0" baseline="0" noProof="0" dirty="0">
              <a:ln>
                <a:noFill/>
              </a:ln>
              <a:solidFill>
                <a:schemeClr val="tx1"/>
              </a:solidFill>
              <a:effectLst/>
              <a:uLnTx/>
              <a:uFillTx/>
              <a:latin typeface="Calibri"/>
            </a:endParaRPr>
          </a:p>
        </p:txBody>
      </p:sp>
    </p:spTree>
    <p:extLst>
      <p:ext uri="{BB962C8B-B14F-4D97-AF65-F5344CB8AC3E}">
        <p14:creationId xmlns:p14="http://schemas.microsoft.com/office/powerpoint/2010/main" val="136407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724" y="355060"/>
            <a:ext cx="10528687" cy="14737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68F10D3-63EE-451A-B78E-736D71912E88}"/>
              </a:ext>
            </a:extLst>
          </p:cNvPr>
          <p:cNvSpPr txBox="1"/>
          <p:nvPr/>
        </p:nvSpPr>
        <p:spPr>
          <a:xfrm>
            <a:off x="379412" y="2362200"/>
            <a:ext cx="11125200" cy="3323987"/>
          </a:xfrm>
          <a:prstGeom prst="rect">
            <a:avLst/>
          </a:prstGeom>
          <a:noFill/>
        </p:spPr>
        <p:txBody>
          <a:bodyPr wrap="square">
            <a:spAutoFit/>
          </a:bodyPr>
          <a:lstStyle/>
          <a:p>
            <a:r>
              <a:rPr lang="en-US" sz="4000" dirty="0">
                <a:solidFill>
                  <a:srgbClr val="0070C0"/>
                </a:solidFill>
                <a:latin typeface="+mj-lt"/>
              </a:rPr>
              <a:t>     </a:t>
            </a:r>
            <a:r>
              <a:rPr lang="vi-VN" sz="4000" dirty="0">
                <a:solidFill>
                  <a:srgbClr val="0070C0"/>
                </a:solidFill>
                <a:latin typeface="+mj-lt"/>
              </a:rPr>
              <a:t>Để được trời đặt tên, cái cây dáng mảnh khảnh, lá nhỏ xíu đã giới thiệu rằng người ta thường sử dụng cây này khi nấu món canh riêu cá, làm chả cá, chả mực.</a:t>
            </a:r>
            <a:br>
              <a:rPr lang="vi-VN" sz="4000" dirty="0">
                <a:solidFill>
                  <a:srgbClr val="0070C0"/>
                </a:solidFill>
                <a:latin typeface="+mj-lt"/>
              </a:rPr>
            </a:br>
            <a:r>
              <a:rPr lang="vi-VN" sz="2800" dirty="0">
                <a:solidFill>
                  <a:srgbClr val="0070C0"/>
                </a:solidFill>
                <a:latin typeface="+mj-lt"/>
              </a:rPr>
              <a:t/>
            </a:r>
            <a:br>
              <a:rPr lang="vi-VN" sz="2800" dirty="0">
                <a:solidFill>
                  <a:srgbClr val="0070C0"/>
                </a:solidFill>
                <a:latin typeface="+mj-lt"/>
              </a:rPr>
            </a:br>
            <a:endParaRPr lang="en-US" dirty="0">
              <a:solidFill>
                <a:srgbClr val="0070C0"/>
              </a:solidFill>
              <a:latin typeface="+mj-lt"/>
            </a:endParaRPr>
          </a:p>
        </p:txBody>
      </p:sp>
      <p:sp>
        <p:nvSpPr>
          <p:cNvPr id="5" name="TextBox 4">
            <a:extLst>
              <a:ext uri="{FF2B5EF4-FFF2-40B4-BE49-F238E27FC236}">
                <a16:creationId xmlns:a16="http://schemas.microsoft.com/office/drawing/2014/main" id="{D47AE61E-6FFE-4576-97BE-EE86BD1FEDBB}"/>
              </a:ext>
            </a:extLst>
          </p:cNvPr>
          <p:cNvSpPr txBox="1"/>
          <p:nvPr/>
        </p:nvSpPr>
        <p:spPr>
          <a:xfrm>
            <a:off x="684212" y="304800"/>
            <a:ext cx="11125200" cy="1323439"/>
          </a:xfrm>
          <a:prstGeom prst="rect">
            <a:avLst/>
          </a:prstGeom>
          <a:solidFill>
            <a:schemeClr val="bg1"/>
          </a:solidFill>
        </p:spPr>
        <p:txBody>
          <a:bodyPr wrap="square">
            <a:spAutoFit/>
          </a:bodyPr>
          <a:lstStyle/>
          <a:p>
            <a:r>
              <a:rPr lang="vi-VN" sz="4000" b="0" i="0" dirty="0">
                <a:solidFill>
                  <a:srgbClr val="000000"/>
                </a:solidFill>
                <a:effectLst/>
                <a:latin typeface="+mj-lt"/>
              </a:rPr>
              <a:t>Câu 2: Để được trời đặt tên, cái cây dáng mảnh khảnh, là nhỏ xíu đã giới thiệu về mình như thế nào?</a:t>
            </a:r>
            <a:endParaRPr lang="en-US" sz="4000" dirty="0"/>
          </a:p>
        </p:txBody>
      </p:sp>
    </p:spTree>
    <p:extLst>
      <p:ext uri="{BB962C8B-B14F-4D97-AF65-F5344CB8AC3E}">
        <p14:creationId xmlns:p14="http://schemas.microsoft.com/office/powerpoint/2010/main" val="4273915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1120" y="381000"/>
            <a:ext cx="11353800" cy="1143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Vì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Arial-Rounded" pitchFamily="34" charset="0"/>
              <a:cs typeface="Times New Roman" panose="02020603050405020304" pitchFamily="18" charset="0"/>
            </a:endParaRPr>
          </a:p>
        </p:txBody>
      </p:sp>
      <p:sp>
        <p:nvSpPr>
          <p:cNvPr id="4" name="Rounded Rectangle 3"/>
          <p:cNvSpPr/>
          <p:nvPr/>
        </p:nvSpPr>
        <p:spPr>
          <a:xfrm>
            <a:off x="531120" y="3048000"/>
            <a:ext cx="1141752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Cây</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này</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có</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tên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thì</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bởi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vì</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cây</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đã</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vội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vã</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hấp</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tấp</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nên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nhầm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lời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lẩm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nhẩm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của</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trời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tên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đặt</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cho</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cây</a:t>
            </a:r>
            <a:r>
              <a:rPr lang="en-US" sz="4400" dirty="0">
                <a:solidFill>
                  <a:srgbClr val="0070C0"/>
                </a:solidFill>
                <a:latin typeface="Times New Roman" panose="02020603050405020304" pitchFamily="18" charset="0"/>
                <a:cs typeface="Times New Roman" panose="02020603050405020304" pitchFamily="18" charset="0"/>
              </a:rPr>
              <a:t>.</a:t>
            </a:r>
            <a:br>
              <a:rPr lang="en-US" sz="4400" dirty="0">
                <a:solidFill>
                  <a:srgbClr val="0070C0"/>
                </a:solidFill>
                <a:latin typeface="Times New Roman" panose="02020603050405020304" pitchFamily="18" charset="0"/>
                <a:cs typeface="Times New Roman" panose="02020603050405020304" pitchFamily="18" charset="0"/>
              </a:rPr>
            </a:br>
            <a:r>
              <a:rPr lang="en-US" sz="3600" dirty="0">
                <a:solidFill>
                  <a:srgbClr val="000000"/>
                </a:solidFill>
                <a:latin typeface="OpenSans"/>
              </a:rPr>
              <a:t/>
            </a:r>
            <a:br>
              <a:rPr lang="en-US" sz="3600" dirty="0">
                <a:solidFill>
                  <a:srgbClr val="000000"/>
                </a:solidFill>
                <a:latin typeface="OpenSans"/>
              </a:rPr>
            </a:br>
            <a:endParaRPr lang="vi-VN" sz="3600" dirty="0">
              <a:solidFill>
                <a:schemeClr val="tx1"/>
              </a:solidFill>
            </a:endParaRPr>
          </a:p>
        </p:txBody>
      </p:sp>
    </p:spTree>
    <p:extLst>
      <p:ext uri="{BB962C8B-B14F-4D97-AF65-F5344CB8AC3E}">
        <p14:creationId xmlns:p14="http://schemas.microsoft.com/office/powerpoint/2010/main" val="2657992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1812" y="1066800"/>
            <a:ext cx="11353800" cy="1143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lvl="0"/>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4" name="Rounded Rectangle 3"/>
          <p:cNvSpPr/>
          <p:nvPr/>
        </p:nvSpPr>
        <p:spPr>
          <a:xfrm>
            <a:off x="531812" y="2971800"/>
            <a:ext cx="113538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r>
              <a:rPr kumimoji="0" lang="en-US" sz="3600" b="0" i="0" u="none" strike="noStrike" kern="1200" cap="none" spc="0" normalizeH="0" baseline="0" noProof="0" dirty="0">
                <a:ln>
                  <a:noFill/>
                </a:ln>
                <a:solidFill>
                  <a:srgbClr val="000000"/>
                </a:solidFill>
                <a:effectLst/>
                <a:uLnTx/>
                <a:uFillTx/>
                <a:latin typeface="OpenSans"/>
                <a:ea typeface="+mn-ea"/>
                <a:cs typeface="+mn-cs"/>
              </a:rPr>
              <a:t/>
            </a:r>
            <a:br>
              <a:rPr kumimoji="0" lang="en-US" sz="3600" b="0" i="0" u="none" strike="noStrike" kern="1200" cap="none" spc="0" normalizeH="0" baseline="0" noProof="0" dirty="0">
                <a:ln>
                  <a:noFill/>
                </a:ln>
                <a:solidFill>
                  <a:srgbClr val="000000"/>
                </a:solidFill>
                <a:effectLst/>
                <a:uLnTx/>
                <a:uFillTx/>
                <a:latin typeface="OpenSans"/>
                <a:ea typeface="+mn-ea"/>
                <a:cs typeface="+mn-cs"/>
              </a:rPr>
            </a:b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C744537F-F7AC-4B4F-AC0E-8B90E52E163C}"/>
              </a:ext>
            </a:extLst>
          </p:cNvPr>
          <p:cNvSpPr txBox="1"/>
          <p:nvPr/>
        </p:nvSpPr>
        <p:spPr>
          <a:xfrm>
            <a:off x="684211" y="533400"/>
            <a:ext cx="10972801" cy="2123658"/>
          </a:xfrm>
          <a:prstGeom prst="rect">
            <a:avLst/>
          </a:prstGeom>
          <a:noFill/>
        </p:spPr>
        <p:txBody>
          <a:bodyPr wrap="square">
            <a:spAutoFit/>
          </a:bodyPr>
          <a:lstStyle/>
          <a:p>
            <a:r>
              <a:rPr lang="en-US" sz="4400" b="0" i="0" dirty="0" err="1">
                <a:solidFill>
                  <a:srgbClr val="000000"/>
                </a:solidFill>
                <a:effectLst/>
                <a:latin typeface="Times New Roman" panose="02020603050405020304" pitchFamily="18" charset="0"/>
                <a:cs typeface="Times New Roman" panose="02020603050405020304" pitchFamily="18" charset="0"/>
              </a:rPr>
              <a:t>Câu</a:t>
            </a:r>
            <a:r>
              <a:rPr lang="en-US" sz="4400" b="0" i="0" dirty="0">
                <a:solidFill>
                  <a:srgbClr val="000000"/>
                </a:solidFill>
                <a:effectLst/>
                <a:latin typeface="Times New Roman" panose="02020603050405020304" pitchFamily="18" charset="0"/>
                <a:cs typeface="Times New Roman" panose="02020603050405020304" pitchFamily="18" charset="0"/>
              </a:rPr>
              <a:t> 4: Theo </a:t>
            </a:r>
            <a:r>
              <a:rPr lang="en-US" sz="4400" b="0" i="0" dirty="0" err="1">
                <a:solidFill>
                  <a:srgbClr val="000000"/>
                </a:solidFill>
                <a:effectLst/>
                <a:latin typeface="Times New Roman" panose="02020603050405020304" pitchFamily="18" charset="0"/>
                <a:cs typeface="Times New Roman" panose="02020603050405020304" pitchFamily="18" charset="0"/>
              </a:rPr>
              <a:t>em</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bạn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bè</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của</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cây</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nhỏ</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sẽ</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nói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gì</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khi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cây</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nhỏ</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khoe</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tên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mình</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là</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cây</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thì</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là</a:t>
            </a:r>
            <a:r>
              <a:rPr lang="en-US" sz="4400" b="0" i="0" dirty="0">
                <a:solidFill>
                  <a:srgbClr val="000000"/>
                </a:solidFill>
                <a:effectLst/>
                <a:latin typeface="Times New Roman" panose="02020603050405020304" pitchFamily="18" charset="0"/>
                <a:cs typeface="Times New Roman" panose="02020603050405020304" pitchFamily="18" charset="0"/>
              </a:rPr>
              <a:t>?</a:t>
            </a:r>
            <a:br>
              <a:rPr lang="en-US" sz="4400" b="0" i="0" dirty="0">
                <a:solidFill>
                  <a:srgbClr val="000000"/>
                </a:solidFill>
                <a:effectLst/>
                <a:latin typeface="Times New Roman" panose="02020603050405020304" pitchFamily="18" charset="0"/>
                <a:cs typeface="Times New Roman" panose="02020603050405020304" pitchFamily="18" charset="0"/>
              </a:rPr>
            </a:br>
            <a:endParaRPr lang="en-US" sz="4400" dirty="0"/>
          </a:p>
        </p:txBody>
      </p:sp>
      <p:sp>
        <p:nvSpPr>
          <p:cNvPr id="7" name="TextBox 6">
            <a:extLst>
              <a:ext uri="{FF2B5EF4-FFF2-40B4-BE49-F238E27FC236}">
                <a16:creationId xmlns:a16="http://schemas.microsoft.com/office/drawing/2014/main" id="{660F51DF-2058-431A-A2AB-59FA6A42963A}"/>
              </a:ext>
            </a:extLst>
          </p:cNvPr>
          <p:cNvSpPr txBox="1"/>
          <p:nvPr/>
        </p:nvSpPr>
        <p:spPr>
          <a:xfrm>
            <a:off x="989012" y="2589074"/>
            <a:ext cx="8001995" cy="2123658"/>
          </a:xfrm>
          <a:prstGeom prst="rect">
            <a:avLst/>
          </a:prstGeom>
          <a:noFill/>
        </p:spPr>
        <p:txBody>
          <a:bodyPr wrap="square">
            <a:spAutoFit/>
          </a:bodyPr>
          <a:lstStyle/>
          <a:p>
            <a:pPr algn="just"/>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Tên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cậu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đặc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biệt</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quá</a:t>
            </a:r>
            <a:r>
              <a:rPr lang="en-US" sz="4400" b="0" i="0" dirty="0">
                <a:solidFill>
                  <a:srgbClr val="0070C0"/>
                </a:solidFill>
                <a:effectLst/>
                <a:latin typeface="Times New Roman" panose="02020603050405020304" pitchFamily="18" charset="0"/>
                <a:cs typeface="Times New Roman" panose="02020603050405020304" pitchFamily="18" charset="0"/>
              </a:rPr>
              <a:t>!</a:t>
            </a:r>
          </a:p>
          <a:p>
            <a:pPr algn="just"/>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Tên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cậu</a:t>
            </a:r>
            <a:r>
              <a:rPr lang="en-US" sz="4400" b="0" i="0" dirty="0">
                <a:solidFill>
                  <a:srgbClr val="0070C0"/>
                </a:solidFill>
                <a:effectLst/>
                <a:latin typeface="Times New Roman" panose="02020603050405020304" pitchFamily="18" charset="0"/>
                <a:cs typeface="Times New Roman" panose="02020603050405020304" pitchFamily="18" charset="0"/>
              </a:rPr>
              <a:t> hay </a:t>
            </a:r>
            <a:r>
              <a:rPr lang="en-US" sz="4400" b="0" i="0" dirty="0" err="1">
                <a:solidFill>
                  <a:srgbClr val="0070C0"/>
                </a:solidFill>
                <a:effectLst/>
                <a:latin typeface="Times New Roman" panose="02020603050405020304" pitchFamily="18" charset="0"/>
                <a:cs typeface="Times New Roman" panose="02020603050405020304" pitchFamily="18" charset="0"/>
              </a:rPr>
              <a:t>quá</a:t>
            </a:r>
            <a:r>
              <a:rPr lang="en-US" sz="4400" b="0" i="0" dirty="0">
                <a:solidFill>
                  <a:srgbClr val="0070C0"/>
                </a:solidFill>
                <a:effectLst/>
                <a:latin typeface="Times New Roman" panose="02020603050405020304" pitchFamily="18" charset="0"/>
                <a:cs typeface="Times New Roman" panose="02020603050405020304" pitchFamily="18" charset="0"/>
              </a:rPr>
              <a:t>!</a:t>
            </a:r>
          </a:p>
          <a:p>
            <a:pPr algn="just"/>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Tên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cậu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rất</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dễ</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nhớ</a:t>
            </a:r>
            <a:r>
              <a:rPr lang="en-US" sz="4400" b="0" i="0" dirty="0">
                <a:solidFill>
                  <a:srgbClr val="0070C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801084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1812" y="1066800"/>
            <a:ext cx="11353800" cy="1143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marL="0" marR="0" lvl="0" indent="0" algn="l" defTabSz="110109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4" name="Rounded Rectangle 3"/>
          <p:cNvSpPr/>
          <p:nvPr/>
        </p:nvSpPr>
        <p:spPr>
          <a:xfrm>
            <a:off x="531812" y="2971800"/>
            <a:ext cx="113538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OpenSans"/>
                <a:ea typeface="+mn-ea"/>
                <a:cs typeface="+mn-cs"/>
              </a:rPr>
              <a:t/>
            </a:r>
            <a:br>
              <a:rPr kumimoji="0" lang="en-US" sz="3600" b="0" i="0" u="none" strike="noStrike" kern="1200" cap="none" spc="0" normalizeH="0" baseline="0" noProof="0" dirty="0">
                <a:ln>
                  <a:noFill/>
                </a:ln>
                <a:solidFill>
                  <a:srgbClr val="000000"/>
                </a:solidFill>
                <a:effectLst/>
                <a:uLnTx/>
                <a:uFillTx/>
                <a:latin typeface="OpenSans"/>
                <a:ea typeface="+mn-ea"/>
                <a:cs typeface="+mn-cs"/>
              </a:rPr>
            </a:b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C744537F-F7AC-4B4F-AC0E-8B90E52E163C}"/>
              </a:ext>
            </a:extLst>
          </p:cNvPr>
          <p:cNvSpPr txBox="1"/>
          <p:nvPr/>
        </p:nvSpPr>
        <p:spPr>
          <a:xfrm>
            <a:off x="799010" y="1800135"/>
            <a:ext cx="10972801" cy="1938992"/>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Times New Roman" panose="02020603050405020304" pitchFamily="18" charset="0"/>
                <a:cs typeface="Times New Roman" panose="02020603050405020304" pitchFamily="18" charset="0"/>
              </a:rPr>
              <a:t>Câu</a:t>
            </a:r>
            <a:r>
              <a:rPr lang="en-US" sz="4000" b="0" i="0" dirty="0">
                <a:solidFill>
                  <a:srgbClr val="000000"/>
                </a:solidFill>
                <a:effectLst/>
                <a:latin typeface="Times New Roman" panose="02020603050405020304" pitchFamily="18" charset="0"/>
                <a:cs typeface="Times New Roman" panose="02020603050405020304" pitchFamily="18" charset="0"/>
              </a:rPr>
              <a:t> 1: </a:t>
            </a:r>
            <a:r>
              <a:rPr lang="en-US" sz="4000" b="0" i="0" dirty="0" err="1">
                <a:solidFill>
                  <a:srgbClr val="000000"/>
                </a:solidFill>
                <a:effectLst/>
                <a:latin typeface="Times New Roman" panose="02020603050405020304" pitchFamily="18" charset="0"/>
                <a:cs typeface="Times New Roman" panose="02020603050405020304" pitchFamily="18" charset="0"/>
              </a:rPr>
              <a:t>Đóng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vai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cây</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thì</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nói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lời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đề</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nghị</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trời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đặt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tên</a:t>
            </a:r>
            <a:r>
              <a:rPr lang="en-US" sz="4000" b="0" i="0" dirty="0">
                <a:solidFill>
                  <a:srgbClr val="000000"/>
                </a:solidFill>
                <a:effectLst/>
                <a:latin typeface="Times New Roman" panose="02020603050405020304" pitchFamily="18" charset="0"/>
                <a:cs typeface="Times New Roman" panose="02020603050405020304" pitchFamily="18" charset="0"/>
              </a:rPr>
              <a:t>.</a:t>
            </a:r>
            <a:br>
              <a:rPr lang="en-US" sz="4000" b="0" i="0" dirty="0">
                <a:solidFill>
                  <a:srgbClr val="000000"/>
                </a:solidFill>
                <a:effectLst/>
                <a:latin typeface="Times New Roman" panose="02020603050405020304" pitchFamily="18" charset="0"/>
                <a:cs typeface="Times New Roman" panose="02020603050405020304" pitchFamily="18" charset="0"/>
              </a:rPr>
            </a:b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60F51DF-2058-431A-A2AB-59FA6A42963A}"/>
              </a:ext>
            </a:extLst>
          </p:cNvPr>
          <p:cNvSpPr txBox="1"/>
          <p:nvPr/>
        </p:nvSpPr>
        <p:spPr>
          <a:xfrm>
            <a:off x="474412" y="3072348"/>
            <a:ext cx="11239999" cy="3785652"/>
          </a:xfrm>
          <a:prstGeom prst="rect">
            <a:avLst/>
          </a:prstGeom>
          <a:noFill/>
        </p:spPr>
        <p:txBody>
          <a:bodyPr wrap="square">
            <a:spAutoFit/>
          </a:bodyPr>
          <a:lstStyle/>
          <a:p>
            <a:pPr algn="just"/>
            <a:r>
              <a:rPr lang="vi-VN" sz="4000" b="0" i="0" dirty="0">
                <a:solidFill>
                  <a:srgbClr val="0070C0"/>
                </a:solidFill>
                <a:effectLst/>
                <a:latin typeface="+mj-lt"/>
              </a:rPr>
              <a:t>- Thưa trời, con muốn trời đặt cho con một cái tên thật đẹp ạ!</a:t>
            </a:r>
          </a:p>
          <a:p>
            <a:pPr algn="just"/>
            <a:r>
              <a:rPr lang="vi-VN" sz="4000" b="0" i="0" dirty="0">
                <a:solidFill>
                  <a:srgbClr val="0070C0"/>
                </a:solidFill>
                <a:effectLst/>
                <a:latin typeface="+mj-lt"/>
              </a:rPr>
              <a:t>- Thưa trời, con muốn trời đặt cho con một cái tên thật dễ nhớ ạ!</a:t>
            </a:r>
          </a:p>
          <a:p>
            <a:r>
              <a:rPr lang="vi-VN" sz="4000" b="0" i="0" dirty="0">
                <a:solidFill>
                  <a:srgbClr val="000000"/>
                </a:solidFill>
                <a:effectLst/>
                <a:latin typeface="OpenSans"/>
              </a:rPr>
              <a:t/>
            </a:r>
            <a:br>
              <a:rPr lang="vi-VN" sz="4000" b="0" i="0" dirty="0">
                <a:solidFill>
                  <a:srgbClr val="000000"/>
                </a:solidFill>
                <a:effectLst/>
                <a:latin typeface="OpenSans"/>
              </a:rPr>
            </a:b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6" name="Cloud 5">
            <a:extLst>
              <a:ext uri="{FF2B5EF4-FFF2-40B4-BE49-F238E27FC236}">
                <a16:creationId xmlns:a16="http://schemas.microsoft.com/office/drawing/2014/main" id="{8016F46E-DF33-42E6-AD48-B6563CE7D695}"/>
              </a:ext>
            </a:extLst>
          </p:cNvPr>
          <p:cNvSpPr/>
          <p:nvPr/>
        </p:nvSpPr>
        <p:spPr>
          <a:xfrm>
            <a:off x="138560" y="374811"/>
            <a:ext cx="8622852" cy="1263489"/>
          </a:xfrm>
          <a:prstGeom prst="cloud">
            <a:avLst/>
          </a:prstGeom>
          <a:solidFill>
            <a:srgbClr val="4472C4"/>
          </a:solidFill>
          <a:ln w="12700" cap="flat" cmpd="sng" algn="ctr">
            <a:solidFill>
              <a:srgbClr val="4472C4">
                <a:shade val="50000"/>
              </a:srgbClr>
            </a:solidFill>
            <a:prstDash val="solid"/>
            <a:miter lim="800000"/>
          </a:ln>
          <a:effectLst/>
        </p:spPr>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noProof="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3600" b="1" kern="0" noProof="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kern="0" noProof="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3600" b="1" kern="0" noProof="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kern="0" noProof="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600" b="1" kern="0" noProof="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kern="0" noProof="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kern="0" noProof="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kern="0" noProof="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sz="3600" b="1" kern="0" noProof="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CN- N4 -CL</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94032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1812" y="1066800"/>
            <a:ext cx="11353800" cy="1143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marL="0" marR="0" lvl="0" indent="0" algn="l" defTabSz="110109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4" name="Rounded Rectangle 3"/>
          <p:cNvSpPr/>
          <p:nvPr/>
        </p:nvSpPr>
        <p:spPr>
          <a:xfrm>
            <a:off x="531812" y="2971800"/>
            <a:ext cx="113538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OpenSans"/>
                <a:ea typeface="+mn-ea"/>
                <a:cs typeface="+mn-cs"/>
              </a:rPr>
              <a:t/>
            </a:r>
            <a:br>
              <a:rPr kumimoji="0" lang="en-US" sz="3600" b="0" i="0" u="none" strike="noStrike" kern="1200" cap="none" spc="0" normalizeH="0" baseline="0" noProof="0" dirty="0">
                <a:ln>
                  <a:noFill/>
                </a:ln>
                <a:solidFill>
                  <a:srgbClr val="000000"/>
                </a:solidFill>
                <a:effectLst/>
                <a:uLnTx/>
                <a:uFillTx/>
                <a:latin typeface="OpenSans"/>
                <a:ea typeface="+mn-ea"/>
                <a:cs typeface="+mn-cs"/>
              </a:rPr>
            </a:b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C744537F-F7AC-4B4F-AC0E-8B90E52E163C}"/>
              </a:ext>
            </a:extLst>
          </p:cNvPr>
          <p:cNvSpPr txBox="1"/>
          <p:nvPr/>
        </p:nvSpPr>
        <p:spPr>
          <a:xfrm>
            <a:off x="227013" y="2096869"/>
            <a:ext cx="11796756" cy="1323439"/>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mj-lt"/>
              </a:rPr>
              <a:t>Câu 2: Cùng bạn nói và đáp lời đề nghị chơi một trò chơi.</a:t>
            </a:r>
            <a:endParaRPr kumimoji="0" lang="en-US" sz="4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endParaRPr>
          </a:p>
        </p:txBody>
      </p:sp>
      <p:sp>
        <p:nvSpPr>
          <p:cNvPr id="7" name="TextBox 6">
            <a:extLst>
              <a:ext uri="{FF2B5EF4-FFF2-40B4-BE49-F238E27FC236}">
                <a16:creationId xmlns:a16="http://schemas.microsoft.com/office/drawing/2014/main" id="{660F51DF-2058-431A-A2AB-59FA6A42963A}"/>
              </a:ext>
            </a:extLst>
          </p:cNvPr>
          <p:cNvSpPr txBox="1"/>
          <p:nvPr/>
        </p:nvSpPr>
        <p:spPr>
          <a:xfrm>
            <a:off x="393655" y="3582143"/>
            <a:ext cx="11239999" cy="1446550"/>
          </a:xfrm>
          <a:prstGeom prst="rect">
            <a:avLst/>
          </a:prstGeom>
          <a:noFill/>
        </p:spPr>
        <p:txBody>
          <a:bodyPr wrap="square">
            <a:spAutoFit/>
          </a:bodyPr>
          <a:lstStyle/>
          <a:p>
            <a:pPr algn="just"/>
            <a:r>
              <a:rPr lang="vi-VN" sz="4400" b="0" i="0" dirty="0">
                <a:solidFill>
                  <a:srgbClr val="0070C0"/>
                </a:solidFill>
                <a:effectLst/>
                <a:latin typeface="Times New Roman" panose="02020603050405020304" pitchFamily="18" charset="0"/>
                <a:cs typeface="Times New Roman" panose="02020603050405020304" pitchFamily="18" charset="0"/>
              </a:rPr>
              <a:t>- Chúng mình cùng chơi cầu lông nhé!</a:t>
            </a:r>
          </a:p>
          <a:p>
            <a:pPr algn="just"/>
            <a:r>
              <a:rPr lang="vi-VN" sz="4400" b="0" i="0" dirty="0">
                <a:solidFill>
                  <a:srgbClr val="0070C0"/>
                </a:solidFill>
                <a:effectLst/>
                <a:latin typeface="Times New Roman" panose="02020603050405020304" pitchFamily="18" charset="0"/>
                <a:cs typeface="Times New Roman" panose="02020603050405020304" pitchFamily="18" charset="0"/>
              </a:rPr>
              <a:t>- Ừ, cùng ra sân chơi nhé!</a:t>
            </a:r>
          </a:p>
        </p:txBody>
      </p:sp>
      <p:sp>
        <p:nvSpPr>
          <p:cNvPr id="6" name="Cloud 5">
            <a:extLst>
              <a:ext uri="{FF2B5EF4-FFF2-40B4-BE49-F238E27FC236}">
                <a16:creationId xmlns:a16="http://schemas.microsoft.com/office/drawing/2014/main" id="{8016F46E-DF33-42E6-AD48-B6563CE7D695}"/>
              </a:ext>
            </a:extLst>
          </p:cNvPr>
          <p:cNvSpPr/>
          <p:nvPr/>
        </p:nvSpPr>
        <p:spPr>
          <a:xfrm>
            <a:off x="138560" y="374811"/>
            <a:ext cx="8622852" cy="1377789"/>
          </a:xfrm>
          <a:prstGeom prst="cloud">
            <a:avLst/>
          </a:prstGeom>
          <a:solidFill>
            <a:srgbClr val="4472C4"/>
          </a:solidFill>
          <a:ln w="12700" cap="flat" cmpd="sng" algn="ctr">
            <a:solidFill>
              <a:srgbClr val="4472C4">
                <a:shade val="50000"/>
              </a:srgbClr>
            </a:solidFill>
            <a:prstDash val="solid"/>
            <a:miter lim="800000"/>
          </a:ln>
          <a:effectLst/>
        </p:spPr>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tập</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bản</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CN –N 2 - CL</a:t>
            </a:r>
          </a:p>
        </p:txBody>
      </p:sp>
    </p:spTree>
    <p:extLst>
      <p:ext uri="{BB962C8B-B14F-4D97-AF65-F5344CB8AC3E}">
        <p14:creationId xmlns:p14="http://schemas.microsoft.com/office/powerpoint/2010/main" val="269095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2863-B218-3566-349C-02AC9684F3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477D84-AB4B-B23B-1D82-B291C35B3F0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C765590-C7FA-5BD8-094B-F1D7169E3940}"/>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19</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DE9F370E-7088-925C-7CCD-F6853B174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7362"/>
            <a:ext cx="12188825" cy="6964470"/>
          </a:xfrm>
          <a:prstGeom prst="rect">
            <a:avLst/>
          </a:prstGeom>
        </p:spPr>
      </p:pic>
    </p:spTree>
    <p:extLst>
      <p:ext uri="{BB962C8B-B14F-4D97-AF65-F5344CB8AC3E}">
        <p14:creationId xmlns:p14="http://schemas.microsoft.com/office/powerpoint/2010/main" val="2141818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6677" y="2704574"/>
            <a:ext cx="4174374" cy="417640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561385" y="895"/>
            <a:ext cx="7492358" cy="1216948"/>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86" tIns="60943" rIns="121886" bIns="60943" rtlCol="0" anchor="ct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3999"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CÙNG</a:t>
            </a:r>
            <a:r>
              <a:rPr kumimoji="0" lang="en-US" sz="3999"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3999"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HÁT</a:t>
            </a:r>
            <a:r>
              <a:rPr kumimoji="0" lang="en-US" sz="3999"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3999"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NÀO</a:t>
            </a:r>
            <a:r>
              <a:rPr kumimoji="0" lang="en-US" sz="3999"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3999"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BẠN</a:t>
            </a:r>
            <a:r>
              <a:rPr kumimoji="0" lang="en-US" sz="3999"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3999"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ƠI</a:t>
            </a:r>
            <a:endParaRPr kumimoji="0" lang="en-US" sz="3999"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3" y="894"/>
            <a:ext cx="2751421" cy="27527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139300" y="-703603"/>
            <a:ext cx="2328203" cy="265057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4799" y="220019"/>
            <a:ext cx="5200561"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5356" y="220019"/>
            <a:ext cx="0" cy="253363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159" y="6547252"/>
            <a:ext cx="8433842"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360" y="2279674"/>
            <a:ext cx="0" cy="4190097"/>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pic>
        <p:nvPicPr>
          <p:cNvPr id="3" name="Wake Up! Daily Routines Song for Ki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 y="865577"/>
            <a:ext cx="12147622" cy="5484971"/>
          </a:xfrm>
          <a:prstGeom prst="rect">
            <a:avLst/>
          </a:prstGeom>
        </p:spPr>
      </p:pic>
    </p:spTree>
    <p:extLst>
      <p:ext uri="{BB962C8B-B14F-4D97-AF65-F5344CB8AC3E}">
        <p14:creationId xmlns:p14="http://schemas.microsoft.com/office/powerpoint/2010/main" val="833671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4310919" y="2603916"/>
            <a:ext cx="3267230"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1523602" y="3733800"/>
            <a:ext cx="8947278" cy="2950295"/>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3" name="TextBox 2">
            <a:extLst>
              <a:ext uri="{FF2B5EF4-FFF2-40B4-BE49-F238E27FC236}">
                <a16:creationId xmlns:a16="http://schemas.microsoft.com/office/drawing/2014/main" id="{308D364C-75C2-4CF0-A6FD-5CBCF2DB0278}"/>
              </a:ext>
            </a:extLst>
          </p:cNvPr>
          <p:cNvSpPr txBox="1"/>
          <p:nvPr/>
        </p:nvSpPr>
        <p:spPr>
          <a:xfrm>
            <a:off x="2079274" y="627654"/>
            <a:ext cx="8391606" cy="1961949"/>
          </a:xfrm>
          <a:prstGeom prst="rect">
            <a:avLst/>
          </a:prstGeom>
          <a:noFill/>
        </p:spPr>
        <p:txBody>
          <a:bodyPr wrap="square" rtlCol="0">
            <a:spAutoFit/>
          </a:bodyPr>
          <a:lstStyle/>
          <a:p>
            <a:pPr defTabSz="685577">
              <a:defRPr/>
            </a:pPr>
            <a:r>
              <a:rPr lang="en-US" sz="4050" dirty="0" err="1">
                <a:solidFill>
                  <a:prstClr val="black"/>
                </a:solidFill>
                <a:latin typeface="Times New Roman" panose="02020603050405020304" pitchFamily="18" charset="0"/>
                <a:cs typeface="Times New Roman" panose="02020603050405020304" pitchFamily="18" charset="0"/>
                <a:sym typeface="Arial"/>
              </a:rPr>
              <a:t>Thứ</a:t>
            </a:r>
            <a:r>
              <a:rPr lang="en-US" sz="4050" dirty="0">
                <a:solidFill>
                  <a:prstClr val="black"/>
                </a:solidFill>
                <a:latin typeface="Times New Roman" panose="02020603050405020304" pitchFamily="18" charset="0"/>
                <a:cs typeface="Times New Roman" panose="02020603050405020304" pitchFamily="18" charset="0"/>
                <a:sym typeface="Arial"/>
              </a:rPr>
              <a:t> </a:t>
            </a:r>
            <a:r>
              <a:rPr lang="en-US" sz="4050" dirty="0" err="1">
                <a:solidFill>
                  <a:prstClr val="black"/>
                </a:solidFill>
                <a:latin typeface="Times New Roman" panose="02020603050405020304" pitchFamily="18" charset="0"/>
                <a:cs typeface="Times New Roman" panose="02020603050405020304" pitchFamily="18" charset="0"/>
                <a:sym typeface="Arial"/>
              </a:rPr>
              <a:t>hai</a:t>
            </a:r>
            <a:r>
              <a:rPr lang="vi-VN" sz="4050" dirty="0">
                <a:solidFill>
                  <a:prstClr val="black"/>
                </a:solidFill>
                <a:latin typeface="Times New Roman" panose="02020603050405020304" pitchFamily="18" charset="0"/>
                <a:cs typeface="Times New Roman" panose="02020603050405020304" pitchFamily="18" charset="0"/>
                <a:sym typeface="Arial"/>
              </a:rPr>
              <a:t> </a:t>
            </a:r>
            <a:r>
              <a:rPr lang="en-US" sz="4050" dirty="0" err="1">
                <a:solidFill>
                  <a:prstClr val="black"/>
                </a:solidFill>
                <a:latin typeface="Times New Roman" panose="02020603050405020304" pitchFamily="18" charset="0"/>
                <a:cs typeface="Times New Roman" panose="02020603050405020304" pitchFamily="18" charset="0"/>
                <a:sym typeface="Arial"/>
              </a:rPr>
              <a:t>ngày</a:t>
            </a:r>
            <a:r>
              <a:rPr lang="en-US" sz="4050" dirty="0">
                <a:solidFill>
                  <a:prstClr val="black"/>
                </a:solidFill>
                <a:latin typeface="Times New Roman" panose="02020603050405020304" pitchFamily="18" charset="0"/>
                <a:cs typeface="Times New Roman" panose="02020603050405020304" pitchFamily="18" charset="0"/>
                <a:sym typeface="Arial"/>
              </a:rPr>
              <a:t> </a:t>
            </a:r>
            <a:r>
              <a:rPr lang="en-US" sz="4050" dirty="0" smtClean="0">
                <a:solidFill>
                  <a:prstClr val="black"/>
                </a:solidFill>
                <a:latin typeface="Times New Roman" panose="02020603050405020304" pitchFamily="18" charset="0"/>
                <a:cs typeface="Times New Roman" panose="02020603050405020304" pitchFamily="18" charset="0"/>
                <a:sym typeface="Arial"/>
              </a:rPr>
              <a:t>10 </a:t>
            </a:r>
            <a:r>
              <a:rPr lang="en-US" sz="4050" dirty="0" err="1">
                <a:solidFill>
                  <a:prstClr val="black"/>
                </a:solidFill>
                <a:latin typeface="Times New Roman" panose="02020603050405020304" pitchFamily="18" charset="0"/>
                <a:cs typeface="Times New Roman" panose="02020603050405020304" pitchFamily="18" charset="0"/>
                <a:sym typeface="Arial"/>
              </a:rPr>
              <a:t>tháng</a:t>
            </a:r>
            <a:r>
              <a:rPr lang="en-US" sz="4050" dirty="0">
                <a:solidFill>
                  <a:prstClr val="black"/>
                </a:solidFill>
                <a:latin typeface="Times New Roman" panose="02020603050405020304" pitchFamily="18" charset="0"/>
                <a:cs typeface="Times New Roman" panose="02020603050405020304" pitchFamily="18" charset="0"/>
                <a:sym typeface="Arial"/>
              </a:rPr>
              <a:t> 3 </a:t>
            </a:r>
            <a:r>
              <a:rPr lang="en-US" sz="4050" dirty="0" err="1">
                <a:solidFill>
                  <a:prstClr val="black"/>
                </a:solidFill>
                <a:latin typeface="Times New Roman" panose="02020603050405020304" pitchFamily="18" charset="0"/>
                <a:cs typeface="Times New Roman" panose="02020603050405020304" pitchFamily="18" charset="0"/>
                <a:sym typeface="Arial"/>
              </a:rPr>
              <a:t>năm</a:t>
            </a:r>
            <a:r>
              <a:rPr lang="en-US" sz="4050">
                <a:solidFill>
                  <a:prstClr val="black"/>
                </a:solidFill>
                <a:latin typeface="Times New Roman" panose="02020603050405020304" pitchFamily="18" charset="0"/>
                <a:cs typeface="Times New Roman" panose="02020603050405020304" pitchFamily="18" charset="0"/>
                <a:sym typeface="Arial"/>
              </a:rPr>
              <a:t> </a:t>
            </a:r>
            <a:r>
              <a:rPr lang="en-US" sz="4050" smtClean="0">
                <a:solidFill>
                  <a:prstClr val="black"/>
                </a:solidFill>
                <a:latin typeface="Times New Roman" panose="02020603050405020304" pitchFamily="18" charset="0"/>
                <a:cs typeface="Times New Roman" panose="02020603050405020304" pitchFamily="18" charset="0"/>
                <a:sym typeface="Arial"/>
              </a:rPr>
              <a:t>2025</a:t>
            </a:r>
            <a:endParaRPr lang="en-US" sz="4050" dirty="0">
              <a:solidFill>
                <a:prstClr val="black"/>
              </a:solidFill>
              <a:latin typeface="Times New Roman" panose="02020603050405020304" pitchFamily="18" charset="0"/>
              <a:cs typeface="Times New Roman" panose="02020603050405020304" pitchFamily="18" charset="0"/>
              <a:sym typeface="Arial"/>
            </a:endParaRPr>
          </a:p>
          <a:p>
            <a:pPr algn="ctr" defTabSz="685577">
              <a:defRPr/>
            </a:pPr>
            <a:r>
              <a:rPr lang="en-US" sz="4050" u="sng" dirty="0" err="1">
                <a:solidFill>
                  <a:prstClr val="black"/>
                </a:solidFill>
                <a:latin typeface="Times New Roman" panose="02020603050405020304" pitchFamily="18" charset="0"/>
                <a:cs typeface="Times New Roman" panose="02020603050405020304" pitchFamily="18" charset="0"/>
                <a:sym typeface="Arial"/>
              </a:rPr>
              <a:t>Tiếng</a:t>
            </a:r>
            <a:r>
              <a:rPr lang="en-US" sz="4050" u="sng" dirty="0">
                <a:solidFill>
                  <a:prstClr val="black"/>
                </a:solidFill>
                <a:latin typeface="Times New Roman" panose="02020603050405020304" pitchFamily="18" charset="0"/>
                <a:cs typeface="Times New Roman" panose="02020603050405020304" pitchFamily="18" charset="0"/>
                <a:sym typeface="Arial"/>
              </a:rPr>
              <a:t> </a:t>
            </a:r>
            <a:r>
              <a:rPr lang="en-US" sz="4050" u="sng" dirty="0" err="1">
                <a:solidFill>
                  <a:prstClr val="black"/>
                </a:solidFill>
                <a:latin typeface="Times New Roman" panose="02020603050405020304" pitchFamily="18" charset="0"/>
                <a:cs typeface="Times New Roman" panose="02020603050405020304" pitchFamily="18" charset="0"/>
                <a:sym typeface="Arial"/>
              </a:rPr>
              <a:t>Việt</a:t>
            </a:r>
            <a:endParaRPr lang="en-US" sz="4050" u="sng" dirty="0">
              <a:solidFill>
                <a:prstClr val="black"/>
              </a:solidFill>
              <a:latin typeface="Times New Roman" panose="02020603050405020304" pitchFamily="18" charset="0"/>
              <a:cs typeface="Times New Roman" panose="02020603050405020304" pitchFamily="18" charset="0"/>
              <a:sym typeface="Arial"/>
            </a:endParaRPr>
          </a:p>
          <a:p>
            <a:pPr algn="ctr" defTabSz="685577">
              <a:defRPr/>
            </a:pPr>
            <a:r>
              <a:rPr lang="en-US" sz="4050" dirty="0" err="1">
                <a:solidFill>
                  <a:prstClr val="black"/>
                </a:solidFill>
                <a:latin typeface="Times New Roman" panose="02020603050405020304" pitchFamily="18" charset="0"/>
                <a:cs typeface="Times New Roman" panose="02020603050405020304" pitchFamily="18" charset="0"/>
                <a:sym typeface="Arial"/>
              </a:rPr>
              <a:t>Bài</a:t>
            </a:r>
            <a:r>
              <a:rPr lang="en-US" sz="4050" dirty="0">
                <a:solidFill>
                  <a:prstClr val="black"/>
                </a:solidFill>
                <a:latin typeface="Times New Roman" panose="02020603050405020304" pitchFamily="18" charset="0"/>
                <a:cs typeface="Times New Roman" panose="02020603050405020304" pitchFamily="18" charset="0"/>
                <a:sym typeface="Arial"/>
              </a:rPr>
              <a:t> 11: </a:t>
            </a:r>
            <a:r>
              <a:rPr lang="en-US" sz="4050" dirty="0" err="1">
                <a:solidFill>
                  <a:prstClr val="black"/>
                </a:solidFill>
                <a:latin typeface="Times New Roman" panose="02020603050405020304" pitchFamily="18" charset="0"/>
                <a:cs typeface="Times New Roman" panose="02020603050405020304" pitchFamily="18" charset="0"/>
                <a:sym typeface="Arial"/>
              </a:rPr>
              <a:t>Sự</a:t>
            </a:r>
            <a:r>
              <a:rPr lang="en-US" sz="4050" dirty="0">
                <a:solidFill>
                  <a:prstClr val="black"/>
                </a:solidFill>
                <a:latin typeface="Times New Roman" panose="02020603050405020304" pitchFamily="18" charset="0"/>
                <a:cs typeface="Times New Roman" panose="02020603050405020304" pitchFamily="18" charset="0"/>
                <a:sym typeface="Arial"/>
              </a:rPr>
              <a:t> </a:t>
            </a:r>
            <a:r>
              <a:rPr lang="en-US" sz="4050" dirty="0" err="1">
                <a:solidFill>
                  <a:prstClr val="black"/>
                </a:solidFill>
                <a:latin typeface="Times New Roman" panose="02020603050405020304" pitchFamily="18" charset="0"/>
                <a:cs typeface="Times New Roman" panose="02020603050405020304" pitchFamily="18" charset="0"/>
                <a:sym typeface="Arial"/>
              </a:rPr>
              <a:t>tích</a:t>
            </a:r>
            <a:r>
              <a:rPr lang="en-US" sz="4050" dirty="0">
                <a:solidFill>
                  <a:prstClr val="black"/>
                </a:solidFill>
                <a:latin typeface="Times New Roman" panose="02020603050405020304" pitchFamily="18" charset="0"/>
                <a:cs typeface="Times New Roman" panose="02020603050405020304" pitchFamily="18" charset="0"/>
                <a:sym typeface="Arial"/>
              </a:rPr>
              <a:t> </a:t>
            </a:r>
            <a:r>
              <a:rPr lang="en-US" sz="4050" dirty="0" err="1">
                <a:solidFill>
                  <a:prstClr val="black"/>
                </a:solidFill>
                <a:latin typeface="Times New Roman" panose="02020603050405020304" pitchFamily="18" charset="0"/>
                <a:cs typeface="Times New Roman" panose="02020603050405020304" pitchFamily="18" charset="0"/>
                <a:sym typeface="Arial"/>
              </a:rPr>
              <a:t>cây</a:t>
            </a:r>
            <a:r>
              <a:rPr lang="en-US" sz="4050" dirty="0">
                <a:solidFill>
                  <a:prstClr val="black"/>
                </a:solidFill>
                <a:latin typeface="Times New Roman" panose="02020603050405020304" pitchFamily="18" charset="0"/>
                <a:cs typeface="Times New Roman" panose="02020603050405020304" pitchFamily="18" charset="0"/>
                <a:sym typeface="Arial"/>
              </a:rPr>
              <a:t> </a:t>
            </a:r>
            <a:r>
              <a:rPr lang="en-US" sz="4050" dirty="0" err="1">
                <a:solidFill>
                  <a:prstClr val="black"/>
                </a:solidFill>
                <a:latin typeface="Times New Roman" panose="02020603050405020304" pitchFamily="18" charset="0"/>
                <a:cs typeface="Times New Roman" panose="02020603050405020304" pitchFamily="18" charset="0"/>
                <a:sym typeface="Arial"/>
              </a:rPr>
              <a:t>thì</a:t>
            </a:r>
            <a:r>
              <a:rPr lang="en-US" sz="4050" dirty="0">
                <a:solidFill>
                  <a:prstClr val="black"/>
                </a:solidFill>
                <a:latin typeface="Times New Roman" panose="02020603050405020304" pitchFamily="18" charset="0"/>
                <a:cs typeface="Times New Roman" panose="02020603050405020304" pitchFamily="18" charset="0"/>
                <a:sym typeface="Arial"/>
              </a:rPr>
              <a:t> </a:t>
            </a:r>
            <a:r>
              <a:rPr lang="en-US" sz="4050" dirty="0" err="1">
                <a:solidFill>
                  <a:prstClr val="black"/>
                </a:solidFill>
                <a:latin typeface="Times New Roman" panose="02020603050405020304" pitchFamily="18" charset="0"/>
                <a:cs typeface="Times New Roman" panose="02020603050405020304" pitchFamily="18" charset="0"/>
                <a:sym typeface="Arial"/>
              </a:rPr>
              <a:t>là</a:t>
            </a:r>
            <a:r>
              <a:rPr lang="en-US" sz="4050" dirty="0">
                <a:solidFill>
                  <a:prstClr val="black"/>
                </a:solidFill>
                <a:latin typeface="Times New Roman" panose="02020603050405020304" pitchFamily="18" charset="0"/>
                <a:cs typeface="Times New Roman" panose="02020603050405020304" pitchFamily="18" charset="0"/>
                <a:sym typeface="Arial"/>
              </a:rPr>
              <a:t> (</a:t>
            </a:r>
            <a:r>
              <a:rPr lang="en-US" sz="4050" dirty="0" err="1">
                <a:solidFill>
                  <a:prstClr val="black"/>
                </a:solidFill>
                <a:latin typeface="Times New Roman" panose="02020603050405020304" pitchFamily="18" charset="0"/>
                <a:cs typeface="Times New Roman" panose="02020603050405020304" pitchFamily="18" charset="0"/>
                <a:sym typeface="Arial"/>
              </a:rPr>
              <a:t>tiết</a:t>
            </a:r>
            <a:r>
              <a:rPr lang="en-US" sz="4050" dirty="0">
                <a:solidFill>
                  <a:prstClr val="black"/>
                </a:solidFill>
                <a:latin typeface="Times New Roman" panose="02020603050405020304" pitchFamily="18" charset="0"/>
                <a:cs typeface="Times New Roman" panose="02020603050405020304" pitchFamily="18" charset="0"/>
                <a:sym typeface="Arial"/>
              </a:rPr>
              <a:t> 1+2) </a:t>
            </a:r>
          </a:p>
        </p:txBody>
      </p:sp>
    </p:spTree>
    <p:extLst>
      <p:ext uri="{BB962C8B-B14F-4D97-AF65-F5344CB8AC3E}">
        <p14:creationId xmlns:p14="http://schemas.microsoft.com/office/powerpoint/2010/main" val="13045563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55" b="91250" l="600" r="99400"/>
                    </a14:imgEffect>
                  </a14:imgLayer>
                </a14:imgProps>
              </a:ext>
              <a:ext uri="{28A0092B-C50C-407E-A947-70E740481C1C}">
                <a14:useLocalDpi xmlns:a14="http://schemas.microsoft.com/office/drawing/2010/main" val="0"/>
              </a:ext>
            </a:extLst>
          </a:blip>
          <a:srcRect l="2074" t="4094" r="2026" b="15975"/>
          <a:stretch/>
        </p:blipFill>
        <p:spPr>
          <a:xfrm>
            <a:off x="253431" y="893"/>
            <a:ext cx="11633690" cy="6856214"/>
          </a:xfrm>
          <a:prstGeom prst="rect">
            <a:avLst/>
          </a:prstGeom>
        </p:spPr>
      </p:pic>
      <p:sp>
        <p:nvSpPr>
          <p:cNvPr id="25" name="TextBox 24"/>
          <p:cNvSpPr txBox="1"/>
          <p:nvPr/>
        </p:nvSpPr>
        <p:spPr>
          <a:xfrm>
            <a:off x="1979175" y="1912521"/>
            <a:ext cx="8158066" cy="3998082"/>
          </a:xfrm>
          <a:prstGeom prst="rect">
            <a:avLst/>
          </a:prstGeom>
          <a:noFill/>
        </p:spPr>
        <p:txBody>
          <a:bodyPr wrap="square" rtlCol="0">
            <a:spAutoFit/>
          </a:bodyPr>
          <a:lstStyle/>
          <a:p>
            <a:pPr defTabSz="685611">
              <a:defRPr/>
            </a:pPr>
            <a:r>
              <a:rPr lang="en-US" sz="2666" b="1" dirty="0">
                <a:solidFill>
                  <a:prstClr val="white"/>
                </a:solidFill>
                <a:latin typeface="Times New Roman" pitchFamily="18" charset="0"/>
                <a:cs typeface="Times New Roman" pitchFamily="18" charset="0"/>
                <a:sym typeface="Arial"/>
              </a:rPr>
              <a:t>Mục tiêu:</a:t>
            </a:r>
          </a:p>
          <a:p>
            <a:pPr defTabSz="685611"/>
            <a:r>
              <a:rPr lang="en-US" sz="2666" dirty="0">
                <a:solidFill>
                  <a:prstClr val="white"/>
                </a:solidFill>
                <a:latin typeface="Times New Roman" pitchFamily="18" charset="0"/>
                <a:cs typeface="Times New Roman" pitchFamily="18" charset="0"/>
                <a:sym typeface="Arial"/>
              </a:rPr>
              <a:t> </a:t>
            </a:r>
            <a:r>
              <a:rPr lang="en-US" sz="3199" dirty="0">
                <a:solidFill>
                  <a:prstClr val="white"/>
                </a:solidFill>
                <a:latin typeface="Times New Roman" panose="02020603050405020304" pitchFamily="18" charset="0"/>
                <a:cs typeface="Times New Roman" panose="02020603050405020304" pitchFamily="18" charset="0"/>
              </a:rPr>
              <a:t>- Đọc đúng, rõ ràng, ngắt đúng dấu câu </a:t>
            </a:r>
            <a:r>
              <a:rPr lang="en-US" sz="3199" dirty="0" err="1">
                <a:solidFill>
                  <a:prstClr val="white"/>
                </a:solidFill>
                <a:latin typeface="Times New Roman" panose="02020603050405020304" pitchFamily="18" charset="0"/>
                <a:cs typeface="Times New Roman" panose="02020603050405020304" pitchFamily="18" charset="0"/>
              </a:rPr>
              <a:t>bài</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Sự</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tích</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cây</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thì</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là</a:t>
            </a:r>
            <a:r>
              <a:rPr lang="en-US" sz="3199" dirty="0">
                <a:solidFill>
                  <a:prstClr val="white"/>
                </a:solidFill>
                <a:latin typeface="Times New Roman" panose="02020603050405020304" pitchFamily="18" charset="0"/>
                <a:cs typeface="Times New Roman" panose="02020603050405020304" pitchFamily="18" charset="0"/>
              </a:rPr>
              <a:t>.</a:t>
            </a:r>
          </a:p>
          <a:p>
            <a:pPr defTabSz="685611"/>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Hiểu</a:t>
            </a:r>
            <a:r>
              <a:rPr lang="en-US" sz="3199" dirty="0">
                <a:solidFill>
                  <a:prstClr val="white"/>
                </a:solidFill>
                <a:latin typeface="Times New Roman" panose="02020603050405020304" pitchFamily="18" charset="0"/>
                <a:cs typeface="Times New Roman" panose="02020603050405020304" pitchFamily="18" charset="0"/>
              </a:rPr>
              <a:t> đ</a:t>
            </a:r>
            <a:r>
              <a:rPr lang="vi-VN" sz="3199" dirty="0">
                <a:solidFill>
                  <a:prstClr val="white"/>
                </a:solidFill>
                <a:latin typeface="Times New Roman" panose="02020603050405020304" pitchFamily="18" charset="0"/>
                <a:cs typeface="Times New Roman" panose="02020603050405020304" pitchFamily="18" charset="0"/>
              </a:rPr>
              <a:t>ư</a:t>
            </a:r>
            <a:r>
              <a:rPr lang="en-US" sz="3199" dirty="0" err="1">
                <a:solidFill>
                  <a:prstClr val="white"/>
                </a:solidFill>
                <a:latin typeface="Times New Roman" panose="02020603050405020304" pitchFamily="18" charset="0"/>
                <a:cs typeface="Times New Roman" panose="02020603050405020304" pitchFamily="18" charset="0"/>
              </a:rPr>
              <a:t>ợc</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vì</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sao</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cây</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thì</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là</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lại</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có</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tên</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gọi</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nh</a:t>
            </a:r>
            <a:r>
              <a:rPr lang="vi-VN" sz="3199" dirty="0">
                <a:solidFill>
                  <a:prstClr val="white"/>
                </a:solidFill>
                <a:latin typeface="Times New Roman" panose="02020603050405020304" pitchFamily="18" charset="0"/>
                <a:cs typeface="Times New Roman" panose="02020603050405020304" pitchFamily="18" charset="0"/>
              </a:rPr>
              <a:t>ư</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vậy</a:t>
            </a:r>
            <a:r>
              <a:rPr lang="en-US" sz="3199" dirty="0">
                <a:solidFill>
                  <a:prstClr val="white"/>
                </a:solidFill>
                <a:latin typeface="Times New Roman" panose="02020603050405020304" pitchFamily="18" charset="0"/>
                <a:cs typeface="Times New Roman" panose="02020603050405020304" pitchFamily="18" charset="0"/>
              </a:rPr>
              <a:t>. </a:t>
            </a:r>
          </a:p>
          <a:p>
            <a:pPr defTabSz="685611"/>
            <a:r>
              <a:rPr lang="en-US" sz="3199" dirty="0">
                <a:solidFill>
                  <a:prstClr val="white"/>
                </a:solidFill>
                <a:latin typeface="Times New Roman" panose="02020603050405020304" pitchFamily="18" charset="0"/>
                <a:cs typeface="Times New Roman" panose="02020603050405020304" pitchFamily="18" charset="0"/>
              </a:rPr>
              <a:t>- GD </a:t>
            </a:r>
            <a:r>
              <a:rPr lang="en-US" sz="3199" dirty="0" err="1">
                <a:solidFill>
                  <a:prstClr val="white"/>
                </a:solidFill>
                <a:latin typeface="Times New Roman" panose="02020603050405020304" pitchFamily="18" charset="0"/>
                <a:cs typeface="Times New Roman" panose="02020603050405020304" pitchFamily="18" charset="0"/>
              </a:rPr>
              <a:t>học</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sinh</a:t>
            </a:r>
            <a:r>
              <a:rPr lang="en-US" sz="3199" dirty="0">
                <a:solidFill>
                  <a:prstClr val="white"/>
                </a:solidFill>
                <a:latin typeface="Times New Roman" panose="02020603050405020304" pitchFamily="18" charset="0"/>
                <a:cs typeface="Times New Roman" panose="02020603050405020304" pitchFamily="18" charset="0"/>
              </a:rPr>
              <a:t> ý </a:t>
            </a:r>
            <a:r>
              <a:rPr lang="en-US" sz="3199" dirty="0" err="1">
                <a:solidFill>
                  <a:prstClr val="white"/>
                </a:solidFill>
                <a:latin typeface="Times New Roman" panose="02020603050405020304" pitchFamily="18" charset="0"/>
                <a:cs typeface="Times New Roman" panose="02020603050405020304" pitchFamily="18" charset="0"/>
              </a:rPr>
              <a:t>thức</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chăm</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sóc</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và</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bảo</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vệ</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cây</a:t>
            </a:r>
            <a:r>
              <a:rPr lang="en-US" sz="3199" dirty="0">
                <a:solidFill>
                  <a:prstClr val="white"/>
                </a:solidFill>
                <a:latin typeface="Times New Roman" panose="02020603050405020304" pitchFamily="18" charset="0"/>
                <a:cs typeface="Times New Roman" panose="02020603050405020304" pitchFamily="18" charset="0"/>
              </a:rPr>
              <a:t> </a:t>
            </a:r>
            <a:r>
              <a:rPr lang="en-US" sz="3199" dirty="0" err="1">
                <a:solidFill>
                  <a:prstClr val="white"/>
                </a:solidFill>
                <a:latin typeface="Times New Roman" panose="02020603050405020304" pitchFamily="18" charset="0"/>
                <a:cs typeface="Times New Roman" panose="02020603050405020304" pitchFamily="18" charset="0"/>
              </a:rPr>
              <a:t>cối</a:t>
            </a:r>
            <a:r>
              <a:rPr lang="en-US" sz="3199" dirty="0">
                <a:solidFill>
                  <a:prstClr val="white"/>
                </a:solidFill>
                <a:latin typeface="Times New Roman" panose="02020603050405020304" pitchFamily="18" charset="0"/>
                <a:cs typeface="Times New Roman" panose="02020603050405020304" pitchFamily="18" charset="0"/>
              </a:rPr>
              <a:t>.</a:t>
            </a:r>
          </a:p>
          <a:p>
            <a:pPr marL="457086" indent="-457086" algn="just">
              <a:lnSpc>
                <a:spcPct val="150000"/>
              </a:lnSpc>
              <a:buFontTx/>
              <a:buChar char="-"/>
            </a:pPr>
            <a:endParaRPr lang="vi-VN" sz="2666"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6281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E307BD-90F5-466E-9FE7-2330B20BD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1371600"/>
            <a:ext cx="115062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AF86BD-6A55-422A-812E-F068A560BE1C}"/>
              </a:ext>
            </a:extLst>
          </p:cNvPr>
          <p:cNvSpPr txBox="1"/>
          <p:nvPr/>
        </p:nvSpPr>
        <p:spPr>
          <a:xfrm>
            <a:off x="1617688" y="304800"/>
            <a:ext cx="8591524" cy="1261884"/>
          </a:xfrm>
          <a:prstGeom prst="rect">
            <a:avLst/>
          </a:prstGeom>
          <a:noFill/>
        </p:spPr>
        <p:txBody>
          <a:bodyPr wrap="square" rtlCol="0">
            <a:spAutoFit/>
          </a:bodyPr>
          <a:lstStyle/>
          <a:p>
            <a:r>
              <a:rPr lang="en-US" sz="3200" b="0" i="0" dirty="0" err="1">
                <a:solidFill>
                  <a:srgbClr val="000000"/>
                </a:solidFill>
                <a:effectLst/>
                <a:latin typeface="Times New Roman" panose="02020603050405020304" pitchFamily="18" charset="0"/>
                <a:cs typeface="Times New Roman" panose="02020603050405020304" pitchFamily="18" charset="0"/>
              </a:rPr>
              <a:t>Nói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tên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một</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số</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cây</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rau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em</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biết</a:t>
            </a:r>
            <a:r>
              <a:rPr lang="en-US" sz="3200" b="0" i="0" dirty="0">
                <a:solidFill>
                  <a:srgbClr val="000000"/>
                </a:solidFill>
                <a:effectLst/>
                <a:latin typeface="Times New Roman" panose="02020603050405020304" pitchFamily="18" charset="0"/>
                <a:cs typeface="Times New Roman" panose="02020603050405020304" pitchFamily="18" charset="0"/>
              </a:rPr>
              <a:t>. ( CN –N2)</a:t>
            </a:r>
            <a:br>
              <a:rPr lang="en-US" sz="3200" b="0" i="0" dirty="0">
                <a:solidFill>
                  <a:srgbClr val="000000"/>
                </a:solidFill>
                <a:effectLst/>
                <a:latin typeface="Times New Roman" panose="02020603050405020304" pitchFamily="18" charset="0"/>
                <a:cs typeface="Times New Roman" panose="02020603050405020304" pitchFamily="18" charset="0"/>
              </a:rPr>
            </a:br>
            <a:r>
              <a:rPr lang="en-US" b="0" i="0" dirty="0">
                <a:solidFill>
                  <a:srgbClr val="000000"/>
                </a:solidFill>
                <a:effectLst/>
                <a:latin typeface="OpenSans"/>
              </a:rPr>
              <a:t/>
            </a:r>
            <a:br>
              <a:rPr lang="en-US" b="0" i="0" dirty="0">
                <a:solidFill>
                  <a:srgbClr val="000000"/>
                </a:solidFill>
                <a:effectLst/>
                <a:latin typeface="OpenSans"/>
              </a:rPr>
            </a:br>
            <a:endParaRPr lang="en-US" dirty="0"/>
          </a:p>
        </p:txBody>
      </p:sp>
      <p:pic>
        <p:nvPicPr>
          <p:cNvPr id="6" name="Picture 5">
            <a:extLst>
              <a:ext uri="{FF2B5EF4-FFF2-40B4-BE49-F238E27FC236}">
                <a16:creationId xmlns:a16="http://schemas.microsoft.com/office/drawing/2014/main" id="{C243C8E5-D6F1-4B10-9E16-020B430DF7FD}"/>
              </a:ext>
            </a:extLst>
          </p:cNvPr>
          <p:cNvPicPr>
            <a:picLocks noChangeAspect="1"/>
          </p:cNvPicPr>
          <p:nvPr/>
        </p:nvPicPr>
        <p:blipFill rotWithShape="1">
          <a:blip r:embed="rId4"/>
          <a:srcRect r="77408"/>
          <a:stretch/>
        </p:blipFill>
        <p:spPr>
          <a:xfrm>
            <a:off x="120477" y="173382"/>
            <a:ext cx="1478135" cy="903925"/>
          </a:xfrm>
          <a:prstGeom prst="rect">
            <a:avLst/>
          </a:prstGeom>
        </p:spPr>
      </p:pic>
    </p:spTree>
    <p:extLst>
      <p:ext uri="{BB962C8B-B14F-4D97-AF65-F5344CB8AC3E}">
        <p14:creationId xmlns:p14="http://schemas.microsoft.com/office/powerpoint/2010/main" val="3449238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94012" y="125991"/>
            <a:ext cx="5137468" cy="584642"/>
          </a:xfrm>
          <a:prstGeom prst="rect">
            <a:avLst/>
          </a:prstGeom>
          <a:noFill/>
        </p:spPr>
        <p:txBody>
          <a:bodyPr wrap="square" lIns="91305" tIns="45654" rIns="91305" bIns="45654" rtlCol="0">
            <a:spAutoFit/>
          </a:bodyPr>
          <a:lstStyle/>
          <a:p>
            <a:pPr algn="ctr"/>
            <a:r>
              <a:rPr lang="en-US" sz="3200" b="1" dirty="0" err="1">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Sự</a:t>
            </a:r>
            <a:r>
              <a:rPr lang="en-US" sz="3200" b="1" dirty="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tích</a:t>
            </a:r>
            <a:r>
              <a:rPr lang="en-US" sz="3200" b="1" dirty="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cây</a:t>
            </a:r>
            <a:r>
              <a:rPr lang="en-US" sz="3200" b="1" dirty="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thì</a:t>
            </a:r>
            <a:r>
              <a:rPr lang="en-US" sz="3200" b="1" dirty="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là</a:t>
            </a:r>
            <a:endParaRPr lang="en-US" sz="3200" b="1" dirty="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7A03DCA-4F4E-494D-8B90-9A89CDFC0903}"/>
              </a:ext>
            </a:extLst>
          </p:cNvPr>
          <p:cNvSpPr txBox="1"/>
          <p:nvPr/>
        </p:nvSpPr>
        <p:spPr>
          <a:xfrm>
            <a:off x="531811" y="971176"/>
            <a:ext cx="11125201" cy="5324535"/>
          </a:xfrm>
          <a:prstGeom prst="rect">
            <a:avLst/>
          </a:prstGeom>
          <a:noFill/>
        </p:spPr>
        <p:txBody>
          <a:bodyPr wrap="square">
            <a:spAutoFit/>
          </a:bodyPr>
          <a:lstStyle/>
          <a:p>
            <a:pPr algn="just"/>
            <a:r>
              <a:rPr lang="en-US" sz="2000" dirty="0">
                <a:solidFill>
                  <a:srgbClr val="000000"/>
                </a:solidFill>
                <a:latin typeface="Times New Roman" panose="020206030504050203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cs typeface="Times New Roman" panose="02020603050405020304" pitchFamily="18" charset="0"/>
              </a:rPr>
              <a:t>Ngày xưa, cây cối trên trái đất chưa có tên gọi. Trời bèn gọi chúng lên để đặt tên. Cây cối mừng rỡ kéo nhau lên trời. Trời chỉ tay vào từng cây và đặt tên:</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Chú thì ta đặt tên cho là cây dừa.</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Chú thì ta đặt tên cho là cây cau.</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Chú thì ta đặt tên cho là cây mít...</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Trời đặt tên mãi mà vẫn chưa hết. Về sau, trời chỉ nói vắn tắt:</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Chủ thì là cây cải.</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Chú là cây ớt.</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Chú là cây tỏi...</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Khi các loài cây đều đã có tên, bỗng một cái cây dáng mảnh khảnh, lá nhỏ xíu đến xin đặt tên.</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Chú bé tí xíu, chú có ích gì để ta đặt tên nào? - Trời hỏi.</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Cây nhỏ liền thưa:</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Thưa trời, khi nấu canh riêu cá hoặc làm chả cá, chả mực mà không có con thì mất cả ngon ạ.</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Trời liền bảo:</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Ừ, để ta nghĩ cho một cái tên. Tên chủ thì... là... thì... là...</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Trời còn đang suy nghĩ, cây nhỏ đã chạy đi xa rồi. Nó mừng rỡ khoe với bạn bè:</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Trời đặt tên cho tôi là cây “thì là” đấy!</a:t>
            </a:r>
          </a:p>
        </p:txBody>
      </p:sp>
      <p:sp>
        <p:nvSpPr>
          <p:cNvPr id="8" name="Cloud 7">
            <a:extLst>
              <a:ext uri="{FF2B5EF4-FFF2-40B4-BE49-F238E27FC236}">
                <a16:creationId xmlns:a16="http://schemas.microsoft.com/office/drawing/2014/main" id="{ADED4465-FDC2-407F-B6A5-3C666CDEEC2F}"/>
              </a:ext>
            </a:extLst>
          </p:cNvPr>
          <p:cNvSpPr/>
          <p:nvPr/>
        </p:nvSpPr>
        <p:spPr>
          <a:xfrm>
            <a:off x="9904412" y="96999"/>
            <a:ext cx="1998345" cy="845185"/>
          </a:xfrm>
          <a:prstGeom prst="cloud">
            <a:avLst/>
          </a:prstGeom>
          <a:solidFill>
            <a:srgbClr val="4472C4"/>
          </a:solidFill>
          <a:ln w="12700" cap="flat" cmpd="sng" algn="ctr">
            <a:solidFill>
              <a:srgbClr val="4472C4">
                <a:shade val="50000"/>
              </a:srgbClr>
            </a:solidFill>
            <a:prstDash val="solid"/>
            <a:miter lim="800000"/>
          </a:ln>
          <a:effectLst/>
        </p:spPr>
        <p:txBody>
          <a:bodyPr lIns="91403" tIns="45702" rIns="91403" bIns="4570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a16="http://schemas.microsoft.com/office/drawing/2014/main" id="{CEE45F94-7881-49D0-B99C-8A6023C370CA}"/>
              </a:ext>
            </a:extLst>
          </p:cNvPr>
          <p:cNvSpPr txBox="1"/>
          <p:nvPr/>
        </p:nvSpPr>
        <p:spPr>
          <a:xfrm>
            <a:off x="2894" y="64302"/>
            <a:ext cx="8382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CL</a:t>
            </a:r>
          </a:p>
        </p:txBody>
      </p:sp>
    </p:spTree>
    <p:extLst>
      <p:ext uri="{BB962C8B-B14F-4D97-AF65-F5344CB8AC3E}">
        <p14:creationId xmlns:p14="http://schemas.microsoft.com/office/powerpoint/2010/main" val="18178026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Box 147"/>
          <p:cNvSpPr txBox="1"/>
          <p:nvPr/>
        </p:nvSpPr>
        <p:spPr>
          <a:xfrm>
            <a:off x="4573562" y="977350"/>
            <a:ext cx="408573" cy="538609"/>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1</a:t>
            </a:r>
            <a:endParaRPr lang="zh-CN" altLang="en-US" sz="2900" spc="271" dirty="0">
              <a:solidFill>
                <a:schemeClr val="bg1"/>
              </a:solidFill>
              <a:ea typeface="微软雅黑" pitchFamily="34" charset="-122"/>
            </a:endParaRPr>
          </a:p>
        </p:txBody>
      </p:sp>
      <p:sp>
        <p:nvSpPr>
          <p:cNvPr id="3" name="Cloud Callout 2"/>
          <p:cNvSpPr/>
          <p:nvPr/>
        </p:nvSpPr>
        <p:spPr>
          <a:xfrm>
            <a:off x="218716" y="499512"/>
            <a:ext cx="2595965" cy="1497584"/>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endParaRPr lang="en-US"/>
          </a:p>
        </p:txBody>
      </p:sp>
      <p:sp>
        <p:nvSpPr>
          <p:cNvPr id="50" name="TextBox 33"/>
          <p:cNvSpPr txBox="1"/>
          <p:nvPr/>
        </p:nvSpPr>
        <p:spPr>
          <a:xfrm rot="21324261">
            <a:off x="244078" y="848957"/>
            <a:ext cx="2754084" cy="557564"/>
          </a:xfrm>
          <a:prstGeom prst="rect">
            <a:avLst/>
          </a:prstGeom>
          <a:noFill/>
        </p:spPr>
        <p:txBody>
          <a:bodyPr wrap="square" lIns="110213" tIns="55106" rIns="110213" bIns="55106" rtlCol="0">
            <a:spAutoFit/>
          </a:bodyPr>
          <a:lstStyle/>
          <a:p>
            <a:pPr algn="l"/>
            <a:r>
              <a:rPr lang="en-US" altLang="zh-CN" sz="2900" b="1" spc="-181" dirty="0" err="1">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a:t>
            </a:r>
            <a:r>
              <a:rPr lang="en-US" altLang="zh-CN"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 </a:t>
            </a:r>
            <a:r>
              <a:rPr lang="en-US" altLang="zh-CN" sz="2900" b="1" spc="-181" dirty="0" err="1">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đọc</a:t>
            </a:r>
            <a:r>
              <a:rPr lang="en-US" altLang="zh-CN"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 </a:t>
            </a:r>
            <a:r>
              <a:rPr lang="en-US" altLang="zh-CN" sz="2900" b="1" spc="-181" dirty="0" err="1">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từ</a:t>
            </a:r>
            <a:r>
              <a:rPr lang="en-US" altLang="zh-CN"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 </a:t>
            </a:r>
            <a:r>
              <a:rPr lang="en-US" altLang="zh-CN" sz="2900" b="1" spc="-181" dirty="0" err="1">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khó</a:t>
            </a:r>
            <a:endParaRPr lang="zh-CN" altLang="en-US"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
        <p:nvSpPr>
          <p:cNvPr id="2" name="TextBox 1">
            <a:extLst>
              <a:ext uri="{FF2B5EF4-FFF2-40B4-BE49-F238E27FC236}">
                <a16:creationId xmlns:a16="http://schemas.microsoft.com/office/drawing/2014/main" id="{F02CA8C7-8C33-4BB4-8D04-60436B4D53AB}"/>
              </a:ext>
            </a:extLst>
          </p:cNvPr>
          <p:cNvSpPr txBox="1"/>
          <p:nvPr/>
        </p:nvSpPr>
        <p:spPr>
          <a:xfrm>
            <a:off x="2055812" y="3075057"/>
            <a:ext cx="7620000" cy="707886"/>
          </a:xfrm>
          <a:prstGeom prst="rect">
            <a:avLst/>
          </a:prstGeom>
          <a:noFill/>
        </p:spPr>
        <p:txBody>
          <a:bodyPr wrap="square" rtlCol="0">
            <a:spAutoFit/>
          </a:bodyPr>
          <a:lstStyle/>
          <a:p>
            <a:r>
              <a:rPr lang="en-US" sz="4000" dirty="0" err="1">
                <a:solidFill>
                  <a:schemeClr val="tx2"/>
                </a:solidFill>
                <a:latin typeface="Times New Roman" panose="02020603050405020304" pitchFamily="18" charset="0"/>
                <a:cs typeface="Times New Roman" panose="02020603050405020304" pitchFamily="18" charset="0"/>
              </a:rPr>
              <a:t>mảnh</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khảnh</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nhỏ</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xíu</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canh</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riêu</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cá</a:t>
            </a:r>
            <a:r>
              <a:rPr lang="en-US" sz="4000" dirty="0">
                <a:solidFill>
                  <a:schemeClr val="tx2"/>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B8466592-C2CD-4182-85C9-EEAA24358E76}"/>
              </a:ext>
            </a:extLst>
          </p:cNvPr>
          <p:cNvSpPr txBox="1"/>
          <p:nvPr/>
        </p:nvSpPr>
        <p:spPr>
          <a:xfrm>
            <a:off x="3351212" y="499512"/>
            <a:ext cx="22860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CN - CL</a:t>
            </a: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17812" y="125991"/>
            <a:ext cx="4756468" cy="584642"/>
          </a:xfrm>
          <a:prstGeom prst="rect">
            <a:avLst/>
          </a:prstGeom>
          <a:noFill/>
        </p:spPr>
        <p:txBody>
          <a:bodyPr wrap="square" lIns="91305" tIns="45654" rIns="91305" bIns="45654" rtlCol="0">
            <a:spAutoFit/>
          </a:bodyPr>
          <a:lstStyle/>
          <a:p>
            <a:pPr marL="0" marR="0" lvl="0" indent="0" algn="ctr" defTabSz="110109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Arial-Rounded" pitchFamily="34" charset="0"/>
                <a:cs typeface="Times New Roman" panose="02020603050405020304" pitchFamily="18" charset="0"/>
              </a:rPr>
              <a:t>Sự</a:t>
            </a:r>
            <a:r>
              <a:rPr kumimoji="0" lang="en-US" sz="32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Arial-Rounded" pitchFamily="34" charset="0"/>
                <a:cs typeface="Times New Roman" panose="02020603050405020304" pitchFamily="18" charset="0"/>
              </a:rPr>
              <a:t>tích</a:t>
            </a:r>
            <a:r>
              <a:rPr kumimoji="0" lang="en-US" sz="32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Arial-Rounded" pitchFamily="34" charset="0"/>
                <a:cs typeface="Times New Roman" panose="02020603050405020304" pitchFamily="18" charset="0"/>
              </a:rPr>
              <a:t>cây</a:t>
            </a:r>
            <a:r>
              <a:rPr kumimoji="0" lang="en-US" sz="32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Arial-Rounded" pitchFamily="34" charset="0"/>
                <a:cs typeface="Times New Roman" panose="02020603050405020304" pitchFamily="18" charset="0"/>
              </a:rPr>
              <a:t>thì</a:t>
            </a:r>
            <a:r>
              <a:rPr kumimoji="0" lang="en-US" sz="32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Arial-Rounded" pitchFamily="34" charset="0"/>
                <a:cs typeface="Times New Roman" panose="02020603050405020304" pitchFamily="18" charset="0"/>
              </a:rPr>
              <a:t>là</a:t>
            </a:r>
            <a:endParaRPr kumimoji="0" lang="en-US" sz="32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7A03DCA-4F4E-494D-8B90-9A89CDFC0903}"/>
              </a:ext>
            </a:extLst>
          </p:cNvPr>
          <p:cNvSpPr txBox="1"/>
          <p:nvPr/>
        </p:nvSpPr>
        <p:spPr>
          <a:xfrm>
            <a:off x="531811" y="971176"/>
            <a:ext cx="11125201" cy="5324535"/>
          </a:xfrm>
          <a:prstGeom prst="rect">
            <a:avLst/>
          </a:prstGeom>
          <a:noFill/>
        </p:spPr>
        <p:txBody>
          <a:bodyPr wrap="square">
            <a:spAutoFit/>
          </a:bodyPr>
          <a:lstStyle/>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Ngày xưa, cây cối trên trái đất chưa có tên gọi. Trời bèn gọi chúng lên để đặt tên. Cây cối mừng rỡ kéo nhau lên trời. Trời chỉ tay vào từng cây và đặt tên:</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Chú thì ta đặt tên cho là cây dừa.</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Chú thì ta đặt tên cho là cây cau.</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Chú thì ta đặt tên cho là cây mít...</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Trời đặt tên mãi mà vẫn chưa hết. Về sau, trời chỉ nói vắn tắt:</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Chủ thì là cây cải.</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Chú là cây ớt.</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Chú là cây tỏi...</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các loài cây đều đã có tên, bỗng một cái cây dáng mảnh khảnh, lá nhỏ xíu đến xin đặt tên.</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Chú bé tí xíu, chú có ích gì để ta đặt tên nào? - Trời hỏi.</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Cây nhỏ liền thưa:</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Thưa trời, khi nấu canh riêu cá hoặc làm chả cá, chả mực mà không có con thì mất cả ngon ạ.</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Trời liền bảo:</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Ừ, để ta nghĩ cho một cái tên. Tên chủ thì... là... thì... là...</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Trời còn đang suy nghĩ, cây nhỏ đã chạy đi xa rồi. Nó mừng rỡ khoe với bạn bè:</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Trời đặt tên cho tôi là cây “thì là” đấy!</a:t>
            </a:r>
          </a:p>
        </p:txBody>
      </p:sp>
      <p:pic>
        <p:nvPicPr>
          <p:cNvPr id="5" name="Picture 3">
            <a:extLst>
              <a:ext uri="{FF2B5EF4-FFF2-40B4-BE49-F238E27FC236}">
                <a16:creationId xmlns:a16="http://schemas.microsoft.com/office/drawing/2014/main" id="{F73ADE58-72D6-4936-BAF6-584DD8C4220E}"/>
              </a:ext>
            </a:extLst>
          </p:cNvPr>
          <p:cNvPicPr>
            <a:picLocks noChangeAspect="1" noChangeArrowheads="1"/>
          </p:cNvPicPr>
          <p:nvPr/>
        </p:nvPicPr>
        <p:blipFill>
          <a:blip r:embed="rId3" cstate="print">
            <a:duotone>
              <a:srgbClr val="ED7D31">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69550" y="152400"/>
            <a:ext cx="527050" cy="357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524E3FD3-A099-4F74-8663-79C3C1079C94}"/>
              </a:ext>
            </a:extLst>
          </p:cNvPr>
          <p:cNvPicPr>
            <a:picLocks noChangeAspect="1" noChangeArrowheads="1"/>
          </p:cNvPicPr>
          <p:nvPr/>
        </p:nvPicPr>
        <p:blipFill>
          <a:blip r:embed="rId3" cstate="print">
            <a:duotone>
              <a:srgbClr val="ED7D31">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68286" y="3099955"/>
            <a:ext cx="527050" cy="311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a:extLst>
              <a:ext uri="{FF2B5EF4-FFF2-40B4-BE49-F238E27FC236}">
                <a16:creationId xmlns:a16="http://schemas.microsoft.com/office/drawing/2014/main" id="{9DEE4CCE-48C1-48CC-9230-D4088C602446}"/>
              </a:ext>
            </a:extLst>
          </p:cNvPr>
          <p:cNvSpPr txBox="1"/>
          <p:nvPr/>
        </p:nvSpPr>
        <p:spPr>
          <a:xfrm>
            <a:off x="42375" y="864472"/>
            <a:ext cx="681863" cy="523220"/>
          </a:xfrm>
          <a:prstGeom prst="rect">
            <a:avLst/>
          </a:prstGeom>
          <a:noFill/>
        </p:spPr>
        <p:txBody>
          <a:bodyPr wrap="square" rtlCol="0">
            <a:spAutoFit/>
          </a:bodyPr>
          <a:lstStyle/>
          <a:p>
            <a:pPr algn="ctr" defTabSz="914400">
              <a:defRPr/>
            </a:pP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 </a:t>
            </a:r>
          </a:p>
        </p:txBody>
      </p:sp>
      <p:sp>
        <p:nvSpPr>
          <p:cNvPr id="11" name="Text Box 3">
            <a:extLst>
              <a:ext uri="{FF2B5EF4-FFF2-40B4-BE49-F238E27FC236}">
                <a16:creationId xmlns:a16="http://schemas.microsoft.com/office/drawing/2014/main" id="{A6AB021C-CE2E-4461-BADE-74509AC80A09}"/>
              </a:ext>
            </a:extLst>
          </p:cNvPr>
          <p:cNvSpPr txBox="1"/>
          <p:nvPr/>
        </p:nvSpPr>
        <p:spPr>
          <a:xfrm>
            <a:off x="0" y="3640099"/>
            <a:ext cx="704688" cy="523220"/>
          </a:xfrm>
          <a:prstGeom prst="rect">
            <a:avLst/>
          </a:prstGeom>
          <a:noFill/>
        </p:spPr>
        <p:txBody>
          <a:bodyPr wrap="square" rtlCol="0">
            <a:spAutoFit/>
          </a:bodyPr>
          <a:lstStyle/>
          <a:p>
            <a:pPr algn="ctr" defTabSz="914400">
              <a:defRPr/>
            </a:pP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a:t>
            </a:r>
          </a:p>
        </p:txBody>
      </p:sp>
      <p:sp>
        <p:nvSpPr>
          <p:cNvPr id="2" name="TextBox 1">
            <a:extLst>
              <a:ext uri="{FF2B5EF4-FFF2-40B4-BE49-F238E27FC236}">
                <a16:creationId xmlns:a16="http://schemas.microsoft.com/office/drawing/2014/main" id="{CE50DF2F-D8DD-4FEB-B147-D37BA26BCBA7}"/>
              </a:ext>
            </a:extLst>
          </p:cNvPr>
          <p:cNvSpPr txBox="1"/>
          <p:nvPr/>
        </p:nvSpPr>
        <p:spPr>
          <a:xfrm>
            <a:off x="7999412" y="152400"/>
            <a:ext cx="2744788"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CN- N2 -CL</a:t>
            </a:r>
          </a:p>
        </p:txBody>
      </p:sp>
      <p:cxnSp>
        <p:nvCxnSpPr>
          <p:cNvPr id="4" name="Straight Connector 3">
            <a:extLst>
              <a:ext uri="{FF2B5EF4-FFF2-40B4-BE49-F238E27FC236}">
                <a16:creationId xmlns:a16="http://schemas.microsoft.com/office/drawing/2014/main" id="{5E8A0E75-E4BB-0DDD-5428-864B91F4DC2F}"/>
              </a:ext>
            </a:extLst>
          </p:cNvPr>
          <p:cNvCxnSpPr>
            <a:cxnSpLocks/>
          </p:cNvCxnSpPr>
          <p:nvPr/>
        </p:nvCxnSpPr>
        <p:spPr>
          <a:xfrm flipH="1">
            <a:off x="2360612" y="3483327"/>
            <a:ext cx="114300" cy="326673"/>
          </a:xfrm>
          <a:prstGeom prst="line">
            <a:avLst/>
          </a:prstGeom>
          <a:ln w="38100">
            <a:solidFill>
              <a:srgbClr val="B43C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ABCAD6-2D6D-B05A-2535-86C5C94FFE06}"/>
              </a:ext>
            </a:extLst>
          </p:cNvPr>
          <p:cNvCxnSpPr>
            <a:cxnSpLocks/>
          </p:cNvCxnSpPr>
          <p:nvPr/>
        </p:nvCxnSpPr>
        <p:spPr>
          <a:xfrm flipH="1">
            <a:off x="4722812" y="5886824"/>
            <a:ext cx="152400" cy="329980"/>
          </a:xfrm>
          <a:prstGeom prst="line">
            <a:avLst/>
          </a:prstGeom>
          <a:ln w="38100">
            <a:solidFill>
              <a:srgbClr val="B43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704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27212" y="125991"/>
            <a:ext cx="7499668" cy="584642"/>
          </a:xfrm>
          <a:prstGeom prst="rect">
            <a:avLst/>
          </a:prstGeom>
          <a:noFill/>
        </p:spPr>
        <p:txBody>
          <a:bodyPr wrap="square" lIns="91305" tIns="45654" rIns="91305" bIns="45654" rtlCol="0">
            <a:spAutoFit/>
          </a:bodyPr>
          <a:lstStyle/>
          <a:p>
            <a:pPr marL="0" marR="0" lvl="0" indent="0" algn="ctr" defTabSz="110109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79646">
                    <a:lumMod val="75000"/>
                  </a:srgbClr>
                </a:solidFill>
                <a:effectLst/>
                <a:uLnTx/>
                <a:uFillTx/>
                <a:latin typeface="Arial" pitchFamily="34" charset="0"/>
                <a:ea typeface="Arial-Rounded" pitchFamily="34" charset="0"/>
                <a:cs typeface="Arial" pitchFamily="34" charset="0"/>
              </a:rPr>
              <a:t>Sự</a:t>
            </a:r>
            <a:r>
              <a:rPr kumimoji="0" lang="en-US" sz="3200" b="1" i="0" u="none" strike="noStrike" kern="1200" cap="none" spc="0" normalizeH="0" baseline="0" noProof="0" dirty="0">
                <a:ln>
                  <a:noFill/>
                </a:ln>
                <a:solidFill>
                  <a:srgbClr val="F79646">
                    <a:lumMod val="75000"/>
                  </a:srgbClr>
                </a:solidFill>
                <a:effectLst/>
                <a:uLnTx/>
                <a:uFillTx/>
                <a:latin typeface="Arial" pitchFamily="34" charset="0"/>
                <a:ea typeface="Arial-Rounded" pitchFamily="34" charset="0"/>
                <a:cs typeface="Arial" pitchFamily="34" charset="0"/>
              </a:rPr>
              <a:t> </a:t>
            </a:r>
            <a:r>
              <a:rPr kumimoji="0" lang="en-US" sz="3200" b="1" i="0" u="none" strike="noStrike" kern="1200" cap="none" spc="0" normalizeH="0" baseline="0" noProof="0" dirty="0" err="1">
                <a:ln>
                  <a:noFill/>
                </a:ln>
                <a:solidFill>
                  <a:srgbClr val="F79646">
                    <a:lumMod val="75000"/>
                  </a:srgbClr>
                </a:solidFill>
                <a:effectLst/>
                <a:uLnTx/>
                <a:uFillTx/>
                <a:latin typeface="Arial" pitchFamily="34" charset="0"/>
                <a:ea typeface="Arial-Rounded" pitchFamily="34" charset="0"/>
                <a:cs typeface="Arial" pitchFamily="34" charset="0"/>
              </a:rPr>
              <a:t>tích</a:t>
            </a:r>
            <a:r>
              <a:rPr kumimoji="0" lang="en-US" sz="3200" b="1" i="0" u="none" strike="noStrike" kern="1200" cap="none" spc="0" normalizeH="0" baseline="0" noProof="0" dirty="0">
                <a:ln>
                  <a:noFill/>
                </a:ln>
                <a:solidFill>
                  <a:srgbClr val="F79646">
                    <a:lumMod val="75000"/>
                  </a:srgbClr>
                </a:solidFill>
                <a:effectLst/>
                <a:uLnTx/>
                <a:uFillTx/>
                <a:latin typeface="Arial" pitchFamily="34" charset="0"/>
                <a:ea typeface="Arial-Rounded" pitchFamily="34" charset="0"/>
                <a:cs typeface="Arial" pitchFamily="34" charset="0"/>
              </a:rPr>
              <a:t> </a:t>
            </a:r>
            <a:r>
              <a:rPr kumimoji="0" lang="en-US" sz="3200" b="1" i="0" u="none" strike="noStrike" kern="1200" cap="none" spc="0" normalizeH="0" baseline="0" noProof="0" dirty="0" err="1">
                <a:ln>
                  <a:noFill/>
                </a:ln>
                <a:solidFill>
                  <a:srgbClr val="F79646">
                    <a:lumMod val="75000"/>
                  </a:srgbClr>
                </a:solidFill>
                <a:effectLst/>
                <a:uLnTx/>
                <a:uFillTx/>
                <a:latin typeface="Arial" pitchFamily="34" charset="0"/>
                <a:ea typeface="Arial-Rounded" pitchFamily="34" charset="0"/>
                <a:cs typeface="Arial" pitchFamily="34" charset="0"/>
              </a:rPr>
              <a:t>cây</a:t>
            </a:r>
            <a:r>
              <a:rPr kumimoji="0" lang="en-US" sz="3200" b="1" i="0" u="none" strike="noStrike" kern="1200" cap="none" spc="0" normalizeH="0" baseline="0" noProof="0" dirty="0">
                <a:ln>
                  <a:noFill/>
                </a:ln>
                <a:solidFill>
                  <a:srgbClr val="F79646">
                    <a:lumMod val="75000"/>
                  </a:srgbClr>
                </a:solidFill>
                <a:effectLst/>
                <a:uLnTx/>
                <a:uFillTx/>
                <a:latin typeface="Arial" pitchFamily="34" charset="0"/>
                <a:ea typeface="Arial-Rounded" pitchFamily="34" charset="0"/>
                <a:cs typeface="Arial" pitchFamily="34" charset="0"/>
              </a:rPr>
              <a:t> </a:t>
            </a:r>
            <a:r>
              <a:rPr kumimoji="0" lang="en-US" sz="3200" b="1" i="0" u="none" strike="noStrike" kern="1200" cap="none" spc="0" normalizeH="0" baseline="0" noProof="0" dirty="0" err="1">
                <a:ln>
                  <a:noFill/>
                </a:ln>
                <a:solidFill>
                  <a:srgbClr val="F79646">
                    <a:lumMod val="75000"/>
                  </a:srgbClr>
                </a:solidFill>
                <a:effectLst/>
                <a:uLnTx/>
                <a:uFillTx/>
                <a:latin typeface="Arial" pitchFamily="34" charset="0"/>
                <a:ea typeface="Arial-Rounded" pitchFamily="34" charset="0"/>
                <a:cs typeface="Arial" pitchFamily="34" charset="0"/>
              </a:rPr>
              <a:t>thì</a:t>
            </a:r>
            <a:r>
              <a:rPr kumimoji="0" lang="en-US" sz="3200" b="1" i="0" u="none" strike="noStrike" kern="1200" cap="none" spc="0" normalizeH="0" baseline="0" noProof="0" dirty="0">
                <a:ln>
                  <a:noFill/>
                </a:ln>
                <a:solidFill>
                  <a:srgbClr val="F79646">
                    <a:lumMod val="75000"/>
                  </a:srgbClr>
                </a:solidFill>
                <a:effectLst/>
                <a:uLnTx/>
                <a:uFillTx/>
                <a:latin typeface="Arial" pitchFamily="34" charset="0"/>
                <a:ea typeface="Arial-Rounded" pitchFamily="34" charset="0"/>
                <a:cs typeface="Arial" pitchFamily="34" charset="0"/>
              </a:rPr>
              <a:t> </a:t>
            </a:r>
            <a:r>
              <a:rPr kumimoji="0" lang="en-US" sz="3200" b="1" i="0" u="none" strike="noStrike" kern="1200" cap="none" spc="0" normalizeH="0" baseline="0" noProof="0" dirty="0" err="1">
                <a:ln>
                  <a:noFill/>
                </a:ln>
                <a:solidFill>
                  <a:srgbClr val="F79646">
                    <a:lumMod val="75000"/>
                  </a:srgbClr>
                </a:solidFill>
                <a:effectLst/>
                <a:uLnTx/>
                <a:uFillTx/>
                <a:latin typeface="Arial" pitchFamily="34" charset="0"/>
                <a:ea typeface="Arial-Rounded" pitchFamily="34" charset="0"/>
                <a:cs typeface="Arial" pitchFamily="34" charset="0"/>
              </a:rPr>
              <a:t>là</a:t>
            </a:r>
            <a:endParaRPr kumimoji="0" lang="en-US" sz="3200" b="1" i="0" u="none" strike="noStrike" kern="1200" cap="none" spc="0" normalizeH="0" baseline="0" noProof="0" dirty="0">
              <a:ln>
                <a:noFill/>
              </a:ln>
              <a:solidFill>
                <a:srgbClr val="F79646">
                  <a:lumMod val="75000"/>
                </a:srgbClr>
              </a:solidFill>
              <a:effectLst/>
              <a:uLnTx/>
              <a:uFillTx/>
              <a:latin typeface="Arial" pitchFamily="34" charset="0"/>
              <a:ea typeface="Arial-Rounded" pitchFamily="34" charset="0"/>
              <a:cs typeface="Arial" pitchFamily="34" charset="0"/>
            </a:endParaRPr>
          </a:p>
        </p:txBody>
      </p:sp>
      <p:sp>
        <p:nvSpPr>
          <p:cNvPr id="10" name="TextBox 9">
            <a:extLst>
              <a:ext uri="{FF2B5EF4-FFF2-40B4-BE49-F238E27FC236}">
                <a16:creationId xmlns:a16="http://schemas.microsoft.com/office/drawing/2014/main" id="{B7A03DCA-4F4E-494D-8B90-9A89CDFC0903}"/>
              </a:ext>
            </a:extLst>
          </p:cNvPr>
          <p:cNvSpPr txBox="1"/>
          <p:nvPr/>
        </p:nvSpPr>
        <p:spPr>
          <a:xfrm>
            <a:off x="531811" y="971176"/>
            <a:ext cx="11125201" cy="5324535"/>
          </a:xfrm>
          <a:prstGeom prst="rect">
            <a:avLst/>
          </a:prstGeom>
          <a:noFill/>
        </p:spPr>
        <p:txBody>
          <a:bodyPr wrap="square">
            <a:spAutoFit/>
          </a:bodyPr>
          <a:lstStyle/>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Ngày xưa, cây cối trên trái đất chưa có tên gọi. Trời bèn gọi chúng lên để đặt tên. Cây cối mừng rỡ kéo nhau lên trời. Trời chỉ tay vào từng cây và đặt tên:</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Chú thì ta đặt tên cho là cây dừa.</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Chú thì ta đặt tên cho là cây cau.</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Chú thì ta đặt tên cho là cây mít...</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Trời đặt tên mãi mà vẫn chưa hết. Về sau, trời chỉ nói vắn tắt:</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Chủ thì là cây cải.</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Chú là cây ớt.</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Chú là cây tỏi...</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các loài cây đều đã có tên, bỗng một cái cây dáng mảnh khảnh, lá nhỏ xíu đến xin đặt tên.</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Chú bé tí xíu, chú có ích gì để ta đặt tên nào? - Trời hỏi.</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Cây nhỏ liền thưa:</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Thưa trời, khi nấu canh riêu cá hoặc làm chả cá, chả mực mà không có con thì mất cả ngon ạ.</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Trời liền bảo:</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Ừ, để ta nghĩ cho một cái tên. Tên chủ thì... là... thì... là...</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Trời còn đang suy nghĩ, cây nhỏ đã chạy đi xa rồi. Nó mừng rỡ khoe với bạn bè:</a:t>
            </a:r>
          </a:p>
          <a:p>
            <a:pPr marL="0" marR="0" lvl="0" indent="0" algn="just" defTabSz="1101096"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Trời đặt tên cho tôi là cây “thì là” đấy!</a:t>
            </a:r>
          </a:p>
        </p:txBody>
      </p:sp>
      <p:sp>
        <p:nvSpPr>
          <p:cNvPr id="3" name="TextBox 2">
            <a:extLst>
              <a:ext uri="{FF2B5EF4-FFF2-40B4-BE49-F238E27FC236}">
                <a16:creationId xmlns:a16="http://schemas.microsoft.com/office/drawing/2014/main" id="{44637F5A-7EDD-8589-B2FB-7BCE73C04E29}"/>
              </a:ext>
            </a:extLst>
          </p:cNvPr>
          <p:cNvSpPr txBox="1"/>
          <p:nvPr/>
        </p:nvSpPr>
        <p:spPr>
          <a:xfrm>
            <a:off x="227012" y="125991"/>
            <a:ext cx="9906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CL</a:t>
            </a:r>
          </a:p>
        </p:txBody>
      </p:sp>
      <p:sp>
        <p:nvSpPr>
          <p:cNvPr id="5" name="Cloud 4">
            <a:extLst>
              <a:ext uri="{FF2B5EF4-FFF2-40B4-BE49-F238E27FC236}">
                <a16:creationId xmlns:a16="http://schemas.microsoft.com/office/drawing/2014/main" id="{E3CCC482-D73F-19CB-B1CD-D039EECBDB47}"/>
              </a:ext>
            </a:extLst>
          </p:cNvPr>
          <p:cNvSpPr/>
          <p:nvPr/>
        </p:nvSpPr>
        <p:spPr>
          <a:xfrm>
            <a:off x="8685212" y="57341"/>
            <a:ext cx="3046412" cy="845185"/>
          </a:xfrm>
          <a:prstGeom prst="cloud">
            <a:avLst/>
          </a:prstGeom>
          <a:solidFill>
            <a:srgbClr val="4472C4"/>
          </a:solidFill>
          <a:ln w="12700" cap="flat" cmpd="sng" algn="ctr">
            <a:solidFill>
              <a:srgbClr val="4472C4">
                <a:shade val="50000"/>
              </a:srgbClr>
            </a:solidFill>
            <a:prstDash val="solid"/>
            <a:miter lim="800000"/>
          </a:ln>
          <a:effectLst/>
        </p:spPr>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07683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2464</TotalTime>
  <Words>1323</Words>
  <Application>Microsoft Office PowerPoint</Application>
  <PresentationFormat>Custom</PresentationFormat>
  <Paragraphs>118</Paragraphs>
  <Slides>19</Slides>
  <Notes>10</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19</vt:i4>
      </vt:variant>
    </vt:vector>
  </HeadingPairs>
  <TitlesOfParts>
    <vt:vector size="36" baseType="lpstr">
      <vt:lpstr>微软雅黑</vt:lpstr>
      <vt:lpstr>SimSun</vt:lpstr>
      <vt:lpstr>SimSun</vt:lpstr>
      <vt:lpstr>Arial</vt:lpstr>
      <vt:lpstr>Arial-Rounded</vt:lpstr>
      <vt:lpstr>Calibri</vt:lpstr>
      <vt:lpstr>Calibri Light</vt:lpstr>
      <vt:lpstr>等线</vt:lpstr>
      <vt:lpstr>OpenSans</vt:lpstr>
      <vt:lpstr>黑体</vt:lpstr>
      <vt:lpstr>Times New Roman</vt:lpstr>
      <vt:lpstr>Windsor</vt:lpstr>
      <vt:lpstr>小考拉体</vt:lpstr>
      <vt:lpstr>方正卡通简体</vt:lpstr>
      <vt:lpstr>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331</cp:revision>
  <dcterms:created xsi:type="dcterms:W3CDTF">2020-12-08T15:48:47Z</dcterms:created>
  <dcterms:modified xsi:type="dcterms:W3CDTF">2025-03-10T07:07:23Z</dcterms:modified>
</cp:coreProperties>
</file>