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6330" r:id="rId2"/>
    <p:sldId id="256" r:id="rId3"/>
    <p:sldId id="6279" r:id="rId4"/>
    <p:sldId id="6280" r:id="rId5"/>
    <p:sldId id="6273" r:id="rId6"/>
    <p:sldId id="275" r:id="rId7"/>
    <p:sldId id="257" r:id="rId8"/>
    <p:sldId id="263" r:id="rId9"/>
    <p:sldId id="258" r:id="rId10"/>
    <p:sldId id="6326" r:id="rId11"/>
    <p:sldId id="6332" r:id="rId12"/>
    <p:sldId id="6319" r:id="rId13"/>
    <p:sldId id="274" r:id="rId14"/>
    <p:sldId id="312" r:id="rId15"/>
    <p:sldId id="6313" r:id="rId16"/>
    <p:sldId id="313" r:id="rId17"/>
    <p:sldId id="314" r:id="rId18"/>
    <p:sldId id="6328" r:id="rId19"/>
    <p:sldId id="273" r:id="rId20"/>
    <p:sldId id="315" r:id="rId21"/>
    <p:sldId id="316" r:id="rId22"/>
    <p:sldId id="317" r:id="rId23"/>
    <p:sldId id="318" r:id="rId24"/>
    <p:sldId id="269" r:id="rId25"/>
    <p:sldId id="280" r:id="rId26"/>
    <p:sldId id="6320" r:id="rId27"/>
    <p:sldId id="502" r:id="rId28"/>
    <p:sldId id="6325" r:id="rId29"/>
    <p:sldId id="286" r:id="rId30"/>
    <p:sldId id="6158" r:id="rId31"/>
    <p:sldId id="6269" r:id="rId32"/>
    <p:sldId id="6292" r:id="rId33"/>
    <p:sldId id="6333" r:id="rId34"/>
    <p:sldId id="6334" r:id="rId3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19EBE-732D-4C63-ABCF-AE7D15AD50A0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F5427-1464-4F86-BED3-B7D38A47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28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141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751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40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23D8C-BCC6-453A-B078-455701A554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757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Cuộc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gồm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sự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dự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6 </a:t>
            </a:r>
            <a:r>
              <a:rPr lang="en-US" baseline="0" dirty="0" err="1"/>
              <a:t>đội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6 </a:t>
            </a:r>
            <a:r>
              <a:rPr lang="en-US" baseline="0" dirty="0" err="1"/>
              <a:t>nhóm</a:t>
            </a:r>
            <a:r>
              <a:rPr lang="en-US" baseline="0" dirty="0"/>
              <a:t>, </a:t>
            </a:r>
            <a:r>
              <a:rPr lang="en-US" baseline="0" dirty="0" err="1"/>
              <a:t>nhóm</a:t>
            </a:r>
            <a:r>
              <a:rPr lang="en-US" baseline="0" dirty="0"/>
              <a:t> 1,2…6.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trải</a:t>
            </a:r>
            <a:r>
              <a:rPr lang="en-US" baseline="0" dirty="0"/>
              <a:t> qua 4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: KHỞI ĐỘNG, VƯỢT CHƯỚNG NGẠI VẬT, TĂNG TỐC, VỀ ĐÍCH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ngày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sẵn</a:t>
            </a:r>
            <a:r>
              <a:rPr lang="en-US" baseline="0" dirty="0"/>
              <a:t> sang </a:t>
            </a:r>
            <a:r>
              <a:rPr lang="en-US" baseline="0" dirty="0" err="1"/>
              <a:t>chưa</a:t>
            </a:r>
            <a:r>
              <a:rPr lang="en-US" baseline="0" dirty="0"/>
              <a:t>?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923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B592A-9D33-F885-E00F-3CF03CAA0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95F8CE-40DE-7207-C66E-D0864DA1D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E2484-1048-0BC4-6C39-2D17989DB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CFBA-33E6-4D29-9456-D44EEACD3F6A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21604-017E-F2A8-2078-6933F5AB0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D7CA4-A4D0-471E-A9A7-CFAF7DC3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7401-A4DC-417F-8550-D33BF353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59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6B0F6-381D-7BDA-6B1A-5CB389CB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3EA57-3D5A-7FDE-DAB8-24E12E7DB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D88A3-421D-926D-E021-0FDC5DC05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CFBA-33E6-4D29-9456-D44EEACD3F6A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AA795-791A-675F-26B4-22B714DD0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65D2C-3C12-58BA-A51F-74648FB0D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7401-A4DC-417F-8550-D33BF353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7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863274-1BE0-9F3F-C655-A839020FB1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3DC2E8-5885-A764-662E-C29091961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1E813-8864-D0AA-0B64-87FE2632B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CFBA-33E6-4D29-9456-D44EEACD3F6A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5CCFA-D337-A08D-4202-026B3D33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4689B-685A-1177-DC07-C26591E81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7401-A4DC-417F-8550-D33BF353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82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864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81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F7F2-8479-CD6C-2475-3FF52BF28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02FCB-F86B-FBB5-9B29-FF39848BA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9C96C-56A1-6156-DA11-AFF3929F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CFBA-33E6-4D29-9456-D44EEACD3F6A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F62CA-CB08-5EFE-A752-48EA93D9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07344-CB34-46EE-9A84-706DC9231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7401-A4DC-417F-8550-D33BF353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64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F19B3-32CC-50CD-629E-701E1E1D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1D44F-C9C6-2384-CDD6-13FC8C263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3EE70-0232-4635-C507-8BCC37979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CFBA-33E6-4D29-9456-D44EEACD3F6A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FB71F-378F-FE9E-B169-2E8D9CB1E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78DDB-40BA-4291-7F84-422C00C0F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7401-A4DC-417F-8550-D33BF353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43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856D5-6135-EFFA-DD54-77FF50E63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EA157-3510-80D7-E12A-66D46A0D7D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A6A280-6281-E46B-EAE8-48F659A2E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E113A-D7D6-F865-0173-22C10D03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CFBA-33E6-4D29-9456-D44EEACD3F6A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A45D7A-CD44-70A9-7C4B-218B5D39F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55D837-DE64-1A90-90DF-80AD104A5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7401-A4DC-417F-8550-D33BF353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10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BCA2C-3664-0092-00D4-ABF51474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214F4-0492-E75E-3D17-68F94D4CB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7AE452-3BB7-6B17-1AD7-6B600B562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CDEF0-C5FE-956C-6F13-26F9ED33D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CEF43A-CB7B-4CD0-81F5-BA878364EE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665363-BF93-5A18-A00D-EC6D7F504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CFBA-33E6-4D29-9456-D44EEACD3F6A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28FD33-3E16-3186-C81D-F37E91E77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584950-13F4-44AB-7ECA-81F3CE672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7401-A4DC-417F-8550-D33BF353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5D575-3250-FA17-4914-E1989DD81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322C2D-A48E-433C-91FE-612CA194A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CFBA-33E6-4D29-9456-D44EEACD3F6A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72C064-308D-5B59-754F-0449FBC95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99C36-036B-957A-9C59-08AEA00E8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7401-A4DC-417F-8550-D33BF353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89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C2CBE5-FCF8-9F16-045D-868C38D3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CFBA-33E6-4D29-9456-D44EEACD3F6A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A8787-6BE7-424C-341F-F182F84E9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0B9C2-BDE4-2B38-45A9-D4E4EBBA0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7401-A4DC-417F-8550-D33BF353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7B43A-9918-C18F-CEE2-01BA61844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56DD7-7591-1F57-28F5-73529627F3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BEC060-4C62-C93F-3AF4-C1689DCD7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29756-5EF4-FC29-3FDA-D57339E7F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CFBA-33E6-4D29-9456-D44EEACD3F6A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3BAA1C-40C3-C1F3-5C1D-FC93F8C40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F1ED1-2465-DA9C-B976-29756017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7401-A4DC-417F-8550-D33BF353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35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867B2-E036-A9EC-47D3-EB4B91684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260F5-ACE4-741B-2D9C-6EA1FEAF0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7F654-10F9-6508-ABFB-CDF368E2B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D5983-DD15-E1BC-9CDA-99419142C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DCFBA-33E6-4D29-9456-D44EEACD3F6A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CACE7-F1C0-B3B4-4091-47217EC24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11F56-6EB6-951E-6911-ED34CBC2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77401-A4DC-417F-8550-D33BF353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44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E87C46-C990-3ADD-DF94-D67CBF531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1A0E3-433F-EF8E-5D81-859769AC2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1E5AF-719A-85D5-F629-FD1837583C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DCFBA-33E6-4D29-9456-D44EEACD3F6A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00691-E228-B90E-9A77-64A8885FE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7D567-70C1-3FEC-E7C0-7CF984B388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77401-A4DC-417F-8550-D33BF3531F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77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3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26" Type="http://schemas.openxmlformats.org/officeDocument/2006/relationships/image" Target="../media/image69.png"/><Relationship Id="rId39" Type="http://schemas.openxmlformats.org/officeDocument/2006/relationships/image" Target="../media/image81.gif"/><Relationship Id="rId21" Type="http://schemas.openxmlformats.org/officeDocument/2006/relationships/image" Target="../media/image64.svg"/><Relationship Id="rId34" Type="http://schemas.openxmlformats.org/officeDocument/2006/relationships/image" Target="../media/image76.png"/><Relationship Id="rId7" Type="http://schemas.openxmlformats.org/officeDocument/2006/relationships/image" Target="../media/image36.sv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5" Type="http://schemas.openxmlformats.org/officeDocument/2006/relationships/image" Target="../media/image68.svg"/><Relationship Id="rId33" Type="http://schemas.openxmlformats.org/officeDocument/2006/relationships/image" Target="../media/image75.svg"/><Relationship Id="rId38" Type="http://schemas.openxmlformats.org/officeDocument/2006/relationships/image" Target="../media/image80.gif"/><Relationship Id="rId2" Type="http://schemas.openxmlformats.org/officeDocument/2006/relationships/image" Target="../media/image31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24" Type="http://schemas.openxmlformats.org/officeDocument/2006/relationships/image" Target="../media/image67.png"/><Relationship Id="rId32" Type="http://schemas.openxmlformats.org/officeDocument/2006/relationships/image" Target="../media/image74.png"/><Relationship Id="rId37" Type="http://schemas.openxmlformats.org/officeDocument/2006/relationships/image" Target="../media/image79.svg"/><Relationship Id="rId5" Type="http://schemas.openxmlformats.org/officeDocument/2006/relationships/image" Target="../media/image34.svg"/><Relationship Id="rId15" Type="http://schemas.openxmlformats.org/officeDocument/2006/relationships/image" Target="../media/image58.svg"/><Relationship Id="rId23" Type="http://schemas.openxmlformats.org/officeDocument/2006/relationships/image" Target="../media/image66.svg"/><Relationship Id="rId28" Type="http://schemas.openxmlformats.org/officeDocument/2006/relationships/slide" Target="slide16.xml"/><Relationship Id="rId36" Type="http://schemas.openxmlformats.org/officeDocument/2006/relationships/image" Target="../media/image78.png"/><Relationship Id="rId10" Type="http://schemas.openxmlformats.org/officeDocument/2006/relationships/image" Target="../media/image39.png"/><Relationship Id="rId19" Type="http://schemas.openxmlformats.org/officeDocument/2006/relationships/image" Target="../media/image62.svg"/><Relationship Id="rId31" Type="http://schemas.openxmlformats.org/officeDocument/2006/relationships/image" Target="../media/image73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57.png"/><Relationship Id="rId22" Type="http://schemas.openxmlformats.org/officeDocument/2006/relationships/image" Target="../media/image65.png"/><Relationship Id="rId27" Type="http://schemas.openxmlformats.org/officeDocument/2006/relationships/image" Target="../media/image70.svg"/><Relationship Id="rId30" Type="http://schemas.openxmlformats.org/officeDocument/2006/relationships/image" Target="../media/image72.png"/><Relationship Id="rId35" Type="http://schemas.openxmlformats.org/officeDocument/2006/relationships/image" Target="../media/image77.svg"/><Relationship Id="rId8" Type="http://schemas.openxmlformats.org/officeDocument/2006/relationships/image" Target="../media/image37.png"/><Relationship Id="rId3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audio2.wav"/><Relationship Id="rId11" Type="http://schemas.openxmlformats.org/officeDocument/2006/relationships/image" Target="../media/image84.png"/><Relationship Id="rId5" Type="http://schemas.openxmlformats.org/officeDocument/2006/relationships/audio" Target="../media/audio1.wav"/><Relationship Id="rId10" Type="http://schemas.openxmlformats.org/officeDocument/2006/relationships/image" Target="../media/image83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slide" Target="slide20.xml"/><Relationship Id="rId3" Type="http://schemas.openxmlformats.org/officeDocument/2006/relationships/image" Target="../media/image86.svg"/><Relationship Id="rId21" Type="http://schemas.openxmlformats.org/officeDocument/2006/relationships/image" Target="../media/image97.png"/><Relationship Id="rId7" Type="http://schemas.openxmlformats.org/officeDocument/2006/relationships/image" Target="../media/image32.svg"/><Relationship Id="rId12" Type="http://schemas.openxmlformats.org/officeDocument/2006/relationships/slide" Target="slide25.xml"/><Relationship Id="rId17" Type="http://schemas.openxmlformats.org/officeDocument/2006/relationships/image" Target="../media/image93.png"/><Relationship Id="rId25" Type="http://schemas.openxmlformats.org/officeDocument/2006/relationships/slide" Target="slide21.xml"/><Relationship Id="rId2" Type="http://schemas.openxmlformats.org/officeDocument/2006/relationships/image" Target="../media/image85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29" Type="http://schemas.openxmlformats.org/officeDocument/2006/relationships/slide" Target="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24" Type="http://schemas.openxmlformats.org/officeDocument/2006/relationships/slide" Target="slide18.xml"/><Relationship Id="rId5" Type="http://schemas.openxmlformats.org/officeDocument/2006/relationships/image" Target="../media/image88.png"/><Relationship Id="rId15" Type="http://schemas.openxmlformats.org/officeDocument/2006/relationships/image" Target="../media/image91.png"/><Relationship Id="rId23" Type="http://schemas.openxmlformats.org/officeDocument/2006/relationships/slide" Target="slide19.xml"/><Relationship Id="rId28" Type="http://schemas.openxmlformats.org/officeDocument/2006/relationships/slide" Target="slide23.xml"/><Relationship Id="rId10" Type="http://schemas.openxmlformats.org/officeDocument/2006/relationships/image" Target="../media/image35.png"/><Relationship Id="rId19" Type="http://schemas.openxmlformats.org/officeDocument/2006/relationships/image" Target="../media/image95.png"/><Relationship Id="rId4" Type="http://schemas.openxmlformats.org/officeDocument/2006/relationships/image" Target="../media/image87.png"/><Relationship Id="rId9" Type="http://schemas.openxmlformats.org/officeDocument/2006/relationships/image" Target="../media/image34.svg"/><Relationship Id="rId14" Type="http://schemas.openxmlformats.org/officeDocument/2006/relationships/image" Target="../media/image90.png"/><Relationship Id="rId22" Type="http://schemas.openxmlformats.org/officeDocument/2006/relationships/slide" Target="slide17.xml"/><Relationship Id="rId27" Type="http://schemas.openxmlformats.org/officeDocument/2006/relationships/slide" Target="slide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0.png"/><Relationship Id="rId13" Type="http://schemas.openxmlformats.org/officeDocument/2006/relationships/image" Target="../media/image1110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9.png"/><Relationship Id="rId12" Type="http://schemas.openxmlformats.org/officeDocument/2006/relationships/image" Target="../media/image100.jpg"/><Relationship Id="rId17" Type="http://schemas.openxmlformats.org/officeDocument/2006/relationships/image" Target="../media/image90.png"/><Relationship Id="rId2" Type="http://schemas.openxmlformats.org/officeDocument/2006/relationships/video" Target="../media/media4.mp4"/><Relationship Id="rId16" Type="http://schemas.openxmlformats.org/officeDocument/2006/relationships/slide" Target="slide17.xml"/><Relationship Id="rId1" Type="http://schemas.microsoft.com/office/2007/relationships/media" Target="../media/media4.mp4"/><Relationship Id="rId6" Type="http://schemas.openxmlformats.org/officeDocument/2006/relationships/image" Target="../media/image98.png"/><Relationship Id="rId11" Type="http://schemas.openxmlformats.org/officeDocument/2006/relationships/image" Target="../media/image1090.png"/><Relationship Id="rId5" Type="http://schemas.openxmlformats.org/officeDocument/2006/relationships/image" Target="../media/image32.svg"/><Relationship Id="rId15" Type="http://schemas.openxmlformats.org/officeDocument/2006/relationships/image" Target="../media/image101.png"/><Relationship Id="rId10" Type="http://schemas.openxmlformats.org/officeDocument/2006/relationships/image" Target="../media/image1080.png"/><Relationship Id="rId4" Type="http://schemas.openxmlformats.org/officeDocument/2006/relationships/image" Target="../media/image31.png"/><Relationship Id="rId9" Type="http://schemas.openxmlformats.org/officeDocument/2006/relationships/image" Target="../media/image1070.png"/><Relationship Id="rId1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png"/><Relationship Id="rId18" Type="http://schemas.openxmlformats.org/officeDocument/2006/relationships/image" Target="../media/image9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9.png"/><Relationship Id="rId12" Type="http://schemas.openxmlformats.org/officeDocument/2006/relationships/image" Target="../media/image100.jpg"/><Relationship Id="rId17" Type="http://schemas.openxmlformats.org/officeDocument/2006/relationships/slide" Target="slide17.xml"/><Relationship Id="rId2" Type="http://schemas.openxmlformats.org/officeDocument/2006/relationships/video" Target="../media/media4.mp4"/><Relationship Id="rId16" Type="http://schemas.openxmlformats.org/officeDocument/2006/relationships/image" Target="../media/image28.png"/><Relationship Id="rId1" Type="http://schemas.microsoft.com/office/2007/relationships/media" Target="../media/media4.mp4"/><Relationship Id="rId6" Type="http://schemas.openxmlformats.org/officeDocument/2006/relationships/image" Target="../media/image98.png"/><Relationship Id="rId11" Type="http://schemas.openxmlformats.org/officeDocument/2006/relationships/image" Target="../media/image117.png"/><Relationship Id="rId5" Type="http://schemas.openxmlformats.org/officeDocument/2006/relationships/image" Target="../media/image32.svg"/><Relationship Id="rId15" Type="http://schemas.openxmlformats.org/officeDocument/2006/relationships/image" Target="../media/image101.png"/><Relationship Id="rId10" Type="http://schemas.openxmlformats.org/officeDocument/2006/relationships/image" Target="../media/image116.png"/><Relationship Id="rId4" Type="http://schemas.openxmlformats.org/officeDocument/2006/relationships/image" Target="../media/image31.png"/><Relationship Id="rId9" Type="http://schemas.openxmlformats.org/officeDocument/2006/relationships/image" Target="../media/image115.png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00.jpg"/><Relationship Id="rId18" Type="http://schemas.openxmlformats.org/officeDocument/2006/relationships/image" Target="../media/image10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9.png"/><Relationship Id="rId12" Type="http://schemas.openxmlformats.org/officeDocument/2006/relationships/image" Target="../media/image122.png"/><Relationship Id="rId17" Type="http://schemas.openxmlformats.org/officeDocument/2006/relationships/slide" Target="slide16.xml"/><Relationship Id="rId2" Type="http://schemas.openxmlformats.org/officeDocument/2006/relationships/video" Target="../media/media4.mp4"/><Relationship Id="rId16" Type="http://schemas.openxmlformats.org/officeDocument/2006/relationships/image" Target="../media/image91.png"/><Relationship Id="rId1" Type="http://schemas.microsoft.com/office/2007/relationships/media" Target="../media/media4.mp4"/><Relationship Id="rId6" Type="http://schemas.openxmlformats.org/officeDocument/2006/relationships/image" Target="../media/image98.png"/><Relationship Id="rId11" Type="http://schemas.openxmlformats.org/officeDocument/2006/relationships/image" Target="../media/image121.png"/><Relationship Id="rId5" Type="http://schemas.openxmlformats.org/officeDocument/2006/relationships/image" Target="../media/image32.svg"/><Relationship Id="rId15" Type="http://schemas.openxmlformats.org/officeDocument/2006/relationships/slide" Target="slide19.xml"/><Relationship Id="rId10" Type="http://schemas.openxmlformats.org/officeDocument/2006/relationships/image" Target="../media/image120.png"/><Relationship Id="rId19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119.png"/><Relationship Id="rId14" Type="http://schemas.openxmlformats.org/officeDocument/2006/relationships/image" Target="../media/image1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8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9.png"/><Relationship Id="rId12" Type="http://schemas.openxmlformats.org/officeDocument/2006/relationships/image" Target="../media/image100.jpg"/><Relationship Id="rId17" Type="http://schemas.openxmlformats.org/officeDocument/2006/relationships/image" Target="../media/image94.png"/><Relationship Id="rId2" Type="http://schemas.openxmlformats.org/officeDocument/2006/relationships/video" Target="../media/media4.mp4"/><Relationship Id="rId16" Type="http://schemas.openxmlformats.org/officeDocument/2006/relationships/slide" Target="slide20.xml"/><Relationship Id="rId1" Type="http://schemas.microsoft.com/office/2007/relationships/media" Target="../media/media4.mp4"/><Relationship Id="rId6" Type="http://schemas.openxmlformats.org/officeDocument/2006/relationships/image" Target="../media/image98.png"/><Relationship Id="rId11" Type="http://schemas.openxmlformats.org/officeDocument/2006/relationships/image" Target="../media/image127.png"/><Relationship Id="rId5" Type="http://schemas.openxmlformats.org/officeDocument/2006/relationships/image" Target="../media/image32.svg"/><Relationship Id="rId15" Type="http://schemas.openxmlformats.org/officeDocument/2006/relationships/image" Target="../media/image101.png"/><Relationship Id="rId10" Type="http://schemas.openxmlformats.org/officeDocument/2006/relationships/image" Target="../media/image126.png"/><Relationship Id="rId4" Type="http://schemas.openxmlformats.org/officeDocument/2006/relationships/image" Target="../media/image31.png"/><Relationship Id="rId9" Type="http://schemas.openxmlformats.org/officeDocument/2006/relationships/image" Target="../media/image125.png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32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1.png"/><Relationship Id="rId12" Type="http://schemas.openxmlformats.org/officeDocument/2006/relationships/image" Target="../media/image131.png"/><Relationship Id="rId17" Type="http://schemas.openxmlformats.org/officeDocument/2006/relationships/image" Target="../media/image93.png"/><Relationship Id="rId2" Type="http://schemas.openxmlformats.org/officeDocument/2006/relationships/video" Target="../media/media4.mp4"/><Relationship Id="rId16" Type="http://schemas.openxmlformats.org/officeDocument/2006/relationships/slide" Target="slide21.xml"/><Relationship Id="rId1" Type="http://schemas.microsoft.com/office/2007/relationships/media" Target="../media/media4.mp4"/><Relationship Id="rId6" Type="http://schemas.openxmlformats.org/officeDocument/2006/relationships/slide" Target="slide16.xml"/><Relationship Id="rId11" Type="http://schemas.openxmlformats.org/officeDocument/2006/relationships/image" Target="../media/image130.png"/><Relationship Id="rId5" Type="http://schemas.openxmlformats.org/officeDocument/2006/relationships/image" Target="../media/image32.svg"/><Relationship Id="rId15" Type="http://schemas.openxmlformats.org/officeDocument/2006/relationships/image" Target="../media/image133.png"/><Relationship Id="rId10" Type="http://schemas.openxmlformats.org/officeDocument/2006/relationships/image" Target="../media/image129.png"/><Relationship Id="rId4" Type="http://schemas.openxmlformats.org/officeDocument/2006/relationships/image" Target="../media/image31.png"/><Relationship Id="rId9" Type="http://schemas.openxmlformats.org/officeDocument/2006/relationships/image" Target="../media/image99.png"/><Relationship Id="rId14" Type="http://schemas.openxmlformats.org/officeDocument/2006/relationships/image" Target="../media/image10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37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1.png"/><Relationship Id="rId12" Type="http://schemas.openxmlformats.org/officeDocument/2006/relationships/image" Target="../media/image136.png"/><Relationship Id="rId17" Type="http://schemas.openxmlformats.org/officeDocument/2006/relationships/image" Target="../media/image95.png"/><Relationship Id="rId2" Type="http://schemas.openxmlformats.org/officeDocument/2006/relationships/video" Target="../media/media4.mp4"/><Relationship Id="rId16" Type="http://schemas.openxmlformats.org/officeDocument/2006/relationships/slide" Target="slide22.xml"/><Relationship Id="rId1" Type="http://schemas.microsoft.com/office/2007/relationships/media" Target="../media/media4.mp4"/><Relationship Id="rId6" Type="http://schemas.openxmlformats.org/officeDocument/2006/relationships/slide" Target="slide16.xml"/><Relationship Id="rId11" Type="http://schemas.openxmlformats.org/officeDocument/2006/relationships/image" Target="../media/image135.png"/><Relationship Id="rId5" Type="http://schemas.openxmlformats.org/officeDocument/2006/relationships/image" Target="../media/image32.svg"/><Relationship Id="rId15" Type="http://schemas.openxmlformats.org/officeDocument/2006/relationships/image" Target="../media/image138.png"/><Relationship Id="rId10" Type="http://schemas.openxmlformats.org/officeDocument/2006/relationships/image" Target="../media/image134.png"/><Relationship Id="rId4" Type="http://schemas.openxmlformats.org/officeDocument/2006/relationships/image" Target="../media/image31.png"/><Relationship Id="rId9" Type="http://schemas.openxmlformats.org/officeDocument/2006/relationships/image" Target="../media/image99.png"/><Relationship Id="rId14" Type="http://schemas.openxmlformats.org/officeDocument/2006/relationships/image" Target="../media/image10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42.png"/><Relationship Id="rId18" Type="http://schemas.openxmlformats.org/officeDocument/2006/relationships/image" Target="../media/image1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1.png"/><Relationship Id="rId12" Type="http://schemas.openxmlformats.org/officeDocument/2006/relationships/image" Target="../media/image141.png"/><Relationship Id="rId2" Type="http://schemas.openxmlformats.org/officeDocument/2006/relationships/video" Target="../media/media4.mp4"/><Relationship Id="rId16" Type="http://schemas.openxmlformats.org/officeDocument/2006/relationships/image" Target="../media/image96.png"/><Relationship Id="rId1" Type="http://schemas.microsoft.com/office/2007/relationships/media" Target="../media/media4.mp4"/><Relationship Id="rId6" Type="http://schemas.openxmlformats.org/officeDocument/2006/relationships/slide" Target="slide16.xml"/><Relationship Id="rId11" Type="http://schemas.openxmlformats.org/officeDocument/2006/relationships/image" Target="../media/image140.png"/><Relationship Id="rId5" Type="http://schemas.openxmlformats.org/officeDocument/2006/relationships/image" Target="../media/image32.svg"/><Relationship Id="rId15" Type="http://schemas.openxmlformats.org/officeDocument/2006/relationships/slide" Target="slide23.xml"/><Relationship Id="rId10" Type="http://schemas.openxmlformats.org/officeDocument/2006/relationships/image" Target="../media/image139.png"/><Relationship Id="rId19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99.png"/><Relationship Id="rId14" Type="http://schemas.openxmlformats.org/officeDocument/2006/relationships/image" Target="../media/image10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47.png"/><Relationship Id="rId18" Type="http://schemas.openxmlformats.org/officeDocument/2006/relationships/image" Target="../media/image14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1.png"/><Relationship Id="rId12" Type="http://schemas.openxmlformats.org/officeDocument/2006/relationships/image" Target="../media/image146.png"/><Relationship Id="rId2" Type="http://schemas.openxmlformats.org/officeDocument/2006/relationships/video" Target="../media/media4.mp4"/><Relationship Id="rId16" Type="http://schemas.openxmlformats.org/officeDocument/2006/relationships/image" Target="../media/image97.png"/><Relationship Id="rId1" Type="http://schemas.microsoft.com/office/2007/relationships/media" Target="../media/media4.mp4"/><Relationship Id="rId6" Type="http://schemas.openxmlformats.org/officeDocument/2006/relationships/slide" Target="slide16.xml"/><Relationship Id="rId11" Type="http://schemas.openxmlformats.org/officeDocument/2006/relationships/image" Target="../media/image145.png"/><Relationship Id="rId5" Type="http://schemas.openxmlformats.org/officeDocument/2006/relationships/image" Target="../media/image32.svg"/><Relationship Id="rId15" Type="http://schemas.openxmlformats.org/officeDocument/2006/relationships/slide" Target="slide24.xml"/><Relationship Id="rId10" Type="http://schemas.openxmlformats.org/officeDocument/2006/relationships/image" Target="../media/image144.png"/><Relationship Id="rId19" Type="http://schemas.openxmlformats.org/officeDocument/2006/relationships/image" Target="../media/image28.png"/><Relationship Id="rId4" Type="http://schemas.openxmlformats.org/officeDocument/2006/relationships/image" Target="../media/image31.png"/><Relationship Id="rId9" Type="http://schemas.openxmlformats.org/officeDocument/2006/relationships/image" Target="../media/image99.png"/><Relationship Id="rId14" Type="http://schemas.openxmlformats.org/officeDocument/2006/relationships/image" Target="../media/image100.jp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9.mp4"/><Relationship Id="rId7" Type="http://schemas.openxmlformats.org/officeDocument/2006/relationships/image" Target="../media/image10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0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9.mp4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audio2.wav"/><Relationship Id="rId11" Type="http://schemas.openxmlformats.org/officeDocument/2006/relationships/image" Target="../media/image84.png"/><Relationship Id="rId5" Type="http://schemas.openxmlformats.org/officeDocument/2006/relationships/audio" Target="../media/audio1.wav"/><Relationship Id="rId10" Type="http://schemas.openxmlformats.org/officeDocument/2006/relationships/image" Target="../media/image83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5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52.png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5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56.png"/><Relationship Id="rId5" Type="http://schemas.openxmlformats.org/officeDocument/2006/relationships/image" Target="../media/image10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9.png"/><Relationship Id="rId4" Type="http://schemas.openxmlformats.org/officeDocument/2006/relationships/image" Target="../media/image10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08.jf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audio" Target="../media/audio5.wav"/><Relationship Id="rId7" Type="http://schemas.openxmlformats.org/officeDocument/2006/relationships/image" Target="../media/image1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149.png"/><Relationship Id="rId5" Type="http://schemas.openxmlformats.org/officeDocument/2006/relationships/audio" Target="../media/audio3.wav"/><Relationship Id="rId10" Type="http://schemas.openxmlformats.org/officeDocument/2006/relationships/image" Target="../media/image113.png"/><Relationship Id="rId4" Type="http://schemas.openxmlformats.org/officeDocument/2006/relationships/audio" Target="../media/audio6.wav"/><Relationship Id="rId9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3.mp3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video" Target="../media/media4.mp4"/><Relationship Id="rId10" Type="http://schemas.openxmlformats.org/officeDocument/2006/relationships/image" Target="../media/image27.png"/><Relationship Id="rId4" Type="http://schemas.microsoft.com/office/2007/relationships/media" Target="../media/media4.mp4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0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1980321" cy="20986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7284" r="21180"/>
          <a:stretch>
            <a:fillRect/>
          </a:stretch>
        </p:blipFill>
        <p:spPr>
          <a:xfrm>
            <a:off x="1133252" y="-288295"/>
            <a:ext cx="4863448" cy="55476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7734" t="16716"/>
          <a:stretch>
            <a:fillRect/>
          </a:stretch>
        </p:blipFill>
        <p:spPr>
          <a:xfrm>
            <a:off x="5926187" y="-326395"/>
            <a:ext cx="5076074" cy="558573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63256" y="1794782"/>
            <a:ext cx="9579862" cy="1909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 VÀ CÁC EM HỌC SINH LỚP 12A1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0" y="6360798"/>
            <a:ext cx="12192000" cy="497202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90762" y="3049054"/>
            <a:ext cx="797953" cy="74608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1242287" y="1159963"/>
            <a:ext cx="527827" cy="8908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1250">
            <a:off x="4025307" y="749904"/>
            <a:ext cx="2743200" cy="2129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95730" y="4913004"/>
            <a:ext cx="3221527" cy="19449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04308" y="5150181"/>
            <a:ext cx="797953" cy="7460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DE36FD-ACDF-4E38-BA8F-8CFD5873612D}"/>
              </a:ext>
            </a:extLst>
          </p:cNvPr>
          <p:cNvSpPr txBox="1"/>
          <p:nvPr/>
        </p:nvSpPr>
        <p:spPr>
          <a:xfrm>
            <a:off x="2347801" y="3795141"/>
            <a:ext cx="7663839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Trần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Thủy</a:t>
            </a:r>
          </a:p>
          <a:p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Tin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THPT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Cai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rt 8">
            <a:extLst>
              <a:ext uri="{FF2B5EF4-FFF2-40B4-BE49-F238E27FC236}">
                <a16:creationId xmlns:a16="http://schemas.microsoft.com/office/drawing/2014/main" id="{7CE1B4DA-F54F-4999-8C11-CE2ACE4D6BD7}"/>
              </a:ext>
            </a:extLst>
          </p:cNvPr>
          <p:cNvSpPr/>
          <p:nvPr/>
        </p:nvSpPr>
        <p:spPr>
          <a:xfrm>
            <a:off x="1655617" y="480177"/>
            <a:ext cx="8880765" cy="6213764"/>
          </a:xfrm>
          <a:prstGeom prst="hear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17AA1D-C92F-286A-E350-5850EECC389F}"/>
              </a:ext>
            </a:extLst>
          </p:cNvPr>
          <p:cNvCxnSpPr>
            <a:cxnSpLocks/>
          </p:cNvCxnSpPr>
          <p:nvPr/>
        </p:nvCxnSpPr>
        <p:spPr>
          <a:xfrm>
            <a:off x="6095999" y="2033618"/>
            <a:ext cx="0" cy="466032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E968E6-83CD-522F-1402-D8CCCE436B3D}"/>
                  </a:ext>
                </a:extLst>
              </p:cNvPr>
              <p:cNvSpPr txBox="1"/>
              <p:nvPr/>
            </p:nvSpPr>
            <p:spPr>
              <a:xfrm rot="19210162">
                <a:off x="7365329" y="2535843"/>
                <a:ext cx="2887028" cy="717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36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3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36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E968E6-83CD-522F-1402-D8CCCE436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10162">
                <a:off x="7365329" y="2535843"/>
                <a:ext cx="2887028" cy="7172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C235F8-528D-4BE6-8C0D-6B4363A1B4B9}"/>
                  </a:ext>
                </a:extLst>
              </p:cNvPr>
              <p:cNvSpPr txBox="1"/>
              <p:nvPr/>
            </p:nvSpPr>
            <p:spPr>
              <a:xfrm rot="1550509">
                <a:off x="2221564" y="2528410"/>
                <a:ext cx="403764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2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vec-tơ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C235F8-528D-4BE6-8C0D-6B4363A1B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550509">
                <a:off x="2221564" y="2528410"/>
                <a:ext cx="4037642" cy="1569660"/>
              </a:xfrm>
              <a:prstGeom prst="rect">
                <a:avLst/>
              </a:prstGeom>
              <a:blipFill>
                <a:blip r:embed="rId6"/>
                <a:stretch>
                  <a:fillRect l="-4937" t="-4415" r="-1975" b="-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88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rt 8">
            <a:extLst>
              <a:ext uri="{FF2B5EF4-FFF2-40B4-BE49-F238E27FC236}">
                <a16:creationId xmlns:a16="http://schemas.microsoft.com/office/drawing/2014/main" id="{7CE1B4DA-F54F-4999-8C11-CE2ACE4D6BD7}"/>
              </a:ext>
            </a:extLst>
          </p:cNvPr>
          <p:cNvSpPr/>
          <p:nvPr/>
        </p:nvSpPr>
        <p:spPr>
          <a:xfrm>
            <a:off x="1655617" y="480177"/>
            <a:ext cx="8880765" cy="6213764"/>
          </a:xfrm>
          <a:prstGeom prst="hear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17AA1D-C92F-286A-E350-5850EECC389F}"/>
              </a:ext>
            </a:extLst>
          </p:cNvPr>
          <p:cNvCxnSpPr>
            <a:cxnSpLocks/>
          </p:cNvCxnSpPr>
          <p:nvPr/>
        </p:nvCxnSpPr>
        <p:spPr>
          <a:xfrm>
            <a:off x="6098045" y="2033618"/>
            <a:ext cx="0" cy="466032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E968E6-83CD-522F-1402-D8CCCE436B3D}"/>
                  </a:ext>
                </a:extLst>
              </p:cNvPr>
              <p:cNvSpPr txBox="1"/>
              <p:nvPr/>
            </p:nvSpPr>
            <p:spPr>
              <a:xfrm rot="19210162">
                <a:off x="6536097" y="2904272"/>
                <a:ext cx="30062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:r>
                  <a:rPr lang="en-US" sz="28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28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i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VTCP.</a:t>
                </a:r>
                <a:endParaRPr lang="en-US" sz="2800" b="1" i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E968E6-83CD-522F-1402-D8CCCE436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10162">
                <a:off x="6536097" y="2904272"/>
                <a:ext cx="3006260" cy="523220"/>
              </a:xfrm>
              <a:prstGeom prst="rect">
                <a:avLst/>
              </a:prstGeom>
              <a:blipFill>
                <a:blip r:embed="rId4"/>
                <a:stretch>
                  <a:fillRect l="-4828" r="-1379" b="-8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C235F8-528D-4BE6-8C0D-6B4363A1B4B9}"/>
                  </a:ext>
                </a:extLst>
              </p:cNvPr>
              <p:cNvSpPr txBox="1"/>
              <p:nvPr/>
            </p:nvSpPr>
            <p:spPr>
              <a:xfrm rot="2356408">
                <a:off x="1700440" y="2678432"/>
                <a:ext cx="4965043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8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8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28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VTPT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sz="28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⊥</m:t>
                    </m:r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C235F8-528D-4BE6-8C0D-6B4363A1B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356408">
                <a:off x="1700440" y="2678432"/>
                <a:ext cx="4965043" cy="954107"/>
              </a:xfrm>
              <a:prstGeom prst="rect">
                <a:avLst/>
              </a:prstGeom>
              <a:blipFill>
                <a:blip r:embed="rId6"/>
                <a:stretch>
                  <a:fillRect l="-4384" t="-3292" r="-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31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CD4699C-998C-4FD1-8816-A687E9BD1900}"/>
              </a:ext>
            </a:extLst>
          </p:cNvPr>
          <p:cNvSpPr txBox="1"/>
          <p:nvPr/>
        </p:nvSpPr>
        <p:spPr>
          <a:xfrm>
            <a:off x="3986359" y="181337"/>
            <a:ext cx="4048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6D6ACC-19E3-415E-BC1B-0914CB54851F}"/>
              </a:ext>
            </a:extLst>
          </p:cNvPr>
          <p:cNvSpPr/>
          <p:nvPr/>
        </p:nvSpPr>
        <p:spPr>
          <a:xfrm>
            <a:off x="3504407" y="2682954"/>
            <a:ext cx="1543050" cy="1543050"/>
          </a:xfrm>
          <a:prstGeom prst="ellipse">
            <a:avLst/>
          </a:prstGeom>
          <a:solidFill>
            <a:srgbClr val="1CB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31C83C-965D-4D95-B028-74A0B2E63487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8643209" y="2197091"/>
            <a:ext cx="285637" cy="57825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688E4BD-8E30-44FA-B1A5-6915371B749A}"/>
              </a:ext>
            </a:extLst>
          </p:cNvPr>
          <p:cNvCxnSpPr>
            <a:cxnSpLocks/>
          </p:cNvCxnSpPr>
          <p:nvPr/>
        </p:nvCxnSpPr>
        <p:spPr>
          <a:xfrm flipH="1">
            <a:off x="9346518" y="3296072"/>
            <a:ext cx="37425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9AE8323-2452-417C-B54C-EF84E5EC2A2C}"/>
              </a:ext>
            </a:extLst>
          </p:cNvPr>
          <p:cNvSpPr/>
          <p:nvPr/>
        </p:nvSpPr>
        <p:spPr>
          <a:xfrm>
            <a:off x="5357959" y="2570308"/>
            <a:ext cx="1990725" cy="1990725"/>
          </a:xfrm>
          <a:prstGeom prst="ellipse">
            <a:avLst/>
          </a:prstGeom>
          <a:solidFill>
            <a:srgbClr val="0072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D0E11E43-CB11-4FF2-AFBC-497A34492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159" y="2844311"/>
            <a:ext cx="19145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 TRÌNH ĐƯỜNG THẲNG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C8A09A6-8AFE-4B40-8D1B-A72F7D3071DA}"/>
              </a:ext>
            </a:extLst>
          </p:cNvPr>
          <p:cNvSpPr/>
          <p:nvPr/>
        </p:nvSpPr>
        <p:spPr>
          <a:xfrm>
            <a:off x="7871684" y="2764179"/>
            <a:ext cx="1543050" cy="1543050"/>
          </a:xfrm>
          <a:prstGeom prst="ellipse">
            <a:avLst/>
          </a:prstGeom>
          <a:solidFill>
            <a:srgbClr val="1CBB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Text Box 36">
            <a:extLst>
              <a:ext uri="{FF2B5EF4-FFF2-40B4-BE49-F238E27FC236}">
                <a16:creationId xmlns:a16="http://schemas.microsoft.com/office/drawing/2014/main" id="{35D349F5-9541-4A14-A22C-8560E8AC5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779" y="2895256"/>
            <a:ext cx="1434306" cy="76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0A681323-5AE0-4063-9538-78B166BA3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5948" y="2991977"/>
            <a:ext cx="138630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Phương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020A25-ACF0-48AF-8256-57ECE0808920}"/>
              </a:ext>
            </a:extLst>
          </p:cNvPr>
          <p:cNvSpPr/>
          <p:nvPr/>
        </p:nvSpPr>
        <p:spPr>
          <a:xfrm>
            <a:off x="8664749" y="1247979"/>
            <a:ext cx="1803369" cy="1111954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A3A292-CAEC-4203-8C0E-E625DC88BC59}"/>
              </a:ext>
            </a:extLst>
          </p:cNvPr>
          <p:cNvSpPr/>
          <p:nvPr/>
        </p:nvSpPr>
        <p:spPr>
          <a:xfrm>
            <a:off x="9720774" y="2349112"/>
            <a:ext cx="2260115" cy="1690463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3AF7656-499D-417E-ADD7-E96A794D3021}"/>
              </a:ext>
            </a:extLst>
          </p:cNvPr>
          <p:cNvSpPr/>
          <p:nvPr/>
        </p:nvSpPr>
        <p:spPr>
          <a:xfrm>
            <a:off x="9640139" y="4100410"/>
            <a:ext cx="1600230" cy="1111955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 Box 18">
                <a:extLst>
                  <a:ext uri="{FF2B5EF4-FFF2-40B4-BE49-F238E27FC236}">
                    <a16:creationId xmlns:a16="http://schemas.microsoft.com/office/drawing/2014/main" id="{FBBD0740-3D30-4A59-BB21-76A617276ED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01936" y="4222079"/>
                <a:ext cx="1276637" cy="639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VTCP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vi-V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𝒖</m:t>
                        </m:r>
                      </m:e>
                    </m:acc>
                    <m:d>
                      <m:d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vi-V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𝒂</m:t>
                        </m:r>
                        <m:r>
                          <a:rPr lang="vi-V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</m:t>
                        </m:r>
                        <m:r>
                          <a:rPr lang="vi-V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𝒃</m:t>
                        </m:r>
                        <m:r>
                          <a:rPr lang="vi-V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</m:t>
                        </m:r>
                        <m:r>
                          <a:rPr lang="vi-V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</m:t>
                        </m:r>
                      </m:e>
                    </m:d>
                  </m:oMath>
                </a14:m>
                <a:endParaRPr kumimoji="0" lang="en-US" altLang="en-US" sz="48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 Box 18">
                <a:extLst>
                  <a:ext uri="{FF2B5EF4-FFF2-40B4-BE49-F238E27FC236}">
                    <a16:creationId xmlns:a16="http://schemas.microsoft.com/office/drawing/2014/main" id="{FBBD0740-3D30-4A59-BB21-76A617276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01936" y="4222079"/>
                <a:ext cx="1276637" cy="639763"/>
              </a:xfrm>
              <a:prstGeom prst="rect">
                <a:avLst/>
              </a:prstGeom>
              <a:blipFill>
                <a:blip r:embed="rId2"/>
                <a:stretch>
                  <a:fillRect t="-5714" r="-9569" b="-95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 Box 30">
                <a:extLst>
                  <a:ext uri="{FF2B5EF4-FFF2-40B4-BE49-F238E27FC236}">
                    <a16:creationId xmlns:a16="http://schemas.microsoft.com/office/drawing/2014/main" id="{DE6C0909-9949-4EC4-BC22-1E7F1EC5C5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67888" y="1443126"/>
                <a:ext cx="1600230" cy="690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20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altLang="en-US" sz="20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0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</m:t>
                    </m:r>
                    <m:d>
                      <m:dPr>
                        <m:ctrlPr>
                          <a:rPr lang="en-US" alt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endParaRPr kumimoji="0" lang="en-US" altLang="en-US" sz="4800" b="1" i="1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 Box 30">
                <a:extLst>
                  <a:ext uri="{FF2B5EF4-FFF2-40B4-BE49-F238E27FC236}">
                    <a16:creationId xmlns:a16="http://schemas.microsoft.com/office/drawing/2014/main" id="{DE6C0909-9949-4EC4-BC22-1E7F1EC5C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7888" y="1443126"/>
                <a:ext cx="1600230" cy="690876"/>
              </a:xfrm>
              <a:prstGeom prst="rect">
                <a:avLst/>
              </a:prstGeom>
              <a:blipFill>
                <a:blip r:embed="rId3"/>
                <a:stretch>
                  <a:fillRect l="-1527" t="-5310" b="-79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1A2E3F7F-8714-4799-A437-D4AB436A7325}"/>
              </a:ext>
            </a:extLst>
          </p:cNvPr>
          <p:cNvSpPr/>
          <p:nvPr/>
        </p:nvSpPr>
        <p:spPr>
          <a:xfrm>
            <a:off x="2118839" y="1334507"/>
            <a:ext cx="1814171" cy="1076960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E6391FD-C92C-430D-BE95-53C42654A250}"/>
              </a:ext>
            </a:extLst>
          </p:cNvPr>
          <p:cNvSpPr/>
          <p:nvPr/>
        </p:nvSpPr>
        <p:spPr>
          <a:xfrm>
            <a:off x="18417" y="2827940"/>
            <a:ext cx="3192477" cy="1169917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683C3B8-88E3-4067-9FBB-E5E175501A8B}"/>
              </a:ext>
            </a:extLst>
          </p:cNvPr>
          <p:cNvSpPr/>
          <p:nvPr/>
        </p:nvSpPr>
        <p:spPr>
          <a:xfrm>
            <a:off x="1437427" y="4100410"/>
            <a:ext cx="1848485" cy="1169916"/>
          </a:xfrm>
          <a:prstGeom prst="ellipse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806C1BF-9F95-44DE-AF8D-59841821893D}"/>
              </a:ext>
            </a:extLst>
          </p:cNvPr>
          <p:cNvCxnSpPr>
            <a:cxnSpLocks/>
          </p:cNvCxnSpPr>
          <p:nvPr/>
        </p:nvCxnSpPr>
        <p:spPr>
          <a:xfrm flipH="1" flipV="1">
            <a:off x="9101040" y="4206321"/>
            <a:ext cx="588193" cy="32870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23DF6A1-104C-49A0-8A4C-7DC1094BCFD4}"/>
              </a:ext>
            </a:extLst>
          </p:cNvPr>
          <p:cNvCxnSpPr>
            <a:cxnSpLocks/>
          </p:cNvCxnSpPr>
          <p:nvPr/>
        </p:nvCxnSpPr>
        <p:spPr>
          <a:xfrm flipH="1">
            <a:off x="3285912" y="4025489"/>
            <a:ext cx="475364" cy="53554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F63AC34-56FD-4C4F-9FF3-EF5E2845F3CE}"/>
              </a:ext>
            </a:extLst>
          </p:cNvPr>
          <p:cNvCxnSpPr>
            <a:cxnSpLocks/>
          </p:cNvCxnSpPr>
          <p:nvPr/>
        </p:nvCxnSpPr>
        <p:spPr>
          <a:xfrm flipH="1">
            <a:off x="3193905" y="3501615"/>
            <a:ext cx="28285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FD437C5-206A-461A-8682-994F1B5C8200}"/>
              </a:ext>
            </a:extLst>
          </p:cNvPr>
          <p:cNvCxnSpPr>
            <a:cxnSpLocks/>
          </p:cNvCxnSpPr>
          <p:nvPr/>
        </p:nvCxnSpPr>
        <p:spPr>
          <a:xfrm>
            <a:off x="3610905" y="2284558"/>
            <a:ext cx="322105" cy="545551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6E4B22B-B748-4C6B-8A34-D2073C6C6F73}"/>
                  </a:ext>
                </a:extLst>
              </p:cNvPr>
              <p:cNvSpPr txBox="1"/>
              <p:nvPr/>
            </p:nvSpPr>
            <p:spPr>
              <a:xfrm>
                <a:off x="10015400" y="2557333"/>
                <a:ext cx="1767359" cy="13826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vi-V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vi-V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Arial" panose="020B0604020202020204" pitchFamily="34" charset="0"/>
                                </a:rPr>
                              </m:ctrlPr>
                            </m:eqArr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Arial" panose="020B0604020202020204" pitchFamily="34" charset="0"/>
                                </a:rPr>
                                <m:t>𝒙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  <m:r>
                                <a:rPr lang="vi-V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𝒂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𝒕</m:t>
                              </m:r>
                            </m:e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Arial" panose="020B0604020202020204" pitchFamily="34" charset="0"/>
                                </a:rPr>
                                <m:t>𝒚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  <m:r>
                                <a:rPr lang="vi-V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𝒃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𝒕</m:t>
                              </m:r>
                            </m:e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Arial" panose="020B0604020202020204" pitchFamily="34" charset="0"/>
                                </a:rPr>
                                <m:t>𝒛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Tahoma" panose="020B0604030504040204" pitchFamily="34" charset="0"/>
                                      <a:cs typeface="Tahoma" panose="020B0604030504040204" pitchFamily="34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+</m:t>
                              </m:r>
                              <m:r>
                                <a:rPr lang="vi-VN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𝒄</m:t>
                              </m:r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𝒕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Arial" panose="020B0604020202020204" pitchFamily="34" charset="0"/>
                      </a:rPr>
                      <m:t>𝒕</m:t>
                    </m:r>
                  </m:oMath>
                </a14:m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tham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.</a:t>
                </a:r>
                <a:endParaRPr lang="vi-VN" sz="20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6E4B22B-B748-4C6B-8A34-D2073C6C6F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400" y="2557333"/>
                <a:ext cx="1767359" cy="1382686"/>
              </a:xfrm>
              <a:prstGeom prst="rect">
                <a:avLst/>
              </a:prstGeom>
              <a:blipFill>
                <a:blip r:embed="rId4"/>
                <a:stretch>
                  <a:fillRect b="-7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30">
                <a:extLst>
                  <a:ext uri="{FF2B5EF4-FFF2-40B4-BE49-F238E27FC236}">
                    <a16:creationId xmlns:a16="http://schemas.microsoft.com/office/drawing/2014/main" id="{A9833F2B-8D38-468C-87D9-1D35B45A35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2473" y="1528535"/>
                <a:ext cx="1541780" cy="690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altLang="en-US" sz="20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altLang="en-US" sz="2000" b="1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altLang="en-US" sz="20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𝑴</m:t>
                    </m:r>
                    <m:d>
                      <m:dPr>
                        <m:ctrlPr>
                          <a:rPr lang="en-US" alt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𝟎</m:t>
                            </m:r>
                          </m:sub>
                        </m:sSub>
                        <m:r>
                          <a:rPr lang="en-US" sz="20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𝟎</m:t>
                            </m:r>
                          </m:sub>
                        </m:sSub>
                      </m:e>
                    </m:d>
                  </m:oMath>
                </a14:m>
                <a:endParaRPr kumimoji="0" lang="en-US" altLang="en-US" sz="4800" b="1" i="1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Text Box 30">
                <a:extLst>
                  <a:ext uri="{FF2B5EF4-FFF2-40B4-BE49-F238E27FC236}">
                    <a16:creationId xmlns:a16="http://schemas.microsoft.com/office/drawing/2014/main" id="{A9833F2B-8D38-468C-87D9-1D35B45A3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22473" y="1528535"/>
                <a:ext cx="1541780" cy="690876"/>
              </a:xfrm>
              <a:prstGeom prst="rect">
                <a:avLst/>
              </a:prstGeom>
              <a:blipFill>
                <a:blip r:embed="rId5"/>
                <a:stretch>
                  <a:fillRect l="-5556" t="-5310" b="-796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 Box 18">
                <a:extLst>
                  <a:ext uri="{FF2B5EF4-FFF2-40B4-BE49-F238E27FC236}">
                    <a16:creationId xmlns:a16="http://schemas.microsoft.com/office/drawing/2014/main" id="{E2A5AE36-A12C-4D67-BD47-BE1655A76E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1268" y="4175788"/>
                <a:ext cx="1650494" cy="11699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2000" b="1" i="1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 VTCP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accPr>
                      <m:e>
                        <m:r>
                          <a:rPr lang="vi-V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𝒖</m:t>
                        </m:r>
                      </m:e>
                    </m:acc>
                    <m:d>
                      <m:dPr>
                        <m:ctrlP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vi-V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𝒂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</m:t>
                        </m:r>
                        <m:r>
                          <a:rPr lang="vi-V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𝒃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</m:t>
                        </m:r>
                        <m:r>
                          <a:rPr lang="vi-VN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𝒄</m:t>
                        </m:r>
                        <m:r>
                          <a:rPr lang="en-US" sz="2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kumimoji="0" lang="en-US" alt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𝒂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vi-VN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𝒃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vi-VN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𝒄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≠</m:t>
                      </m:r>
                      <m:r>
                        <a:rPr lang="en-US" sz="20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𝟎</m:t>
                      </m:r>
                    </m:oMath>
                  </m:oMathPara>
                </a14:m>
                <a:endPara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 Box 18">
                <a:extLst>
                  <a:ext uri="{FF2B5EF4-FFF2-40B4-BE49-F238E27FC236}">
                    <a16:creationId xmlns:a16="http://schemas.microsoft.com/office/drawing/2014/main" id="{E2A5AE36-A12C-4D67-BD47-BE1655A76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81268" y="4175788"/>
                <a:ext cx="1650494" cy="1169917"/>
              </a:xfrm>
              <a:prstGeom prst="rect">
                <a:avLst/>
              </a:prstGeom>
              <a:blipFill>
                <a:blip r:embed="rId6"/>
                <a:stretch>
                  <a:fillRect t="-260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3AA3C23-B6EE-4630-94C6-C31E3C184F31}"/>
                  </a:ext>
                </a:extLst>
              </p:cNvPr>
              <p:cNvSpPr txBox="1"/>
              <p:nvPr/>
            </p:nvSpPr>
            <p:spPr>
              <a:xfrm>
                <a:off x="-23765" y="3129966"/>
                <a:ext cx="3409050" cy="623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vi-VN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𝒂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𝒚</m:t>
                          </m:r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vi-VN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𝒃</m:t>
                          </m:r>
                        </m:den>
                      </m:f>
                      <m:r>
                        <a:rPr lang="en-US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𝒛</m:t>
                          </m:r>
                          <m:r>
                            <a:rPr lang="en-US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vi-VN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vi-VN" sz="20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3AA3C23-B6EE-4630-94C6-C31E3C184F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765" y="3129966"/>
                <a:ext cx="3409050" cy="6238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FA11C76-699B-459F-9D39-109CD9200A0E}"/>
              </a:ext>
            </a:extLst>
          </p:cNvPr>
          <p:cNvCxnSpPr>
            <a:cxnSpLocks/>
          </p:cNvCxnSpPr>
          <p:nvPr/>
        </p:nvCxnSpPr>
        <p:spPr>
          <a:xfrm flipH="1">
            <a:off x="7381145" y="3535704"/>
            <a:ext cx="4575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F8BA333-039C-44D0-BB51-E9B94DCEB297}"/>
              </a:ext>
            </a:extLst>
          </p:cNvPr>
          <p:cNvCxnSpPr>
            <a:cxnSpLocks/>
            <a:endCxn id="3" idx="6"/>
          </p:cNvCxnSpPr>
          <p:nvPr/>
        </p:nvCxnSpPr>
        <p:spPr>
          <a:xfrm flipH="1">
            <a:off x="5047457" y="3454479"/>
            <a:ext cx="2935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08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5" grpId="0"/>
      <p:bldP spid="22" grpId="0"/>
      <p:bldP spid="24" grpId="0"/>
      <p:bldP spid="37" grpId="0"/>
      <p:bldP spid="38" grpId="0"/>
      <p:bldP spid="39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hlinkClick r:id="" action="ppaction://macro?name=tangtoc_chuanbi"/>
            <a:extLst>
              <a:ext uri="{FF2B5EF4-FFF2-40B4-BE49-F238E27FC236}">
                <a16:creationId xmlns:a16="http://schemas.microsoft.com/office/drawing/2014/main" id="{6A2148A3-125B-417B-B5B1-BB99E72316C9}"/>
              </a:ext>
            </a:extLst>
          </p:cNvPr>
          <p:cNvSpPr txBox="1">
            <a:spLocks/>
          </p:cNvSpPr>
          <p:nvPr/>
        </p:nvSpPr>
        <p:spPr>
          <a:xfrm>
            <a:off x="2063552" y="2348885"/>
            <a:ext cx="813690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spc="0" normalizeH="0" baseline="0" noProof="0" dirty="0" err="1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Tăng</a:t>
            </a:r>
            <a:r>
              <a:rPr kumimoji="0" lang="en-US" sz="7200" b="1" i="0" u="none" strike="noStrike" kern="1200" cap="all" spc="0" normalizeH="0" baseline="0" noProof="0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7200" b="1" i="0" u="none" strike="noStrike" kern="1200" cap="all" spc="0" normalizeH="0" baseline="0" noProof="0" dirty="0" err="1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tốc</a:t>
            </a:r>
            <a:endParaRPr kumimoji="0" lang="vi-VN" sz="7200" b="1" i="0" u="none" strike="noStrike" kern="1200" cap="all" spc="0" normalizeH="0" baseline="0" noProof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pic>
        <p:nvPicPr>
          <p:cNvPr id="3" name="3 mo dau.mp3">
            <a:hlinkClick r:id="" action="ppaction://media"/>
            <a:extLst>
              <a:ext uri="{FF2B5EF4-FFF2-40B4-BE49-F238E27FC236}">
                <a16:creationId xmlns:a16="http://schemas.microsoft.com/office/drawing/2014/main" id="{13F01DAC-E31F-4096-8001-744527EE0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92608" y="332656"/>
            <a:ext cx="609600" cy="609600"/>
          </a:xfrm>
          <a:prstGeom prst="rect">
            <a:avLst/>
          </a:prstGeom>
        </p:spPr>
      </p:pic>
      <p:pic>
        <p:nvPicPr>
          <p:cNvPr id="4" name="tang toc1.mp4">
            <a:hlinkClick r:id="" action="ppaction://media"/>
            <a:extLst>
              <a:ext uri="{FF2B5EF4-FFF2-40B4-BE49-F238E27FC236}">
                <a16:creationId xmlns:a16="http://schemas.microsoft.com/office/drawing/2014/main" id="{23D06D42-E0C4-4A49-AC74-56681B32A5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70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2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267291F7-1CE9-F8D8-E7BF-69634CC2FC59}"/>
              </a:ext>
            </a:extLst>
          </p:cNvPr>
          <p:cNvSpPr txBox="1">
            <a:spLocks/>
          </p:cNvSpPr>
          <p:nvPr/>
        </p:nvSpPr>
        <p:spPr>
          <a:xfrm>
            <a:off x="267778" y="2064265"/>
            <a:ext cx="561702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TĂNG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TỐC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38310" y="4438653"/>
            <a:ext cx="12269297" cy="1591868"/>
            <a:chOff x="-3822" y="4580045"/>
            <a:chExt cx="12269297" cy="1591868"/>
          </a:xfrm>
        </p:grpSpPr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5719881" y="4580045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60455"/>
            <a:stretch/>
          </p:blipFill>
          <p:spPr>
            <a:xfrm rot="21095236">
              <a:off x="4673503" y="4825296"/>
              <a:ext cx="1095223" cy="1198887"/>
            </a:xfrm>
            <a:prstGeom prst="rect">
              <a:avLst/>
            </a:prstGeom>
          </p:spPr>
        </p:pic>
      </p:grpSp>
      <p:pic>
        <p:nvPicPr>
          <p:cNvPr id="32" name="Picture 6">
            <a:extLst>
              <a:ext uri="{FF2B5EF4-FFF2-40B4-BE49-F238E27FC236}">
                <a16:creationId xmlns:a16="http://schemas.microsoft.com/office/drawing/2014/main" id="{DF876DCC-A5B9-C409-B8F7-BA485FC9A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67678" y="276061"/>
            <a:ext cx="6203479" cy="6581939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44593A2E-1FF6-FDD2-2D83-B3DAC87352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423011" y="211365"/>
            <a:ext cx="828127" cy="796507"/>
          </a:xfrm>
          <a:prstGeom prst="rect">
            <a:avLst/>
          </a:prstGeom>
        </p:spPr>
      </p:pic>
      <p:pic>
        <p:nvPicPr>
          <p:cNvPr id="34" name="Picture 10">
            <a:extLst>
              <a:ext uri="{FF2B5EF4-FFF2-40B4-BE49-F238E27FC236}">
                <a16:creationId xmlns:a16="http://schemas.microsoft.com/office/drawing/2014/main" id="{46175619-C33B-BE17-E0F2-FD45209EA6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186541" y="2978328"/>
            <a:ext cx="1046411" cy="968405"/>
          </a:xfrm>
          <a:prstGeom prst="rect">
            <a:avLst/>
          </a:prstGeom>
        </p:spPr>
      </p:pic>
      <p:pic>
        <p:nvPicPr>
          <p:cNvPr id="35" name="Picture 12">
            <a:extLst>
              <a:ext uri="{FF2B5EF4-FFF2-40B4-BE49-F238E27FC236}">
                <a16:creationId xmlns:a16="http://schemas.microsoft.com/office/drawing/2014/main" id="{C0E371A4-96E2-BA4C-4013-AD0C48D467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911279" y="2978327"/>
            <a:ext cx="833667" cy="866763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2582077B-D0AF-1F0E-EF3C-B3591144AC3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272856" y="1583218"/>
            <a:ext cx="796789" cy="785199"/>
          </a:xfrm>
          <a:prstGeom prst="rect">
            <a:avLst/>
          </a:prstGeom>
        </p:spPr>
      </p:pic>
      <p:pic>
        <p:nvPicPr>
          <p:cNvPr id="37" name="Picture 17">
            <a:extLst>
              <a:ext uri="{FF2B5EF4-FFF2-40B4-BE49-F238E27FC236}">
                <a16:creationId xmlns:a16="http://schemas.microsoft.com/office/drawing/2014/main" id="{78FA203B-067D-E06D-958B-EFBF6BD21B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309707" y="1304370"/>
            <a:ext cx="857248" cy="849455"/>
          </a:xfrm>
          <a:prstGeom prst="rect">
            <a:avLst/>
          </a:prstGeom>
        </p:spPr>
      </p:pic>
      <p:pic>
        <p:nvPicPr>
          <p:cNvPr id="38" name="Picture 18">
            <a:extLst>
              <a:ext uri="{FF2B5EF4-FFF2-40B4-BE49-F238E27FC236}">
                <a16:creationId xmlns:a16="http://schemas.microsoft.com/office/drawing/2014/main" id="{626806A6-356C-3B73-B5AF-D285C85195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500854" y="2554032"/>
            <a:ext cx="670981" cy="670981"/>
          </a:xfrm>
          <a:prstGeom prst="rect">
            <a:avLst/>
          </a:prstGeom>
        </p:spPr>
      </p:pic>
      <p:pic>
        <p:nvPicPr>
          <p:cNvPr id="39" name="Picture 22">
            <a:extLst>
              <a:ext uri="{FF2B5EF4-FFF2-40B4-BE49-F238E27FC236}">
                <a16:creationId xmlns:a16="http://schemas.microsoft.com/office/drawing/2014/main" id="{BA986066-D350-9BA9-4FF1-3BD03E2A4BC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310378" y="1709682"/>
            <a:ext cx="844351" cy="844351"/>
          </a:xfrm>
          <a:prstGeom prst="rect">
            <a:avLst/>
          </a:prstGeom>
        </p:spPr>
      </p:pic>
      <p:pic>
        <p:nvPicPr>
          <p:cNvPr id="40" name="Picture 23">
            <a:extLst>
              <a:ext uri="{FF2B5EF4-FFF2-40B4-BE49-F238E27FC236}">
                <a16:creationId xmlns:a16="http://schemas.microsoft.com/office/drawing/2014/main" id="{6F08720D-75EB-12AB-563F-C93A2A91F3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6166953" y="672313"/>
            <a:ext cx="1023715" cy="1012547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836C239-393E-0264-468D-AC973317489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7188934" y="247795"/>
            <a:ext cx="919415" cy="914400"/>
          </a:xfrm>
          <a:prstGeom prst="rect">
            <a:avLst/>
          </a:prstGeom>
        </p:spPr>
      </p:pic>
      <p:pic>
        <p:nvPicPr>
          <p:cNvPr id="42" name="Picture 9">
            <a:extLst>
              <a:ext uri="{FF2B5EF4-FFF2-40B4-BE49-F238E27FC236}">
                <a16:creationId xmlns:a16="http://schemas.microsoft.com/office/drawing/2014/main" id="{8853651C-9889-A7BD-D9C9-697EEBCE153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289781" y="411739"/>
            <a:ext cx="1158464" cy="1188720"/>
          </a:xfrm>
          <a:prstGeom prst="rect">
            <a:avLst/>
          </a:prstGeom>
        </p:spPr>
      </p:pic>
      <p:pic>
        <p:nvPicPr>
          <p:cNvPr id="43" name="Picture 42">
            <a:hlinkClick r:id="rId28" action="ppaction://hlinksldjump"/>
            <a:extLst>
              <a:ext uri="{FF2B5EF4-FFF2-40B4-BE49-F238E27FC236}">
                <a16:creationId xmlns:a16="http://schemas.microsoft.com/office/drawing/2014/main" id="{3130FD4C-5FA6-363F-EC68-6F0B4CCE244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022502" y="3141477"/>
            <a:ext cx="2017951" cy="1383912"/>
          </a:xfrm>
          <a:prstGeom prst="rect">
            <a:avLst/>
          </a:prstGeom>
        </p:spPr>
      </p:pic>
      <p:pic>
        <p:nvPicPr>
          <p:cNvPr id="44" name="Picture 11">
            <a:extLst>
              <a:ext uri="{FF2B5EF4-FFF2-40B4-BE49-F238E27FC236}">
                <a16:creationId xmlns:a16="http://schemas.microsoft.com/office/drawing/2014/main" id="{9D80BD35-C662-B096-9E86-0EF12A3C0A7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9148462" y="1412391"/>
            <a:ext cx="861823" cy="872932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FBB73265-19CB-1289-DD81-7134EB0B988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10482437" y="2522461"/>
            <a:ext cx="560225" cy="560225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DA8D8C94-2D8F-9CDD-720E-014A9A13362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9439450" y="411739"/>
            <a:ext cx="751844" cy="711432"/>
          </a:xfrm>
          <a:prstGeom prst="rect">
            <a:avLst/>
          </a:prstGeom>
        </p:spPr>
      </p:pic>
      <p:pic>
        <p:nvPicPr>
          <p:cNvPr id="47" name="Picture 14">
            <a:extLst>
              <a:ext uri="{FF2B5EF4-FFF2-40B4-BE49-F238E27FC236}">
                <a16:creationId xmlns:a16="http://schemas.microsoft.com/office/drawing/2014/main" id="{D2A2DEEC-0D9F-37A4-26A4-C549896F9068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10293815" y="3564906"/>
            <a:ext cx="630797" cy="6250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CA40649-0834-6384-D653-72432C22A04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571" y="2822519"/>
            <a:ext cx="682399" cy="6632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7E09598-3AED-44CD-AC84-C689CEA7E9B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80" y="879278"/>
            <a:ext cx="682399" cy="638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E8F7C8-BCCC-4978-9B35-44151AABE736}"/>
              </a:ext>
            </a:extLst>
          </p:cNvPr>
          <p:cNvSpPr txBox="1"/>
          <p:nvPr/>
        </p:nvSpPr>
        <p:spPr>
          <a:xfrm>
            <a:off x="-167340" y="-53029"/>
            <a:ext cx="3851791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5820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69 0.11134 C -0.03073 0.13171 0.00312 0.12477 0.01641 0.17245 C 0.05091 0.21342 0.08398 0.21991 0.12487 0.16088 C 0.15286 0.13079 0.16406 0.0625 0.20951 0.07037 C 0.25273 0.08287 0.22161 0.17338 0.26654 0.20903 C 0.28281 0.25717 0.25742 0.31944 0.29023 0.375 C 0.32331 0.36296 0.33685 0.29074 0.34036 0.21111 C 0.35273 0.15717 0.38411 0.17338 0.38815 0.11967 C 0.39102 0.05995 0.42773 0.05486 0.42487 -0.01111 C 0.47331 -0.04908 0.49505 -0.00648 0.51432 0.03403 C 0.52292 0.08264 0.54714 0.04028 0.55833 0.06134 C 0.56745 0.07592 0.54909 0.13449 0.56654 0.14074 C 0.59336 0.11898 0.59648 0.08009 0.60234 0.03704 C 0.61497 0.01875 0.62148 -0.00787 0.64023 -0.01783 C 0.6681 -0.02917 0.69219 -0.01736 0.70938 0.01157 C 0.74141 0.0412 0.71276 0.09629 0.73802 0.13819 C 0.75938 0.17014 0.7724 0.15555 0.78438 0.12917 C 0.79414 0.10046 0.7862 0.06273 0.79974 0.03426 C 0.80547 0.02546 0.84557 0.06111 0.8513 0.05231 " pathEditMode="relative" rAng="0" ptsTypes="AAAAAAAAAAAAAAAAAAA">
                                      <p:cBhvr>
                                        <p:cTn id="9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-0.00463 C 0.0013 0.04769 -0.00586 0.05139 0.02109 0.11111 C 0.03034 0.14468 0.04583 0.19468 0.06198 0.19676 C 0.078 0.19861 0.11016 0.18241 0.1168 0.12246 C 0.11914 0.10162 0.09401 0.08195 0.12409 0.06019 C 0.14844 0.05903 0.14479 0.10741 0.18893 0.10695 C 0.20313 0.09213 0.22826 0.11598 0.23151 0.0625 C 0.19792 0.01528 0.22122 -0.00509 0.20846 -0.03541 C 0.20625 -0.06851 0.15664 -0.07222 0.18529 -0.12801 C 0.20573 -0.17731 0.24792 -0.06365 0.29297 -0.10069 C 0.30313 -0.13981 0.23945 -0.17037 0.25313 -0.23472 C 0.26003 -0.25856 0.27669 -0.25046 0.28711 -0.24791 " pathEditMode="relative" rAng="0" ptsTypes="AAAAAAAAAAAA">
                                      <p:cBhvr>
                                        <p:cTn id="11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-226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FECFCE1-8042-9155-0D56-D0ECF644A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0"/>
            <a:ext cx="1223050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4" y="672693"/>
            <a:ext cx="8798310" cy="629791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8C6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71"/>
            <a:ext cx="1142381" cy="305638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13761"/>
            <a:ext cx="1128218" cy="311802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929640"/>
            <a:ext cx="6172200" cy="496824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5" y="3413760"/>
            <a:ext cx="1141398" cy="31120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5705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929640"/>
            <a:ext cx="196649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929641"/>
            <a:ext cx="190156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43245" y="6674703"/>
            <a:ext cx="457200" cy="457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219CE05-7327-0BC3-57F4-93E6B9BA482B}"/>
              </a:ext>
            </a:extLst>
          </p:cNvPr>
          <p:cNvSpPr txBox="1"/>
          <p:nvPr/>
        </p:nvSpPr>
        <p:spPr>
          <a:xfrm>
            <a:off x="3400425" y="1152525"/>
            <a:ext cx="5509767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B, C, 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504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12">
            <a:extLst>
              <a:ext uri="{FF2B5EF4-FFF2-40B4-BE49-F238E27FC236}">
                <a16:creationId xmlns:a16="http://schemas.microsoft.com/office/drawing/2014/main" id="{CB1263D8-73B8-080A-89AA-32FA0FA2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8911" y="231175"/>
            <a:ext cx="1720920" cy="183809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11A3176-B5A1-6CFA-8098-929F7A1E638A}"/>
              </a:ext>
            </a:extLst>
          </p:cNvPr>
          <p:cNvGrpSpPr/>
          <p:nvPr/>
        </p:nvGrpSpPr>
        <p:grpSpPr>
          <a:xfrm>
            <a:off x="12408941" y="624597"/>
            <a:ext cx="6065667" cy="2603924"/>
            <a:chOff x="12408941" y="624596"/>
            <a:chExt cx="6065666" cy="2603924"/>
          </a:xfrm>
        </p:grpSpPr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B9C6D28A-9704-02A7-353C-42EA09BC0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3" name="Picture 23">
              <a:extLst>
                <a:ext uri="{FF2B5EF4-FFF2-40B4-BE49-F238E27FC236}">
                  <a16:creationId xmlns:a16="http://schemas.microsoft.com/office/drawing/2014/main" id="{2A1188D5-579D-1ACB-447F-FC77D9DDC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4" name="Picture 15">
              <a:extLst>
                <a:ext uri="{FF2B5EF4-FFF2-40B4-BE49-F238E27FC236}">
                  <a16:creationId xmlns:a16="http://schemas.microsoft.com/office/drawing/2014/main" id="{8C2E669C-DB23-0638-164E-04B28E1F1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C55878C1-2DDD-45AF-937C-0EEA8DAF8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645645-CCF4-1C07-CDC3-FDD66505168A}"/>
              </a:ext>
            </a:extLst>
          </p:cNvPr>
          <p:cNvGrpSpPr/>
          <p:nvPr/>
        </p:nvGrpSpPr>
        <p:grpSpPr>
          <a:xfrm>
            <a:off x="-5092334" y="176245"/>
            <a:ext cx="5014315" cy="2597915"/>
            <a:chOff x="-5092332" y="176244"/>
            <a:chExt cx="5014314" cy="2597915"/>
          </a:xfrm>
        </p:grpSpPr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4C8BA7E-B877-F6AB-7431-DF1D83F52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657847A2-2C87-779E-818C-5B711513A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9" name="Picture 15">
              <a:extLst>
                <a:ext uri="{FF2B5EF4-FFF2-40B4-BE49-F238E27FC236}">
                  <a16:creationId xmlns:a16="http://schemas.microsoft.com/office/drawing/2014/main" id="{DD239C67-470F-B40E-3BD9-7E138BF9E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40" name="Picture 15">
              <a:extLst>
                <a:ext uri="{FF2B5EF4-FFF2-40B4-BE49-F238E27FC236}">
                  <a16:creationId xmlns:a16="http://schemas.microsoft.com/office/drawing/2014/main" id="{5FE649C3-DCE5-4301-F325-5A7512D4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E184DE7-3575-6DEA-C9D0-BD2511213349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3E494D30-ADB8-9F57-AEB8-270C725B23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49245B5-4046-56FB-7042-AA5B37E8B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12090104-38A1-06FC-5506-29D2E8912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4CFE1A0-E7AF-7335-5DC4-8EA980CD2D92}"/>
              </a:ext>
            </a:extLst>
          </p:cNvPr>
          <p:cNvGrpSpPr/>
          <p:nvPr/>
        </p:nvGrpSpPr>
        <p:grpSpPr>
          <a:xfrm>
            <a:off x="-38310" y="4458925"/>
            <a:ext cx="12269297" cy="1571595"/>
            <a:chOff x="-3822" y="4600319"/>
            <a:chExt cx="12269297" cy="1571594"/>
          </a:xfrm>
        </p:grpSpPr>
        <p:pic>
          <p:nvPicPr>
            <p:cNvPr id="24" name="Picture 16">
              <a:extLst>
                <a:ext uri="{FF2B5EF4-FFF2-40B4-BE49-F238E27FC236}">
                  <a16:creationId xmlns:a16="http://schemas.microsoft.com/office/drawing/2014/main" id="{DBE679A6-E5B1-FA99-A145-3581681CE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80549">
              <a:off x="6034977" y="4615801"/>
              <a:ext cx="3139754" cy="1359130"/>
            </a:xfrm>
            <a:prstGeom prst="rect">
              <a:avLst/>
            </a:prstGeom>
          </p:spPr>
        </p:pic>
        <p:pic>
          <p:nvPicPr>
            <p:cNvPr id="22" name="Picture 16">
              <a:extLst>
                <a:ext uri="{FF2B5EF4-FFF2-40B4-BE49-F238E27FC236}">
                  <a16:creationId xmlns:a16="http://schemas.microsoft.com/office/drawing/2014/main" id="{5FF0E80C-B9AD-073A-406E-F32F7D8061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r="40067"/>
            <a:stretch/>
          </p:blipFill>
          <p:spPr>
            <a:xfrm rot="20678505">
              <a:off x="-3822" y="4812783"/>
              <a:ext cx="1881751" cy="1359130"/>
            </a:xfrm>
            <a:prstGeom prst="rect">
              <a:avLst/>
            </a:prstGeom>
          </p:spPr>
        </p:pic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F1895DA0-99C9-F7C9-4BBB-FA2B642D065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644428">
              <a:off x="1759075" y="4600319"/>
              <a:ext cx="3139754" cy="1359130"/>
            </a:xfrm>
            <a:prstGeom prst="rect">
              <a:avLst/>
            </a:prstGeom>
          </p:spPr>
        </p:pic>
        <p:pic>
          <p:nvPicPr>
            <p:cNvPr id="25" name="Picture 16">
              <a:extLst>
                <a:ext uri="{FF2B5EF4-FFF2-40B4-BE49-F238E27FC236}">
                  <a16:creationId xmlns:a16="http://schemas.microsoft.com/office/drawing/2014/main" id="{AF5229AB-C5E2-490A-D16F-31438F4AB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42150">
              <a:off x="9125721" y="4651195"/>
              <a:ext cx="3139754" cy="1359130"/>
            </a:xfrm>
            <a:prstGeom prst="rect">
              <a:avLst/>
            </a:prstGeom>
          </p:spPr>
        </p:pic>
        <p:pic>
          <p:nvPicPr>
            <p:cNvPr id="27" name="Picture 16">
              <a:extLst>
                <a:ext uri="{FF2B5EF4-FFF2-40B4-BE49-F238E27FC236}">
                  <a16:creationId xmlns:a16="http://schemas.microsoft.com/office/drawing/2014/main" id="{0CD72171-44F0-8F25-429D-BE958624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60455"/>
            <a:stretch/>
          </p:blipFill>
          <p:spPr>
            <a:xfrm rot="21095236">
              <a:off x="4824437" y="4819608"/>
              <a:ext cx="1095223" cy="1198887"/>
            </a:xfrm>
            <a:prstGeom prst="rect">
              <a:avLst/>
            </a:prstGeom>
          </p:spPr>
        </p:pic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52289406-86B0-1D1A-5CB2-3DEE5266C2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37013" y="340757"/>
            <a:ext cx="6203479" cy="6581939"/>
          </a:xfrm>
          <a:prstGeom prst="rect">
            <a:avLst/>
          </a:prstGeom>
        </p:spPr>
      </p:pic>
      <p:pic>
        <p:nvPicPr>
          <p:cNvPr id="68" name="Picture 67">
            <a:hlinkClick r:id="rId12" action="ppaction://hlinksldjump"/>
            <a:extLst>
              <a:ext uri="{FF2B5EF4-FFF2-40B4-BE49-F238E27FC236}">
                <a16:creationId xmlns:a16="http://schemas.microsoft.com/office/drawing/2014/main" id="{1E457CC4-7B44-5608-750F-717E0C74CF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90074" y="4357177"/>
            <a:ext cx="2011855" cy="154242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8A76762-8654-54D9-9834-4F2F680F7B1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5469" y="1409480"/>
            <a:ext cx="853515" cy="97544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D69E891-B28B-8431-64CA-9DAC590F022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8017" y="903631"/>
            <a:ext cx="1024217" cy="108518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B271963-4899-2698-C17D-6C6EA82A4C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4140" y="2896470"/>
            <a:ext cx="1042507" cy="103031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EF0BCB2-FAEC-AE4A-7583-1B76145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31013" y="370416"/>
            <a:ext cx="914479" cy="101812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16AA19F-449C-2DA2-0AEB-1E4F6AAD99C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2845" y="1723105"/>
            <a:ext cx="1005927" cy="105469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E7D81144-87F8-9182-A95C-889274E40A3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27890" y="86101"/>
            <a:ext cx="1182727" cy="114005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EB0105FD-D52F-EFCD-B1EF-6067B2C87E9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31977" y="590267"/>
            <a:ext cx="1158340" cy="118882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CB06CE3-925E-A070-37CB-4DB2AC3AE00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97205" y="2562190"/>
            <a:ext cx="914479" cy="1005927"/>
          </a:xfrm>
          <a:prstGeom prst="rect">
            <a:avLst/>
          </a:prstGeom>
        </p:spPr>
      </p:pic>
      <p:pic>
        <p:nvPicPr>
          <p:cNvPr id="19" name="Picture 18">
            <a:hlinkClick r:id="rId22" action="ppaction://hlinksldjump"/>
            <a:extLst>
              <a:ext uri="{FF2B5EF4-FFF2-40B4-BE49-F238E27FC236}">
                <a16:creationId xmlns:a16="http://schemas.microsoft.com/office/drawing/2014/main" id="{9A7C21CA-D515-D072-EB49-F0AB94141C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90259" y="1413444"/>
            <a:ext cx="853515" cy="975445"/>
          </a:xfrm>
          <a:prstGeom prst="rect">
            <a:avLst/>
          </a:prstGeom>
        </p:spPr>
      </p:pic>
      <p:pic>
        <p:nvPicPr>
          <p:cNvPr id="54" name="Picture 53">
            <a:hlinkClick r:id="rId23" action="ppaction://hlinksldjump"/>
            <a:extLst>
              <a:ext uri="{FF2B5EF4-FFF2-40B4-BE49-F238E27FC236}">
                <a16:creationId xmlns:a16="http://schemas.microsoft.com/office/drawing/2014/main" id="{B983A08D-64B2-5558-82CA-3B2BF27047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1865" y="921874"/>
            <a:ext cx="1024217" cy="1085183"/>
          </a:xfrm>
          <a:prstGeom prst="rect">
            <a:avLst/>
          </a:prstGeom>
        </p:spPr>
      </p:pic>
      <p:pic>
        <p:nvPicPr>
          <p:cNvPr id="55" name="Picture 54">
            <a:hlinkClick r:id="rId24" action="ppaction://hlinksldjump"/>
            <a:extLst>
              <a:ext uri="{FF2B5EF4-FFF2-40B4-BE49-F238E27FC236}">
                <a16:creationId xmlns:a16="http://schemas.microsoft.com/office/drawing/2014/main" id="{8A0CFB29-0543-D892-1478-6323B98F06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24140" y="2892505"/>
            <a:ext cx="1042507" cy="1030313"/>
          </a:xfrm>
          <a:prstGeom prst="rect">
            <a:avLst/>
          </a:prstGeom>
        </p:spPr>
      </p:pic>
      <p:pic>
        <p:nvPicPr>
          <p:cNvPr id="56" name="Picture 55">
            <a:hlinkClick r:id="rId25" action="ppaction://hlinksldjump"/>
            <a:extLst>
              <a:ext uri="{FF2B5EF4-FFF2-40B4-BE49-F238E27FC236}">
                <a16:creationId xmlns:a16="http://schemas.microsoft.com/office/drawing/2014/main" id="{BEDEFEA5-547B-0EE8-8CFA-352B739375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5769" y="361985"/>
            <a:ext cx="914479" cy="1018120"/>
          </a:xfrm>
          <a:prstGeom prst="rect">
            <a:avLst/>
          </a:prstGeom>
        </p:spPr>
      </p:pic>
      <p:pic>
        <p:nvPicPr>
          <p:cNvPr id="57" name="Picture 56">
            <a:hlinkClick r:id="rId26" action="ppaction://hlinksldjump"/>
            <a:extLst>
              <a:ext uri="{FF2B5EF4-FFF2-40B4-BE49-F238E27FC236}">
                <a16:creationId xmlns:a16="http://schemas.microsoft.com/office/drawing/2014/main" id="{C84A0A08-50EE-F9DD-387C-3941C953E0A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31634" y="1738521"/>
            <a:ext cx="1005927" cy="1054699"/>
          </a:xfrm>
          <a:prstGeom prst="rect">
            <a:avLst/>
          </a:prstGeom>
        </p:spPr>
      </p:pic>
      <p:pic>
        <p:nvPicPr>
          <p:cNvPr id="58" name="Picture 57">
            <a:hlinkClick r:id="rId27" action="ppaction://hlinksldjump"/>
            <a:extLst>
              <a:ext uri="{FF2B5EF4-FFF2-40B4-BE49-F238E27FC236}">
                <a16:creationId xmlns:a16="http://schemas.microsoft.com/office/drawing/2014/main" id="{523D9709-94E3-6852-DDB3-57F678A4887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37561" y="78395"/>
            <a:ext cx="1182727" cy="1140051"/>
          </a:xfrm>
          <a:prstGeom prst="rect">
            <a:avLst/>
          </a:prstGeom>
        </p:spPr>
      </p:pic>
      <p:pic>
        <p:nvPicPr>
          <p:cNvPr id="60" name="Picture 59">
            <a:hlinkClick r:id="rId28" action="ppaction://hlinksldjump"/>
            <a:extLst>
              <a:ext uri="{FF2B5EF4-FFF2-40B4-BE49-F238E27FC236}">
                <a16:creationId xmlns:a16="http://schemas.microsoft.com/office/drawing/2014/main" id="{4BB876A9-DF67-AEEE-C945-CD0E87065E5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26751" y="567598"/>
            <a:ext cx="1158340" cy="1188823"/>
          </a:xfrm>
          <a:prstGeom prst="rect">
            <a:avLst/>
          </a:prstGeom>
        </p:spPr>
      </p:pic>
      <p:pic>
        <p:nvPicPr>
          <p:cNvPr id="62" name="Picture 61">
            <a:hlinkClick r:id="rId29" action="ppaction://hlinksldjump"/>
            <a:extLst>
              <a:ext uri="{FF2B5EF4-FFF2-40B4-BE49-F238E27FC236}">
                <a16:creationId xmlns:a16="http://schemas.microsoft.com/office/drawing/2014/main" id="{CC6CF054-22EA-8DD5-931F-3EA6B497DAC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418722" y="2566218"/>
            <a:ext cx="914479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5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2">
            <a:extLst>
              <a:ext uri="{FF2B5EF4-FFF2-40B4-BE49-F238E27FC236}">
                <a16:creationId xmlns:a16="http://schemas.microsoft.com/office/drawing/2014/main" id="{72219CB1-EDC2-4AF3-AE12-E7AEB5970F9B}"/>
              </a:ext>
            </a:extLst>
          </p:cNvPr>
          <p:cNvSpPr/>
          <p:nvPr/>
        </p:nvSpPr>
        <p:spPr>
          <a:xfrm>
            <a:off x="972731" y="-4590"/>
            <a:ext cx="5453415" cy="745113"/>
          </a:xfrm>
          <a:custGeom>
            <a:avLst/>
            <a:gdLst>
              <a:gd name="connsiteX0" fmla="*/ 0 w 5207000"/>
              <a:gd name="connsiteY0" fmla="*/ 0 h 993776"/>
              <a:gd name="connsiteX1" fmla="*/ 3302000 w 5207000"/>
              <a:gd name="connsiteY1" fmla="*/ 0 h 993776"/>
              <a:gd name="connsiteX2" fmla="*/ 3302000 w 5207000"/>
              <a:gd name="connsiteY2" fmla="*/ 1 h 993776"/>
              <a:gd name="connsiteX3" fmla="*/ 5207000 w 5207000"/>
              <a:gd name="connsiteY3" fmla="*/ 1 h 993776"/>
              <a:gd name="connsiteX4" fmla="*/ 4165600 w 5207000"/>
              <a:gd name="connsiteY4" fmla="*/ 993776 h 993776"/>
              <a:gd name="connsiteX5" fmla="*/ 0 w 5207000"/>
              <a:gd name="connsiteY5" fmla="*/ 993776 h 993776"/>
              <a:gd name="connsiteX6" fmla="*/ 1 w 5207000"/>
              <a:gd name="connsiteY6" fmla="*/ 993775 h 993776"/>
              <a:gd name="connsiteX7" fmla="*/ 0 w 5207000"/>
              <a:gd name="connsiteY7" fmla="*/ 993775 h 9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7000" h="993776">
                <a:moveTo>
                  <a:pt x="0" y="0"/>
                </a:moveTo>
                <a:lnTo>
                  <a:pt x="3302000" y="0"/>
                </a:lnTo>
                <a:lnTo>
                  <a:pt x="3302000" y="1"/>
                </a:lnTo>
                <a:lnTo>
                  <a:pt x="5207000" y="1"/>
                </a:lnTo>
                <a:lnTo>
                  <a:pt x="4165600" y="993776"/>
                </a:lnTo>
                <a:lnTo>
                  <a:pt x="0" y="993776"/>
                </a:lnTo>
                <a:lnTo>
                  <a:pt x="1" y="993775"/>
                </a:lnTo>
                <a:lnTo>
                  <a:pt x="0" y="993775"/>
                </a:lnTo>
                <a:close/>
              </a:path>
            </a:pathLst>
          </a:custGeom>
          <a:solidFill>
            <a:srgbClr val="0060A7"/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39" name="Picture 24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6300" y="4968288"/>
            <a:ext cx="1535455" cy="1962241"/>
          </a:xfrm>
          <a:prstGeom prst="rect">
            <a:avLst/>
          </a:prstGeom>
        </p:spPr>
      </p:pic>
      <p:sp>
        <p:nvSpPr>
          <p:cNvPr id="52" name="Google Shape;437;p3">
            <a:extLst>
              <a:ext uri="{FF2B5EF4-FFF2-40B4-BE49-F238E27FC236}">
                <a16:creationId xmlns:a16="http://schemas.microsoft.com/office/drawing/2014/main" id="{4CB50FB1-B1C5-37FB-C15D-96F10EE770C1}"/>
              </a:ext>
            </a:extLst>
          </p:cNvPr>
          <p:cNvSpPr/>
          <p:nvPr/>
        </p:nvSpPr>
        <p:spPr>
          <a:xfrm>
            <a:off x="888334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15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53" name="Google Shape;438;p3">
            <a:extLst>
              <a:ext uri="{FF2B5EF4-FFF2-40B4-BE49-F238E27FC236}">
                <a16:creationId xmlns:a16="http://schemas.microsoft.com/office/drawing/2014/main" id="{08CE7D91-D5D5-731E-25E2-73B031D75BEB}"/>
              </a:ext>
            </a:extLst>
          </p:cNvPr>
          <p:cNvSpPr/>
          <p:nvPr/>
        </p:nvSpPr>
        <p:spPr>
          <a:xfrm>
            <a:off x="3932392" y="1679492"/>
            <a:ext cx="1485032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54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54" name="Google Shape;439;p3">
            <a:extLst>
              <a:ext uri="{FF2B5EF4-FFF2-40B4-BE49-F238E27FC236}">
                <a16:creationId xmlns:a16="http://schemas.microsoft.com/office/drawing/2014/main" id="{CF46C6CA-1993-D6F3-A8FC-C60EDD9F419B}"/>
              </a:ext>
            </a:extLst>
          </p:cNvPr>
          <p:cNvSpPr/>
          <p:nvPr/>
        </p:nvSpPr>
        <p:spPr>
          <a:xfrm>
            <a:off x="7160795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9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55" name="Google Shape;440;p3">
            <a:extLst>
              <a:ext uri="{FF2B5EF4-FFF2-40B4-BE49-F238E27FC236}">
                <a16:creationId xmlns:a16="http://schemas.microsoft.com/office/drawing/2014/main" id="{59BE51C1-98DB-C929-9433-2FA80356BA1C}"/>
              </a:ext>
            </a:extLst>
          </p:cNvPr>
          <p:cNvSpPr/>
          <p:nvPr/>
        </p:nvSpPr>
        <p:spPr>
          <a:xfrm>
            <a:off x="9982056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6</a:t>
            </a:r>
            <a:endParaRPr sz="2400" b="1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grpSp>
        <p:nvGrpSpPr>
          <p:cNvPr id="56" name="Google Shape;441;p3">
            <a:extLst>
              <a:ext uri="{FF2B5EF4-FFF2-40B4-BE49-F238E27FC236}">
                <a16:creationId xmlns:a16="http://schemas.microsoft.com/office/drawing/2014/main" id="{5C79062E-10D7-91B5-F9B0-89D7FF586C7E}"/>
              </a:ext>
            </a:extLst>
          </p:cNvPr>
          <p:cNvGrpSpPr/>
          <p:nvPr/>
        </p:nvGrpSpPr>
        <p:grpSpPr>
          <a:xfrm>
            <a:off x="74524" y="913552"/>
            <a:ext cx="12042952" cy="1804077"/>
            <a:chOff x="923003" y="3917552"/>
            <a:chExt cx="24090260" cy="2617535"/>
          </a:xfrm>
        </p:grpSpPr>
        <p:sp>
          <p:nvSpPr>
            <p:cNvPr id="57" name="Google Shape;442;p3">
              <a:extLst>
                <a:ext uri="{FF2B5EF4-FFF2-40B4-BE49-F238E27FC236}">
                  <a16:creationId xmlns:a16="http://schemas.microsoft.com/office/drawing/2014/main" id="{B4AC0A46-47BD-4340-696E-BB1AD9923FF3}"/>
                </a:ext>
              </a:extLst>
            </p:cNvPr>
            <p:cNvSpPr/>
            <p:nvPr/>
          </p:nvSpPr>
          <p:spPr>
            <a:xfrm>
              <a:off x="1272210" y="4214961"/>
              <a:ext cx="23741053" cy="2320126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marL="0" marR="0" lvl="0" indent="0" algn="ctr" defTabSz="10885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58" name="Google Shape;444;p3">
              <a:extLst>
                <a:ext uri="{FF2B5EF4-FFF2-40B4-BE49-F238E27FC236}">
                  <a16:creationId xmlns:a16="http://schemas.microsoft.com/office/drawing/2014/main" id="{D9959D67-F821-E8EA-58FA-99693B4AE4A4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59" name="Google Shape;445;p3">
                <a:extLst>
                  <a:ext uri="{FF2B5EF4-FFF2-40B4-BE49-F238E27FC236}">
                    <a16:creationId xmlns:a16="http://schemas.microsoft.com/office/drawing/2014/main" id="{6AF9A2C4-D1AA-1672-2293-C7150A1A0966}"/>
                  </a:ext>
                </a:extLst>
              </p:cNvPr>
              <p:cNvGrpSpPr/>
              <p:nvPr/>
            </p:nvGrpSpPr>
            <p:grpSpPr>
              <a:xfrm>
                <a:off x="1362045" y="4056327"/>
                <a:ext cx="3503060" cy="832104"/>
                <a:chOff x="2028795" y="4418277"/>
                <a:chExt cx="3503060" cy="832104"/>
              </a:xfrm>
            </p:grpSpPr>
            <p:sp>
              <p:nvSpPr>
                <p:cNvPr id="61" name="Google Shape;446;p3">
                  <a:extLst>
                    <a:ext uri="{FF2B5EF4-FFF2-40B4-BE49-F238E27FC236}">
                      <a16:creationId xmlns:a16="http://schemas.microsoft.com/office/drawing/2014/main" id="{0D09716E-6FBB-AE42-1981-A81AD3917796}"/>
                    </a:ext>
                  </a:extLst>
                </p:cNvPr>
                <p:cNvSpPr/>
                <p:nvPr/>
              </p:nvSpPr>
              <p:spPr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EA8C6D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4" tIns="22846" rIns="45704" bIns="22846" anchor="t" anchorCtr="0">
                  <a:noAutofit/>
                </a:bodyPr>
                <a:lstStyle/>
                <a:p>
                  <a:pPr marL="0" marR="0" lvl="0" indent="0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62" name="Google Shape;447;p3">
                  <a:extLst>
                    <a:ext uri="{FF2B5EF4-FFF2-40B4-BE49-F238E27FC236}">
                      <a16:creationId xmlns:a16="http://schemas.microsoft.com/office/drawing/2014/main" id="{A6BC7EF9-0505-9D2F-8FD4-3B1637234D96}"/>
                    </a:ext>
                  </a:extLst>
                </p:cNvPr>
                <p:cNvSpPr txBox="1"/>
                <p:nvPr/>
              </p:nvSpPr>
              <p:spPr>
                <a:xfrm>
                  <a:off x="2636459" y="4480053"/>
                  <a:ext cx="2420395" cy="743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4" tIns="22846" rIns="45704" bIns="22846" anchor="t" anchorCtr="0">
                  <a:spAutoFit/>
                </a:bodyPr>
                <a:lstStyle/>
                <a:p>
                  <a:pPr marL="0" marR="0" lvl="0" indent="0" algn="ctr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:</a:t>
                  </a:r>
                  <a:endPara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Tahoma"/>
                  </a:endParaRPr>
                </a:p>
              </p:txBody>
            </p:sp>
          </p:grpSp>
          <p:pic>
            <p:nvPicPr>
              <p:cNvPr id="60" name="Google Shape;448;p3">
                <a:extLst>
                  <a:ext uri="{FF2B5EF4-FFF2-40B4-BE49-F238E27FC236}">
                    <a16:creationId xmlns:a16="http://schemas.microsoft.com/office/drawing/2014/main" id="{A92A2963-A4D5-7208-DF0E-B52C927F1DC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grpSp>
        <p:nvGrpSpPr>
          <p:cNvPr id="63" name="Google Shape;427;p3">
            <a:extLst>
              <a:ext uri="{FF2B5EF4-FFF2-40B4-BE49-F238E27FC236}">
                <a16:creationId xmlns:a16="http://schemas.microsoft.com/office/drawing/2014/main" id="{7C7677DD-5C8E-1720-B0EE-3D29DC994647}"/>
              </a:ext>
            </a:extLst>
          </p:cNvPr>
          <p:cNvGrpSpPr/>
          <p:nvPr/>
        </p:nvGrpSpPr>
        <p:grpSpPr>
          <a:xfrm>
            <a:off x="1344016" y="2881300"/>
            <a:ext cx="9485700" cy="1692588"/>
            <a:chOff x="241306" y="1268432"/>
            <a:chExt cx="9092275" cy="16929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Google Shape;428;p3">
                  <a:extLst>
                    <a:ext uri="{FF2B5EF4-FFF2-40B4-BE49-F238E27FC236}">
                      <a16:creationId xmlns:a16="http://schemas.microsoft.com/office/drawing/2014/main" id="{7766A211-C78E-B7F3-63ED-C8CB9B65E6F4}"/>
                    </a:ext>
                  </a:extLst>
                </p:cNvPr>
                <p:cNvSpPr/>
                <p:nvPr/>
              </p:nvSpPr>
              <p:spPr>
                <a:xfrm>
                  <a:off x="6629656" y="1323423"/>
                  <a:ext cx="2703925" cy="715993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algn="just">
                    <a:lnSpc>
                      <a:spcPct val="115000"/>
                    </a:lnSpc>
                    <a:tabLst>
                      <a:tab pos="635000" algn="l"/>
                      <a:tab pos="2222500" algn="l"/>
                      <a:tab pos="3810000" algn="l"/>
                      <a:tab pos="5397500" algn="l"/>
                    </a:tabLst>
                  </a:pPr>
                  <a14:m>
                    <m:oMath xmlns:m="http://schemas.openxmlformats.org/officeDocument/2006/math">
                      <m:r>
                        <a:rPr lang="en-US" sz="24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       </m:t>
                      </m:r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𝑢</m:t>
                          </m:r>
                        </m:e>
                      </m:acc>
                      <m:r>
                        <a:rPr lang="en-US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0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;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;−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en-US" sz="18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4" name="Google Shape;428;p3">
                  <a:extLst>
                    <a:ext uri="{FF2B5EF4-FFF2-40B4-BE49-F238E27FC236}">
                      <a16:creationId xmlns:a16="http://schemas.microsoft.com/office/drawing/2014/main" id="{7766A211-C78E-B7F3-63ED-C8CB9B65E6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656" y="1323423"/>
                  <a:ext cx="2703925" cy="71599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Google Shape;429;p3">
              <a:extLst>
                <a:ext uri="{FF2B5EF4-FFF2-40B4-BE49-F238E27FC236}">
                  <a16:creationId xmlns:a16="http://schemas.microsoft.com/office/drawing/2014/main" id="{78BD38E2-5731-6738-1E28-0945EC03963A}"/>
                </a:ext>
              </a:extLst>
            </p:cNvPr>
            <p:cNvSpPr/>
            <p:nvPr/>
          </p:nvSpPr>
          <p:spPr>
            <a:xfrm>
              <a:off x="6339112" y="1408009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B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Google Shape;430;p3">
                  <a:extLst>
                    <a:ext uri="{FF2B5EF4-FFF2-40B4-BE49-F238E27FC236}">
                      <a16:creationId xmlns:a16="http://schemas.microsoft.com/office/drawing/2014/main" id="{6C02845B-FE9C-8480-5424-10561CC28438}"/>
                    </a:ext>
                  </a:extLst>
                </p:cNvPr>
                <p:cNvSpPr/>
                <p:nvPr/>
              </p:nvSpPr>
              <p:spPr>
                <a:xfrm>
                  <a:off x="531851" y="1268432"/>
                  <a:ext cx="2703925" cy="735649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lvl="0" algn="ctr">
                    <a:defRPr/>
                  </a:pPr>
                  <a:r>
                    <a:rPr lang="en-US" sz="1800" b="1" dirty="0"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srgbClr val="FFFF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FFFF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400" i="1">
                          <a:solidFill>
                            <a:srgbClr val="FFFFFF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FFFF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FF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400" i="1">
                              <a:solidFill>
                                <a:srgbClr val="FFFF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400" i="1">
                              <a:solidFill>
                                <a:srgbClr val="FFFF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2400" i="1">
                              <a:solidFill>
                                <a:srgbClr val="FFFF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;−</m:t>
                          </m:r>
                          <m:r>
                            <a:rPr lang="en-US" sz="2400" i="1">
                              <a:solidFill>
                                <a:srgbClr val="FFFFFF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en-US" sz="2400" dirty="0"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kumimoji="0" lang="ar-A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66" name="Google Shape;430;p3">
                  <a:extLst>
                    <a:ext uri="{FF2B5EF4-FFF2-40B4-BE49-F238E27FC236}">
                      <a16:creationId xmlns:a16="http://schemas.microsoft.com/office/drawing/2014/main" id="{6C02845B-FE9C-8480-5424-10561CC284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1268432"/>
                  <a:ext cx="2703925" cy="73564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Google Shape;431;p3">
              <a:extLst>
                <a:ext uri="{FF2B5EF4-FFF2-40B4-BE49-F238E27FC236}">
                  <a16:creationId xmlns:a16="http://schemas.microsoft.com/office/drawing/2014/main" id="{3DE642AE-56A8-16E1-24DE-D5852AE58589}"/>
                </a:ext>
              </a:extLst>
            </p:cNvPr>
            <p:cNvSpPr/>
            <p:nvPr/>
          </p:nvSpPr>
          <p:spPr>
            <a:xfrm>
              <a:off x="241306" y="1395118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A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Google Shape;432;p3">
                  <a:extLst>
                    <a:ext uri="{FF2B5EF4-FFF2-40B4-BE49-F238E27FC236}">
                      <a16:creationId xmlns:a16="http://schemas.microsoft.com/office/drawing/2014/main" id="{3E023821-9B6F-B372-4055-31F434FBC311}"/>
                    </a:ext>
                  </a:extLst>
                </p:cNvPr>
                <p:cNvSpPr/>
                <p:nvPr/>
              </p:nvSpPr>
              <p:spPr>
                <a:xfrm>
                  <a:off x="563074" y="2198670"/>
                  <a:ext cx="2672702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lvl="0" algn="ctr">
                    <a:defRPr/>
                  </a:pP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a14:m>
                  <a:r>
                    <a:rPr lang="en-US" sz="18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kumimoji="0" lang="ar-A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68" name="Google Shape;432;p3">
                  <a:extLst>
                    <a:ext uri="{FF2B5EF4-FFF2-40B4-BE49-F238E27FC236}">
                      <a16:creationId xmlns:a16="http://schemas.microsoft.com/office/drawing/2014/main" id="{3E023821-9B6F-B372-4055-31F434FBC3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074" y="2198670"/>
                  <a:ext cx="2672702" cy="76274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Google Shape;433;p3">
              <a:extLst>
                <a:ext uri="{FF2B5EF4-FFF2-40B4-BE49-F238E27FC236}">
                  <a16:creationId xmlns:a16="http://schemas.microsoft.com/office/drawing/2014/main" id="{63FB1C55-9F94-2AFE-E8C5-B9B0E1ABDABB}"/>
                </a:ext>
              </a:extLst>
            </p:cNvPr>
            <p:cNvSpPr/>
            <p:nvPr/>
          </p:nvSpPr>
          <p:spPr>
            <a:xfrm>
              <a:off x="272528" y="2342546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C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Google Shape;434;p3">
                  <a:extLst>
                    <a:ext uri="{FF2B5EF4-FFF2-40B4-BE49-F238E27FC236}">
                      <a16:creationId xmlns:a16="http://schemas.microsoft.com/office/drawing/2014/main" id="{AB7FEEB9-C716-C142-8343-FCDEEA27130C}"/>
                    </a:ext>
                  </a:extLst>
                </p:cNvPr>
                <p:cNvSpPr/>
                <p:nvPr/>
              </p:nvSpPr>
              <p:spPr>
                <a:xfrm>
                  <a:off x="6594728" y="2198670"/>
                  <a:ext cx="2738853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lvl="0" algn="ctr">
                    <a:defRPr/>
                  </a:pPr>
                  <a:r>
                    <a:rPr lang="en-US" sz="1800" b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4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4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;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.</a:t>
                  </a:r>
                  <a:endParaRPr kumimoji="0" lang="ar-A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70" name="Google Shape;434;p3">
                  <a:extLst>
                    <a:ext uri="{FF2B5EF4-FFF2-40B4-BE49-F238E27FC236}">
                      <a16:creationId xmlns:a16="http://schemas.microsoft.com/office/drawing/2014/main" id="{AB7FEEB9-C716-C142-8343-FCDEEA2713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728" y="2198670"/>
                  <a:ext cx="2738853" cy="76274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Google Shape;435;p3">
              <a:extLst>
                <a:ext uri="{FF2B5EF4-FFF2-40B4-BE49-F238E27FC236}">
                  <a16:creationId xmlns:a16="http://schemas.microsoft.com/office/drawing/2014/main" id="{72308DA7-9919-66D1-0DD0-77D3166FDA68}"/>
                </a:ext>
              </a:extLst>
            </p:cNvPr>
            <p:cNvSpPr/>
            <p:nvPr/>
          </p:nvSpPr>
          <p:spPr>
            <a:xfrm>
              <a:off x="6339112" y="234739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D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421;p3">
            <a:extLst>
              <a:ext uri="{FF2B5EF4-FFF2-40B4-BE49-F238E27FC236}">
                <a16:creationId xmlns:a16="http://schemas.microsoft.com/office/drawing/2014/main" id="{410F7195-3407-F8DA-7E25-024254AC584F}"/>
              </a:ext>
            </a:extLst>
          </p:cNvPr>
          <p:cNvGrpSpPr/>
          <p:nvPr/>
        </p:nvGrpSpPr>
        <p:grpSpPr>
          <a:xfrm>
            <a:off x="180167" y="4707753"/>
            <a:ext cx="11937309" cy="2240291"/>
            <a:chOff x="-530853" y="3844156"/>
            <a:chExt cx="23774398" cy="8013666"/>
          </a:xfrm>
        </p:grpSpPr>
        <p:sp>
          <p:nvSpPr>
            <p:cNvPr id="73" name="Google Shape;422;p3">
              <a:extLst>
                <a:ext uri="{FF2B5EF4-FFF2-40B4-BE49-F238E27FC236}">
                  <a16:creationId xmlns:a16="http://schemas.microsoft.com/office/drawing/2014/main" id="{BBDAE413-F5F7-BB94-B81F-C84739007AF2}"/>
                </a:ext>
              </a:extLst>
            </p:cNvPr>
            <p:cNvSpPr/>
            <p:nvPr/>
          </p:nvSpPr>
          <p:spPr>
            <a:xfrm>
              <a:off x="-530853" y="4171789"/>
              <a:ext cx="23774398" cy="7686033"/>
            </a:xfrm>
            <a:prstGeom prst="roundRect">
              <a:avLst>
                <a:gd name="adj" fmla="val 2239"/>
              </a:avLst>
            </a:prstGeom>
            <a:solidFill>
              <a:srgbClr val="BBD6EE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algn="ctr">
                <a:defRPr/>
              </a:pPr>
              <a:endParaRPr sz="90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423;p3">
              <a:extLst>
                <a:ext uri="{FF2B5EF4-FFF2-40B4-BE49-F238E27FC236}">
                  <a16:creationId xmlns:a16="http://schemas.microsoft.com/office/drawing/2014/main" id="{925A8EFD-CAF3-8F15-8EE9-8B4817AE5AAC}"/>
                </a:ext>
              </a:extLst>
            </p:cNvPr>
            <p:cNvGrpSpPr/>
            <p:nvPr/>
          </p:nvGrpSpPr>
          <p:grpSpPr>
            <a:xfrm>
              <a:off x="-290537" y="3844156"/>
              <a:ext cx="3966807" cy="1730550"/>
              <a:chOff x="71413" y="4110856"/>
              <a:chExt cx="3966807" cy="1730550"/>
            </a:xfrm>
          </p:grpSpPr>
          <p:sp>
            <p:nvSpPr>
              <p:cNvPr id="75" name="Google Shape;424;p3">
                <a:extLst>
                  <a:ext uri="{FF2B5EF4-FFF2-40B4-BE49-F238E27FC236}">
                    <a16:creationId xmlns:a16="http://schemas.microsoft.com/office/drawing/2014/main" id="{2EB80985-C1D3-EE30-5321-3E29B1F93C88}"/>
                  </a:ext>
                </a:extLst>
              </p:cNvPr>
              <p:cNvSpPr/>
              <p:nvPr/>
            </p:nvSpPr>
            <p:spPr>
              <a:xfrm rot="5400000" flipH="1">
                <a:off x="1962415" y="3679360"/>
                <a:ext cx="1164639" cy="2986970"/>
              </a:xfrm>
              <a:prstGeom prst="round1Rect">
                <a:avLst>
                  <a:gd name="adj" fmla="val 16667"/>
                </a:avLst>
              </a:prstGeom>
              <a:solidFill>
                <a:srgbClr val="BBD6EE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4" tIns="22846" rIns="45704" bIns="22846" anchor="t" anchorCtr="0">
                <a:noAutofit/>
              </a:bodyPr>
              <a:lstStyle/>
              <a:p>
                <a:pPr>
                  <a:defRPr/>
                </a:pPr>
                <a:endParaRPr sz="900">
                  <a:solidFill>
                    <a:prstClr val="black"/>
                  </a:solidFill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25;p3">
                <a:extLst>
                  <a:ext uri="{FF2B5EF4-FFF2-40B4-BE49-F238E27FC236}">
                    <a16:creationId xmlns:a16="http://schemas.microsoft.com/office/drawing/2014/main" id="{F2A62C39-8318-FCF7-B95D-F6ACAA98A6B2}"/>
                  </a:ext>
                </a:extLst>
              </p:cNvPr>
              <p:cNvSpPr txBox="1"/>
              <p:nvPr/>
            </p:nvSpPr>
            <p:spPr>
              <a:xfrm>
                <a:off x="972136" y="4515133"/>
                <a:ext cx="2986971" cy="122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4" tIns="22846" rIns="45704" bIns="22846" anchor="t" anchorCtr="0">
                <a:spAutoFit/>
              </a:bodyPr>
              <a:lstStyle/>
              <a:p>
                <a:pPr algn="ctr">
                  <a:defRPr/>
                </a:pP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Bài</a:t>
                </a:r>
                <a:r>
                  <a:rPr lang="en-US" sz="2300" b="1" dirty="0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giải</a:t>
                </a:r>
                <a:endParaRPr sz="2300" b="1" dirty="0">
                  <a:solidFill>
                    <a:srgbClr val="548135"/>
                  </a:solidFill>
                  <a:latin typeface="Arial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77" name="Google Shape;426;p3">
                <a:extLst>
                  <a:ext uri="{FF2B5EF4-FFF2-40B4-BE49-F238E27FC236}">
                    <a16:creationId xmlns:a16="http://schemas.microsoft.com/office/drawing/2014/main" id="{26A95D9D-5C51-0D64-1D54-DFEFC46F1978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 l="17950" t="14860" r="18922" b="25554"/>
              <a:stretch/>
            </p:blipFill>
            <p:spPr>
              <a:xfrm>
                <a:off x="71413" y="4110856"/>
                <a:ext cx="1058947" cy="1730550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sp>
        <p:nvSpPr>
          <p:cNvPr id="78" name="Google Shape;436;p3">
            <a:extLst>
              <a:ext uri="{FF2B5EF4-FFF2-40B4-BE49-F238E27FC236}">
                <a16:creationId xmlns:a16="http://schemas.microsoft.com/office/drawing/2014/main" id="{15461900-46A9-2F64-D31E-7652D1745E16}"/>
              </a:ext>
            </a:extLst>
          </p:cNvPr>
          <p:cNvSpPr/>
          <p:nvPr/>
        </p:nvSpPr>
        <p:spPr>
          <a:xfrm>
            <a:off x="7713288" y="2994541"/>
            <a:ext cx="567816" cy="503692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rgbClr val="EA8C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7" tIns="22848" rIns="45707" bIns="22848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noProof="0" dirty="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rPr>
              <a:t>B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69CE58D-926A-92B8-A13C-0F0050325DD6}"/>
              </a:ext>
            </a:extLst>
          </p:cNvPr>
          <p:cNvSpPr txBox="1"/>
          <p:nvPr/>
        </p:nvSpPr>
        <p:spPr>
          <a:xfrm>
            <a:off x="602317" y="5544939"/>
            <a:ext cx="1820728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5246">
              <a:lnSpc>
                <a:spcPct val="115000"/>
              </a:lnSpc>
              <a:spcAft>
                <a:spcPts val="500"/>
              </a:spcAft>
              <a:tabLst>
                <a:tab pos="2514349" algn="l"/>
              </a:tabLst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6D978FD-5B96-1348-0554-F0C751DB2A30}"/>
                  </a:ext>
                </a:extLst>
              </p:cNvPr>
              <p:cNvSpPr txBox="1"/>
              <p:nvPr/>
            </p:nvSpPr>
            <p:spPr>
              <a:xfrm>
                <a:off x="2071105" y="1006991"/>
                <a:ext cx="10002353" cy="16407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vectơ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6D978FD-5B96-1348-0554-F0C751DB2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1105" y="1006991"/>
                <a:ext cx="10002353" cy="1640770"/>
              </a:xfrm>
              <a:prstGeom prst="rect">
                <a:avLst/>
              </a:prstGeom>
              <a:blipFill>
                <a:blip r:embed="rId13"/>
                <a:stretch>
                  <a:fillRect l="-975" b="-7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75230" y="5104443"/>
            <a:ext cx="1640655" cy="1493131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D5CCB1A-1A8A-7806-35B1-7387862F4786}"/>
              </a:ext>
            </a:extLst>
          </p:cNvPr>
          <p:cNvSpPr txBox="1"/>
          <p:nvPr/>
        </p:nvSpPr>
        <p:spPr>
          <a:xfrm>
            <a:off x="552027" y="945012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8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7" name="Freeform 2">
            <a:extLst>
              <a:ext uri="{FF2B5EF4-FFF2-40B4-BE49-F238E27FC236}">
                <a16:creationId xmlns:a16="http://schemas.microsoft.com/office/drawing/2014/main" id="{F7401058-624C-B5DD-19EE-F47F495CA55E}"/>
              </a:ext>
            </a:extLst>
          </p:cNvPr>
          <p:cNvSpPr/>
          <p:nvPr/>
        </p:nvSpPr>
        <p:spPr>
          <a:xfrm>
            <a:off x="13545" y="40"/>
            <a:ext cx="1246910" cy="750008"/>
          </a:xfrm>
          <a:custGeom>
            <a:avLst/>
            <a:gdLst>
              <a:gd name="connsiteX0" fmla="*/ 0 w 2117558"/>
              <a:gd name="connsiteY0" fmla="*/ 0 h 1315453"/>
              <a:gd name="connsiteX1" fmla="*/ 2117558 w 2117558"/>
              <a:gd name="connsiteY1" fmla="*/ 0 h 1315453"/>
              <a:gd name="connsiteX2" fmla="*/ 2117558 w 2117558"/>
              <a:gd name="connsiteY2" fmla="*/ 488592 h 1315453"/>
              <a:gd name="connsiteX3" fmla="*/ 1849525 w 2117558"/>
              <a:gd name="connsiteY3" fmla="*/ 642632 h 1315453"/>
              <a:gd name="connsiteX4" fmla="*/ 2117558 w 2117558"/>
              <a:gd name="connsiteY4" fmla="*/ 797381 h 1315453"/>
              <a:gd name="connsiteX5" fmla="*/ 2117558 w 2117558"/>
              <a:gd name="connsiteY5" fmla="*/ 1315453 h 1315453"/>
              <a:gd name="connsiteX6" fmla="*/ 0 w 2117558"/>
              <a:gd name="connsiteY6" fmla="*/ 1315453 h 131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7558" h="1315453">
                <a:moveTo>
                  <a:pt x="0" y="0"/>
                </a:moveTo>
                <a:lnTo>
                  <a:pt x="2117558" y="0"/>
                </a:lnTo>
                <a:lnTo>
                  <a:pt x="2117558" y="488592"/>
                </a:lnTo>
                <a:lnTo>
                  <a:pt x="1849525" y="642632"/>
                </a:lnTo>
                <a:lnTo>
                  <a:pt x="2117558" y="797381"/>
                </a:lnTo>
                <a:lnTo>
                  <a:pt x="2117558" y="1315453"/>
                </a:lnTo>
                <a:lnTo>
                  <a:pt x="0" y="131545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6" name="Picture 45">
            <a:hlinkClick r:id="rId16" action="ppaction://hlinksldjump"/>
            <a:extLst>
              <a:ext uri="{FF2B5EF4-FFF2-40B4-BE49-F238E27FC236}">
                <a16:creationId xmlns:a16="http://schemas.microsoft.com/office/drawing/2014/main" id="{E969915E-0371-437A-9061-359E5CB5EB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8541" y="117741"/>
            <a:ext cx="853515" cy="97544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F8CB4FF-F9DC-4542-BEE7-A7741AF7653B}"/>
              </a:ext>
            </a:extLst>
          </p:cNvPr>
          <p:cNvSpPr txBox="1"/>
          <p:nvPr/>
        </p:nvSpPr>
        <p:spPr>
          <a:xfrm>
            <a:off x="1260455" y="-14115"/>
            <a:ext cx="4442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LUYỆN TẬP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PHƯƠNG TRÌNH ĐƯỜNG THẲNG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UNTDOWN TIMER 30 sec (Nho)">
            <a:hlinkClick r:id="" action="ppaction://media"/>
            <a:extLst>
              <a:ext uri="{FF2B5EF4-FFF2-40B4-BE49-F238E27FC236}">
                <a16:creationId xmlns:a16="http://schemas.microsoft.com/office/drawing/2014/main" id="{06D231D8-2999-226B-3503-ED585F7476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95558" y="-21088"/>
            <a:ext cx="1977900" cy="104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8" grpId="0" animBg="1"/>
      <p:bldP spid="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2">
            <a:extLst>
              <a:ext uri="{FF2B5EF4-FFF2-40B4-BE49-F238E27FC236}">
                <a16:creationId xmlns:a16="http://schemas.microsoft.com/office/drawing/2014/main" id="{72219CB1-EDC2-4AF3-AE12-E7AEB5970F9B}"/>
              </a:ext>
            </a:extLst>
          </p:cNvPr>
          <p:cNvSpPr/>
          <p:nvPr/>
        </p:nvSpPr>
        <p:spPr>
          <a:xfrm>
            <a:off x="972731" y="-4590"/>
            <a:ext cx="5453415" cy="745113"/>
          </a:xfrm>
          <a:custGeom>
            <a:avLst/>
            <a:gdLst>
              <a:gd name="connsiteX0" fmla="*/ 0 w 5207000"/>
              <a:gd name="connsiteY0" fmla="*/ 0 h 993776"/>
              <a:gd name="connsiteX1" fmla="*/ 3302000 w 5207000"/>
              <a:gd name="connsiteY1" fmla="*/ 0 h 993776"/>
              <a:gd name="connsiteX2" fmla="*/ 3302000 w 5207000"/>
              <a:gd name="connsiteY2" fmla="*/ 1 h 993776"/>
              <a:gd name="connsiteX3" fmla="*/ 5207000 w 5207000"/>
              <a:gd name="connsiteY3" fmla="*/ 1 h 993776"/>
              <a:gd name="connsiteX4" fmla="*/ 4165600 w 5207000"/>
              <a:gd name="connsiteY4" fmla="*/ 993776 h 993776"/>
              <a:gd name="connsiteX5" fmla="*/ 0 w 5207000"/>
              <a:gd name="connsiteY5" fmla="*/ 993776 h 993776"/>
              <a:gd name="connsiteX6" fmla="*/ 1 w 5207000"/>
              <a:gd name="connsiteY6" fmla="*/ 993775 h 993776"/>
              <a:gd name="connsiteX7" fmla="*/ 0 w 5207000"/>
              <a:gd name="connsiteY7" fmla="*/ 993775 h 9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7000" h="993776">
                <a:moveTo>
                  <a:pt x="0" y="0"/>
                </a:moveTo>
                <a:lnTo>
                  <a:pt x="3302000" y="0"/>
                </a:lnTo>
                <a:lnTo>
                  <a:pt x="3302000" y="1"/>
                </a:lnTo>
                <a:lnTo>
                  <a:pt x="5207000" y="1"/>
                </a:lnTo>
                <a:lnTo>
                  <a:pt x="4165600" y="993776"/>
                </a:lnTo>
                <a:lnTo>
                  <a:pt x="0" y="993776"/>
                </a:lnTo>
                <a:lnTo>
                  <a:pt x="1" y="993775"/>
                </a:lnTo>
                <a:lnTo>
                  <a:pt x="0" y="993775"/>
                </a:lnTo>
                <a:close/>
              </a:path>
            </a:pathLst>
          </a:custGeom>
          <a:solidFill>
            <a:srgbClr val="0060A7"/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39" name="Picture 24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6300" y="4968288"/>
            <a:ext cx="1535455" cy="1962241"/>
          </a:xfrm>
          <a:prstGeom prst="rect">
            <a:avLst/>
          </a:prstGeom>
        </p:spPr>
      </p:pic>
      <p:sp>
        <p:nvSpPr>
          <p:cNvPr id="52" name="Google Shape;437;p3">
            <a:extLst>
              <a:ext uri="{FF2B5EF4-FFF2-40B4-BE49-F238E27FC236}">
                <a16:creationId xmlns:a16="http://schemas.microsoft.com/office/drawing/2014/main" id="{4CB50FB1-B1C5-37FB-C15D-96F10EE770C1}"/>
              </a:ext>
            </a:extLst>
          </p:cNvPr>
          <p:cNvSpPr/>
          <p:nvPr/>
        </p:nvSpPr>
        <p:spPr>
          <a:xfrm>
            <a:off x="888334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15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53" name="Google Shape;438;p3">
            <a:extLst>
              <a:ext uri="{FF2B5EF4-FFF2-40B4-BE49-F238E27FC236}">
                <a16:creationId xmlns:a16="http://schemas.microsoft.com/office/drawing/2014/main" id="{08CE7D91-D5D5-731E-25E2-73B031D75BEB}"/>
              </a:ext>
            </a:extLst>
          </p:cNvPr>
          <p:cNvSpPr/>
          <p:nvPr/>
        </p:nvSpPr>
        <p:spPr>
          <a:xfrm>
            <a:off x="3932392" y="1679492"/>
            <a:ext cx="1485032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54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54" name="Google Shape;439;p3">
            <a:extLst>
              <a:ext uri="{FF2B5EF4-FFF2-40B4-BE49-F238E27FC236}">
                <a16:creationId xmlns:a16="http://schemas.microsoft.com/office/drawing/2014/main" id="{CF46C6CA-1993-D6F3-A8FC-C60EDD9F419B}"/>
              </a:ext>
            </a:extLst>
          </p:cNvPr>
          <p:cNvSpPr/>
          <p:nvPr/>
        </p:nvSpPr>
        <p:spPr>
          <a:xfrm>
            <a:off x="7160795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9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55" name="Google Shape;440;p3">
            <a:extLst>
              <a:ext uri="{FF2B5EF4-FFF2-40B4-BE49-F238E27FC236}">
                <a16:creationId xmlns:a16="http://schemas.microsoft.com/office/drawing/2014/main" id="{59BE51C1-98DB-C929-9433-2FA80356BA1C}"/>
              </a:ext>
            </a:extLst>
          </p:cNvPr>
          <p:cNvSpPr/>
          <p:nvPr/>
        </p:nvSpPr>
        <p:spPr>
          <a:xfrm>
            <a:off x="9982056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6</a:t>
            </a:r>
            <a:endParaRPr sz="2400" b="1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grpSp>
        <p:nvGrpSpPr>
          <p:cNvPr id="56" name="Google Shape;441;p3">
            <a:extLst>
              <a:ext uri="{FF2B5EF4-FFF2-40B4-BE49-F238E27FC236}">
                <a16:creationId xmlns:a16="http://schemas.microsoft.com/office/drawing/2014/main" id="{5C79062E-10D7-91B5-F9B0-89D7FF586C7E}"/>
              </a:ext>
            </a:extLst>
          </p:cNvPr>
          <p:cNvGrpSpPr/>
          <p:nvPr/>
        </p:nvGrpSpPr>
        <p:grpSpPr>
          <a:xfrm>
            <a:off x="74524" y="913552"/>
            <a:ext cx="12042952" cy="1463459"/>
            <a:chOff x="923003" y="3917552"/>
            <a:chExt cx="24090260" cy="2617535"/>
          </a:xfrm>
        </p:grpSpPr>
        <p:sp>
          <p:nvSpPr>
            <p:cNvPr id="57" name="Google Shape;442;p3">
              <a:extLst>
                <a:ext uri="{FF2B5EF4-FFF2-40B4-BE49-F238E27FC236}">
                  <a16:creationId xmlns:a16="http://schemas.microsoft.com/office/drawing/2014/main" id="{B4AC0A46-47BD-4340-696E-BB1AD9923FF3}"/>
                </a:ext>
              </a:extLst>
            </p:cNvPr>
            <p:cNvSpPr/>
            <p:nvPr/>
          </p:nvSpPr>
          <p:spPr>
            <a:xfrm>
              <a:off x="1272210" y="4214961"/>
              <a:ext cx="23741053" cy="2320126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marL="0" marR="0" lvl="0" indent="0" algn="ctr" defTabSz="10885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58" name="Google Shape;444;p3">
              <a:extLst>
                <a:ext uri="{FF2B5EF4-FFF2-40B4-BE49-F238E27FC236}">
                  <a16:creationId xmlns:a16="http://schemas.microsoft.com/office/drawing/2014/main" id="{D9959D67-F821-E8EA-58FA-99693B4AE4A4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59" name="Google Shape;445;p3">
                <a:extLst>
                  <a:ext uri="{FF2B5EF4-FFF2-40B4-BE49-F238E27FC236}">
                    <a16:creationId xmlns:a16="http://schemas.microsoft.com/office/drawing/2014/main" id="{6AF9A2C4-D1AA-1672-2293-C7150A1A0966}"/>
                  </a:ext>
                </a:extLst>
              </p:cNvPr>
              <p:cNvGrpSpPr/>
              <p:nvPr/>
            </p:nvGrpSpPr>
            <p:grpSpPr>
              <a:xfrm>
                <a:off x="1362045" y="4056327"/>
                <a:ext cx="3503060" cy="832104"/>
                <a:chOff x="2028795" y="4418277"/>
                <a:chExt cx="3503060" cy="832104"/>
              </a:xfrm>
            </p:grpSpPr>
            <p:sp>
              <p:nvSpPr>
                <p:cNvPr id="61" name="Google Shape;446;p3">
                  <a:extLst>
                    <a:ext uri="{FF2B5EF4-FFF2-40B4-BE49-F238E27FC236}">
                      <a16:creationId xmlns:a16="http://schemas.microsoft.com/office/drawing/2014/main" id="{0D09716E-6FBB-AE42-1981-A81AD3917796}"/>
                    </a:ext>
                  </a:extLst>
                </p:cNvPr>
                <p:cNvSpPr/>
                <p:nvPr/>
              </p:nvSpPr>
              <p:spPr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EA8C6D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4" tIns="22846" rIns="45704" bIns="22846" anchor="t" anchorCtr="0">
                  <a:noAutofit/>
                </a:bodyPr>
                <a:lstStyle/>
                <a:p>
                  <a:pPr marL="0" marR="0" lvl="0" indent="0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62" name="Google Shape;447;p3">
                  <a:extLst>
                    <a:ext uri="{FF2B5EF4-FFF2-40B4-BE49-F238E27FC236}">
                      <a16:creationId xmlns:a16="http://schemas.microsoft.com/office/drawing/2014/main" id="{A6BC7EF9-0505-9D2F-8FD4-3B1637234D96}"/>
                    </a:ext>
                  </a:extLst>
                </p:cNvPr>
                <p:cNvSpPr txBox="1"/>
                <p:nvPr/>
              </p:nvSpPr>
              <p:spPr>
                <a:xfrm>
                  <a:off x="2636459" y="4480053"/>
                  <a:ext cx="2420395" cy="743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4" tIns="22846" rIns="45704" bIns="22846" anchor="t" anchorCtr="0">
                  <a:spAutoFit/>
                </a:bodyPr>
                <a:lstStyle/>
                <a:p>
                  <a:pPr marL="0" marR="0" lvl="0" indent="0" algn="ctr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400" b="1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2</a:t>
                  </a: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:</a:t>
                  </a:r>
                  <a:endPara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Tahoma"/>
                  </a:endParaRPr>
                </a:p>
              </p:txBody>
            </p:sp>
          </p:grpSp>
          <p:pic>
            <p:nvPicPr>
              <p:cNvPr id="60" name="Google Shape;448;p3">
                <a:extLst>
                  <a:ext uri="{FF2B5EF4-FFF2-40B4-BE49-F238E27FC236}">
                    <a16:creationId xmlns:a16="http://schemas.microsoft.com/office/drawing/2014/main" id="{A92A2963-A4D5-7208-DF0E-B52C927F1DCC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grpSp>
        <p:nvGrpSpPr>
          <p:cNvPr id="63" name="Google Shape;427;p3">
            <a:extLst>
              <a:ext uri="{FF2B5EF4-FFF2-40B4-BE49-F238E27FC236}">
                <a16:creationId xmlns:a16="http://schemas.microsoft.com/office/drawing/2014/main" id="{7C7677DD-5C8E-1720-B0EE-3D29DC994647}"/>
              </a:ext>
            </a:extLst>
          </p:cNvPr>
          <p:cNvGrpSpPr/>
          <p:nvPr/>
        </p:nvGrpSpPr>
        <p:grpSpPr>
          <a:xfrm>
            <a:off x="1440436" y="2620122"/>
            <a:ext cx="9485700" cy="1692588"/>
            <a:chOff x="241306" y="1268432"/>
            <a:chExt cx="9092275" cy="16929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Google Shape;428;p3">
                  <a:extLst>
                    <a:ext uri="{FF2B5EF4-FFF2-40B4-BE49-F238E27FC236}">
                      <a16:creationId xmlns:a16="http://schemas.microsoft.com/office/drawing/2014/main" id="{7766A211-C78E-B7F3-63ED-C8CB9B65E6F4}"/>
                    </a:ext>
                  </a:extLst>
                </p:cNvPr>
                <p:cNvSpPr/>
                <p:nvPr/>
              </p:nvSpPr>
              <p:spPr>
                <a:xfrm>
                  <a:off x="6629656" y="1323423"/>
                  <a:ext cx="2703925" cy="715993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algn="just">
                    <a:lnSpc>
                      <a:spcPct val="115000"/>
                    </a:lnSpc>
                    <a:tabLst>
                      <a:tab pos="635000" algn="l"/>
                      <a:tab pos="2222500" algn="l"/>
                      <a:tab pos="3810000" algn="l"/>
                      <a:tab pos="5397500" algn="l"/>
                    </a:tabLs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oMath>
                    </m:oMathPara>
                  </a14:m>
                  <a:endParaRPr lang="en-US" sz="1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64" name="Google Shape;428;p3">
                  <a:extLst>
                    <a:ext uri="{FF2B5EF4-FFF2-40B4-BE49-F238E27FC236}">
                      <a16:creationId xmlns:a16="http://schemas.microsoft.com/office/drawing/2014/main" id="{7766A211-C78E-B7F3-63ED-C8CB9B65E6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656" y="1323423"/>
                  <a:ext cx="2703925" cy="71599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Google Shape;429;p3">
              <a:extLst>
                <a:ext uri="{FF2B5EF4-FFF2-40B4-BE49-F238E27FC236}">
                  <a16:creationId xmlns:a16="http://schemas.microsoft.com/office/drawing/2014/main" id="{78BD38E2-5731-6738-1E28-0945EC03963A}"/>
                </a:ext>
              </a:extLst>
            </p:cNvPr>
            <p:cNvSpPr/>
            <p:nvPr/>
          </p:nvSpPr>
          <p:spPr>
            <a:xfrm>
              <a:off x="6339112" y="1408009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B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Google Shape;430;p3">
                  <a:extLst>
                    <a:ext uri="{FF2B5EF4-FFF2-40B4-BE49-F238E27FC236}">
                      <a16:creationId xmlns:a16="http://schemas.microsoft.com/office/drawing/2014/main" id="{6C02845B-FE9C-8480-5424-10561CC28438}"/>
                    </a:ext>
                  </a:extLst>
                </p:cNvPr>
                <p:cNvSpPr/>
                <p:nvPr/>
              </p:nvSpPr>
              <p:spPr>
                <a:xfrm>
                  <a:off x="531851" y="1268432"/>
                  <a:ext cx="2703925" cy="735649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lvl="0" algn="ctr">
                    <a:defRPr/>
                  </a:pPr>
                  <a:r>
                    <a:rPr lang="en-US" sz="2400" b="1" dirty="0">
                      <a:solidFill>
                        <a:srgbClr val="FFFFFF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a14:m>
                  <a:endParaRPr kumimoji="0" lang="ar-AE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66" name="Google Shape;430;p3">
                  <a:extLst>
                    <a:ext uri="{FF2B5EF4-FFF2-40B4-BE49-F238E27FC236}">
                      <a16:creationId xmlns:a16="http://schemas.microsoft.com/office/drawing/2014/main" id="{6C02845B-FE9C-8480-5424-10561CC284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1268432"/>
                  <a:ext cx="2703925" cy="73564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Google Shape;431;p3">
              <a:extLst>
                <a:ext uri="{FF2B5EF4-FFF2-40B4-BE49-F238E27FC236}">
                  <a16:creationId xmlns:a16="http://schemas.microsoft.com/office/drawing/2014/main" id="{3DE642AE-56A8-16E1-24DE-D5852AE58589}"/>
                </a:ext>
              </a:extLst>
            </p:cNvPr>
            <p:cNvSpPr/>
            <p:nvPr/>
          </p:nvSpPr>
          <p:spPr>
            <a:xfrm>
              <a:off x="241306" y="1395118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A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Google Shape;432;p3">
                  <a:extLst>
                    <a:ext uri="{FF2B5EF4-FFF2-40B4-BE49-F238E27FC236}">
                      <a16:creationId xmlns:a16="http://schemas.microsoft.com/office/drawing/2014/main" id="{3E023821-9B6F-B372-4055-31F434FBC311}"/>
                    </a:ext>
                  </a:extLst>
                </p:cNvPr>
                <p:cNvSpPr/>
                <p:nvPr/>
              </p:nvSpPr>
              <p:spPr>
                <a:xfrm>
                  <a:off x="563074" y="2198670"/>
                  <a:ext cx="2672702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oMath>
                    </m:oMathPara>
                  </a14:m>
                  <a:endParaRPr kumimoji="0" lang="ar-AE" sz="32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68" name="Google Shape;432;p3">
                  <a:extLst>
                    <a:ext uri="{FF2B5EF4-FFF2-40B4-BE49-F238E27FC236}">
                      <a16:creationId xmlns:a16="http://schemas.microsoft.com/office/drawing/2014/main" id="{3E023821-9B6F-B372-4055-31F434FBC3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074" y="2198670"/>
                  <a:ext cx="2672702" cy="76274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9" name="Google Shape;433;p3">
              <a:extLst>
                <a:ext uri="{FF2B5EF4-FFF2-40B4-BE49-F238E27FC236}">
                  <a16:creationId xmlns:a16="http://schemas.microsoft.com/office/drawing/2014/main" id="{63FB1C55-9F94-2AFE-E8C5-B9B0E1ABDABB}"/>
                </a:ext>
              </a:extLst>
            </p:cNvPr>
            <p:cNvSpPr/>
            <p:nvPr/>
          </p:nvSpPr>
          <p:spPr>
            <a:xfrm>
              <a:off x="272528" y="2342546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C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Google Shape;434;p3">
                  <a:extLst>
                    <a:ext uri="{FF2B5EF4-FFF2-40B4-BE49-F238E27FC236}">
                      <a16:creationId xmlns:a16="http://schemas.microsoft.com/office/drawing/2014/main" id="{AB7FEEB9-C716-C142-8343-FCDEEA27130C}"/>
                    </a:ext>
                  </a:extLst>
                </p:cNvPr>
                <p:cNvSpPr/>
                <p:nvPr/>
              </p:nvSpPr>
              <p:spPr>
                <a:xfrm>
                  <a:off x="6594728" y="2198670"/>
                  <a:ext cx="2738853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lvl="0" algn="ctr">
                    <a:defRPr/>
                  </a:pPr>
                  <a:r>
                    <a:rPr lang="en-US" sz="1800" b="1" dirty="0">
                      <a:solidFill>
                        <a:schemeClr val="bg1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a14:m>
                  <a:endParaRPr kumimoji="0" lang="ar-AE" sz="2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70" name="Google Shape;434;p3">
                  <a:extLst>
                    <a:ext uri="{FF2B5EF4-FFF2-40B4-BE49-F238E27FC236}">
                      <a16:creationId xmlns:a16="http://schemas.microsoft.com/office/drawing/2014/main" id="{AB7FEEB9-C716-C142-8343-FCDEEA2713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728" y="2198670"/>
                  <a:ext cx="2738853" cy="76274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Google Shape;435;p3">
              <a:extLst>
                <a:ext uri="{FF2B5EF4-FFF2-40B4-BE49-F238E27FC236}">
                  <a16:creationId xmlns:a16="http://schemas.microsoft.com/office/drawing/2014/main" id="{72308DA7-9919-66D1-0DD0-77D3166FDA68}"/>
                </a:ext>
              </a:extLst>
            </p:cNvPr>
            <p:cNvSpPr/>
            <p:nvPr/>
          </p:nvSpPr>
          <p:spPr>
            <a:xfrm>
              <a:off x="6339112" y="234739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D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" name="Google Shape;421;p3">
            <a:extLst>
              <a:ext uri="{FF2B5EF4-FFF2-40B4-BE49-F238E27FC236}">
                <a16:creationId xmlns:a16="http://schemas.microsoft.com/office/drawing/2014/main" id="{410F7195-3407-F8DA-7E25-024254AC584F}"/>
              </a:ext>
            </a:extLst>
          </p:cNvPr>
          <p:cNvGrpSpPr/>
          <p:nvPr/>
        </p:nvGrpSpPr>
        <p:grpSpPr>
          <a:xfrm>
            <a:off x="136149" y="4548324"/>
            <a:ext cx="11937309" cy="2240291"/>
            <a:chOff x="-530853" y="3844156"/>
            <a:chExt cx="23774398" cy="8013666"/>
          </a:xfrm>
        </p:grpSpPr>
        <p:sp>
          <p:nvSpPr>
            <p:cNvPr id="73" name="Google Shape;422;p3">
              <a:extLst>
                <a:ext uri="{FF2B5EF4-FFF2-40B4-BE49-F238E27FC236}">
                  <a16:creationId xmlns:a16="http://schemas.microsoft.com/office/drawing/2014/main" id="{BBDAE413-F5F7-BB94-B81F-C84739007AF2}"/>
                </a:ext>
              </a:extLst>
            </p:cNvPr>
            <p:cNvSpPr/>
            <p:nvPr/>
          </p:nvSpPr>
          <p:spPr>
            <a:xfrm>
              <a:off x="-530853" y="4171789"/>
              <a:ext cx="23774398" cy="7686033"/>
            </a:xfrm>
            <a:prstGeom prst="roundRect">
              <a:avLst>
                <a:gd name="adj" fmla="val 2239"/>
              </a:avLst>
            </a:prstGeom>
            <a:solidFill>
              <a:srgbClr val="BBD6EE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algn="ctr">
                <a:defRPr/>
              </a:pPr>
              <a:endParaRPr sz="90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423;p3">
              <a:extLst>
                <a:ext uri="{FF2B5EF4-FFF2-40B4-BE49-F238E27FC236}">
                  <a16:creationId xmlns:a16="http://schemas.microsoft.com/office/drawing/2014/main" id="{925A8EFD-CAF3-8F15-8EE9-8B4817AE5AAC}"/>
                </a:ext>
              </a:extLst>
            </p:cNvPr>
            <p:cNvGrpSpPr/>
            <p:nvPr/>
          </p:nvGrpSpPr>
          <p:grpSpPr>
            <a:xfrm>
              <a:off x="-290537" y="3844156"/>
              <a:ext cx="3966807" cy="1730550"/>
              <a:chOff x="71413" y="4110856"/>
              <a:chExt cx="3966807" cy="1730550"/>
            </a:xfrm>
          </p:grpSpPr>
          <p:sp>
            <p:nvSpPr>
              <p:cNvPr id="75" name="Google Shape;424;p3">
                <a:extLst>
                  <a:ext uri="{FF2B5EF4-FFF2-40B4-BE49-F238E27FC236}">
                    <a16:creationId xmlns:a16="http://schemas.microsoft.com/office/drawing/2014/main" id="{2EB80985-C1D3-EE30-5321-3E29B1F93C88}"/>
                  </a:ext>
                </a:extLst>
              </p:cNvPr>
              <p:cNvSpPr/>
              <p:nvPr/>
            </p:nvSpPr>
            <p:spPr>
              <a:xfrm rot="5400000" flipH="1">
                <a:off x="1962415" y="3679360"/>
                <a:ext cx="1164639" cy="2986970"/>
              </a:xfrm>
              <a:prstGeom prst="round1Rect">
                <a:avLst>
                  <a:gd name="adj" fmla="val 16667"/>
                </a:avLst>
              </a:prstGeom>
              <a:solidFill>
                <a:srgbClr val="BBD6EE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4" tIns="22846" rIns="45704" bIns="22846" anchor="t" anchorCtr="0">
                <a:noAutofit/>
              </a:bodyPr>
              <a:lstStyle/>
              <a:p>
                <a:pPr>
                  <a:defRPr/>
                </a:pPr>
                <a:endParaRPr sz="900">
                  <a:solidFill>
                    <a:prstClr val="black"/>
                  </a:solidFill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425;p3">
                <a:extLst>
                  <a:ext uri="{FF2B5EF4-FFF2-40B4-BE49-F238E27FC236}">
                    <a16:creationId xmlns:a16="http://schemas.microsoft.com/office/drawing/2014/main" id="{F2A62C39-8318-FCF7-B95D-F6ACAA98A6B2}"/>
                  </a:ext>
                </a:extLst>
              </p:cNvPr>
              <p:cNvSpPr txBox="1"/>
              <p:nvPr/>
            </p:nvSpPr>
            <p:spPr>
              <a:xfrm>
                <a:off x="972136" y="4515133"/>
                <a:ext cx="2986971" cy="122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4" tIns="22846" rIns="45704" bIns="22846" anchor="t" anchorCtr="0">
                <a:spAutoFit/>
              </a:bodyPr>
              <a:lstStyle/>
              <a:p>
                <a:pPr algn="ctr">
                  <a:defRPr/>
                </a:pP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Bài</a:t>
                </a:r>
                <a:r>
                  <a:rPr lang="en-US" sz="2300" b="1" dirty="0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giải</a:t>
                </a:r>
                <a:endParaRPr sz="2300" b="1" dirty="0">
                  <a:solidFill>
                    <a:srgbClr val="548135"/>
                  </a:solidFill>
                  <a:latin typeface="Arial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77" name="Google Shape;426;p3">
                <a:extLst>
                  <a:ext uri="{FF2B5EF4-FFF2-40B4-BE49-F238E27FC236}">
                    <a16:creationId xmlns:a16="http://schemas.microsoft.com/office/drawing/2014/main" id="{26A95D9D-5C51-0D64-1D54-DFEFC46F1978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 l="17950" t="14860" r="18922" b="25554"/>
              <a:stretch/>
            </p:blipFill>
            <p:spPr>
              <a:xfrm>
                <a:off x="71413" y="4110856"/>
                <a:ext cx="1058947" cy="1730550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sp>
        <p:nvSpPr>
          <p:cNvPr id="78" name="Google Shape;436;p3">
            <a:extLst>
              <a:ext uri="{FF2B5EF4-FFF2-40B4-BE49-F238E27FC236}">
                <a16:creationId xmlns:a16="http://schemas.microsoft.com/office/drawing/2014/main" id="{15461900-46A9-2F64-D31E-7652D1745E16}"/>
              </a:ext>
            </a:extLst>
          </p:cNvPr>
          <p:cNvSpPr/>
          <p:nvPr/>
        </p:nvSpPr>
        <p:spPr>
          <a:xfrm>
            <a:off x="7802096" y="3705597"/>
            <a:ext cx="567816" cy="503692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rgbClr val="EA8C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7" tIns="22848" rIns="45707" bIns="22848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rPr>
              <a:t>D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69CE58D-926A-92B8-A13C-0F0050325DD6}"/>
              </a:ext>
            </a:extLst>
          </p:cNvPr>
          <p:cNvSpPr txBox="1"/>
          <p:nvPr/>
        </p:nvSpPr>
        <p:spPr>
          <a:xfrm>
            <a:off x="581173" y="5058224"/>
            <a:ext cx="1820728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5246">
              <a:lnSpc>
                <a:spcPct val="115000"/>
              </a:lnSpc>
              <a:spcAft>
                <a:spcPts val="500"/>
              </a:spcAft>
              <a:tabLst>
                <a:tab pos="2514349" algn="l"/>
              </a:tabLst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6D978FD-5B96-1348-0554-F0C751DB2A30}"/>
                  </a:ext>
                </a:extLst>
              </p:cNvPr>
              <p:cNvSpPr txBox="1"/>
              <p:nvPr/>
            </p:nvSpPr>
            <p:spPr>
              <a:xfrm>
                <a:off x="2029356" y="1267881"/>
                <a:ext cx="10002353" cy="1262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6D978FD-5B96-1348-0554-F0C751DB2A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356" y="1267881"/>
                <a:ext cx="10002353" cy="1262846"/>
              </a:xfrm>
              <a:prstGeom prst="rect">
                <a:avLst/>
              </a:prstGeom>
              <a:blipFill>
                <a:blip r:embed="rId13"/>
                <a:stretch>
                  <a:fillRect l="-9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30806" y="5235573"/>
            <a:ext cx="1640655" cy="1493131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D5CCB1A-1A8A-7806-35B1-7387862F4786}"/>
              </a:ext>
            </a:extLst>
          </p:cNvPr>
          <p:cNvSpPr txBox="1"/>
          <p:nvPr/>
        </p:nvSpPr>
        <p:spPr>
          <a:xfrm>
            <a:off x="552027" y="945012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8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87" name="Freeform 2">
            <a:extLst>
              <a:ext uri="{FF2B5EF4-FFF2-40B4-BE49-F238E27FC236}">
                <a16:creationId xmlns:a16="http://schemas.microsoft.com/office/drawing/2014/main" id="{F7401058-624C-B5DD-19EE-F47F495CA55E}"/>
              </a:ext>
            </a:extLst>
          </p:cNvPr>
          <p:cNvSpPr/>
          <p:nvPr/>
        </p:nvSpPr>
        <p:spPr>
          <a:xfrm>
            <a:off x="13545" y="40"/>
            <a:ext cx="1246910" cy="750008"/>
          </a:xfrm>
          <a:custGeom>
            <a:avLst/>
            <a:gdLst>
              <a:gd name="connsiteX0" fmla="*/ 0 w 2117558"/>
              <a:gd name="connsiteY0" fmla="*/ 0 h 1315453"/>
              <a:gd name="connsiteX1" fmla="*/ 2117558 w 2117558"/>
              <a:gd name="connsiteY1" fmla="*/ 0 h 1315453"/>
              <a:gd name="connsiteX2" fmla="*/ 2117558 w 2117558"/>
              <a:gd name="connsiteY2" fmla="*/ 488592 h 1315453"/>
              <a:gd name="connsiteX3" fmla="*/ 1849525 w 2117558"/>
              <a:gd name="connsiteY3" fmla="*/ 642632 h 1315453"/>
              <a:gd name="connsiteX4" fmla="*/ 2117558 w 2117558"/>
              <a:gd name="connsiteY4" fmla="*/ 797381 h 1315453"/>
              <a:gd name="connsiteX5" fmla="*/ 2117558 w 2117558"/>
              <a:gd name="connsiteY5" fmla="*/ 1315453 h 1315453"/>
              <a:gd name="connsiteX6" fmla="*/ 0 w 2117558"/>
              <a:gd name="connsiteY6" fmla="*/ 1315453 h 131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7558" h="1315453">
                <a:moveTo>
                  <a:pt x="0" y="0"/>
                </a:moveTo>
                <a:lnTo>
                  <a:pt x="2117558" y="0"/>
                </a:lnTo>
                <a:lnTo>
                  <a:pt x="2117558" y="488592"/>
                </a:lnTo>
                <a:lnTo>
                  <a:pt x="1849525" y="642632"/>
                </a:lnTo>
                <a:lnTo>
                  <a:pt x="2117558" y="797381"/>
                </a:lnTo>
                <a:lnTo>
                  <a:pt x="2117558" y="1315453"/>
                </a:lnTo>
                <a:lnTo>
                  <a:pt x="0" y="131545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8CB4FF-F9DC-4542-BEE7-A7741AF7653B}"/>
              </a:ext>
            </a:extLst>
          </p:cNvPr>
          <p:cNvSpPr txBox="1"/>
          <p:nvPr/>
        </p:nvSpPr>
        <p:spPr>
          <a:xfrm>
            <a:off x="1260455" y="-14115"/>
            <a:ext cx="4442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LUYỆN TẬP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PHƯƠNG TRÌNH ĐƯỜNG THẲNG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UNTDOWN TIMER 30 sec (Nho)">
            <a:hlinkClick r:id="" action="ppaction://media"/>
            <a:extLst>
              <a:ext uri="{FF2B5EF4-FFF2-40B4-BE49-F238E27FC236}">
                <a16:creationId xmlns:a16="http://schemas.microsoft.com/office/drawing/2014/main" id="{8C02AEEA-8DC5-F17D-872C-6DC832F245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87091" y="-28969"/>
            <a:ext cx="2110904" cy="1112303"/>
          </a:xfrm>
          <a:prstGeom prst="rect">
            <a:avLst/>
          </a:prstGeom>
        </p:spPr>
      </p:pic>
      <p:pic>
        <p:nvPicPr>
          <p:cNvPr id="3" name="Picture 2">
            <a:hlinkClick r:id="rId17" action="ppaction://hlinksldjump"/>
            <a:extLst>
              <a:ext uri="{FF2B5EF4-FFF2-40B4-BE49-F238E27FC236}">
                <a16:creationId xmlns:a16="http://schemas.microsoft.com/office/drawing/2014/main" id="{1A2DA818-F34B-035D-A38F-19E0CD1833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38337" y="78803"/>
            <a:ext cx="104250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2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8" grpId="0" animBg="1"/>
      <p:bldP spid="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2">
            <a:extLst>
              <a:ext uri="{FF2B5EF4-FFF2-40B4-BE49-F238E27FC236}">
                <a16:creationId xmlns:a16="http://schemas.microsoft.com/office/drawing/2014/main" id="{16A6F766-51F9-44FB-97CF-B08B6A39464D}"/>
              </a:ext>
            </a:extLst>
          </p:cNvPr>
          <p:cNvSpPr/>
          <p:nvPr/>
        </p:nvSpPr>
        <p:spPr>
          <a:xfrm>
            <a:off x="972731" y="-4590"/>
            <a:ext cx="5453415" cy="745113"/>
          </a:xfrm>
          <a:custGeom>
            <a:avLst/>
            <a:gdLst>
              <a:gd name="connsiteX0" fmla="*/ 0 w 5207000"/>
              <a:gd name="connsiteY0" fmla="*/ 0 h 993776"/>
              <a:gd name="connsiteX1" fmla="*/ 3302000 w 5207000"/>
              <a:gd name="connsiteY1" fmla="*/ 0 h 993776"/>
              <a:gd name="connsiteX2" fmla="*/ 3302000 w 5207000"/>
              <a:gd name="connsiteY2" fmla="*/ 1 h 993776"/>
              <a:gd name="connsiteX3" fmla="*/ 5207000 w 5207000"/>
              <a:gd name="connsiteY3" fmla="*/ 1 h 993776"/>
              <a:gd name="connsiteX4" fmla="*/ 4165600 w 5207000"/>
              <a:gd name="connsiteY4" fmla="*/ 993776 h 993776"/>
              <a:gd name="connsiteX5" fmla="*/ 0 w 5207000"/>
              <a:gd name="connsiteY5" fmla="*/ 993776 h 993776"/>
              <a:gd name="connsiteX6" fmla="*/ 1 w 5207000"/>
              <a:gd name="connsiteY6" fmla="*/ 993775 h 993776"/>
              <a:gd name="connsiteX7" fmla="*/ 0 w 5207000"/>
              <a:gd name="connsiteY7" fmla="*/ 993775 h 9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7000" h="993776">
                <a:moveTo>
                  <a:pt x="0" y="0"/>
                </a:moveTo>
                <a:lnTo>
                  <a:pt x="3302000" y="0"/>
                </a:lnTo>
                <a:lnTo>
                  <a:pt x="3302000" y="1"/>
                </a:lnTo>
                <a:lnTo>
                  <a:pt x="5207000" y="1"/>
                </a:lnTo>
                <a:lnTo>
                  <a:pt x="4165600" y="993776"/>
                </a:lnTo>
                <a:lnTo>
                  <a:pt x="0" y="993776"/>
                </a:lnTo>
                <a:lnTo>
                  <a:pt x="1" y="993775"/>
                </a:lnTo>
                <a:lnTo>
                  <a:pt x="0" y="993775"/>
                </a:lnTo>
                <a:close/>
              </a:path>
            </a:pathLst>
          </a:custGeom>
          <a:solidFill>
            <a:srgbClr val="0060A7"/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920388" y="5248031"/>
            <a:ext cx="15327747" cy="1682496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39" name="Picture 24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6300" y="4968288"/>
            <a:ext cx="1535455" cy="1962241"/>
          </a:xfrm>
          <a:prstGeom prst="rect">
            <a:avLst/>
          </a:prstGeom>
        </p:spPr>
      </p:pic>
      <p:sp>
        <p:nvSpPr>
          <p:cNvPr id="2" name="Google Shape;437;p3">
            <a:extLst>
              <a:ext uri="{FF2B5EF4-FFF2-40B4-BE49-F238E27FC236}">
                <a16:creationId xmlns:a16="http://schemas.microsoft.com/office/drawing/2014/main" id="{81C9CCF9-4849-A622-F8F4-135DFD93DFC0}"/>
              </a:ext>
            </a:extLst>
          </p:cNvPr>
          <p:cNvSpPr/>
          <p:nvPr/>
        </p:nvSpPr>
        <p:spPr>
          <a:xfrm>
            <a:off x="888334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15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3" name="Google Shape;438;p3">
            <a:extLst>
              <a:ext uri="{FF2B5EF4-FFF2-40B4-BE49-F238E27FC236}">
                <a16:creationId xmlns:a16="http://schemas.microsoft.com/office/drawing/2014/main" id="{307B98C6-ADE8-F09E-C2CC-4B8BF3C28FD4}"/>
              </a:ext>
            </a:extLst>
          </p:cNvPr>
          <p:cNvSpPr/>
          <p:nvPr/>
        </p:nvSpPr>
        <p:spPr>
          <a:xfrm>
            <a:off x="3932392" y="1679492"/>
            <a:ext cx="1485032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54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4" name="Google Shape;439;p3">
            <a:extLst>
              <a:ext uri="{FF2B5EF4-FFF2-40B4-BE49-F238E27FC236}">
                <a16:creationId xmlns:a16="http://schemas.microsoft.com/office/drawing/2014/main" id="{9C303824-1C29-7F3E-BE8E-B3BF42C461E4}"/>
              </a:ext>
            </a:extLst>
          </p:cNvPr>
          <p:cNvSpPr/>
          <p:nvPr/>
        </p:nvSpPr>
        <p:spPr>
          <a:xfrm>
            <a:off x="7160795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9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5" name="Google Shape;440;p3">
            <a:extLst>
              <a:ext uri="{FF2B5EF4-FFF2-40B4-BE49-F238E27FC236}">
                <a16:creationId xmlns:a16="http://schemas.microsoft.com/office/drawing/2014/main" id="{BE5FBF16-784C-C80F-5569-67C485663232}"/>
              </a:ext>
            </a:extLst>
          </p:cNvPr>
          <p:cNvSpPr/>
          <p:nvPr/>
        </p:nvSpPr>
        <p:spPr>
          <a:xfrm>
            <a:off x="9982056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6</a:t>
            </a:r>
            <a:endParaRPr sz="2400" b="1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grpSp>
        <p:nvGrpSpPr>
          <p:cNvPr id="6" name="Google Shape;441;p3">
            <a:extLst>
              <a:ext uri="{FF2B5EF4-FFF2-40B4-BE49-F238E27FC236}">
                <a16:creationId xmlns:a16="http://schemas.microsoft.com/office/drawing/2014/main" id="{F10BAA58-A2A5-D91B-11F2-6888926DA8AA}"/>
              </a:ext>
            </a:extLst>
          </p:cNvPr>
          <p:cNvGrpSpPr/>
          <p:nvPr/>
        </p:nvGrpSpPr>
        <p:grpSpPr>
          <a:xfrm>
            <a:off x="0" y="1044378"/>
            <a:ext cx="12042952" cy="1231720"/>
            <a:chOff x="923003" y="3917552"/>
            <a:chExt cx="24090260" cy="2203048"/>
          </a:xfrm>
        </p:grpSpPr>
        <p:sp>
          <p:nvSpPr>
            <p:cNvPr id="7" name="Google Shape;442;p3">
              <a:extLst>
                <a:ext uri="{FF2B5EF4-FFF2-40B4-BE49-F238E27FC236}">
                  <a16:creationId xmlns:a16="http://schemas.microsoft.com/office/drawing/2014/main" id="{CE54519B-4988-A4F0-589F-3C4A82C15A71}"/>
                </a:ext>
              </a:extLst>
            </p:cNvPr>
            <p:cNvSpPr/>
            <p:nvPr/>
          </p:nvSpPr>
          <p:spPr>
            <a:xfrm>
              <a:off x="1272210" y="4214962"/>
              <a:ext cx="23741053" cy="1905638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marL="0" marR="0" lvl="0" indent="0" algn="ctr" defTabSz="10885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8" name="Google Shape;444;p3">
              <a:extLst>
                <a:ext uri="{FF2B5EF4-FFF2-40B4-BE49-F238E27FC236}">
                  <a16:creationId xmlns:a16="http://schemas.microsoft.com/office/drawing/2014/main" id="{A6FA3324-1F1C-51DC-6802-E1037DB40C61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10" name="Google Shape;445;p3">
                <a:extLst>
                  <a:ext uri="{FF2B5EF4-FFF2-40B4-BE49-F238E27FC236}">
                    <a16:creationId xmlns:a16="http://schemas.microsoft.com/office/drawing/2014/main" id="{AAAE07A9-5811-02CA-1AF4-E3E74F503D2A}"/>
                  </a:ext>
                </a:extLst>
              </p:cNvPr>
              <p:cNvGrpSpPr/>
              <p:nvPr/>
            </p:nvGrpSpPr>
            <p:grpSpPr>
              <a:xfrm>
                <a:off x="1362045" y="4056327"/>
                <a:ext cx="3503060" cy="832104"/>
                <a:chOff x="2028795" y="4418277"/>
                <a:chExt cx="3503060" cy="832104"/>
              </a:xfrm>
            </p:grpSpPr>
            <p:sp>
              <p:nvSpPr>
                <p:cNvPr id="12" name="Google Shape;446;p3">
                  <a:extLst>
                    <a:ext uri="{FF2B5EF4-FFF2-40B4-BE49-F238E27FC236}">
                      <a16:creationId xmlns:a16="http://schemas.microsoft.com/office/drawing/2014/main" id="{E957A512-F1A1-FCB8-0EA6-8AD0285DEEE2}"/>
                    </a:ext>
                  </a:extLst>
                </p:cNvPr>
                <p:cNvSpPr/>
                <p:nvPr/>
              </p:nvSpPr>
              <p:spPr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EA8C6D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4" tIns="22846" rIns="45704" bIns="22846" anchor="t" anchorCtr="0">
                  <a:noAutofit/>
                </a:bodyPr>
                <a:lstStyle/>
                <a:p>
                  <a:pPr marL="0" marR="0" lvl="0" indent="0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13" name="Google Shape;447;p3">
                  <a:extLst>
                    <a:ext uri="{FF2B5EF4-FFF2-40B4-BE49-F238E27FC236}">
                      <a16:creationId xmlns:a16="http://schemas.microsoft.com/office/drawing/2014/main" id="{B791C5D6-A25A-87FB-8605-EE3D2F4E542F}"/>
                    </a:ext>
                  </a:extLst>
                </p:cNvPr>
                <p:cNvSpPr txBox="1"/>
                <p:nvPr/>
              </p:nvSpPr>
              <p:spPr>
                <a:xfrm>
                  <a:off x="2636459" y="4480053"/>
                  <a:ext cx="2420395" cy="743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4" tIns="22846" rIns="45704" bIns="22846" anchor="t" anchorCtr="0">
                  <a:spAutoFit/>
                </a:bodyPr>
                <a:lstStyle/>
                <a:p>
                  <a:pPr marL="0" marR="0" lvl="0" indent="0" algn="ctr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  <a:sym typeface="Tahoma"/>
                    </a:rPr>
                    <a:t>Bài </a:t>
                  </a:r>
                  <a:r>
                    <a:rPr kumimoji="0" lang="vi-VN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  <a:sym typeface="Tahoma"/>
                    </a:rPr>
                    <a:t>3</a:t>
                  </a:r>
                  <a:r>
                    <a:rPr kumimoji="0" lang="en-US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  <a:sym typeface="Tahoma"/>
                    </a:rPr>
                    <a:t>:</a:t>
                  </a:r>
                  <a:endPara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Tahoma"/>
                  </a:endParaRPr>
                </a:p>
              </p:txBody>
            </p:sp>
          </p:grpSp>
          <p:pic>
            <p:nvPicPr>
              <p:cNvPr id="11" name="Google Shape;448;p3">
                <a:extLst>
                  <a:ext uri="{FF2B5EF4-FFF2-40B4-BE49-F238E27FC236}">
                    <a16:creationId xmlns:a16="http://schemas.microsoft.com/office/drawing/2014/main" id="{0B3E567A-41C8-71E7-61AC-BF3F9921A964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957DAFB-75EB-BE19-418B-7A5D0C7A2E84}"/>
                  </a:ext>
                </a:extLst>
              </p:cNvPr>
              <p:cNvSpPr/>
              <p:nvPr/>
            </p:nvSpPr>
            <p:spPr>
              <a:xfrm>
                <a:off x="7988798" y="2777493"/>
                <a:ext cx="17094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08853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0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𝑴𝑵</m:t>
                          </m:r>
                        </m:e>
                      </m:acc>
                      <m:r>
                        <a:rPr lang="en-US" sz="2400" b="1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0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𝑩𝑪</m:t>
                          </m:r>
                        </m:e>
                      </m:acc>
                    </m:oMath>
                  </m:oMathPara>
                </a14:m>
                <a:endParaRPr lang="en-US" sz="2400" b="1" dirty="0">
                  <a:solidFill>
                    <a:prstClr val="white"/>
                  </a:solidFill>
                  <a:latin typeface="Arial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957DAFB-75EB-BE19-418B-7A5D0C7A2E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798" y="2777493"/>
                <a:ext cx="170941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oogle Shape;427;p3">
            <a:extLst>
              <a:ext uri="{FF2B5EF4-FFF2-40B4-BE49-F238E27FC236}">
                <a16:creationId xmlns:a16="http://schemas.microsoft.com/office/drawing/2014/main" id="{0087507D-B57F-5814-11C1-8292F74DD111}"/>
              </a:ext>
            </a:extLst>
          </p:cNvPr>
          <p:cNvGrpSpPr/>
          <p:nvPr/>
        </p:nvGrpSpPr>
        <p:grpSpPr>
          <a:xfrm>
            <a:off x="888334" y="2538646"/>
            <a:ext cx="10375243" cy="1692589"/>
            <a:chOff x="241306" y="1268431"/>
            <a:chExt cx="9922274" cy="16929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Google Shape;428;p3">
                  <a:extLst>
                    <a:ext uri="{FF2B5EF4-FFF2-40B4-BE49-F238E27FC236}">
                      <a16:creationId xmlns:a16="http://schemas.microsoft.com/office/drawing/2014/main" id="{328182B2-504E-8DA7-3B0D-4776656CB6B5}"/>
                    </a:ext>
                  </a:extLst>
                </p:cNvPr>
                <p:cNvSpPr/>
                <p:nvPr/>
              </p:nvSpPr>
              <p:spPr>
                <a:xfrm>
                  <a:off x="6629657" y="1323423"/>
                  <a:ext cx="3515748" cy="715993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bg1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Google Shape;428;p3">
                  <a:extLst>
                    <a:ext uri="{FF2B5EF4-FFF2-40B4-BE49-F238E27FC236}">
                      <a16:creationId xmlns:a16="http://schemas.microsoft.com/office/drawing/2014/main" id="{328182B2-504E-8DA7-3B0D-4776656CB6B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657" y="1323423"/>
                  <a:ext cx="3515748" cy="71599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Google Shape;429;p3">
              <a:extLst>
                <a:ext uri="{FF2B5EF4-FFF2-40B4-BE49-F238E27FC236}">
                  <a16:creationId xmlns:a16="http://schemas.microsoft.com/office/drawing/2014/main" id="{2906D227-0B58-3C6D-789A-28131F1FC31A}"/>
                </a:ext>
              </a:extLst>
            </p:cNvPr>
            <p:cNvSpPr/>
            <p:nvPr/>
          </p:nvSpPr>
          <p:spPr>
            <a:xfrm>
              <a:off x="6339112" y="1434713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B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Google Shape;430;p3">
                  <a:extLst>
                    <a:ext uri="{FF2B5EF4-FFF2-40B4-BE49-F238E27FC236}">
                      <a16:creationId xmlns:a16="http://schemas.microsoft.com/office/drawing/2014/main" id="{0930D746-6B42-735B-9FE0-31A38F6A06FB}"/>
                    </a:ext>
                  </a:extLst>
                </p:cNvPr>
                <p:cNvSpPr/>
                <p:nvPr/>
              </p:nvSpPr>
              <p:spPr>
                <a:xfrm>
                  <a:off x="531852" y="1268431"/>
                  <a:ext cx="3515748" cy="735649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450850" lvl="0" algn="just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bg1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ar-AE" sz="2400" b="1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18" name="Google Shape;430;p3">
                  <a:extLst>
                    <a:ext uri="{FF2B5EF4-FFF2-40B4-BE49-F238E27FC236}">
                      <a16:creationId xmlns:a16="http://schemas.microsoft.com/office/drawing/2014/main" id="{0930D746-6B42-735B-9FE0-31A38F6A06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2" y="1268431"/>
                  <a:ext cx="3515748" cy="73564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Google Shape;431;p3">
              <a:extLst>
                <a:ext uri="{FF2B5EF4-FFF2-40B4-BE49-F238E27FC236}">
                  <a16:creationId xmlns:a16="http://schemas.microsoft.com/office/drawing/2014/main" id="{C7198211-9E09-508E-1A31-162E36CB6B41}"/>
                </a:ext>
              </a:extLst>
            </p:cNvPr>
            <p:cNvSpPr/>
            <p:nvPr/>
          </p:nvSpPr>
          <p:spPr>
            <a:xfrm>
              <a:off x="241306" y="1395118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A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Google Shape;432;p3">
                  <a:extLst>
                    <a:ext uri="{FF2B5EF4-FFF2-40B4-BE49-F238E27FC236}">
                      <a16:creationId xmlns:a16="http://schemas.microsoft.com/office/drawing/2014/main" id="{E40C37B0-899F-3BF8-F168-DB37D2B7D423}"/>
                    </a:ext>
                  </a:extLst>
                </p:cNvPr>
                <p:cNvSpPr/>
                <p:nvPr/>
              </p:nvSpPr>
              <p:spPr>
                <a:xfrm>
                  <a:off x="563073" y="2198670"/>
                  <a:ext cx="3442310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450850" algn="just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bg1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ar-AE" sz="2400" b="1" kern="0" dirty="0">
                    <a:solidFill>
                      <a:prstClr val="white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20" name="Google Shape;432;p3">
                  <a:extLst>
                    <a:ext uri="{FF2B5EF4-FFF2-40B4-BE49-F238E27FC236}">
                      <a16:creationId xmlns:a16="http://schemas.microsoft.com/office/drawing/2014/main" id="{E40C37B0-899F-3BF8-F168-DB37D2B7D4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073" y="2198670"/>
                  <a:ext cx="3442310" cy="76274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Google Shape;433;p3">
              <a:extLst>
                <a:ext uri="{FF2B5EF4-FFF2-40B4-BE49-F238E27FC236}">
                  <a16:creationId xmlns:a16="http://schemas.microsoft.com/office/drawing/2014/main" id="{16E61E5F-195B-1C91-909E-62202F28EF14}"/>
                </a:ext>
              </a:extLst>
            </p:cNvPr>
            <p:cNvSpPr/>
            <p:nvPr/>
          </p:nvSpPr>
          <p:spPr>
            <a:xfrm>
              <a:off x="272528" y="231606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C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Google Shape;434;p3">
                  <a:extLst>
                    <a:ext uri="{FF2B5EF4-FFF2-40B4-BE49-F238E27FC236}">
                      <a16:creationId xmlns:a16="http://schemas.microsoft.com/office/drawing/2014/main" id="{7306F953-A533-87AD-CD7B-F5D07FD188FB}"/>
                    </a:ext>
                  </a:extLst>
                </p:cNvPr>
                <p:cNvSpPr/>
                <p:nvPr/>
              </p:nvSpPr>
              <p:spPr>
                <a:xfrm>
                  <a:off x="6647833" y="2198670"/>
                  <a:ext cx="3515747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400">
                            <a:solidFill>
                              <a:schemeClr val="bg1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2" name="Google Shape;434;p3">
                  <a:extLst>
                    <a:ext uri="{FF2B5EF4-FFF2-40B4-BE49-F238E27FC236}">
                      <a16:creationId xmlns:a16="http://schemas.microsoft.com/office/drawing/2014/main" id="{7306F953-A533-87AD-CD7B-F5D07FD188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7833" y="2198670"/>
                  <a:ext cx="3515747" cy="7627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Google Shape;435;p3">
              <a:extLst>
                <a:ext uri="{FF2B5EF4-FFF2-40B4-BE49-F238E27FC236}">
                  <a16:creationId xmlns:a16="http://schemas.microsoft.com/office/drawing/2014/main" id="{50E64A20-8554-C166-7219-E7A70E9479FD}"/>
                </a:ext>
              </a:extLst>
            </p:cNvPr>
            <p:cNvSpPr/>
            <p:nvPr/>
          </p:nvSpPr>
          <p:spPr>
            <a:xfrm>
              <a:off x="6339112" y="2354175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D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421;p3">
            <a:extLst>
              <a:ext uri="{FF2B5EF4-FFF2-40B4-BE49-F238E27FC236}">
                <a16:creationId xmlns:a16="http://schemas.microsoft.com/office/drawing/2014/main" id="{8ACA8384-F208-2133-A53C-73BBA7EC2A1D}"/>
              </a:ext>
            </a:extLst>
          </p:cNvPr>
          <p:cNvGrpSpPr/>
          <p:nvPr/>
        </p:nvGrpSpPr>
        <p:grpSpPr>
          <a:xfrm>
            <a:off x="136149" y="4528762"/>
            <a:ext cx="11937309" cy="2259853"/>
            <a:chOff x="-530853" y="3844156"/>
            <a:chExt cx="23774398" cy="8013666"/>
          </a:xfrm>
        </p:grpSpPr>
        <p:sp>
          <p:nvSpPr>
            <p:cNvPr id="25" name="Google Shape;422;p3">
              <a:extLst>
                <a:ext uri="{FF2B5EF4-FFF2-40B4-BE49-F238E27FC236}">
                  <a16:creationId xmlns:a16="http://schemas.microsoft.com/office/drawing/2014/main" id="{F4D6FB3F-5F3F-0FEA-02B1-2CB60E0094A7}"/>
                </a:ext>
              </a:extLst>
            </p:cNvPr>
            <p:cNvSpPr/>
            <p:nvPr/>
          </p:nvSpPr>
          <p:spPr>
            <a:xfrm>
              <a:off x="-530853" y="4171789"/>
              <a:ext cx="23774398" cy="7686033"/>
            </a:xfrm>
            <a:prstGeom prst="roundRect">
              <a:avLst>
                <a:gd name="adj" fmla="val 2239"/>
              </a:avLst>
            </a:prstGeom>
            <a:solidFill>
              <a:srgbClr val="BBD6EE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algn="ctr">
                <a:defRPr/>
              </a:pPr>
              <a:endParaRPr sz="90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6" name="Google Shape;423;p3">
              <a:extLst>
                <a:ext uri="{FF2B5EF4-FFF2-40B4-BE49-F238E27FC236}">
                  <a16:creationId xmlns:a16="http://schemas.microsoft.com/office/drawing/2014/main" id="{47538C82-6918-7F61-2E92-7D5136B459C0}"/>
                </a:ext>
              </a:extLst>
            </p:cNvPr>
            <p:cNvGrpSpPr/>
            <p:nvPr/>
          </p:nvGrpSpPr>
          <p:grpSpPr>
            <a:xfrm>
              <a:off x="-290537" y="3844156"/>
              <a:ext cx="3966807" cy="1730550"/>
              <a:chOff x="71413" y="4110856"/>
              <a:chExt cx="3966807" cy="1730550"/>
            </a:xfrm>
          </p:grpSpPr>
          <p:sp>
            <p:nvSpPr>
              <p:cNvPr id="27" name="Google Shape;424;p3">
                <a:extLst>
                  <a:ext uri="{FF2B5EF4-FFF2-40B4-BE49-F238E27FC236}">
                    <a16:creationId xmlns:a16="http://schemas.microsoft.com/office/drawing/2014/main" id="{0D0CD0C2-C86A-42A5-6C0E-FBC974111330}"/>
                  </a:ext>
                </a:extLst>
              </p:cNvPr>
              <p:cNvSpPr/>
              <p:nvPr/>
            </p:nvSpPr>
            <p:spPr>
              <a:xfrm rot="5400000" flipH="1">
                <a:off x="1962415" y="3679360"/>
                <a:ext cx="1164639" cy="2986970"/>
              </a:xfrm>
              <a:prstGeom prst="round1Rect">
                <a:avLst>
                  <a:gd name="adj" fmla="val 16667"/>
                </a:avLst>
              </a:prstGeom>
              <a:solidFill>
                <a:srgbClr val="BBD6EE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4" tIns="22846" rIns="45704" bIns="22846" anchor="t" anchorCtr="0">
                <a:noAutofit/>
              </a:bodyPr>
              <a:lstStyle/>
              <a:p>
                <a:pPr>
                  <a:defRPr/>
                </a:pPr>
                <a:endParaRPr sz="900">
                  <a:solidFill>
                    <a:prstClr val="black"/>
                  </a:solidFill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25;p3">
                <a:extLst>
                  <a:ext uri="{FF2B5EF4-FFF2-40B4-BE49-F238E27FC236}">
                    <a16:creationId xmlns:a16="http://schemas.microsoft.com/office/drawing/2014/main" id="{7471BA03-4222-EE0D-7B0F-D8D51C78CC80}"/>
                  </a:ext>
                </a:extLst>
              </p:cNvPr>
              <p:cNvSpPr txBox="1"/>
              <p:nvPr/>
            </p:nvSpPr>
            <p:spPr>
              <a:xfrm>
                <a:off x="972136" y="4515133"/>
                <a:ext cx="2986971" cy="122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4" tIns="22846" rIns="45704" bIns="22846" anchor="t" anchorCtr="0">
                <a:spAutoFit/>
              </a:bodyPr>
              <a:lstStyle/>
              <a:p>
                <a:pPr algn="ctr">
                  <a:defRPr/>
                </a:pP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Bài</a:t>
                </a:r>
                <a:r>
                  <a:rPr lang="en-US" sz="2300" b="1" dirty="0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giải</a:t>
                </a:r>
                <a:endParaRPr sz="2300" b="1" dirty="0">
                  <a:solidFill>
                    <a:srgbClr val="548135"/>
                  </a:solidFill>
                  <a:latin typeface="Arial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41" name="Google Shape;426;p3">
                <a:extLst>
                  <a:ext uri="{FF2B5EF4-FFF2-40B4-BE49-F238E27FC236}">
                    <a16:creationId xmlns:a16="http://schemas.microsoft.com/office/drawing/2014/main" id="{84D6E384-D62A-99EC-D948-851DB138F355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 l="17950" t="14860" r="18922" b="25554"/>
              <a:stretch/>
            </p:blipFill>
            <p:spPr>
              <a:xfrm>
                <a:off x="71413" y="4110856"/>
                <a:ext cx="1058947" cy="1730550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sp>
        <p:nvSpPr>
          <p:cNvPr id="42" name="Google Shape;436;p3">
            <a:extLst>
              <a:ext uri="{FF2B5EF4-FFF2-40B4-BE49-F238E27FC236}">
                <a16:creationId xmlns:a16="http://schemas.microsoft.com/office/drawing/2014/main" id="{DF11F3B1-6CEB-6F9B-4A1C-D12DAC77B662}"/>
              </a:ext>
            </a:extLst>
          </p:cNvPr>
          <p:cNvSpPr/>
          <p:nvPr/>
        </p:nvSpPr>
        <p:spPr>
          <a:xfrm>
            <a:off x="888334" y="2665302"/>
            <a:ext cx="567816" cy="503692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rgbClr val="EA8C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7" tIns="22848" rIns="45707" bIns="22848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Calibri"/>
                <a:sym typeface="Calibri"/>
              </a:rPr>
              <a:t>A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CEC7327-DDFC-322E-53FC-60A93FE5E9B3}"/>
              </a:ext>
            </a:extLst>
          </p:cNvPr>
          <p:cNvSpPr txBox="1"/>
          <p:nvPr/>
        </p:nvSpPr>
        <p:spPr>
          <a:xfrm>
            <a:off x="98858" y="5244590"/>
            <a:ext cx="2195990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5246">
              <a:lnSpc>
                <a:spcPct val="115000"/>
              </a:lnSpc>
              <a:spcAft>
                <a:spcPts val="500"/>
              </a:spcAft>
              <a:tabLst>
                <a:tab pos="2514349" algn="l"/>
              </a:tabLst>
              <a:defRPr/>
            </a:pPr>
            <a:r>
              <a:rPr lang="en-US" sz="2300" b="1" dirty="0" err="1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3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3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F130279-4169-0423-8B14-45EA4153F60D}"/>
                  </a:ext>
                </a:extLst>
              </p:cNvPr>
              <p:cNvSpPr txBox="1"/>
              <p:nvPr/>
            </p:nvSpPr>
            <p:spPr>
              <a:xfrm>
                <a:off x="1978519" y="1266246"/>
                <a:ext cx="994615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véctơ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F130279-4169-0423-8B14-45EA4153F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8519" y="1266246"/>
                <a:ext cx="9946151" cy="830997"/>
              </a:xfrm>
              <a:prstGeom prst="rect">
                <a:avLst/>
              </a:prstGeom>
              <a:blipFill>
                <a:blip r:embed="rId14"/>
                <a:stretch>
                  <a:fillRect l="-981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05127DF0-D00C-4C6E-D0E8-B644F1F5BA64}"/>
              </a:ext>
            </a:extLst>
          </p:cNvPr>
          <p:cNvSpPr txBox="1"/>
          <p:nvPr/>
        </p:nvSpPr>
        <p:spPr>
          <a:xfrm>
            <a:off x="552027" y="945012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8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Freeform 2">
            <a:extLst>
              <a:ext uri="{FF2B5EF4-FFF2-40B4-BE49-F238E27FC236}">
                <a16:creationId xmlns:a16="http://schemas.microsoft.com/office/drawing/2014/main" id="{8D169CE0-B144-E68C-46E4-D538B6D5509B}"/>
              </a:ext>
            </a:extLst>
          </p:cNvPr>
          <p:cNvSpPr/>
          <p:nvPr/>
        </p:nvSpPr>
        <p:spPr>
          <a:xfrm>
            <a:off x="13545" y="40"/>
            <a:ext cx="1246910" cy="750008"/>
          </a:xfrm>
          <a:custGeom>
            <a:avLst/>
            <a:gdLst>
              <a:gd name="connsiteX0" fmla="*/ 0 w 2117558"/>
              <a:gd name="connsiteY0" fmla="*/ 0 h 1315453"/>
              <a:gd name="connsiteX1" fmla="*/ 2117558 w 2117558"/>
              <a:gd name="connsiteY1" fmla="*/ 0 h 1315453"/>
              <a:gd name="connsiteX2" fmla="*/ 2117558 w 2117558"/>
              <a:gd name="connsiteY2" fmla="*/ 488592 h 1315453"/>
              <a:gd name="connsiteX3" fmla="*/ 1849525 w 2117558"/>
              <a:gd name="connsiteY3" fmla="*/ 642632 h 1315453"/>
              <a:gd name="connsiteX4" fmla="*/ 2117558 w 2117558"/>
              <a:gd name="connsiteY4" fmla="*/ 797381 h 1315453"/>
              <a:gd name="connsiteX5" fmla="*/ 2117558 w 2117558"/>
              <a:gd name="connsiteY5" fmla="*/ 1315453 h 1315453"/>
              <a:gd name="connsiteX6" fmla="*/ 0 w 2117558"/>
              <a:gd name="connsiteY6" fmla="*/ 1315453 h 131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7558" h="1315453">
                <a:moveTo>
                  <a:pt x="0" y="0"/>
                </a:moveTo>
                <a:lnTo>
                  <a:pt x="2117558" y="0"/>
                </a:lnTo>
                <a:lnTo>
                  <a:pt x="2117558" y="488592"/>
                </a:lnTo>
                <a:lnTo>
                  <a:pt x="1849525" y="642632"/>
                </a:lnTo>
                <a:lnTo>
                  <a:pt x="2117558" y="797381"/>
                </a:lnTo>
                <a:lnTo>
                  <a:pt x="2117558" y="1315453"/>
                </a:lnTo>
                <a:lnTo>
                  <a:pt x="0" y="131545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3" name="Picture 52">
            <a:hlinkClick r:id="rId15" action="ppaction://hlinksldjump"/>
            <a:extLst>
              <a:ext uri="{FF2B5EF4-FFF2-40B4-BE49-F238E27FC236}">
                <a16:creationId xmlns:a16="http://schemas.microsoft.com/office/drawing/2014/main" id="{D7CD7CA7-2FA7-45E9-9861-278ED3F5F5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07955" y="57762"/>
            <a:ext cx="1024217" cy="108518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39E8DD6-4B7A-4C58-88EB-61847694D2E2}"/>
              </a:ext>
            </a:extLst>
          </p:cNvPr>
          <p:cNvSpPr txBox="1"/>
          <p:nvPr/>
        </p:nvSpPr>
        <p:spPr>
          <a:xfrm>
            <a:off x="1260455" y="-14115"/>
            <a:ext cx="4442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LUYỆN TẬP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PHƯƠNG TRÌNH ĐƯỜNG THẲNG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>
            <a:hlinkClick r:id="rId17" action="ppaction://hlinksldjump"/>
            <a:extLst>
              <a:ext uri="{FF2B5EF4-FFF2-40B4-BE49-F238E27FC236}">
                <a16:creationId xmlns:a16="http://schemas.microsoft.com/office/drawing/2014/main" id="{B3C28C38-543A-49D1-8464-F4A8723AAF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95901" y="5373553"/>
            <a:ext cx="1640655" cy="1493131"/>
          </a:xfrm>
          <a:prstGeom prst="rect">
            <a:avLst/>
          </a:prstGeom>
        </p:spPr>
      </p:pic>
      <p:pic>
        <p:nvPicPr>
          <p:cNvPr id="9" name="COUNTDOWN TIMER 30 sec (Nho)">
            <a:hlinkClick r:id="" action="ppaction://media"/>
            <a:extLst>
              <a:ext uri="{FF2B5EF4-FFF2-40B4-BE49-F238E27FC236}">
                <a16:creationId xmlns:a16="http://schemas.microsoft.com/office/drawing/2014/main" id="{2F6A2766-6DCC-67AD-49AB-2AF6B7F254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67551" y="44203"/>
            <a:ext cx="2110904" cy="11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9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2" grpId="0" animBg="1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3 Hoang Trong Bach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72540" y="-1215198"/>
            <a:ext cx="3745082" cy="3615706"/>
          </a:xfrm>
          <a:prstGeom prst="rect">
            <a:avLst/>
          </a:prstGeom>
        </p:spPr>
      </p:pic>
      <p:pic>
        <p:nvPicPr>
          <p:cNvPr id="3" name="Picture 3" descr="33 Hoang Trong Bac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46260" y="4728506"/>
            <a:ext cx="4504699" cy="4258988"/>
          </a:xfrm>
          <a:prstGeom prst="rect">
            <a:avLst/>
          </a:prstGeom>
        </p:spPr>
      </p:pic>
      <p:pic>
        <p:nvPicPr>
          <p:cNvPr id="4" name="Picture 4" descr="33 Hoang Trong Bach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66024" y="-1142740"/>
            <a:ext cx="3715321" cy="3343789"/>
          </a:xfrm>
          <a:prstGeom prst="rect">
            <a:avLst/>
          </a:prstGeom>
        </p:spPr>
      </p:pic>
      <p:pic>
        <p:nvPicPr>
          <p:cNvPr id="5" name="Picture 5" descr="33 Hoang Trong Bach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23018" y="4043822"/>
            <a:ext cx="3304144" cy="3481378"/>
          </a:xfrm>
          <a:prstGeom prst="rect">
            <a:avLst/>
          </a:prstGeom>
        </p:spPr>
      </p:pic>
      <p:sp>
        <p:nvSpPr>
          <p:cNvPr id="7" name="TextBox 6" descr="33 Hoang Trong Bach">
            <a:extLst>
              <a:ext uri="{FF2B5EF4-FFF2-40B4-BE49-F238E27FC236}">
                <a16:creationId xmlns:a16="http://schemas.microsoft.com/office/drawing/2014/main" id="{0C836903-E0FA-5641-9D5D-C7433590264E}"/>
              </a:ext>
            </a:extLst>
          </p:cNvPr>
          <p:cNvSpPr txBox="1"/>
          <p:nvPr/>
        </p:nvSpPr>
        <p:spPr>
          <a:xfrm>
            <a:off x="1903525" y="256292"/>
            <a:ext cx="6957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tabLst>
                <a:tab pos="4487863" algn="ctr"/>
              </a:tabLst>
            </a:pPr>
            <a:r>
              <a:rPr lang="en-US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Sigmar One" panose="020B0604020202020204" charset="0"/>
              </a:rPr>
              <a:t>Tiết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Sigmar One" panose="020B0604020202020204" charset="0"/>
              </a:rPr>
              <a:t> 35</a:t>
            </a:r>
            <a:r>
              <a:rPr lang="vi-V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Sigmar One" panose="020B0604020202020204" charset="0"/>
              </a:rPr>
              <a:t>:	</a:t>
            </a:r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Sigmar One" panose="020B0604020202020204" charset="0"/>
              </a:rPr>
              <a:t>BÀI TẬP</a:t>
            </a:r>
          </a:p>
        </p:txBody>
      </p:sp>
      <p:sp>
        <p:nvSpPr>
          <p:cNvPr id="9" name="TextBox 8" descr="33 Hoang Trong Bach">
            <a:extLst>
              <a:ext uri="{FF2B5EF4-FFF2-40B4-BE49-F238E27FC236}">
                <a16:creationId xmlns:a16="http://schemas.microsoft.com/office/drawing/2014/main" id="{8096B1E2-77DB-00E6-9538-925971DD5935}"/>
              </a:ext>
            </a:extLst>
          </p:cNvPr>
          <p:cNvSpPr txBox="1"/>
          <p:nvPr/>
        </p:nvSpPr>
        <p:spPr>
          <a:xfrm>
            <a:off x="-379365" y="1309746"/>
            <a:ext cx="125995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PHƯƠNG TRÌNH ĐƯỜNG THẲNG</a:t>
            </a:r>
          </a:p>
          <a:p>
            <a:pPr algn="ctr" defTabSz="609630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TRONG KHÔNG GIAN (T1/2)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EC90B7-1AAC-4C16-BC67-1DFFAC60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3064072"/>
            <a:ext cx="57150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 2">
            <a:extLst>
              <a:ext uri="{FF2B5EF4-FFF2-40B4-BE49-F238E27FC236}">
                <a16:creationId xmlns:a16="http://schemas.microsoft.com/office/drawing/2014/main" id="{11073359-91B7-455E-A385-BE555D0A7410}"/>
              </a:ext>
            </a:extLst>
          </p:cNvPr>
          <p:cNvSpPr/>
          <p:nvPr/>
        </p:nvSpPr>
        <p:spPr>
          <a:xfrm>
            <a:off x="972731" y="-4590"/>
            <a:ext cx="5453415" cy="745113"/>
          </a:xfrm>
          <a:custGeom>
            <a:avLst/>
            <a:gdLst>
              <a:gd name="connsiteX0" fmla="*/ 0 w 5207000"/>
              <a:gd name="connsiteY0" fmla="*/ 0 h 993776"/>
              <a:gd name="connsiteX1" fmla="*/ 3302000 w 5207000"/>
              <a:gd name="connsiteY1" fmla="*/ 0 h 993776"/>
              <a:gd name="connsiteX2" fmla="*/ 3302000 w 5207000"/>
              <a:gd name="connsiteY2" fmla="*/ 1 h 993776"/>
              <a:gd name="connsiteX3" fmla="*/ 5207000 w 5207000"/>
              <a:gd name="connsiteY3" fmla="*/ 1 h 993776"/>
              <a:gd name="connsiteX4" fmla="*/ 4165600 w 5207000"/>
              <a:gd name="connsiteY4" fmla="*/ 993776 h 993776"/>
              <a:gd name="connsiteX5" fmla="*/ 0 w 5207000"/>
              <a:gd name="connsiteY5" fmla="*/ 993776 h 993776"/>
              <a:gd name="connsiteX6" fmla="*/ 1 w 5207000"/>
              <a:gd name="connsiteY6" fmla="*/ 993775 h 993776"/>
              <a:gd name="connsiteX7" fmla="*/ 0 w 5207000"/>
              <a:gd name="connsiteY7" fmla="*/ 993775 h 9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7000" h="993776">
                <a:moveTo>
                  <a:pt x="0" y="0"/>
                </a:moveTo>
                <a:lnTo>
                  <a:pt x="3302000" y="0"/>
                </a:lnTo>
                <a:lnTo>
                  <a:pt x="3302000" y="1"/>
                </a:lnTo>
                <a:lnTo>
                  <a:pt x="5207000" y="1"/>
                </a:lnTo>
                <a:lnTo>
                  <a:pt x="4165600" y="993776"/>
                </a:lnTo>
                <a:lnTo>
                  <a:pt x="0" y="993776"/>
                </a:lnTo>
                <a:lnTo>
                  <a:pt x="1" y="993775"/>
                </a:lnTo>
                <a:lnTo>
                  <a:pt x="0" y="993775"/>
                </a:lnTo>
                <a:close/>
              </a:path>
            </a:pathLst>
          </a:custGeom>
          <a:solidFill>
            <a:srgbClr val="0060A7"/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912387" y="5267805"/>
            <a:ext cx="15327747" cy="1682496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39" name="Picture 24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6300" y="4968288"/>
            <a:ext cx="1535455" cy="19622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A8593-585A-8794-39C5-DC965EB2D798}"/>
              </a:ext>
            </a:extLst>
          </p:cNvPr>
          <p:cNvSpPr txBox="1"/>
          <p:nvPr/>
        </p:nvSpPr>
        <p:spPr>
          <a:xfrm>
            <a:off x="552027" y="945012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530">
              <a:defRPr/>
            </a:pPr>
            <a:endParaRPr lang="en-US" sz="900" b="1" dirty="0">
              <a:solidFill>
                <a:prstClr val="white"/>
              </a:solidFill>
              <a:latin typeface="Arial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Google Shape;437;p3">
            <a:extLst>
              <a:ext uri="{FF2B5EF4-FFF2-40B4-BE49-F238E27FC236}">
                <a16:creationId xmlns:a16="http://schemas.microsoft.com/office/drawing/2014/main" id="{11C8CB1F-16A3-C44B-3E72-FD2B2A1FB40F}"/>
              </a:ext>
            </a:extLst>
          </p:cNvPr>
          <p:cNvSpPr/>
          <p:nvPr/>
        </p:nvSpPr>
        <p:spPr>
          <a:xfrm>
            <a:off x="888334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15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6" name="Google Shape;438;p3">
            <a:extLst>
              <a:ext uri="{FF2B5EF4-FFF2-40B4-BE49-F238E27FC236}">
                <a16:creationId xmlns:a16="http://schemas.microsoft.com/office/drawing/2014/main" id="{EEC2CCAD-2D6E-1592-5338-709955CA0E8F}"/>
              </a:ext>
            </a:extLst>
          </p:cNvPr>
          <p:cNvSpPr/>
          <p:nvPr/>
        </p:nvSpPr>
        <p:spPr>
          <a:xfrm>
            <a:off x="3932392" y="1679492"/>
            <a:ext cx="1485032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54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439;p3">
            <a:extLst>
              <a:ext uri="{FF2B5EF4-FFF2-40B4-BE49-F238E27FC236}">
                <a16:creationId xmlns:a16="http://schemas.microsoft.com/office/drawing/2014/main" id="{244B5E73-94CF-AFC9-83EC-D181038F13B7}"/>
              </a:ext>
            </a:extLst>
          </p:cNvPr>
          <p:cNvSpPr/>
          <p:nvPr/>
        </p:nvSpPr>
        <p:spPr>
          <a:xfrm>
            <a:off x="7160795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9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8" name="Google Shape;440;p3">
            <a:extLst>
              <a:ext uri="{FF2B5EF4-FFF2-40B4-BE49-F238E27FC236}">
                <a16:creationId xmlns:a16="http://schemas.microsoft.com/office/drawing/2014/main" id="{58DC41E0-2140-1E50-91BD-80AC312827DE}"/>
              </a:ext>
            </a:extLst>
          </p:cNvPr>
          <p:cNvSpPr/>
          <p:nvPr/>
        </p:nvSpPr>
        <p:spPr>
          <a:xfrm>
            <a:off x="9982056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6</a:t>
            </a:r>
            <a:endParaRPr sz="2400" b="1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grpSp>
        <p:nvGrpSpPr>
          <p:cNvPr id="10" name="Google Shape;441;p3">
            <a:extLst>
              <a:ext uri="{FF2B5EF4-FFF2-40B4-BE49-F238E27FC236}">
                <a16:creationId xmlns:a16="http://schemas.microsoft.com/office/drawing/2014/main" id="{DAF5874D-BF70-2C23-7EAB-339CFAA3611C}"/>
              </a:ext>
            </a:extLst>
          </p:cNvPr>
          <p:cNvGrpSpPr/>
          <p:nvPr/>
        </p:nvGrpSpPr>
        <p:grpSpPr>
          <a:xfrm>
            <a:off x="0" y="1044378"/>
            <a:ext cx="12042952" cy="1231720"/>
            <a:chOff x="923003" y="3917552"/>
            <a:chExt cx="24090260" cy="2203048"/>
          </a:xfrm>
        </p:grpSpPr>
        <p:sp>
          <p:nvSpPr>
            <p:cNvPr id="11" name="Google Shape;442;p3">
              <a:extLst>
                <a:ext uri="{FF2B5EF4-FFF2-40B4-BE49-F238E27FC236}">
                  <a16:creationId xmlns:a16="http://schemas.microsoft.com/office/drawing/2014/main" id="{FBD490EA-6594-848F-DF7E-9FE7B486FEE4}"/>
                </a:ext>
              </a:extLst>
            </p:cNvPr>
            <p:cNvSpPr/>
            <p:nvPr/>
          </p:nvSpPr>
          <p:spPr>
            <a:xfrm>
              <a:off x="1272210" y="4214962"/>
              <a:ext cx="23741053" cy="1905638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marL="0" marR="0" lvl="0" indent="0" algn="ctr" defTabSz="10885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2" name="Google Shape;444;p3">
              <a:extLst>
                <a:ext uri="{FF2B5EF4-FFF2-40B4-BE49-F238E27FC236}">
                  <a16:creationId xmlns:a16="http://schemas.microsoft.com/office/drawing/2014/main" id="{07493943-0E04-ABA2-0F2E-9351699EF0A1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13" name="Google Shape;445;p3">
                <a:extLst>
                  <a:ext uri="{FF2B5EF4-FFF2-40B4-BE49-F238E27FC236}">
                    <a16:creationId xmlns:a16="http://schemas.microsoft.com/office/drawing/2014/main" id="{D587F137-D766-A8C1-1E46-A9C7E7EE0919}"/>
                  </a:ext>
                </a:extLst>
              </p:cNvPr>
              <p:cNvGrpSpPr/>
              <p:nvPr/>
            </p:nvGrpSpPr>
            <p:grpSpPr>
              <a:xfrm>
                <a:off x="1362045" y="4056327"/>
                <a:ext cx="3503060" cy="832104"/>
                <a:chOff x="2028795" y="4418277"/>
                <a:chExt cx="3503060" cy="832104"/>
              </a:xfrm>
            </p:grpSpPr>
            <p:sp>
              <p:nvSpPr>
                <p:cNvPr id="15" name="Google Shape;446;p3">
                  <a:extLst>
                    <a:ext uri="{FF2B5EF4-FFF2-40B4-BE49-F238E27FC236}">
                      <a16:creationId xmlns:a16="http://schemas.microsoft.com/office/drawing/2014/main" id="{0FF240AE-07B7-E391-2E1C-23D007618A3C}"/>
                    </a:ext>
                  </a:extLst>
                </p:cNvPr>
                <p:cNvSpPr/>
                <p:nvPr/>
              </p:nvSpPr>
              <p:spPr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EA8C6D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4" tIns="22846" rIns="45704" bIns="22846" anchor="t" anchorCtr="0">
                  <a:noAutofit/>
                </a:bodyPr>
                <a:lstStyle/>
                <a:p>
                  <a:pPr marL="0" marR="0" lvl="0" indent="0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16" name="Google Shape;447;p3">
                  <a:extLst>
                    <a:ext uri="{FF2B5EF4-FFF2-40B4-BE49-F238E27FC236}">
                      <a16:creationId xmlns:a16="http://schemas.microsoft.com/office/drawing/2014/main" id="{FD2EDBD4-EC9F-1F3A-93DF-DF59772C8FD7}"/>
                    </a:ext>
                  </a:extLst>
                </p:cNvPr>
                <p:cNvSpPr txBox="1"/>
                <p:nvPr/>
              </p:nvSpPr>
              <p:spPr>
                <a:xfrm>
                  <a:off x="2636459" y="4480053"/>
                  <a:ext cx="2420395" cy="743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4" tIns="22846" rIns="45704" bIns="22846" anchor="t" anchorCtr="0">
                  <a:spAutoFit/>
                </a:bodyPr>
                <a:lstStyle/>
                <a:p>
                  <a:pPr marL="0" marR="0" lvl="0" indent="0" algn="ctr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  <a:sym typeface="Tahoma"/>
                    </a:rPr>
                    <a:t>Bài </a:t>
                  </a:r>
                  <a:r>
                    <a:rPr kumimoji="0" lang="vi-VN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  <a:sym typeface="Tahoma"/>
                    </a:rPr>
                    <a:t>4</a:t>
                  </a:r>
                  <a:r>
                    <a:rPr kumimoji="0" lang="en-US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  <a:sym typeface="Tahoma"/>
                    </a:rPr>
                    <a:t>:</a:t>
                  </a:r>
                  <a:endPara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Tahoma"/>
                  </a:endParaRPr>
                </a:p>
              </p:txBody>
            </p:sp>
          </p:grpSp>
          <p:pic>
            <p:nvPicPr>
              <p:cNvPr id="14" name="Google Shape;448;p3">
                <a:extLst>
                  <a:ext uri="{FF2B5EF4-FFF2-40B4-BE49-F238E27FC236}">
                    <a16:creationId xmlns:a16="http://schemas.microsoft.com/office/drawing/2014/main" id="{CAAEE4DC-FCCF-7F3F-AC87-0FA360AB0481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grpSp>
        <p:nvGrpSpPr>
          <p:cNvPr id="17" name="Google Shape;427;p3">
            <a:extLst>
              <a:ext uri="{FF2B5EF4-FFF2-40B4-BE49-F238E27FC236}">
                <a16:creationId xmlns:a16="http://schemas.microsoft.com/office/drawing/2014/main" id="{DA07A2BE-4B29-FDAA-F5F9-B4F824B41FCD}"/>
              </a:ext>
            </a:extLst>
          </p:cNvPr>
          <p:cNvGrpSpPr/>
          <p:nvPr/>
        </p:nvGrpSpPr>
        <p:grpSpPr>
          <a:xfrm>
            <a:off x="1260454" y="2436409"/>
            <a:ext cx="9914145" cy="1692588"/>
            <a:chOff x="241306" y="1268432"/>
            <a:chExt cx="10770880" cy="16929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Google Shape;428;p3">
                  <a:extLst>
                    <a:ext uri="{FF2B5EF4-FFF2-40B4-BE49-F238E27FC236}">
                      <a16:creationId xmlns:a16="http://schemas.microsoft.com/office/drawing/2014/main" id="{02AD1EAE-8FC2-8A04-8246-4A7CEBB3E9C6}"/>
                    </a:ext>
                  </a:extLst>
                </p:cNvPr>
                <p:cNvSpPr/>
                <p:nvPr/>
              </p:nvSpPr>
              <p:spPr>
                <a:xfrm>
                  <a:off x="6629656" y="1323423"/>
                  <a:ext cx="4382530" cy="715993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𝛥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1"/>
                            </a:solidFill>
                          </a:rPr>
                          <m:t>: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1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Google Shape;428;p3">
                  <a:extLst>
                    <a:ext uri="{FF2B5EF4-FFF2-40B4-BE49-F238E27FC236}">
                      <a16:creationId xmlns:a16="http://schemas.microsoft.com/office/drawing/2014/main" id="{02AD1EAE-8FC2-8A04-8246-4A7CEBB3E9C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656" y="1323423"/>
                  <a:ext cx="4382530" cy="71599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Google Shape;429;p3">
              <a:extLst>
                <a:ext uri="{FF2B5EF4-FFF2-40B4-BE49-F238E27FC236}">
                  <a16:creationId xmlns:a16="http://schemas.microsoft.com/office/drawing/2014/main" id="{B050DD77-A204-5997-D6AE-C6A644740A03}"/>
                </a:ext>
              </a:extLst>
            </p:cNvPr>
            <p:cNvSpPr/>
            <p:nvPr/>
          </p:nvSpPr>
          <p:spPr>
            <a:xfrm>
              <a:off x="6339112" y="1408009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B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Google Shape;430;p3">
                  <a:extLst>
                    <a:ext uri="{FF2B5EF4-FFF2-40B4-BE49-F238E27FC236}">
                      <a16:creationId xmlns:a16="http://schemas.microsoft.com/office/drawing/2014/main" id="{00B1C40F-2EBD-20C6-21F7-84038DE2A460}"/>
                    </a:ext>
                  </a:extLst>
                </p:cNvPr>
                <p:cNvSpPr/>
                <p:nvPr/>
              </p:nvSpPr>
              <p:spPr>
                <a:xfrm>
                  <a:off x="531850" y="1268432"/>
                  <a:ext cx="4182593" cy="735649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𝛥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1"/>
                            </a:solidFill>
                          </a:rPr>
                          <m:t>: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1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ar-AE" sz="2400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20" name="Google Shape;430;p3">
                  <a:extLst>
                    <a:ext uri="{FF2B5EF4-FFF2-40B4-BE49-F238E27FC236}">
                      <a16:creationId xmlns:a16="http://schemas.microsoft.com/office/drawing/2014/main" id="{00B1C40F-2EBD-20C6-21F7-84038DE2A4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0" y="1268432"/>
                  <a:ext cx="4182593" cy="73564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Google Shape;431;p3">
              <a:extLst>
                <a:ext uri="{FF2B5EF4-FFF2-40B4-BE49-F238E27FC236}">
                  <a16:creationId xmlns:a16="http://schemas.microsoft.com/office/drawing/2014/main" id="{EAD9C2CC-F9DD-F544-FCA9-B137C142C4D2}"/>
                </a:ext>
              </a:extLst>
            </p:cNvPr>
            <p:cNvSpPr/>
            <p:nvPr/>
          </p:nvSpPr>
          <p:spPr>
            <a:xfrm>
              <a:off x="241306" y="1395118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A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Google Shape;432;p3">
                  <a:extLst>
                    <a:ext uri="{FF2B5EF4-FFF2-40B4-BE49-F238E27FC236}">
                      <a16:creationId xmlns:a16="http://schemas.microsoft.com/office/drawing/2014/main" id="{275F55EA-76DF-F96A-E554-8E63D1764913}"/>
                    </a:ext>
                  </a:extLst>
                </p:cNvPr>
                <p:cNvSpPr/>
                <p:nvPr/>
              </p:nvSpPr>
              <p:spPr>
                <a:xfrm>
                  <a:off x="563074" y="2198670"/>
                  <a:ext cx="4098750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𝛥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1"/>
                            </a:solidFill>
                          </a:rPr>
                          <m:t>: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1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ar-AE" sz="2400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22" name="Google Shape;432;p3">
                  <a:extLst>
                    <a:ext uri="{FF2B5EF4-FFF2-40B4-BE49-F238E27FC236}">
                      <a16:creationId xmlns:a16="http://schemas.microsoft.com/office/drawing/2014/main" id="{275F55EA-76DF-F96A-E554-8E63D17649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074" y="2198670"/>
                  <a:ext cx="4098750" cy="76274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Google Shape;433;p3">
              <a:extLst>
                <a:ext uri="{FF2B5EF4-FFF2-40B4-BE49-F238E27FC236}">
                  <a16:creationId xmlns:a16="http://schemas.microsoft.com/office/drawing/2014/main" id="{83E71FBB-B96C-1FBE-1874-81F10FD5F780}"/>
                </a:ext>
              </a:extLst>
            </p:cNvPr>
            <p:cNvSpPr/>
            <p:nvPr/>
          </p:nvSpPr>
          <p:spPr>
            <a:xfrm>
              <a:off x="273476" y="2326265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C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Google Shape;434;p3">
                  <a:extLst>
                    <a:ext uri="{FF2B5EF4-FFF2-40B4-BE49-F238E27FC236}">
                      <a16:creationId xmlns:a16="http://schemas.microsoft.com/office/drawing/2014/main" id="{7FDEBC98-B21B-2960-E124-38C9D0D8C194}"/>
                    </a:ext>
                  </a:extLst>
                </p:cNvPr>
                <p:cNvSpPr/>
                <p:nvPr/>
              </p:nvSpPr>
              <p:spPr>
                <a:xfrm>
                  <a:off x="6594727" y="2198670"/>
                  <a:ext cx="4417459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𝛥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1"/>
                            </a:solidFill>
                          </a:rPr>
                          <m:t>: 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1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ar-AE" sz="2400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24" name="Google Shape;434;p3">
                  <a:extLst>
                    <a:ext uri="{FF2B5EF4-FFF2-40B4-BE49-F238E27FC236}">
                      <a16:creationId xmlns:a16="http://schemas.microsoft.com/office/drawing/2014/main" id="{7FDEBC98-B21B-2960-E124-38C9D0D8C1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727" y="2198670"/>
                  <a:ext cx="4417459" cy="76274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Google Shape;435;p3">
              <a:extLst>
                <a:ext uri="{FF2B5EF4-FFF2-40B4-BE49-F238E27FC236}">
                  <a16:creationId xmlns:a16="http://schemas.microsoft.com/office/drawing/2014/main" id="{272759BE-9FE4-3A7C-62FD-08A7C39C2B96}"/>
                </a:ext>
              </a:extLst>
            </p:cNvPr>
            <p:cNvSpPr/>
            <p:nvPr/>
          </p:nvSpPr>
          <p:spPr>
            <a:xfrm>
              <a:off x="6327613" y="2364002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D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421;p3">
            <a:extLst>
              <a:ext uri="{FF2B5EF4-FFF2-40B4-BE49-F238E27FC236}">
                <a16:creationId xmlns:a16="http://schemas.microsoft.com/office/drawing/2014/main" id="{D2D358D5-E352-8600-EBBB-4D4BA2A170BC}"/>
              </a:ext>
            </a:extLst>
          </p:cNvPr>
          <p:cNvGrpSpPr/>
          <p:nvPr/>
        </p:nvGrpSpPr>
        <p:grpSpPr>
          <a:xfrm>
            <a:off x="219481" y="4474609"/>
            <a:ext cx="11937309" cy="2611202"/>
            <a:chOff x="-530853" y="3844156"/>
            <a:chExt cx="23774398" cy="8013666"/>
          </a:xfrm>
        </p:grpSpPr>
        <p:sp>
          <p:nvSpPr>
            <p:cNvPr id="27" name="Google Shape;422;p3">
              <a:extLst>
                <a:ext uri="{FF2B5EF4-FFF2-40B4-BE49-F238E27FC236}">
                  <a16:creationId xmlns:a16="http://schemas.microsoft.com/office/drawing/2014/main" id="{9E6338AD-A0AB-3540-898B-44367BAB23D7}"/>
                </a:ext>
              </a:extLst>
            </p:cNvPr>
            <p:cNvSpPr/>
            <p:nvPr/>
          </p:nvSpPr>
          <p:spPr>
            <a:xfrm>
              <a:off x="-530853" y="4171789"/>
              <a:ext cx="23774398" cy="7686033"/>
            </a:xfrm>
            <a:prstGeom prst="roundRect">
              <a:avLst>
                <a:gd name="adj" fmla="val 2239"/>
              </a:avLst>
            </a:prstGeom>
            <a:solidFill>
              <a:srgbClr val="BBD6EE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algn="ctr">
                <a:defRPr/>
              </a:pPr>
              <a:endParaRPr sz="90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0" name="Google Shape;423;p3">
              <a:extLst>
                <a:ext uri="{FF2B5EF4-FFF2-40B4-BE49-F238E27FC236}">
                  <a16:creationId xmlns:a16="http://schemas.microsoft.com/office/drawing/2014/main" id="{781DF86F-63CB-CB04-8DC7-EFE4C763001D}"/>
                </a:ext>
              </a:extLst>
            </p:cNvPr>
            <p:cNvGrpSpPr/>
            <p:nvPr/>
          </p:nvGrpSpPr>
          <p:grpSpPr>
            <a:xfrm>
              <a:off x="-290537" y="3844156"/>
              <a:ext cx="3966807" cy="1730550"/>
              <a:chOff x="71413" y="4110856"/>
              <a:chExt cx="3966807" cy="1730550"/>
            </a:xfrm>
          </p:grpSpPr>
          <p:sp>
            <p:nvSpPr>
              <p:cNvPr id="41" name="Google Shape;424;p3">
                <a:extLst>
                  <a:ext uri="{FF2B5EF4-FFF2-40B4-BE49-F238E27FC236}">
                    <a16:creationId xmlns:a16="http://schemas.microsoft.com/office/drawing/2014/main" id="{CA45ECE0-C89D-EDFC-91A0-EABCD370EDC6}"/>
                  </a:ext>
                </a:extLst>
              </p:cNvPr>
              <p:cNvSpPr/>
              <p:nvPr/>
            </p:nvSpPr>
            <p:spPr>
              <a:xfrm rot="5400000" flipH="1">
                <a:off x="1962415" y="3679360"/>
                <a:ext cx="1164639" cy="2986970"/>
              </a:xfrm>
              <a:prstGeom prst="round1Rect">
                <a:avLst>
                  <a:gd name="adj" fmla="val 16667"/>
                </a:avLst>
              </a:prstGeom>
              <a:solidFill>
                <a:srgbClr val="BBD6EE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4" tIns="22846" rIns="45704" bIns="22846" anchor="t" anchorCtr="0">
                <a:noAutofit/>
              </a:bodyPr>
              <a:lstStyle/>
              <a:p>
                <a:pPr>
                  <a:defRPr/>
                </a:pPr>
                <a:endParaRPr sz="900">
                  <a:solidFill>
                    <a:prstClr val="black"/>
                  </a:solidFill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425;p3">
                <a:extLst>
                  <a:ext uri="{FF2B5EF4-FFF2-40B4-BE49-F238E27FC236}">
                    <a16:creationId xmlns:a16="http://schemas.microsoft.com/office/drawing/2014/main" id="{202651ED-8487-29CB-C87E-BE5E9A4042CF}"/>
                  </a:ext>
                </a:extLst>
              </p:cNvPr>
              <p:cNvSpPr txBox="1"/>
              <p:nvPr/>
            </p:nvSpPr>
            <p:spPr>
              <a:xfrm>
                <a:off x="972136" y="4515133"/>
                <a:ext cx="2986971" cy="122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4" tIns="22846" rIns="45704" bIns="22846" anchor="t" anchorCtr="0">
                <a:spAutoFit/>
              </a:bodyPr>
              <a:lstStyle/>
              <a:p>
                <a:pPr algn="ctr">
                  <a:defRPr/>
                </a:pP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Bài</a:t>
                </a:r>
                <a:r>
                  <a:rPr lang="en-US" sz="2300" b="1" dirty="0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giải</a:t>
                </a:r>
                <a:endParaRPr sz="2300" b="1" dirty="0">
                  <a:solidFill>
                    <a:srgbClr val="548135"/>
                  </a:solidFill>
                  <a:latin typeface="Arial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43" name="Google Shape;426;p3">
                <a:extLst>
                  <a:ext uri="{FF2B5EF4-FFF2-40B4-BE49-F238E27FC236}">
                    <a16:creationId xmlns:a16="http://schemas.microsoft.com/office/drawing/2014/main" id="{33CC4A9C-8064-521A-2F14-9E73E0142776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 l="17950" t="14860" r="18922" b="25554"/>
              <a:stretch/>
            </p:blipFill>
            <p:spPr>
              <a:xfrm>
                <a:off x="71413" y="4110856"/>
                <a:ext cx="1058947" cy="1730550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sp>
        <p:nvSpPr>
          <p:cNvPr id="44" name="Google Shape;436;p3">
            <a:extLst>
              <a:ext uri="{FF2B5EF4-FFF2-40B4-BE49-F238E27FC236}">
                <a16:creationId xmlns:a16="http://schemas.microsoft.com/office/drawing/2014/main" id="{15D57D15-6D97-C2F4-726A-ACB65DC0D950}"/>
              </a:ext>
            </a:extLst>
          </p:cNvPr>
          <p:cNvSpPr/>
          <p:nvPr/>
        </p:nvSpPr>
        <p:spPr>
          <a:xfrm>
            <a:off x="6814211" y="2566426"/>
            <a:ext cx="567816" cy="503692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rgbClr val="EA8C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7" tIns="22848" rIns="45707" bIns="22848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rPr>
              <a:t>B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B95277-CFB2-777C-A373-794F86C87CA9}"/>
              </a:ext>
            </a:extLst>
          </p:cNvPr>
          <p:cNvSpPr txBox="1"/>
          <p:nvPr/>
        </p:nvSpPr>
        <p:spPr>
          <a:xfrm>
            <a:off x="269040" y="5323540"/>
            <a:ext cx="2195990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5246">
              <a:lnSpc>
                <a:spcPct val="115000"/>
              </a:lnSpc>
              <a:spcAft>
                <a:spcPts val="500"/>
              </a:spcAft>
              <a:tabLst>
                <a:tab pos="2514349" algn="l"/>
              </a:tabLst>
              <a:defRPr/>
            </a:pPr>
            <a:r>
              <a:rPr lang="en-US" sz="2300" b="1" dirty="0" err="1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3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23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A624FFA-6256-80F6-387E-C5CF24348850}"/>
                  </a:ext>
                </a:extLst>
              </p:cNvPr>
              <p:cNvSpPr txBox="1"/>
              <p:nvPr/>
            </p:nvSpPr>
            <p:spPr>
              <a:xfrm>
                <a:off x="1967646" y="1327164"/>
                <a:ext cx="9891845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𝛥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2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;−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A624FFA-6256-80F6-387E-C5CF243488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7646" y="1327164"/>
                <a:ext cx="9891845" cy="954107"/>
              </a:xfrm>
              <a:prstGeom prst="rect">
                <a:avLst/>
              </a:prstGeom>
              <a:blipFill>
                <a:blip r:embed="rId13"/>
                <a:stretch>
                  <a:fillRect l="-1295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hlinkClick r:id="rId14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95901" y="5373553"/>
            <a:ext cx="1640655" cy="149313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ACF35F7F-629E-225B-00F3-55058A4A9A9C}"/>
              </a:ext>
            </a:extLst>
          </p:cNvPr>
          <p:cNvSpPr txBox="1"/>
          <p:nvPr/>
        </p:nvSpPr>
        <p:spPr>
          <a:xfrm>
            <a:off x="552027" y="945012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8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1" name="Freeform 2">
            <a:extLst>
              <a:ext uri="{FF2B5EF4-FFF2-40B4-BE49-F238E27FC236}">
                <a16:creationId xmlns:a16="http://schemas.microsoft.com/office/drawing/2014/main" id="{D299DDEB-1CC9-24A3-5D9E-730BCA8AAC22}"/>
              </a:ext>
            </a:extLst>
          </p:cNvPr>
          <p:cNvSpPr/>
          <p:nvPr/>
        </p:nvSpPr>
        <p:spPr>
          <a:xfrm>
            <a:off x="13545" y="40"/>
            <a:ext cx="1246910" cy="750008"/>
          </a:xfrm>
          <a:custGeom>
            <a:avLst/>
            <a:gdLst>
              <a:gd name="connsiteX0" fmla="*/ 0 w 2117558"/>
              <a:gd name="connsiteY0" fmla="*/ 0 h 1315453"/>
              <a:gd name="connsiteX1" fmla="*/ 2117558 w 2117558"/>
              <a:gd name="connsiteY1" fmla="*/ 0 h 1315453"/>
              <a:gd name="connsiteX2" fmla="*/ 2117558 w 2117558"/>
              <a:gd name="connsiteY2" fmla="*/ 488592 h 1315453"/>
              <a:gd name="connsiteX3" fmla="*/ 1849525 w 2117558"/>
              <a:gd name="connsiteY3" fmla="*/ 642632 h 1315453"/>
              <a:gd name="connsiteX4" fmla="*/ 2117558 w 2117558"/>
              <a:gd name="connsiteY4" fmla="*/ 797381 h 1315453"/>
              <a:gd name="connsiteX5" fmla="*/ 2117558 w 2117558"/>
              <a:gd name="connsiteY5" fmla="*/ 1315453 h 1315453"/>
              <a:gd name="connsiteX6" fmla="*/ 0 w 2117558"/>
              <a:gd name="connsiteY6" fmla="*/ 1315453 h 131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7558" h="1315453">
                <a:moveTo>
                  <a:pt x="0" y="0"/>
                </a:moveTo>
                <a:lnTo>
                  <a:pt x="2117558" y="0"/>
                </a:lnTo>
                <a:lnTo>
                  <a:pt x="2117558" y="488592"/>
                </a:lnTo>
                <a:lnTo>
                  <a:pt x="1849525" y="642632"/>
                </a:lnTo>
                <a:lnTo>
                  <a:pt x="2117558" y="797381"/>
                </a:lnTo>
                <a:lnTo>
                  <a:pt x="2117558" y="1315453"/>
                </a:lnTo>
                <a:lnTo>
                  <a:pt x="0" y="131545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5" name="Picture 54">
            <a:hlinkClick r:id="rId16" action="ppaction://hlinksldjump"/>
            <a:extLst>
              <a:ext uri="{FF2B5EF4-FFF2-40B4-BE49-F238E27FC236}">
                <a16:creationId xmlns:a16="http://schemas.microsoft.com/office/drawing/2014/main" id="{B6070174-073B-4654-9972-25D91DCC829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62947" y="121293"/>
            <a:ext cx="1005927" cy="1054699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159C5ED-5BA4-47FE-98BE-539D783AEFC2}"/>
              </a:ext>
            </a:extLst>
          </p:cNvPr>
          <p:cNvSpPr txBox="1"/>
          <p:nvPr/>
        </p:nvSpPr>
        <p:spPr>
          <a:xfrm>
            <a:off x="1260455" y="-14115"/>
            <a:ext cx="4442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LUYỆN TẬP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PHƯƠNG TRÌNH ĐƯỜNG THẲNG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UNTDOWN TIMER 30 sec (Nho)">
            <a:hlinkClick r:id="" action="ppaction://media"/>
            <a:extLst>
              <a:ext uri="{FF2B5EF4-FFF2-40B4-BE49-F238E27FC236}">
                <a16:creationId xmlns:a16="http://schemas.microsoft.com/office/drawing/2014/main" id="{E2204073-28E3-2795-0AAE-2FABAE10C5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67551" y="63530"/>
            <a:ext cx="2110904" cy="11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4" grpId="0" animBg="1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2">
            <a:extLst>
              <a:ext uri="{FF2B5EF4-FFF2-40B4-BE49-F238E27FC236}">
                <a16:creationId xmlns:a16="http://schemas.microsoft.com/office/drawing/2014/main" id="{05EAB593-F27F-4BEC-89C7-81ABA5D8634B}"/>
              </a:ext>
            </a:extLst>
          </p:cNvPr>
          <p:cNvSpPr/>
          <p:nvPr/>
        </p:nvSpPr>
        <p:spPr>
          <a:xfrm>
            <a:off x="972731" y="-4590"/>
            <a:ext cx="5453415" cy="745113"/>
          </a:xfrm>
          <a:custGeom>
            <a:avLst/>
            <a:gdLst>
              <a:gd name="connsiteX0" fmla="*/ 0 w 5207000"/>
              <a:gd name="connsiteY0" fmla="*/ 0 h 993776"/>
              <a:gd name="connsiteX1" fmla="*/ 3302000 w 5207000"/>
              <a:gd name="connsiteY1" fmla="*/ 0 h 993776"/>
              <a:gd name="connsiteX2" fmla="*/ 3302000 w 5207000"/>
              <a:gd name="connsiteY2" fmla="*/ 1 h 993776"/>
              <a:gd name="connsiteX3" fmla="*/ 5207000 w 5207000"/>
              <a:gd name="connsiteY3" fmla="*/ 1 h 993776"/>
              <a:gd name="connsiteX4" fmla="*/ 4165600 w 5207000"/>
              <a:gd name="connsiteY4" fmla="*/ 993776 h 993776"/>
              <a:gd name="connsiteX5" fmla="*/ 0 w 5207000"/>
              <a:gd name="connsiteY5" fmla="*/ 993776 h 993776"/>
              <a:gd name="connsiteX6" fmla="*/ 1 w 5207000"/>
              <a:gd name="connsiteY6" fmla="*/ 993775 h 993776"/>
              <a:gd name="connsiteX7" fmla="*/ 0 w 5207000"/>
              <a:gd name="connsiteY7" fmla="*/ 993775 h 9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7000" h="993776">
                <a:moveTo>
                  <a:pt x="0" y="0"/>
                </a:moveTo>
                <a:lnTo>
                  <a:pt x="3302000" y="0"/>
                </a:lnTo>
                <a:lnTo>
                  <a:pt x="3302000" y="1"/>
                </a:lnTo>
                <a:lnTo>
                  <a:pt x="5207000" y="1"/>
                </a:lnTo>
                <a:lnTo>
                  <a:pt x="4165600" y="993776"/>
                </a:lnTo>
                <a:lnTo>
                  <a:pt x="0" y="993776"/>
                </a:lnTo>
                <a:lnTo>
                  <a:pt x="1" y="993775"/>
                </a:lnTo>
                <a:lnTo>
                  <a:pt x="0" y="993775"/>
                </a:lnTo>
                <a:close/>
              </a:path>
            </a:pathLst>
          </a:custGeom>
          <a:solidFill>
            <a:srgbClr val="0060A7"/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</p:spPr>
      </p:pic>
      <p:pic>
        <p:nvPicPr>
          <p:cNvPr id="39" name="Picture 24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300" y="4968288"/>
            <a:ext cx="1535455" cy="19622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E77D56-58EB-46F0-A596-502AF3F97E91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D76DFB13-824A-489A-BFC1-227C9398F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D2482777-7278-4E02-B1D4-94D1988C5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1E211ABB-BAEC-4675-9849-B0641A90E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24">
            <a:extLst>
              <a:ext uri="{FF2B5EF4-FFF2-40B4-BE49-F238E27FC236}">
                <a16:creationId xmlns:a16="http://schemas.microsoft.com/office/drawing/2014/main" id="{0D594AD4-F848-4A4C-A565-6BD7BA12AF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300" y="4968288"/>
            <a:ext cx="1535455" cy="1962241"/>
          </a:xfrm>
          <a:prstGeom prst="rect">
            <a:avLst/>
          </a:prstGeom>
        </p:spPr>
      </p:pic>
      <p:sp>
        <p:nvSpPr>
          <p:cNvPr id="16" name="Google Shape;437;p3">
            <a:extLst>
              <a:ext uri="{FF2B5EF4-FFF2-40B4-BE49-F238E27FC236}">
                <a16:creationId xmlns:a16="http://schemas.microsoft.com/office/drawing/2014/main" id="{4B23CB93-C120-49B7-B592-4FB70549B7DD}"/>
              </a:ext>
            </a:extLst>
          </p:cNvPr>
          <p:cNvSpPr/>
          <p:nvPr/>
        </p:nvSpPr>
        <p:spPr>
          <a:xfrm>
            <a:off x="888334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15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17" name="Google Shape;438;p3">
            <a:extLst>
              <a:ext uri="{FF2B5EF4-FFF2-40B4-BE49-F238E27FC236}">
                <a16:creationId xmlns:a16="http://schemas.microsoft.com/office/drawing/2014/main" id="{DA496248-81EA-4D56-998B-22D498933837}"/>
              </a:ext>
            </a:extLst>
          </p:cNvPr>
          <p:cNvSpPr/>
          <p:nvPr/>
        </p:nvSpPr>
        <p:spPr>
          <a:xfrm>
            <a:off x="3932392" y="1679492"/>
            <a:ext cx="1485032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54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18" name="Google Shape;439;p3">
            <a:extLst>
              <a:ext uri="{FF2B5EF4-FFF2-40B4-BE49-F238E27FC236}">
                <a16:creationId xmlns:a16="http://schemas.microsoft.com/office/drawing/2014/main" id="{B6E1BF20-5B4D-436E-AD00-3DCFFF07B150}"/>
              </a:ext>
            </a:extLst>
          </p:cNvPr>
          <p:cNvSpPr/>
          <p:nvPr/>
        </p:nvSpPr>
        <p:spPr>
          <a:xfrm>
            <a:off x="7160795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9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19" name="Google Shape;440;p3">
            <a:extLst>
              <a:ext uri="{FF2B5EF4-FFF2-40B4-BE49-F238E27FC236}">
                <a16:creationId xmlns:a16="http://schemas.microsoft.com/office/drawing/2014/main" id="{7C44C773-58DB-4478-B176-23CE7DA3E0B5}"/>
              </a:ext>
            </a:extLst>
          </p:cNvPr>
          <p:cNvSpPr/>
          <p:nvPr/>
        </p:nvSpPr>
        <p:spPr>
          <a:xfrm>
            <a:off x="9982056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6</a:t>
            </a:r>
            <a:endParaRPr sz="2400" b="1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grpSp>
        <p:nvGrpSpPr>
          <p:cNvPr id="20" name="Google Shape;441;p3">
            <a:extLst>
              <a:ext uri="{FF2B5EF4-FFF2-40B4-BE49-F238E27FC236}">
                <a16:creationId xmlns:a16="http://schemas.microsoft.com/office/drawing/2014/main" id="{E8C398CB-1EEF-44FA-9BD1-25AB6B847223}"/>
              </a:ext>
            </a:extLst>
          </p:cNvPr>
          <p:cNvGrpSpPr/>
          <p:nvPr/>
        </p:nvGrpSpPr>
        <p:grpSpPr>
          <a:xfrm>
            <a:off x="-6300" y="1055147"/>
            <a:ext cx="12037372" cy="1364967"/>
            <a:chOff x="923003" y="3917552"/>
            <a:chExt cx="24079098" cy="2441373"/>
          </a:xfrm>
        </p:grpSpPr>
        <p:sp>
          <p:nvSpPr>
            <p:cNvPr id="21" name="Google Shape;442;p3">
              <a:extLst>
                <a:ext uri="{FF2B5EF4-FFF2-40B4-BE49-F238E27FC236}">
                  <a16:creationId xmlns:a16="http://schemas.microsoft.com/office/drawing/2014/main" id="{DD6534CF-4AAA-4CCE-A70C-011E61C79052}"/>
                </a:ext>
              </a:extLst>
            </p:cNvPr>
            <p:cNvSpPr/>
            <p:nvPr/>
          </p:nvSpPr>
          <p:spPr>
            <a:xfrm>
              <a:off x="1261048" y="4453286"/>
              <a:ext cx="23741053" cy="1905639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marL="0" marR="0" lvl="0" indent="0" algn="ctr" defTabSz="10885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2" name="Google Shape;444;p3">
              <a:extLst>
                <a:ext uri="{FF2B5EF4-FFF2-40B4-BE49-F238E27FC236}">
                  <a16:creationId xmlns:a16="http://schemas.microsoft.com/office/drawing/2014/main" id="{883004E8-7138-497C-A2FB-113BBD35C077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3" name="Google Shape;445;p3">
                <a:extLst>
                  <a:ext uri="{FF2B5EF4-FFF2-40B4-BE49-F238E27FC236}">
                    <a16:creationId xmlns:a16="http://schemas.microsoft.com/office/drawing/2014/main" id="{B8F82E80-2A3D-4262-A150-D1AEF368B894}"/>
                  </a:ext>
                </a:extLst>
              </p:cNvPr>
              <p:cNvGrpSpPr/>
              <p:nvPr/>
            </p:nvGrpSpPr>
            <p:grpSpPr>
              <a:xfrm>
                <a:off x="1362045" y="4056327"/>
                <a:ext cx="3503060" cy="832104"/>
                <a:chOff x="2028795" y="4418277"/>
                <a:chExt cx="3503060" cy="832104"/>
              </a:xfrm>
            </p:grpSpPr>
            <p:sp>
              <p:nvSpPr>
                <p:cNvPr id="25" name="Google Shape;446;p3">
                  <a:extLst>
                    <a:ext uri="{FF2B5EF4-FFF2-40B4-BE49-F238E27FC236}">
                      <a16:creationId xmlns:a16="http://schemas.microsoft.com/office/drawing/2014/main" id="{B183B070-24F9-4CCD-AEF0-0864B8C19336}"/>
                    </a:ext>
                  </a:extLst>
                </p:cNvPr>
                <p:cNvSpPr/>
                <p:nvPr/>
              </p:nvSpPr>
              <p:spPr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EA8C6D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4" tIns="22846" rIns="45704" bIns="22846" anchor="t" anchorCtr="0">
                  <a:noAutofit/>
                </a:bodyPr>
                <a:lstStyle/>
                <a:p>
                  <a:pPr marL="0" marR="0" lvl="0" indent="0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26" name="Google Shape;447;p3">
                  <a:extLst>
                    <a:ext uri="{FF2B5EF4-FFF2-40B4-BE49-F238E27FC236}">
                      <a16:creationId xmlns:a16="http://schemas.microsoft.com/office/drawing/2014/main" id="{2187C6AA-46F6-40EC-AD37-652883A24975}"/>
                    </a:ext>
                  </a:extLst>
                </p:cNvPr>
                <p:cNvSpPr txBox="1"/>
                <p:nvPr/>
              </p:nvSpPr>
              <p:spPr>
                <a:xfrm>
                  <a:off x="2636459" y="4480053"/>
                  <a:ext cx="2420395" cy="743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4" tIns="22846" rIns="45704" bIns="22846" anchor="t" anchorCtr="0">
                  <a:spAutoFit/>
                </a:bodyPr>
                <a:lstStyle/>
                <a:p>
                  <a:pPr marL="0" marR="0" lvl="0" indent="0" algn="ctr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Bài </a:t>
                  </a:r>
                  <a:r>
                    <a:rPr lang="vi-VN" sz="2400" b="1" kern="0">
                      <a:solidFill>
                        <a:srgbClr val="000000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5</a:t>
                  </a:r>
                  <a:r>
                    <a:rPr kumimoji="0" lang="en-US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:</a:t>
                  </a:r>
                  <a:endPara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Tahoma"/>
                  </a:endParaRPr>
                </a:p>
              </p:txBody>
            </p:sp>
          </p:grpSp>
          <p:pic>
            <p:nvPicPr>
              <p:cNvPr id="24" name="Google Shape;448;p3">
                <a:extLst>
                  <a:ext uri="{FF2B5EF4-FFF2-40B4-BE49-F238E27FC236}">
                    <a16:creationId xmlns:a16="http://schemas.microsoft.com/office/drawing/2014/main" id="{683CA492-FE57-49DB-84EB-7099E596B5E9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grpSp>
        <p:nvGrpSpPr>
          <p:cNvPr id="27" name="Google Shape;427;p3">
            <a:extLst>
              <a:ext uri="{FF2B5EF4-FFF2-40B4-BE49-F238E27FC236}">
                <a16:creationId xmlns:a16="http://schemas.microsoft.com/office/drawing/2014/main" id="{5D990497-A2DA-4BB8-A4D2-DAA3E19625B3}"/>
              </a:ext>
            </a:extLst>
          </p:cNvPr>
          <p:cNvGrpSpPr/>
          <p:nvPr/>
        </p:nvGrpSpPr>
        <p:grpSpPr>
          <a:xfrm>
            <a:off x="1451180" y="2577200"/>
            <a:ext cx="9803921" cy="1686254"/>
            <a:chOff x="241306" y="1268432"/>
            <a:chExt cx="9397297" cy="16929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Google Shape;428;p3">
                  <a:extLst>
                    <a:ext uri="{FF2B5EF4-FFF2-40B4-BE49-F238E27FC236}">
                      <a16:creationId xmlns:a16="http://schemas.microsoft.com/office/drawing/2014/main" id="{A6EB9777-0E5C-4003-B1F5-03DF139D02D1}"/>
                    </a:ext>
                  </a:extLst>
                </p:cNvPr>
                <p:cNvSpPr/>
                <p:nvPr/>
              </p:nvSpPr>
              <p:spPr>
                <a:xfrm>
                  <a:off x="6629656" y="1323423"/>
                  <a:ext cx="3008947" cy="715993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</m:oMath>
                    </m:oMathPara>
                  </a14:m>
                  <a:endParaRPr lang="ar-AE" sz="2000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28" name="Google Shape;428;p3">
                  <a:extLst>
                    <a:ext uri="{FF2B5EF4-FFF2-40B4-BE49-F238E27FC236}">
                      <a16:creationId xmlns:a16="http://schemas.microsoft.com/office/drawing/2014/main" id="{A6EB9777-0E5C-4003-B1F5-03DF139D02D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656" y="1323423"/>
                  <a:ext cx="3008947" cy="71599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Google Shape;429;p3">
              <a:extLst>
                <a:ext uri="{FF2B5EF4-FFF2-40B4-BE49-F238E27FC236}">
                  <a16:creationId xmlns:a16="http://schemas.microsoft.com/office/drawing/2014/main" id="{A7BF8D00-24D8-4BC8-9DDE-346197657597}"/>
                </a:ext>
              </a:extLst>
            </p:cNvPr>
            <p:cNvSpPr/>
            <p:nvPr/>
          </p:nvSpPr>
          <p:spPr>
            <a:xfrm>
              <a:off x="6339112" y="1408009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B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Google Shape;430;p3">
                  <a:extLst>
                    <a:ext uri="{FF2B5EF4-FFF2-40B4-BE49-F238E27FC236}">
                      <a16:creationId xmlns:a16="http://schemas.microsoft.com/office/drawing/2014/main" id="{4CEB1A8B-35D4-40F8-B755-7C07D4DAC086}"/>
                    </a:ext>
                  </a:extLst>
                </p:cNvPr>
                <p:cNvSpPr/>
                <p:nvPr/>
              </p:nvSpPr>
              <p:spPr>
                <a:xfrm>
                  <a:off x="531852" y="1268432"/>
                  <a:ext cx="3346197" cy="735649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   </m:t>
                        </m:r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ar-AE" sz="2000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35" name="Google Shape;430;p3">
                  <a:extLst>
                    <a:ext uri="{FF2B5EF4-FFF2-40B4-BE49-F238E27FC236}">
                      <a16:creationId xmlns:a16="http://schemas.microsoft.com/office/drawing/2014/main" id="{4CEB1A8B-35D4-40F8-B755-7C07D4DAC08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2" y="1268432"/>
                  <a:ext cx="3346197" cy="73564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Google Shape;431;p3">
              <a:extLst>
                <a:ext uri="{FF2B5EF4-FFF2-40B4-BE49-F238E27FC236}">
                  <a16:creationId xmlns:a16="http://schemas.microsoft.com/office/drawing/2014/main" id="{90FDAA97-39E3-4B8F-A979-2FED27E7B522}"/>
                </a:ext>
              </a:extLst>
            </p:cNvPr>
            <p:cNvSpPr/>
            <p:nvPr/>
          </p:nvSpPr>
          <p:spPr>
            <a:xfrm>
              <a:off x="241306" y="1395118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A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Google Shape;432;p3">
                  <a:extLst>
                    <a:ext uri="{FF2B5EF4-FFF2-40B4-BE49-F238E27FC236}">
                      <a16:creationId xmlns:a16="http://schemas.microsoft.com/office/drawing/2014/main" id="{645A354C-D5A7-43D5-B60F-364FC29FBC99}"/>
                    </a:ext>
                  </a:extLst>
                </p:cNvPr>
                <p:cNvSpPr/>
                <p:nvPr/>
              </p:nvSpPr>
              <p:spPr>
                <a:xfrm>
                  <a:off x="563073" y="2198670"/>
                  <a:ext cx="3314976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ar-AE" sz="2000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37" name="Google Shape;432;p3">
                  <a:extLst>
                    <a:ext uri="{FF2B5EF4-FFF2-40B4-BE49-F238E27FC236}">
                      <a16:creationId xmlns:a16="http://schemas.microsoft.com/office/drawing/2014/main" id="{645A354C-D5A7-43D5-B60F-364FC29FBC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073" y="2198670"/>
                  <a:ext cx="3314976" cy="7627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Google Shape;433;p3">
              <a:extLst>
                <a:ext uri="{FF2B5EF4-FFF2-40B4-BE49-F238E27FC236}">
                  <a16:creationId xmlns:a16="http://schemas.microsoft.com/office/drawing/2014/main" id="{F78B027D-4E4C-4DEC-94F5-E8F10A16500B}"/>
                </a:ext>
              </a:extLst>
            </p:cNvPr>
            <p:cNvSpPr/>
            <p:nvPr/>
          </p:nvSpPr>
          <p:spPr>
            <a:xfrm>
              <a:off x="272528" y="2342546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C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Google Shape;434;p3">
                  <a:extLst>
                    <a:ext uri="{FF2B5EF4-FFF2-40B4-BE49-F238E27FC236}">
                      <a16:creationId xmlns:a16="http://schemas.microsoft.com/office/drawing/2014/main" id="{0DDC6376-EFCB-4E74-826A-E5C2C8FFCB76}"/>
                    </a:ext>
                  </a:extLst>
                </p:cNvPr>
                <p:cNvSpPr/>
                <p:nvPr/>
              </p:nvSpPr>
              <p:spPr>
                <a:xfrm>
                  <a:off x="6629657" y="2205564"/>
                  <a:ext cx="3008946" cy="65896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algn="ctr">
                    <a:defRPr/>
                  </a:pPr>
                  <a:endParaRPr lang="en-US" sz="2000" i="1" dirty="0">
                    <a:solidFill>
                      <a:schemeClr val="bg1"/>
                    </a:solidFill>
                  </a:endParaRPr>
                </a:p>
                <a:p>
                  <a:pPr marL="365125" algn="ctr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chemeClr val="bg1"/>
                    </a:solidFill>
                  </a:endParaRPr>
                </a:p>
                <a:p>
                  <a:pPr marL="365125" lvl="0" algn="ctr">
                    <a:defRPr/>
                  </a:pPr>
                  <a:endParaRPr lang="ar-AE" sz="2000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40" name="Google Shape;434;p3">
                  <a:extLst>
                    <a:ext uri="{FF2B5EF4-FFF2-40B4-BE49-F238E27FC236}">
                      <a16:creationId xmlns:a16="http://schemas.microsoft.com/office/drawing/2014/main" id="{0DDC6376-EFCB-4E74-826A-E5C2C8FFCB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657" y="2205564"/>
                  <a:ext cx="3008946" cy="65896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Google Shape;435;p3">
              <a:extLst>
                <a:ext uri="{FF2B5EF4-FFF2-40B4-BE49-F238E27FC236}">
                  <a16:creationId xmlns:a16="http://schemas.microsoft.com/office/drawing/2014/main" id="{C5487A07-AF4A-4ED8-A996-4DA4531D0527}"/>
                </a:ext>
              </a:extLst>
            </p:cNvPr>
            <p:cNvSpPr/>
            <p:nvPr/>
          </p:nvSpPr>
          <p:spPr>
            <a:xfrm>
              <a:off x="6339112" y="234739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D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1;p3">
            <a:extLst>
              <a:ext uri="{FF2B5EF4-FFF2-40B4-BE49-F238E27FC236}">
                <a16:creationId xmlns:a16="http://schemas.microsoft.com/office/drawing/2014/main" id="{E873F3AC-4AA3-4D91-92FC-1D4DFAE7A344}"/>
              </a:ext>
            </a:extLst>
          </p:cNvPr>
          <p:cNvGrpSpPr/>
          <p:nvPr/>
        </p:nvGrpSpPr>
        <p:grpSpPr>
          <a:xfrm>
            <a:off x="136149" y="4487548"/>
            <a:ext cx="11937309" cy="2301068"/>
            <a:chOff x="-530853" y="3844156"/>
            <a:chExt cx="23774398" cy="8013666"/>
          </a:xfrm>
        </p:grpSpPr>
        <p:sp>
          <p:nvSpPr>
            <p:cNvPr id="43" name="Google Shape;422;p3">
              <a:extLst>
                <a:ext uri="{FF2B5EF4-FFF2-40B4-BE49-F238E27FC236}">
                  <a16:creationId xmlns:a16="http://schemas.microsoft.com/office/drawing/2014/main" id="{019C86CA-A80F-456F-BC7B-27683D1ACC1E}"/>
                </a:ext>
              </a:extLst>
            </p:cNvPr>
            <p:cNvSpPr/>
            <p:nvPr/>
          </p:nvSpPr>
          <p:spPr>
            <a:xfrm>
              <a:off x="-530853" y="4171789"/>
              <a:ext cx="23774398" cy="7686033"/>
            </a:xfrm>
            <a:prstGeom prst="roundRect">
              <a:avLst>
                <a:gd name="adj" fmla="val 2239"/>
              </a:avLst>
            </a:prstGeom>
            <a:solidFill>
              <a:srgbClr val="BBD6EE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algn="ctr">
                <a:defRPr/>
              </a:pPr>
              <a:endParaRPr sz="90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423;p3">
              <a:extLst>
                <a:ext uri="{FF2B5EF4-FFF2-40B4-BE49-F238E27FC236}">
                  <a16:creationId xmlns:a16="http://schemas.microsoft.com/office/drawing/2014/main" id="{1CEE00F6-42B3-41EA-B536-0C438E1C47A7}"/>
                </a:ext>
              </a:extLst>
            </p:cNvPr>
            <p:cNvGrpSpPr/>
            <p:nvPr/>
          </p:nvGrpSpPr>
          <p:grpSpPr>
            <a:xfrm>
              <a:off x="-290537" y="3844156"/>
              <a:ext cx="3966807" cy="1730550"/>
              <a:chOff x="71413" y="4110856"/>
              <a:chExt cx="3966807" cy="1730550"/>
            </a:xfrm>
          </p:grpSpPr>
          <p:sp>
            <p:nvSpPr>
              <p:cNvPr id="45" name="Google Shape;424;p3">
                <a:extLst>
                  <a:ext uri="{FF2B5EF4-FFF2-40B4-BE49-F238E27FC236}">
                    <a16:creationId xmlns:a16="http://schemas.microsoft.com/office/drawing/2014/main" id="{2F7256E7-C010-4378-89D7-97C8A0D2872B}"/>
                  </a:ext>
                </a:extLst>
              </p:cNvPr>
              <p:cNvSpPr/>
              <p:nvPr/>
            </p:nvSpPr>
            <p:spPr>
              <a:xfrm rot="5400000" flipH="1">
                <a:off x="1962415" y="3679360"/>
                <a:ext cx="1164639" cy="2986970"/>
              </a:xfrm>
              <a:prstGeom prst="round1Rect">
                <a:avLst>
                  <a:gd name="adj" fmla="val 16667"/>
                </a:avLst>
              </a:prstGeom>
              <a:solidFill>
                <a:srgbClr val="BBD6EE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4" tIns="22846" rIns="45704" bIns="22846" anchor="t" anchorCtr="0">
                <a:noAutofit/>
              </a:bodyPr>
              <a:lstStyle/>
              <a:p>
                <a:pPr>
                  <a:defRPr/>
                </a:pPr>
                <a:endParaRPr sz="900">
                  <a:solidFill>
                    <a:prstClr val="black"/>
                  </a:solidFill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25;p3">
                <a:extLst>
                  <a:ext uri="{FF2B5EF4-FFF2-40B4-BE49-F238E27FC236}">
                    <a16:creationId xmlns:a16="http://schemas.microsoft.com/office/drawing/2014/main" id="{2202FB48-7B1D-4755-A922-B8DB7521D9BD}"/>
                  </a:ext>
                </a:extLst>
              </p:cNvPr>
              <p:cNvSpPr txBox="1"/>
              <p:nvPr/>
            </p:nvSpPr>
            <p:spPr>
              <a:xfrm>
                <a:off x="972136" y="4515133"/>
                <a:ext cx="2986971" cy="122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4" tIns="22846" rIns="45704" bIns="22846" anchor="t" anchorCtr="0">
                <a:spAutoFit/>
              </a:bodyPr>
              <a:lstStyle/>
              <a:p>
                <a:pPr algn="ctr">
                  <a:defRPr/>
                </a:pP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Bài</a:t>
                </a:r>
                <a:r>
                  <a:rPr lang="en-US" sz="2300" b="1" dirty="0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giải</a:t>
                </a:r>
                <a:endParaRPr sz="2300" b="1" dirty="0">
                  <a:solidFill>
                    <a:srgbClr val="548135"/>
                  </a:solidFill>
                  <a:latin typeface="Arial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47" name="Google Shape;426;p3">
                <a:extLst>
                  <a:ext uri="{FF2B5EF4-FFF2-40B4-BE49-F238E27FC236}">
                    <a16:creationId xmlns:a16="http://schemas.microsoft.com/office/drawing/2014/main" id="{0C617D39-0670-4DC2-97C7-A2789D14B6D2}"/>
                  </a:ext>
                </a:extLst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 l="17950" t="14860" r="18922" b="25554"/>
              <a:stretch/>
            </p:blipFill>
            <p:spPr>
              <a:xfrm>
                <a:off x="71413" y="4110856"/>
                <a:ext cx="1058947" cy="1730550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sp>
        <p:nvSpPr>
          <p:cNvPr id="48" name="Google Shape;436;p3">
            <a:extLst>
              <a:ext uri="{FF2B5EF4-FFF2-40B4-BE49-F238E27FC236}">
                <a16:creationId xmlns:a16="http://schemas.microsoft.com/office/drawing/2014/main" id="{C28DE2D9-B36E-4021-B962-BD6EC664C9C0}"/>
              </a:ext>
            </a:extLst>
          </p:cNvPr>
          <p:cNvSpPr/>
          <p:nvPr/>
        </p:nvSpPr>
        <p:spPr>
          <a:xfrm>
            <a:off x="1449329" y="3637177"/>
            <a:ext cx="567816" cy="503692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rgbClr val="EA8C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7" tIns="22848" rIns="45707" bIns="22848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rPr>
              <a:t>C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9D06AA8-4CD8-4640-87B0-76D3DEEA463F}"/>
              </a:ext>
            </a:extLst>
          </p:cNvPr>
          <p:cNvSpPr txBox="1"/>
          <p:nvPr/>
        </p:nvSpPr>
        <p:spPr>
          <a:xfrm>
            <a:off x="150915" y="5013215"/>
            <a:ext cx="1820728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5246">
              <a:lnSpc>
                <a:spcPct val="115000"/>
              </a:lnSpc>
              <a:spcAft>
                <a:spcPts val="500"/>
              </a:spcAft>
              <a:tabLst>
                <a:tab pos="2514349" algn="l"/>
              </a:tabLst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F3DE6E2-F163-48EA-8C5A-2CA79FDB678B}"/>
                  </a:ext>
                </a:extLst>
              </p:cNvPr>
              <p:cNvSpPr txBox="1"/>
              <p:nvPr/>
            </p:nvSpPr>
            <p:spPr>
              <a:xfrm>
                <a:off x="1970695" y="1330446"/>
                <a:ext cx="9583234" cy="10731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pt-BR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không gian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pt-BR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đường thẳng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pt-BR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đi qua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song song với đường thẳng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pt-BR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phương trình là: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F3DE6E2-F163-48EA-8C5A-2CA79FDB6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695" y="1330446"/>
                <a:ext cx="9583234" cy="1073114"/>
              </a:xfrm>
              <a:prstGeom prst="rect">
                <a:avLst/>
              </a:prstGeom>
              <a:blipFill>
                <a:blip r:embed="rId15"/>
                <a:stretch>
                  <a:fillRect l="-954" t="-4545" r="-1654"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>
            <a:hlinkClick r:id="rId6" action="ppaction://hlinksldjump"/>
            <a:extLst>
              <a:ext uri="{FF2B5EF4-FFF2-40B4-BE49-F238E27FC236}">
                <a16:creationId xmlns:a16="http://schemas.microsoft.com/office/drawing/2014/main" id="{C6F207BC-C131-4A55-AB9E-DF04E33A2B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B5A064D2-7AD4-437E-BD2C-FAD329973FF8}"/>
              </a:ext>
            </a:extLst>
          </p:cNvPr>
          <p:cNvSpPr txBox="1"/>
          <p:nvPr/>
        </p:nvSpPr>
        <p:spPr>
          <a:xfrm>
            <a:off x="552027" y="945012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8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6" name="Freeform 2">
            <a:extLst>
              <a:ext uri="{FF2B5EF4-FFF2-40B4-BE49-F238E27FC236}">
                <a16:creationId xmlns:a16="http://schemas.microsoft.com/office/drawing/2014/main" id="{D2A23178-BBE5-492E-A7B5-463EE346233A}"/>
              </a:ext>
            </a:extLst>
          </p:cNvPr>
          <p:cNvSpPr/>
          <p:nvPr/>
        </p:nvSpPr>
        <p:spPr>
          <a:xfrm>
            <a:off x="13545" y="40"/>
            <a:ext cx="1246910" cy="750008"/>
          </a:xfrm>
          <a:custGeom>
            <a:avLst/>
            <a:gdLst>
              <a:gd name="connsiteX0" fmla="*/ 0 w 2117558"/>
              <a:gd name="connsiteY0" fmla="*/ 0 h 1315453"/>
              <a:gd name="connsiteX1" fmla="*/ 2117558 w 2117558"/>
              <a:gd name="connsiteY1" fmla="*/ 0 h 1315453"/>
              <a:gd name="connsiteX2" fmla="*/ 2117558 w 2117558"/>
              <a:gd name="connsiteY2" fmla="*/ 488592 h 1315453"/>
              <a:gd name="connsiteX3" fmla="*/ 1849525 w 2117558"/>
              <a:gd name="connsiteY3" fmla="*/ 642632 h 1315453"/>
              <a:gd name="connsiteX4" fmla="*/ 2117558 w 2117558"/>
              <a:gd name="connsiteY4" fmla="*/ 797381 h 1315453"/>
              <a:gd name="connsiteX5" fmla="*/ 2117558 w 2117558"/>
              <a:gd name="connsiteY5" fmla="*/ 1315453 h 1315453"/>
              <a:gd name="connsiteX6" fmla="*/ 0 w 2117558"/>
              <a:gd name="connsiteY6" fmla="*/ 1315453 h 131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7558" h="1315453">
                <a:moveTo>
                  <a:pt x="0" y="0"/>
                </a:moveTo>
                <a:lnTo>
                  <a:pt x="2117558" y="0"/>
                </a:lnTo>
                <a:lnTo>
                  <a:pt x="2117558" y="488592"/>
                </a:lnTo>
                <a:lnTo>
                  <a:pt x="1849525" y="642632"/>
                </a:lnTo>
                <a:lnTo>
                  <a:pt x="2117558" y="797381"/>
                </a:lnTo>
                <a:lnTo>
                  <a:pt x="2117558" y="1315453"/>
                </a:lnTo>
                <a:lnTo>
                  <a:pt x="0" y="131545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0" name="Picture 59">
            <a:hlinkClick r:id="rId16" action="ppaction://hlinksldjump"/>
            <a:extLst>
              <a:ext uri="{FF2B5EF4-FFF2-40B4-BE49-F238E27FC236}">
                <a16:creationId xmlns:a16="http://schemas.microsoft.com/office/drawing/2014/main" id="{7883EF02-F692-4C23-8B19-C4C86CBB1B2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19005" y="162053"/>
            <a:ext cx="914479" cy="101812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FB28C61B-3736-4587-9603-C5DE24C29A2C}"/>
              </a:ext>
            </a:extLst>
          </p:cNvPr>
          <p:cNvSpPr txBox="1"/>
          <p:nvPr/>
        </p:nvSpPr>
        <p:spPr>
          <a:xfrm>
            <a:off x="1260455" y="-14115"/>
            <a:ext cx="4442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LUYỆN TẬP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PHƯƠNG TRÌNH ĐƯỜNG THẲNG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UNTDOWN TIMER 30 sec (Nho)">
            <a:hlinkClick r:id="" action="ppaction://media"/>
            <a:extLst>
              <a:ext uri="{FF2B5EF4-FFF2-40B4-BE49-F238E27FC236}">
                <a16:creationId xmlns:a16="http://schemas.microsoft.com/office/drawing/2014/main" id="{654F8873-12C8-CFBF-3881-D4C92CB080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15439" y="69884"/>
            <a:ext cx="2110904" cy="11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0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8" grpId="0" animBg="1"/>
      <p:bldP spid="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2">
            <a:extLst>
              <a:ext uri="{FF2B5EF4-FFF2-40B4-BE49-F238E27FC236}">
                <a16:creationId xmlns:a16="http://schemas.microsoft.com/office/drawing/2014/main" id="{A8098A62-B986-4A99-9F38-932471D20524}"/>
              </a:ext>
            </a:extLst>
          </p:cNvPr>
          <p:cNvSpPr/>
          <p:nvPr/>
        </p:nvSpPr>
        <p:spPr>
          <a:xfrm>
            <a:off x="972731" y="-4590"/>
            <a:ext cx="5453415" cy="745113"/>
          </a:xfrm>
          <a:custGeom>
            <a:avLst/>
            <a:gdLst>
              <a:gd name="connsiteX0" fmla="*/ 0 w 5207000"/>
              <a:gd name="connsiteY0" fmla="*/ 0 h 993776"/>
              <a:gd name="connsiteX1" fmla="*/ 3302000 w 5207000"/>
              <a:gd name="connsiteY1" fmla="*/ 0 h 993776"/>
              <a:gd name="connsiteX2" fmla="*/ 3302000 w 5207000"/>
              <a:gd name="connsiteY2" fmla="*/ 1 h 993776"/>
              <a:gd name="connsiteX3" fmla="*/ 5207000 w 5207000"/>
              <a:gd name="connsiteY3" fmla="*/ 1 h 993776"/>
              <a:gd name="connsiteX4" fmla="*/ 4165600 w 5207000"/>
              <a:gd name="connsiteY4" fmla="*/ 993776 h 993776"/>
              <a:gd name="connsiteX5" fmla="*/ 0 w 5207000"/>
              <a:gd name="connsiteY5" fmla="*/ 993776 h 993776"/>
              <a:gd name="connsiteX6" fmla="*/ 1 w 5207000"/>
              <a:gd name="connsiteY6" fmla="*/ 993775 h 993776"/>
              <a:gd name="connsiteX7" fmla="*/ 0 w 5207000"/>
              <a:gd name="connsiteY7" fmla="*/ 993775 h 9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7000" h="993776">
                <a:moveTo>
                  <a:pt x="0" y="0"/>
                </a:moveTo>
                <a:lnTo>
                  <a:pt x="3302000" y="0"/>
                </a:lnTo>
                <a:lnTo>
                  <a:pt x="3302000" y="1"/>
                </a:lnTo>
                <a:lnTo>
                  <a:pt x="5207000" y="1"/>
                </a:lnTo>
                <a:lnTo>
                  <a:pt x="4165600" y="993776"/>
                </a:lnTo>
                <a:lnTo>
                  <a:pt x="0" y="993776"/>
                </a:lnTo>
                <a:lnTo>
                  <a:pt x="1" y="993775"/>
                </a:lnTo>
                <a:lnTo>
                  <a:pt x="0" y="993775"/>
                </a:lnTo>
                <a:close/>
              </a:path>
            </a:pathLst>
          </a:custGeom>
          <a:solidFill>
            <a:srgbClr val="0060A7"/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</p:spPr>
      </p:pic>
      <p:pic>
        <p:nvPicPr>
          <p:cNvPr id="39" name="Picture 24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300" y="4968288"/>
            <a:ext cx="1535455" cy="19622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7DDB1F-0F24-4CD9-B57D-51ACCB150474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D56D3A81-CE57-405A-B89B-14575F39A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1AAD7585-ADDB-442A-9CCE-9041A01D5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12CF3BB6-05BA-4649-A00C-612B17131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24">
            <a:extLst>
              <a:ext uri="{FF2B5EF4-FFF2-40B4-BE49-F238E27FC236}">
                <a16:creationId xmlns:a16="http://schemas.microsoft.com/office/drawing/2014/main" id="{EC8FA9B3-E837-45DC-BFA3-F998AE45DD0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300" y="4968288"/>
            <a:ext cx="1535455" cy="1962241"/>
          </a:xfrm>
          <a:prstGeom prst="rect">
            <a:avLst/>
          </a:prstGeom>
        </p:spPr>
      </p:pic>
      <p:sp>
        <p:nvSpPr>
          <p:cNvPr id="16" name="Google Shape;437;p3">
            <a:extLst>
              <a:ext uri="{FF2B5EF4-FFF2-40B4-BE49-F238E27FC236}">
                <a16:creationId xmlns:a16="http://schemas.microsoft.com/office/drawing/2014/main" id="{33E1AC77-31F0-41FF-A51B-3E2343574FE6}"/>
              </a:ext>
            </a:extLst>
          </p:cNvPr>
          <p:cNvSpPr/>
          <p:nvPr/>
        </p:nvSpPr>
        <p:spPr>
          <a:xfrm>
            <a:off x="888334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15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17" name="Google Shape;438;p3">
            <a:extLst>
              <a:ext uri="{FF2B5EF4-FFF2-40B4-BE49-F238E27FC236}">
                <a16:creationId xmlns:a16="http://schemas.microsoft.com/office/drawing/2014/main" id="{89928855-3E13-4DAB-AC65-573FA62F913A}"/>
              </a:ext>
            </a:extLst>
          </p:cNvPr>
          <p:cNvSpPr/>
          <p:nvPr/>
        </p:nvSpPr>
        <p:spPr>
          <a:xfrm>
            <a:off x="3932392" y="1679492"/>
            <a:ext cx="1485032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54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18" name="Google Shape;439;p3">
            <a:extLst>
              <a:ext uri="{FF2B5EF4-FFF2-40B4-BE49-F238E27FC236}">
                <a16:creationId xmlns:a16="http://schemas.microsoft.com/office/drawing/2014/main" id="{E2E20BCA-F63C-498E-B440-577383A71890}"/>
              </a:ext>
            </a:extLst>
          </p:cNvPr>
          <p:cNvSpPr/>
          <p:nvPr/>
        </p:nvSpPr>
        <p:spPr>
          <a:xfrm>
            <a:off x="7160795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9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19" name="Google Shape;440;p3">
            <a:extLst>
              <a:ext uri="{FF2B5EF4-FFF2-40B4-BE49-F238E27FC236}">
                <a16:creationId xmlns:a16="http://schemas.microsoft.com/office/drawing/2014/main" id="{4E2B3D89-4746-49EA-976C-E32849D41570}"/>
              </a:ext>
            </a:extLst>
          </p:cNvPr>
          <p:cNvSpPr/>
          <p:nvPr/>
        </p:nvSpPr>
        <p:spPr>
          <a:xfrm>
            <a:off x="9982056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6</a:t>
            </a:r>
            <a:endParaRPr sz="2400" b="1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grpSp>
        <p:nvGrpSpPr>
          <p:cNvPr id="20" name="Google Shape;441;p3">
            <a:extLst>
              <a:ext uri="{FF2B5EF4-FFF2-40B4-BE49-F238E27FC236}">
                <a16:creationId xmlns:a16="http://schemas.microsoft.com/office/drawing/2014/main" id="{6097DC36-F213-4F55-842B-4006449A8A00}"/>
              </a:ext>
            </a:extLst>
          </p:cNvPr>
          <p:cNvGrpSpPr/>
          <p:nvPr/>
        </p:nvGrpSpPr>
        <p:grpSpPr>
          <a:xfrm>
            <a:off x="0" y="1044378"/>
            <a:ext cx="12042952" cy="1624086"/>
            <a:chOff x="923003" y="3917552"/>
            <a:chExt cx="24090260" cy="2203048"/>
          </a:xfrm>
        </p:grpSpPr>
        <p:sp>
          <p:nvSpPr>
            <p:cNvPr id="21" name="Google Shape;442;p3">
              <a:extLst>
                <a:ext uri="{FF2B5EF4-FFF2-40B4-BE49-F238E27FC236}">
                  <a16:creationId xmlns:a16="http://schemas.microsoft.com/office/drawing/2014/main" id="{BB62B62E-8277-4075-BCDA-A7F5C3E9D134}"/>
                </a:ext>
              </a:extLst>
            </p:cNvPr>
            <p:cNvSpPr/>
            <p:nvPr/>
          </p:nvSpPr>
          <p:spPr>
            <a:xfrm>
              <a:off x="1272210" y="4214962"/>
              <a:ext cx="23741053" cy="1905638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marL="0" marR="0" lvl="0" indent="0" algn="ctr" defTabSz="10885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2" name="Google Shape;444;p3">
              <a:extLst>
                <a:ext uri="{FF2B5EF4-FFF2-40B4-BE49-F238E27FC236}">
                  <a16:creationId xmlns:a16="http://schemas.microsoft.com/office/drawing/2014/main" id="{755F5B0E-2832-44E7-927C-4D015A1E0F4F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3" name="Google Shape;445;p3">
                <a:extLst>
                  <a:ext uri="{FF2B5EF4-FFF2-40B4-BE49-F238E27FC236}">
                    <a16:creationId xmlns:a16="http://schemas.microsoft.com/office/drawing/2014/main" id="{C9670B82-3A95-4471-8B7F-B09F34C49870}"/>
                  </a:ext>
                </a:extLst>
              </p:cNvPr>
              <p:cNvGrpSpPr/>
              <p:nvPr/>
            </p:nvGrpSpPr>
            <p:grpSpPr>
              <a:xfrm>
                <a:off x="1362045" y="4056327"/>
                <a:ext cx="3503060" cy="832104"/>
                <a:chOff x="2028795" y="4418277"/>
                <a:chExt cx="3503060" cy="832104"/>
              </a:xfrm>
            </p:grpSpPr>
            <p:sp>
              <p:nvSpPr>
                <p:cNvPr id="25" name="Google Shape;446;p3">
                  <a:extLst>
                    <a:ext uri="{FF2B5EF4-FFF2-40B4-BE49-F238E27FC236}">
                      <a16:creationId xmlns:a16="http://schemas.microsoft.com/office/drawing/2014/main" id="{94E4D2B8-71C2-4E68-85F2-A26FBBBEDE76}"/>
                    </a:ext>
                  </a:extLst>
                </p:cNvPr>
                <p:cNvSpPr/>
                <p:nvPr/>
              </p:nvSpPr>
              <p:spPr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EA8C6D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4" tIns="22846" rIns="45704" bIns="22846" anchor="t" anchorCtr="0">
                  <a:noAutofit/>
                </a:bodyPr>
                <a:lstStyle/>
                <a:p>
                  <a:pPr marL="0" marR="0" lvl="0" indent="0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26" name="Google Shape;447;p3">
                  <a:extLst>
                    <a:ext uri="{FF2B5EF4-FFF2-40B4-BE49-F238E27FC236}">
                      <a16:creationId xmlns:a16="http://schemas.microsoft.com/office/drawing/2014/main" id="{C4553976-C184-4929-92F4-1A58AC3B6EBE}"/>
                    </a:ext>
                  </a:extLst>
                </p:cNvPr>
                <p:cNvSpPr txBox="1"/>
                <p:nvPr/>
              </p:nvSpPr>
              <p:spPr>
                <a:xfrm>
                  <a:off x="2636459" y="4480053"/>
                  <a:ext cx="2420395" cy="743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4" tIns="22846" rIns="45704" bIns="22846" anchor="t" anchorCtr="0">
                  <a:spAutoFit/>
                </a:bodyPr>
                <a:lstStyle/>
                <a:p>
                  <a:pPr marL="0" marR="0" lvl="0" indent="0" algn="ctr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Bài </a:t>
                  </a:r>
                  <a:r>
                    <a:rPr lang="vi-VN" sz="2400" b="1" kern="0">
                      <a:solidFill>
                        <a:srgbClr val="000000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6</a:t>
                  </a:r>
                  <a:r>
                    <a:rPr kumimoji="0" lang="en-US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:</a:t>
                  </a:r>
                  <a:endPara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Tahoma"/>
                  </a:endParaRPr>
                </a:p>
              </p:txBody>
            </p:sp>
          </p:grpSp>
          <p:pic>
            <p:nvPicPr>
              <p:cNvPr id="24" name="Google Shape;448;p3">
                <a:extLst>
                  <a:ext uri="{FF2B5EF4-FFF2-40B4-BE49-F238E27FC236}">
                    <a16:creationId xmlns:a16="http://schemas.microsoft.com/office/drawing/2014/main" id="{1C8A251E-63CF-4872-B918-3925E6A08C52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grpSp>
        <p:nvGrpSpPr>
          <p:cNvPr id="27" name="Google Shape;427;p3">
            <a:extLst>
              <a:ext uri="{FF2B5EF4-FFF2-40B4-BE49-F238E27FC236}">
                <a16:creationId xmlns:a16="http://schemas.microsoft.com/office/drawing/2014/main" id="{F7D13D6B-6F91-481A-832F-2DC5688CE56B}"/>
              </a:ext>
            </a:extLst>
          </p:cNvPr>
          <p:cNvGrpSpPr/>
          <p:nvPr/>
        </p:nvGrpSpPr>
        <p:grpSpPr>
          <a:xfrm>
            <a:off x="1441361" y="2840775"/>
            <a:ext cx="9810227" cy="1692588"/>
            <a:chOff x="241306" y="1268432"/>
            <a:chExt cx="9403342" cy="16929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Google Shape;428;p3">
                  <a:extLst>
                    <a:ext uri="{FF2B5EF4-FFF2-40B4-BE49-F238E27FC236}">
                      <a16:creationId xmlns:a16="http://schemas.microsoft.com/office/drawing/2014/main" id="{E4F294FB-A2A4-4FD1-B03D-D652DFE6FC96}"/>
                    </a:ext>
                  </a:extLst>
                </p:cNvPr>
                <p:cNvSpPr/>
                <p:nvPr/>
              </p:nvSpPr>
              <p:spPr>
                <a:xfrm>
                  <a:off x="6629657" y="1323423"/>
                  <a:ext cx="3014991" cy="715993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algn="ctr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ar-AE" sz="2400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28" name="Google Shape;428;p3">
                  <a:extLst>
                    <a:ext uri="{FF2B5EF4-FFF2-40B4-BE49-F238E27FC236}">
                      <a16:creationId xmlns:a16="http://schemas.microsoft.com/office/drawing/2014/main" id="{E4F294FB-A2A4-4FD1-B03D-D652DFE6FC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657" y="1323423"/>
                  <a:ext cx="3014991" cy="71599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Google Shape;429;p3">
              <a:extLst>
                <a:ext uri="{FF2B5EF4-FFF2-40B4-BE49-F238E27FC236}">
                  <a16:creationId xmlns:a16="http://schemas.microsoft.com/office/drawing/2014/main" id="{6D9B5237-1BB3-4DB4-AB6B-36278E487E91}"/>
                </a:ext>
              </a:extLst>
            </p:cNvPr>
            <p:cNvSpPr/>
            <p:nvPr/>
          </p:nvSpPr>
          <p:spPr>
            <a:xfrm>
              <a:off x="6339112" y="1408009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B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Google Shape;430;p3">
                  <a:extLst>
                    <a:ext uri="{FF2B5EF4-FFF2-40B4-BE49-F238E27FC236}">
                      <a16:creationId xmlns:a16="http://schemas.microsoft.com/office/drawing/2014/main" id="{05313C6C-CFD7-411E-8C8E-B2A56804AE4D}"/>
                    </a:ext>
                  </a:extLst>
                </p:cNvPr>
                <p:cNvSpPr/>
                <p:nvPr/>
              </p:nvSpPr>
              <p:spPr>
                <a:xfrm>
                  <a:off x="531851" y="1268432"/>
                  <a:ext cx="3303886" cy="735649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algn="just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1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ar-AE" sz="2400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35" name="Google Shape;430;p3">
                  <a:extLst>
                    <a:ext uri="{FF2B5EF4-FFF2-40B4-BE49-F238E27FC236}">
                      <a16:creationId xmlns:a16="http://schemas.microsoft.com/office/drawing/2014/main" id="{05313C6C-CFD7-411E-8C8E-B2A56804AE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1268432"/>
                  <a:ext cx="3303886" cy="73564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Google Shape;431;p3">
              <a:extLst>
                <a:ext uri="{FF2B5EF4-FFF2-40B4-BE49-F238E27FC236}">
                  <a16:creationId xmlns:a16="http://schemas.microsoft.com/office/drawing/2014/main" id="{33442A76-CDC5-4D37-AC8A-F932FE5DB710}"/>
                </a:ext>
              </a:extLst>
            </p:cNvPr>
            <p:cNvSpPr/>
            <p:nvPr/>
          </p:nvSpPr>
          <p:spPr>
            <a:xfrm>
              <a:off x="241306" y="1395118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A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Google Shape;432;p3">
                  <a:extLst>
                    <a:ext uri="{FF2B5EF4-FFF2-40B4-BE49-F238E27FC236}">
                      <a16:creationId xmlns:a16="http://schemas.microsoft.com/office/drawing/2014/main" id="{01C90F56-DEBE-44C3-90DC-815CCB9991F2}"/>
                    </a:ext>
                  </a:extLst>
                </p:cNvPr>
                <p:cNvSpPr/>
                <p:nvPr/>
              </p:nvSpPr>
              <p:spPr>
                <a:xfrm>
                  <a:off x="563073" y="2198670"/>
                  <a:ext cx="3272664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algn="just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ar-AE" sz="2000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37" name="Google Shape;432;p3">
                  <a:extLst>
                    <a:ext uri="{FF2B5EF4-FFF2-40B4-BE49-F238E27FC236}">
                      <a16:creationId xmlns:a16="http://schemas.microsoft.com/office/drawing/2014/main" id="{01C90F56-DEBE-44C3-90DC-815CCB9991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073" y="2198670"/>
                  <a:ext cx="3272664" cy="7627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Google Shape;433;p3">
              <a:extLst>
                <a:ext uri="{FF2B5EF4-FFF2-40B4-BE49-F238E27FC236}">
                  <a16:creationId xmlns:a16="http://schemas.microsoft.com/office/drawing/2014/main" id="{390FAC4E-AC0B-4CDD-B36E-07BD2249956E}"/>
                </a:ext>
              </a:extLst>
            </p:cNvPr>
            <p:cNvSpPr/>
            <p:nvPr/>
          </p:nvSpPr>
          <p:spPr>
            <a:xfrm>
              <a:off x="272528" y="2342546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C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Google Shape;434;p3">
                  <a:extLst>
                    <a:ext uri="{FF2B5EF4-FFF2-40B4-BE49-F238E27FC236}">
                      <a16:creationId xmlns:a16="http://schemas.microsoft.com/office/drawing/2014/main" id="{C154080E-C3C6-45DE-A942-14A9F3A3C95D}"/>
                    </a:ext>
                  </a:extLst>
                </p:cNvPr>
                <p:cNvSpPr/>
                <p:nvPr/>
              </p:nvSpPr>
              <p:spPr>
                <a:xfrm>
                  <a:off x="6594728" y="2198670"/>
                  <a:ext cx="3049920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algn="ctr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den>
                        </m:f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1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ar-AE" sz="2000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40" name="Google Shape;434;p3">
                  <a:extLst>
                    <a:ext uri="{FF2B5EF4-FFF2-40B4-BE49-F238E27FC236}">
                      <a16:creationId xmlns:a16="http://schemas.microsoft.com/office/drawing/2014/main" id="{C154080E-C3C6-45DE-A942-14A9F3A3C9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728" y="2198670"/>
                  <a:ext cx="3049920" cy="76274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Google Shape;435;p3">
              <a:extLst>
                <a:ext uri="{FF2B5EF4-FFF2-40B4-BE49-F238E27FC236}">
                  <a16:creationId xmlns:a16="http://schemas.microsoft.com/office/drawing/2014/main" id="{74E55040-B009-473C-8B4B-6437CC34872C}"/>
                </a:ext>
              </a:extLst>
            </p:cNvPr>
            <p:cNvSpPr/>
            <p:nvPr/>
          </p:nvSpPr>
          <p:spPr>
            <a:xfrm>
              <a:off x="6339112" y="2347397"/>
              <a:ext cx="544265" cy="5002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D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1;p3">
            <a:extLst>
              <a:ext uri="{FF2B5EF4-FFF2-40B4-BE49-F238E27FC236}">
                <a16:creationId xmlns:a16="http://schemas.microsoft.com/office/drawing/2014/main" id="{D61C253C-D72E-4290-939F-EF2F0374C45B}"/>
              </a:ext>
            </a:extLst>
          </p:cNvPr>
          <p:cNvGrpSpPr/>
          <p:nvPr/>
        </p:nvGrpSpPr>
        <p:grpSpPr>
          <a:xfrm>
            <a:off x="241957" y="4761482"/>
            <a:ext cx="11937309" cy="1858074"/>
            <a:chOff x="-810910" y="3599810"/>
            <a:chExt cx="23774398" cy="6994288"/>
          </a:xfrm>
        </p:grpSpPr>
        <p:sp>
          <p:nvSpPr>
            <p:cNvPr id="43" name="Google Shape;422;p3">
              <a:extLst>
                <a:ext uri="{FF2B5EF4-FFF2-40B4-BE49-F238E27FC236}">
                  <a16:creationId xmlns:a16="http://schemas.microsoft.com/office/drawing/2014/main" id="{A2E3B3A0-9E0F-49FB-837C-C641236779F2}"/>
                </a:ext>
              </a:extLst>
            </p:cNvPr>
            <p:cNvSpPr/>
            <p:nvPr/>
          </p:nvSpPr>
          <p:spPr>
            <a:xfrm>
              <a:off x="-810910" y="3599810"/>
              <a:ext cx="23774398" cy="6994288"/>
            </a:xfrm>
            <a:prstGeom prst="roundRect">
              <a:avLst>
                <a:gd name="adj" fmla="val 2239"/>
              </a:avLst>
            </a:prstGeom>
            <a:solidFill>
              <a:srgbClr val="BBD6EE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algn="ctr">
                <a:defRPr/>
              </a:pPr>
              <a:endParaRPr sz="90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423;p3">
              <a:extLst>
                <a:ext uri="{FF2B5EF4-FFF2-40B4-BE49-F238E27FC236}">
                  <a16:creationId xmlns:a16="http://schemas.microsoft.com/office/drawing/2014/main" id="{1F002DB4-0EA2-4F29-8300-EA38FBE0B9D7}"/>
                </a:ext>
              </a:extLst>
            </p:cNvPr>
            <p:cNvGrpSpPr/>
            <p:nvPr/>
          </p:nvGrpSpPr>
          <p:grpSpPr>
            <a:xfrm>
              <a:off x="-290537" y="3844156"/>
              <a:ext cx="3966807" cy="1730550"/>
              <a:chOff x="71413" y="4110856"/>
              <a:chExt cx="3966807" cy="1730550"/>
            </a:xfrm>
          </p:grpSpPr>
          <p:sp>
            <p:nvSpPr>
              <p:cNvPr id="45" name="Google Shape;424;p3">
                <a:extLst>
                  <a:ext uri="{FF2B5EF4-FFF2-40B4-BE49-F238E27FC236}">
                    <a16:creationId xmlns:a16="http://schemas.microsoft.com/office/drawing/2014/main" id="{855DA6AA-3A91-402F-9F79-32EB48BF13F2}"/>
                  </a:ext>
                </a:extLst>
              </p:cNvPr>
              <p:cNvSpPr/>
              <p:nvPr/>
            </p:nvSpPr>
            <p:spPr>
              <a:xfrm rot="5400000" flipH="1">
                <a:off x="1962415" y="3679360"/>
                <a:ext cx="1164639" cy="2986970"/>
              </a:xfrm>
              <a:prstGeom prst="round1Rect">
                <a:avLst>
                  <a:gd name="adj" fmla="val 16667"/>
                </a:avLst>
              </a:prstGeom>
              <a:solidFill>
                <a:srgbClr val="BBD6EE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4" tIns="22846" rIns="45704" bIns="22846" anchor="t" anchorCtr="0">
                <a:noAutofit/>
              </a:bodyPr>
              <a:lstStyle/>
              <a:p>
                <a:pPr>
                  <a:defRPr/>
                </a:pPr>
                <a:endParaRPr sz="900">
                  <a:solidFill>
                    <a:prstClr val="black"/>
                  </a:solidFill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25;p3">
                <a:extLst>
                  <a:ext uri="{FF2B5EF4-FFF2-40B4-BE49-F238E27FC236}">
                    <a16:creationId xmlns:a16="http://schemas.microsoft.com/office/drawing/2014/main" id="{90E9C8FD-3323-4CF0-BC41-31587B9214D7}"/>
                  </a:ext>
                </a:extLst>
              </p:cNvPr>
              <p:cNvSpPr txBox="1"/>
              <p:nvPr/>
            </p:nvSpPr>
            <p:spPr>
              <a:xfrm>
                <a:off x="972136" y="4515133"/>
                <a:ext cx="2986971" cy="122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4" tIns="22846" rIns="45704" bIns="22846" anchor="t" anchorCtr="0">
                <a:spAutoFit/>
              </a:bodyPr>
              <a:lstStyle/>
              <a:p>
                <a:pPr algn="ctr">
                  <a:defRPr/>
                </a:pP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Bài</a:t>
                </a:r>
                <a:r>
                  <a:rPr lang="en-US" sz="2300" b="1" dirty="0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giải</a:t>
                </a:r>
                <a:endParaRPr sz="2300" b="1" dirty="0">
                  <a:solidFill>
                    <a:srgbClr val="548135"/>
                  </a:solidFill>
                  <a:latin typeface="Arial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47" name="Google Shape;426;p3">
                <a:extLst>
                  <a:ext uri="{FF2B5EF4-FFF2-40B4-BE49-F238E27FC236}">
                    <a16:creationId xmlns:a16="http://schemas.microsoft.com/office/drawing/2014/main" id="{C08853EF-C02C-4B1D-B591-0ADCB56B97D3}"/>
                  </a:ext>
                </a:extLst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 l="17950" t="14860" r="18922" b="25554"/>
              <a:stretch/>
            </p:blipFill>
            <p:spPr>
              <a:xfrm>
                <a:off x="71413" y="4110856"/>
                <a:ext cx="1058947" cy="1730550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sp>
        <p:nvSpPr>
          <p:cNvPr id="48" name="Google Shape;436;p3">
            <a:extLst>
              <a:ext uri="{FF2B5EF4-FFF2-40B4-BE49-F238E27FC236}">
                <a16:creationId xmlns:a16="http://schemas.microsoft.com/office/drawing/2014/main" id="{614B1734-D346-4560-A11D-F5AE761C4214}"/>
              </a:ext>
            </a:extLst>
          </p:cNvPr>
          <p:cNvSpPr/>
          <p:nvPr/>
        </p:nvSpPr>
        <p:spPr>
          <a:xfrm>
            <a:off x="1460570" y="3897395"/>
            <a:ext cx="567816" cy="503692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rgbClr val="EA8C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7" tIns="22848" rIns="45707" bIns="22848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kern="0" noProof="0" dirty="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rPr>
              <a:t>C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C277E7D-394C-410C-9F7C-55B043617FC8}"/>
              </a:ext>
            </a:extLst>
          </p:cNvPr>
          <p:cNvSpPr txBox="1"/>
          <p:nvPr/>
        </p:nvSpPr>
        <p:spPr>
          <a:xfrm>
            <a:off x="332617" y="5468507"/>
            <a:ext cx="1820728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5246">
              <a:lnSpc>
                <a:spcPct val="115000"/>
              </a:lnSpc>
              <a:spcAft>
                <a:spcPts val="500"/>
              </a:spcAft>
              <a:tabLst>
                <a:tab pos="2514349" algn="l"/>
              </a:tabLst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17E1B11-B579-46DD-A81F-7224C428EB76}"/>
                  </a:ext>
                </a:extLst>
              </p:cNvPr>
              <p:cNvSpPr txBox="1"/>
              <p:nvPr/>
            </p:nvSpPr>
            <p:spPr>
              <a:xfrm>
                <a:off x="1970695" y="1335502"/>
                <a:ext cx="10184902" cy="13533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17E1B11-B579-46DD-A81F-7224C428E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695" y="1335502"/>
                <a:ext cx="10184902" cy="1353319"/>
              </a:xfrm>
              <a:prstGeom prst="rect">
                <a:avLst/>
              </a:prstGeom>
              <a:blipFill>
                <a:blip r:embed="rId15"/>
                <a:stretch>
                  <a:fillRect l="-898" t="-3604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>
            <a:hlinkClick r:id="rId6" action="ppaction://hlinksldjump"/>
            <a:extLst>
              <a:ext uri="{FF2B5EF4-FFF2-40B4-BE49-F238E27FC236}">
                <a16:creationId xmlns:a16="http://schemas.microsoft.com/office/drawing/2014/main" id="{00EC3FE8-9F2D-47B7-87C9-7984DB98EB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4936" y="4972025"/>
            <a:ext cx="1640655" cy="149313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4BA85E7-88B3-41B2-BCF1-FEA816B97A5D}"/>
              </a:ext>
            </a:extLst>
          </p:cNvPr>
          <p:cNvSpPr txBox="1"/>
          <p:nvPr/>
        </p:nvSpPr>
        <p:spPr>
          <a:xfrm>
            <a:off x="552027" y="945012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8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6" name="Freeform 2">
            <a:extLst>
              <a:ext uri="{FF2B5EF4-FFF2-40B4-BE49-F238E27FC236}">
                <a16:creationId xmlns:a16="http://schemas.microsoft.com/office/drawing/2014/main" id="{7C0CD8AA-C72C-43EA-AB50-635529CCF92E}"/>
              </a:ext>
            </a:extLst>
          </p:cNvPr>
          <p:cNvSpPr/>
          <p:nvPr/>
        </p:nvSpPr>
        <p:spPr>
          <a:xfrm>
            <a:off x="13545" y="40"/>
            <a:ext cx="1246910" cy="750008"/>
          </a:xfrm>
          <a:custGeom>
            <a:avLst/>
            <a:gdLst>
              <a:gd name="connsiteX0" fmla="*/ 0 w 2117558"/>
              <a:gd name="connsiteY0" fmla="*/ 0 h 1315453"/>
              <a:gd name="connsiteX1" fmla="*/ 2117558 w 2117558"/>
              <a:gd name="connsiteY1" fmla="*/ 0 h 1315453"/>
              <a:gd name="connsiteX2" fmla="*/ 2117558 w 2117558"/>
              <a:gd name="connsiteY2" fmla="*/ 488592 h 1315453"/>
              <a:gd name="connsiteX3" fmla="*/ 1849525 w 2117558"/>
              <a:gd name="connsiteY3" fmla="*/ 642632 h 1315453"/>
              <a:gd name="connsiteX4" fmla="*/ 2117558 w 2117558"/>
              <a:gd name="connsiteY4" fmla="*/ 797381 h 1315453"/>
              <a:gd name="connsiteX5" fmla="*/ 2117558 w 2117558"/>
              <a:gd name="connsiteY5" fmla="*/ 1315453 h 1315453"/>
              <a:gd name="connsiteX6" fmla="*/ 0 w 2117558"/>
              <a:gd name="connsiteY6" fmla="*/ 1315453 h 131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7558" h="1315453">
                <a:moveTo>
                  <a:pt x="0" y="0"/>
                </a:moveTo>
                <a:lnTo>
                  <a:pt x="2117558" y="0"/>
                </a:lnTo>
                <a:lnTo>
                  <a:pt x="2117558" y="488592"/>
                </a:lnTo>
                <a:lnTo>
                  <a:pt x="1849525" y="642632"/>
                </a:lnTo>
                <a:lnTo>
                  <a:pt x="2117558" y="797381"/>
                </a:lnTo>
                <a:lnTo>
                  <a:pt x="2117558" y="1315453"/>
                </a:lnTo>
                <a:lnTo>
                  <a:pt x="0" y="131545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0" name="Picture 59">
            <a:hlinkClick r:id="rId16" action="ppaction://hlinksldjump"/>
            <a:extLst>
              <a:ext uri="{FF2B5EF4-FFF2-40B4-BE49-F238E27FC236}">
                <a16:creationId xmlns:a16="http://schemas.microsoft.com/office/drawing/2014/main" id="{B34A4AEC-BCC9-48B6-8AD7-38E9905A22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46796" y="101313"/>
            <a:ext cx="1035260" cy="99790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3423B6B1-F289-4C9C-A16E-22E30CCA635B}"/>
              </a:ext>
            </a:extLst>
          </p:cNvPr>
          <p:cNvSpPr txBox="1"/>
          <p:nvPr/>
        </p:nvSpPr>
        <p:spPr>
          <a:xfrm>
            <a:off x="1260455" y="-14115"/>
            <a:ext cx="4442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LUYỆN TẬP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PHƯƠNG TRÌNH ĐƯỜNG THẲNG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UNTDOWN TIMER 30 sec (Nho)">
            <a:hlinkClick r:id="" action="ppaction://media"/>
            <a:extLst>
              <a:ext uri="{FF2B5EF4-FFF2-40B4-BE49-F238E27FC236}">
                <a16:creationId xmlns:a16="http://schemas.microsoft.com/office/drawing/2014/main" id="{11EFC226-55C4-BED3-62F2-179748F4D8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014687" y="66972"/>
            <a:ext cx="2110904" cy="11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7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8" grpId="0" animBg="1"/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2">
            <a:extLst>
              <a:ext uri="{FF2B5EF4-FFF2-40B4-BE49-F238E27FC236}">
                <a16:creationId xmlns:a16="http://schemas.microsoft.com/office/drawing/2014/main" id="{13D3FF5D-D7C3-4626-9AD1-A5C68B61584F}"/>
              </a:ext>
            </a:extLst>
          </p:cNvPr>
          <p:cNvSpPr/>
          <p:nvPr/>
        </p:nvSpPr>
        <p:spPr>
          <a:xfrm>
            <a:off x="972731" y="-4590"/>
            <a:ext cx="5453415" cy="745113"/>
          </a:xfrm>
          <a:custGeom>
            <a:avLst/>
            <a:gdLst>
              <a:gd name="connsiteX0" fmla="*/ 0 w 5207000"/>
              <a:gd name="connsiteY0" fmla="*/ 0 h 993776"/>
              <a:gd name="connsiteX1" fmla="*/ 3302000 w 5207000"/>
              <a:gd name="connsiteY1" fmla="*/ 0 h 993776"/>
              <a:gd name="connsiteX2" fmla="*/ 3302000 w 5207000"/>
              <a:gd name="connsiteY2" fmla="*/ 1 h 993776"/>
              <a:gd name="connsiteX3" fmla="*/ 5207000 w 5207000"/>
              <a:gd name="connsiteY3" fmla="*/ 1 h 993776"/>
              <a:gd name="connsiteX4" fmla="*/ 4165600 w 5207000"/>
              <a:gd name="connsiteY4" fmla="*/ 993776 h 993776"/>
              <a:gd name="connsiteX5" fmla="*/ 0 w 5207000"/>
              <a:gd name="connsiteY5" fmla="*/ 993776 h 993776"/>
              <a:gd name="connsiteX6" fmla="*/ 1 w 5207000"/>
              <a:gd name="connsiteY6" fmla="*/ 993775 h 993776"/>
              <a:gd name="connsiteX7" fmla="*/ 0 w 5207000"/>
              <a:gd name="connsiteY7" fmla="*/ 993775 h 9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7000" h="993776">
                <a:moveTo>
                  <a:pt x="0" y="0"/>
                </a:moveTo>
                <a:lnTo>
                  <a:pt x="3302000" y="0"/>
                </a:lnTo>
                <a:lnTo>
                  <a:pt x="3302000" y="1"/>
                </a:lnTo>
                <a:lnTo>
                  <a:pt x="5207000" y="1"/>
                </a:lnTo>
                <a:lnTo>
                  <a:pt x="4165600" y="993776"/>
                </a:lnTo>
                <a:lnTo>
                  <a:pt x="0" y="993776"/>
                </a:lnTo>
                <a:lnTo>
                  <a:pt x="1" y="993775"/>
                </a:lnTo>
                <a:lnTo>
                  <a:pt x="0" y="993775"/>
                </a:lnTo>
                <a:close/>
              </a:path>
            </a:pathLst>
          </a:custGeom>
          <a:solidFill>
            <a:srgbClr val="0060A7"/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</p:spPr>
      </p:pic>
      <p:pic>
        <p:nvPicPr>
          <p:cNvPr id="39" name="Picture 24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300" y="4968288"/>
            <a:ext cx="1535455" cy="19622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19B101C-F530-4964-B49C-17FB22CB678A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113E66C7-0009-42CB-AC29-A60B6F92A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BB93F12E-747A-40AB-BC64-85DD36392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F7868241-DA07-4E3E-B7B0-9D73DBAF7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15" name="Picture 24">
            <a:extLst>
              <a:ext uri="{FF2B5EF4-FFF2-40B4-BE49-F238E27FC236}">
                <a16:creationId xmlns:a16="http://schemas.microsoft.com/office/drawing/2014/main" id="{91EC45D4-C27F-4D25-87B8-03685F7DEB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300" y="4968288"/>
            <a:ext cx="1535455" cy="1962241"/>
          </a:xfrm>
          <a:prstGeom prst="rect">
            <a:avLst/>
          </a:prstGeom>
        </p:spPr>
      </p:pic>
      <p:sp>
        <p:nvSpPr>
          <p:cNvPr id="16" name="Google Shape;437;p3">
            <a:extLst>
              <a:ext uri="{FF2B5EF4-FFF2-40B4-BE49-F238E27FC236}">
                <a16:creationId xmlns:a16="http://schemas.microsoft.com/office/drawing/2014/main" id="{4B986309-58DC-48E0-9964-2E7F649AD099}"/>
              </a:ext>
            </a:extLst>
          </p:cNvPr>
          <p:cNvSpPr/>
          <p:nvPr/>
        </p:nvSpPr>
        <p:spPr>
          <a:xfrm>
            <a:off x="888334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15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17" name="Google Shape;438;p3">
            <a:extLst>
              <a:ext uri="{FF2B5EF4-FFF2-40B4-BE49-F238E27FC236}">
                <a16:creationId xmlns:a16="http://schemas.microsoft.com/office/drawing/2014/main" id="{A34C36D6-C067-42E8-8402-440B7E874250}"/>
              </a:ext>
            </a:extLst>
          </p:cNvPr>
          <p:cNvSpPr/>
          <p:nvPr/>
        </p:nvSpPr>
        <p:spPr>
          <a:xfrm>
            <a:off x="3932392" y="1679492"/>
            <a:ext cx="1485032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54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18" name="Google Shape;439;p3">
            <a:extLst>
              <a:ext uri="{FF2B5EF4-FFF2-40B4-BE49-F238E27FC236}">
                <a16:creationId xmlns:a16="http://schemas.microsoft.com/office/drawing/2014/main" id="{344DEAFD-C4F9-4026-A74B-943510A562F6}"/>
              </a:ext>
            </a:extLst>
          </p:cNvPr>
          <p:cNvSpPr/>
          <p:nvPr/>
        </p:nvSpPr>
        <p:spPr>
          <a:xfrm>
            <a:off x="7160795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9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19" name="Google Shape;440;p3">
            <a:extLst>
              <a:ext uri="{FF2B5EF4-FFF2-40B4-BE49-F238E27FC236}">
                <a16:creationId xmlns:a16="http://schemas.microsoft.com/office/drawing/2014/main" id="{5FBE39F3-00B0-47B1-B718-2338650ACC92}"/>
              </a:ext>
            </a:extLst>
          </p:cNvPr>
          <p:cNvSpPr/>
          <p:nvPr/>
        </p:nvSpPr>
        <p:spPr>
          <a:xfrm>
            <a:off x="9982056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6</a:t>
            </a:r>
            <a:endParaRPr sz="2400" b="1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grpSp>
        <p:nvGrpSpPr>
          <p:cNvPr id="20" name="Google Shape;441;p3">
            <a:extLst>
              <a:ext uri="{FF2B5EF4-FFF2-40B4-BE49-F238E27FC236}">
                <a16:creationId xmlns:a16="http://schemas.microsoft.com/office/drawing/2014/main" id="{459C6474-B715-4E5C-A5FC-CCEB6A46F729}"/>
              </a:ext>
            </a:extLst>
          </p:cNvPr>
          <p:cNvGrpSpPr/>
          <p:nvPr/>
        </p:nvGrpSpPr>
        <p:grpSpPr>
          <a:xfrm>
            <a:off x="-6301" y="1020468"/>
            <a:ext cx="12331569" cy="1085927"/>
            <a:chOff x="923003" y="3917552"/>
            <a:chExt cx="24090260" cy="2203048"/>
          </a:xfrm>
        </p:grpSpPr>
        <p:sp>
          <p:nvSpPr>
            <p:cNvPr id="21" name="Google Shape;442;p3">
              <a:extLst>
                <a:ext uri="{FF2B5EF4-FFF2-40B4-BE49-F238E27FC236}">
                  <a16:creationId xmlns:a16="http://schemas.microsoft.com/office/drawing/2014/main" id="{90677ABB-01CF-4783-833D-DAE690CD79C3}"/>
                </a:ext>
              </a:extLst>
            </p:cNvPr>
            <p:cNvSpPr/>
            <p:nvPr/>
          </p:nvSpPr>
          <p:spPr>
            <a:xfrm>
              <a:off x="923003" y="4214962"/>
              <a:ext cx="24090260" cy="1905638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marL="0" marR="0" lvl="0" indent="0" algn="ctr" defTabSz="10885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2" name="Google Shape;444;p3">
              <a:extLst>
                <a:ext uri="{FF2B5EF4-FFF2-40B4-BE49-F238E27FC236}">
                  <a16:creationId xmlns:a16="http://schemas.microsoft.com/office/drawing/2014/main" id="{9178FD2D-FE97-416A-9134-060DB7230C09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3" name="Google Shape;445;p3">
                <a:extLst>
                  <a:ext uri="{FF2B5EF4-FFF2-40B4-BE49-F238E27FC236}">
                    <a16:creationId xmlns:a16="http://schemas.microsoft.com/office/drawing/2014/main" id="{CE6FB959-A50C-4F2A-9348-26CC1794C14C}"/>
                  </a:ext>
                </a:extLst>
              </p:cNvPr>
              <p:cNvGrpSpPr/>
              <p:nvPr/>
            </p:nvGrpSpPr>
            <p:grpSpPr>
              <a:xfrm>
                <a:off x="1362045" y="4056327"/>
                <a:ext cx="3503060" cy="832104"/>
                <a:chOff x="2028795" y="4418277"/>
                <a:chExt cx="3503060" cy="832104"/>
              </a:xfrm>
            </p:grpSpPr>
            <p:sp>
              <p:nvSpPr>
                <p:cNvPr id="25" name="Google Shape;446;p3">
                  <a:extLst>
                    <a:ext uri="{FF2B5EF4-FFF2-40B4-BE49-F238E27FC236}">
                      <a16:creationId xmlns:a16="http://schemas.microsoft.com/office/drawing/2014/main" id="{5B22353C-832D-4FE2-9BBF-2BF98D1FA4FB}"/>
                    </a:ext>
                  </a:extLst>
                </p:cNvPr>
                <p:cNvSpPr/>
                <p:nvPr/>
              </p:nvSpPr>
              <p:spPr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EA8C6D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4" tIns="22846" rIns="45704" bIns="22846" anchor="t" anchorCtr="0">
                  <a:noAutofit/>
                </a:bodyPr>
                <a:lstStyle/>
                <a:p>
                  <a:pPr marL="0" marR="0" lvl="0" indent="0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26" name="Google Shape;447;p3">
                  <a:extLst>
                    <a:ext uri="{FF2B5EF4-FFF2-40B4-BE49-F238E27FC236}">
                      <a16:creationId xmlns:a16="http://schemas.microsoft.com/office/drawing/2014/main" id="{E0033B74-D17C-4B66-8285-E904CFE3A2A7}"/>
                    </a:ext>
                  </a:extLst>
                </p:cNvPr>
                <p:cNvSpPr txBox="1"/>
                <p:nvPr/>
              </p:nvSpPr>
              <p:spPr>
                <a:xfrm>
                  <a:off x="2636459" y="4480053"/>
                  <a:ext cx="2420395" cy="743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4" tIns="22846" rIns="45704" bIns="22846" anchor="t" anchorCtr="0">
                  <a:spAutoFit/>
                </a:bodyPr>
                <a:lstStyle/>
                <a:p>
                  <a:pPr marL="0" marR="0" lvl="0" indent="0" algn="ctr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Bài </a:t>
                  </a:r>
                  <a:r>
                    <a:rPr lang="vi-VN" sz="2400" b="1" kern="0">
                      <a:solidFill>
                        <a:srgbClr val="000000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7</a:t>
                  </a:r>
                  <a:r>
                    <a:rPr kumimoji="0" lang="en-US" sz="24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:</a:t>
                  </a:r>
                  <a:endPara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Tahoma"/>
                  </a:endParaRPr>
                </a:p>
              </p:txBody>
            </p:sp>
          </p:grpSp>
          <p:pic>
            <p:nvPicPr>
              <p:cNvPr id="24" name="Google Shape;448;p3">
                <a:extLst>
                  <a:ext uri="{FF2B5EF4-FFF2-40B4-BE49-F238E27FC236}">
                    <a16:creationId xmlns:a16="http://schemas.microsoft.com/office/drawing/2014/main" id="{881EEC7D-DE81-4BD8-A7DC-5053826D7E8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grpSp>
        <p:nvGrpSpPr>
          <p:cNvPr id="27" name="Google Shape;427;p3">
            <a:extLst>
              <a:ext uri="{FF2B5EF4-FFF2-40B4-BE49-F238E27FC236}">
                <a16:creationId xmlns:a16="http://schemas.microsoft.com/office/drawing/2014/main" id="{DA9E045D-D0A4-45E8-9786-46FA131D06C2}"/>
              </a:ext>
            </a:extLst>
          </p:cNvPr>
          <p:cNvGrpSpPr/>
          <p:nvPr/>
        </p:nvGrpSpPr>
        <p:grpSpPr>
          <a:xfrm>
            <a:off x="1432248" y="2238048"/>
            <a:ext cx="9254863" cy="2542219"/>
            <a:chOff x="241306" y="1268432"/>
            <a:chExt cx="8871011" cy="16929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Google Shape;428;p3">
                  <a:extLst>
                    <a:ext uri="{FF2B5EF4-FFF2-40B4-BE49-F238E27FC236}">
                      <a16:creationId xmlns:a16="http://schemas.microsoft.com/office/drawing/2014/main" id="{6578DF0F-A39D-426A-B5B1-DA8D60E47721}"/>
                    </a:ext>
                  </a:extLst>
                </p:cNvPr>
                <p:cNvSpPr/>
                <p:nvPr/>
              </p:nvSpPr>
              <p:spPr>
                <a:xfrm>
                  <a:off x="6629656" y="1323423"/>
                  <a:ext cx="2469852" cy="715993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lvl="0" algn="just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ar-AE" sz="2400" b="1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28" name="Google Shape;428;p3">
                  <a:extLst>
                    <a:ext uri="{FF2B5EF4-FFF2-40B4-BE49-F238E27FC236}">
                      <a16:creationId xmlns:a16="http://schemas.microsoft.com/office/drawing/2014/main" id="{6578DF0F-A39D-426A-B5B1-DA8D60E4772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656" y="1323423"/>
                  <a:ext cx="2469852" cy="71599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Google Shape;429;p3">
              <a:extLst>
                <a:ext uri="{FF2B5EF4-FFF2-40B4-BE49-F238E27FC236}">
                  <a16:creationId xmlns:a16="http://schemas.microsoft.com/office/drawing/2014/main" id="{8DACA5E1-2F68-48C9-8AD7-C2B48333AA06}"/>
                </a:ext>
              </a:extLst>
            </p:cNvPr>
            <p:cNvSpPr/>
            <p:nvPr/>
          </p:nvSpPr>
          <p:spPr>
            <a:xfrm>
              <a:off x="6339112" y="1408009"/>
              <a:ext cx="544265" cy="37725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B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Google Shape;430;p3">
                  <a:extLst>
                    <a:ext uri="{FF2B5EF4-FFF2-40B4-BE49-F238E27FC236}">
                      <a16:creationId xmlns:a16="http://schemas.microsoft.com/office/drawing/2014/main" id="{C6202DBE-4DA7-40CE-9D14-CC0CC438E9FA}"/>
                    </a:ext>
                  </a:extLst>
                </p:cNvPr>
                <p:cNvSpPr/>
                <p:nvPr/>
              </p:nvSpPr>
              <p:spPr>
                <a:xfrm>
                  <a:off x="531851" y="1268432"/>
                  <a:ext cx="2469852" cy="735649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lvl="0" algn="just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  <m:r>
                          <m:rPr>
                            <m:nor/>
                          </m:rPr>
                          <a:rPr lang="en-US" sz="2000">
                            <a:solidFill>
                              <a:schemeClr val="bg1"/>
                            </a:solidFill>
                          </a:rPr>
                          <m:t>.</m:t>
                        </m:r>
                      </m:oMath>
                    </m:oMathPara>
                  </a14:m>
                  <a:endParaRPr lang="ar-AE" sz="2800" b="1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35" name="Google Shape;430;p3">
                  <a:extLst>
                    <a:ext uri="{FF2B5EF4-FFF2-40B4-BE49-F238E27FC236}">
                      <a16:creationId xmlns:a16="http://schemas.microsoft.com/office/drawing/2014/main" id="{C6202DBE-4DA7-40CE-9D14-CC0CC438E9F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1" y="1268432"/>
                  <a:ext cx="2469852" cy="73564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Google Shape;431;p3">
              <a:extLst>
                <a:ext uri="{FF2B5EF4-FFF2-40B4-BE49-F238E27FC236}">
                  <a16:creationId xmlns:a16="http://schemas.microsoft.com/office/drawing/2014/main" id="{D2B7CCF6-8703-4A8D-9F30-3E7E4501D21D}"/>
                </a:ext>
              </a:extLst>
            </p:cNvPr>
            <p:cNvSpPr/>
            <p:nvPr/>
          </p:nvSpPr>
          <p:spPr>
            <a:xfrm>
              <a:off x="241306" y="1395118"/>
              <a:ext cx="533553" cy="390147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A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Google Shape;432;p3">
                  <a:extLst>
                    <a:ext uri="{FF2B5EF4-FFF2-40B4-BE49-F238E27FC236}">
                      <a16:creationId xmlns:a16="http://schemas.microsoft.com/office/drawing/2014/main" id="{6201BF4B-83CB-4BBD-9CA6-D5CC824D3311}"/>
                    </a:ext>
                  </a:extLst>
                </p:cNvPr>
                <p:cNvSpPr/>
                <p:nvPr/>
              </p:nvSpPr>
              <p:spPr>
                <a:xfrm>
                  <a:off x="563074" y="2198670"/>
                  <a:ext cx="2469851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lvl="0" algn="just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ar-AE" sz="2400" b="1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37" name="Google Shape;432;p3">
                  <a:extLst>
                    <a:ext uri="{FF2B5EF4-FFF2-40B4-BE49-F238E27FC236}">
                      <a16:creationId xmlns:a16="http://schemas.microsoft.com/office/drawing/2014/main" id="{6201BF4B-83CB-4BBD-9CA6-D5CC824D331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074" y="2198670"/>
                  <a:ext cx="2469851" cy="7627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Google Shape;433;p3">
              <a:extLst>
                <a:ext uri="{FF2B5EF4-FFF2-40B4-BE49-F238E27FC236}">
                  <a16:creationId xmlns:a16="http://schemas.microsoft.com/office/drawing/2014/main" id="{78F34F04-7BB1-4F81-AFDB-E620AD0106BF}"/>
                </a:ext>
              </a:extLst>
            </p:cNvPr>
            <p:cNvSpPr/>
            <p:nvPr/>
          </p:nvSpPr>
          <p:spPr>
            <a:xfrm>
              <a:off x="272528" y="2342546"/>
              <a:ext cx="544265" cy="375217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C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Google Shape;434;p3">
                  <a:extLst>
                    <a:ext uri="{FF2B5EF4-FFF2-40B4-BE49-F238E27FC236}">
                      <a16:creationId xmlns:a16="http://schemas.microsoft.com/office/drawing/2014/main" id="{92D867D4-01D9-4471-A3CC-D2A57DD93C03}"/>
                    </a:ext>
                  </a:extLst>
                </p:cNvPr>
                <p:cNvSpPr/>
                <p:nvPr/>
              </p:nvSpPr>
              <p:spPr>
                <a:xfrm>
                  <a:off x="6594728" y="2198670"/>
                  <a:ext cx="2517589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marL="365125" lvl="0" algn="just"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ar-AE" sz="2400" b="1" kern="0" dirty="0">
                    <a:solidFill>
                      <a:schemeClr val="bg1"/>
                    </a:solidFill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40" name="Google Shape;434;p3">
                  <a:extLst>
                    <a:ext uri="{FF2B5EF4-FFF2-40B4-BE49-F238E27FC236}">
                      <a16:creationId xmlns:a16="http://schemas.microsoft.com/office/drawing/2014/main" id="{92D867D4-01D9-4471-A3CC-D2A57DD93C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728" y="2198670"/>
                  <a:ext cx="2517589" cy="76274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Google Shape;435;p3">
              <a:extLst>
                <a:ext uri="{FF2B5EF4-FFF2-40B4-BE49-F238E27FC236}">
                  <a16:creationId xmlns:a16="http://schemas.microsoft.com/office/drawing/2014/main" id="{13F82131-9B62-4B94-BD17-20E9DBB0FACB}"/>
                </a:ext>
              </a:extLst>
            </p:cNvPr>
            <p:cNvSpPr/>
            <p:nvPr/>
          </p:nvSpPr>
          <p:spPr>
            <a:xfrm>
              <a:off x="6339112" y="2347397"/>
              <a:ext cx="544265" cy="370366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D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1;p3">
            <a:extLst>
              <a:ext uri="{FF2B5EF4-FFF2-40B4-BE49-F238E27FC236}">
                <a16:creationId xmlns:a16="http://schemas.microsoft.com/office/drawing/2014/main" id="{5097EB52-78F3-48C7-A8EE-49DD177D9462}"/>
              </a:ext>
            </a:extLst>
          </p:cNvPr>
          <p:cNvGrpSpPr/>
          <p:nvPr/>
        </p:nvGrpSpPr>
        <p:grpSpPr>
          <a:xfrm>
            <a:off x="408681" y="4985404"/>
            <a:ext cx="11937309" cy="1786899"/>
            <a:chOff x="-530853" y="3844156"/>
            <a:chExt cx="23774398" cy="8013666"/>
          </a:xfrm>
        </p:grpSpPr>
        <p:sp>
          <p:nvSpPr>
            <p:cNvPr id="43" name="Google Shape;422;p3">
              <a:extLst>
                <a:ext uri="{FF2B5EF4-FFF2-40B4-BE49-F238E27FC236}">
                  <a16:creationId xmlns:a16="http://schemas.microsoft.com/office/drawing/2014/main" id="{4E77DDD2-83D2-42FB-BC5F-C69FEDF132B7}"/>
                </a:ext>
              </a:extLst>
            </p:cNvPr>
            <p:cNvSpPr/>
            <p:nvPr/>
          </p:nvSpPr>
          <p:spPr>
            <a:xfrm>
              <a:off x="-530853" y="4171789"/>
              <a:ext cx="23774398" cy="7686033"/>
            </a:xfrm>
            <a:prstGeom prst="roundRect">
              <a:avLst>
                <a:gd name="adj" fmla="val 2239"/>
              </a:avLst>
            </a:prstGeom>
            <a:solidFill>
              <a:srgbClr val="BBD6EE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algn="ctr">
                <a:defRPr/>
              </a:pPr>
              <a:endParaRPr sz="90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423;p3">
              <a:extLst>
                <a:ext uri="{FF2B5EF4-FFF2-40B4-BE49-F238E27FC236}">
                  <a16:creationId xmlns:a16="http://schemas.microsoft.com/office/drawing/2014/main" id="{51895BF9-2211-4050-9584-4E929F67120C}"/>
                </a:ext>
              </a:extLst>
            </p:cNvPr>
            <p:cNvGrpSpPr/>
            <p:nvPr/>
          </p:nvGrpSpPr>
          <p:grpSpPr>
            <a:xfrm>
              <a:off x="-290537" y="3844156"/>
              <a:ext cx="3966807" cy="2210213"/>
              <a:chOff x="71413" y="4110856"/>
              <a:chExt cx="3966807" cy="2210213"/>
            </a:xfrm>
          </p:grpSpPr>
          <p:sp>
            <p:nvSpPr>
              <p:cNvPr id="45" name="Google Shape;424;p3">
                <a:extLst>
                  <a:ext uri="{FF2B5EF4-FFF2-40B4-BE49-F238E27FC236}">
                    <a16:creationId xmlns:a16="http://schemas.microsoft.com/office/drawing/2014/main" id="{1D9AF1F0-79CE-4DED-BC52-51A3D64C84E7}"/>
                  </a:ext>
                </a:extLst>
              </p:cNvPr>
              <p:cNvSpPr/>
              <p:nvPr/>
            </p:nvSpPr>
            <p:spPr>
              <a:xfrm rot="5400000" flipH="1">
                <a:off x="1679463" y="3962311"/>
                <a:ext cx="1730546" cy="2986969"/>
              </a:xfrm>
              <a:prstGeom prst="round1Rect">
                <a:avLst>
                  <a:gd name="adj" fmla="val 16667"/>
                </a:avLst>
              </a:prstGeom>
              <a:solidFill>
                <a:srgbClr val="BBD6EE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4" tIns="22846" rIns="45704" bIns="22846" anchor="t" anchorCtr="0">
                <a:noAutofit/>
              </a:bodyPr>
              <a:lstStyle/>
              <a:p>
                <a:pPr>
                  <a:defRPr/>
                </a:pPr>
                <a:endParaRPr sz="900">
                  <a:solidFill>
                    <a:prstClr val="black"/>
                  </a:solidFill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25;p3">
                <a:extLst>
                  <a:ext uri="{FF2B5EF4-FFF2-40B4-BE49-F238E27FC236}">
                    <a16:creationId xmlns:a16="http://schemas.microsoft.com/office/drawing/2014/main" id="{6AEC576C-0F68-4C93-BB99-A37869A29441}"/>
                  </a:ext>
                </a:extLst>
              </p:cNvPr>
              <p:cNvSpPr txBox="1"/>
              <p:nvPr/>
            </p:nvSpPr>
            <p:spPr>
              <a:xfrm>
                <a:off x="972136" y="4515133"/>
                <a:ext cx="2986971" cy="122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4" tIns="22846" rIns="45704" bIns="22846" anchor="t" anchorCtr="0">
                <a:spAutoFit/>
              </a:bodyPr>
              <a:lstStyle/>
              <a:p>
                <a:pPr algn="ctr">
                  <a:defRPr/>
                </a:pP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Bài</a:t>
                </a:r>
                <a:r>
                  <a:rPr lang="en-US" sz="2300" b="1" dirty="0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giải</a:t>
                </a:r>
                <a:endParaRPr sz="2300" b="1" dirty="0">
                  <a:solidFill>
                    <a:srgbClr val="548135"/>
                  </a:solidFill>
                  <a:latin typeface="Arial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47" name="Google Shape;426;p3">
                <a:extLst>
                  <a:ext uri="{FF2B5EF4-FFF2-40B4-BE49-F238E27FC236}">
                    <a16:creationId xmlns:a16="http://schemas.microsoft.com/office/drawing/2014/main" id="{FECC24A2-0870-42F0-98F3-6C2C61763709}"/>
                  </a:ext>
                </a:extLst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 l="17950" t="14860" r="18922" b="25554"/>
              <a:stretch/>
            </p:blipFill>
            <p:spPr>
              <a:xfrm>
                <a:off x="71413" y="4110856"/>
                <a:ext cx="1058947" cy="1730550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sp>
        <p:nvSpPr>
          <p:cNvPr id="48" name="Google Shape;436;p3">
            <a:extLst>
              <a:ext uri="{FF2B5EF4-FFF2-40B4-BE49-F238E27FC236}">
                <a16:creationId xmlns:a16="http://schemas.microsoft.com/office/drawing/2014/main" id="{CCD36489-1842-4399-B943-0D6E7E11EE05}"/>
              </a:ext>
            </a:extLst>
          </p:cNvPr>
          <p:cNvSpPr/>
          <p:nvPr/>
        </p:nvSpPr>
        <p:spPr>
          <a:xfrm>
            <a:off x="1421072" y="2478629"/>
            <a:ext cx="567816" cy="503692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rgbClr val="EA8C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7" tIns="22848" rIns="45707" bIns="22848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rPr>
              <a:t>A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2A79D69-7C96-481C-94DE-CF9B7647B3C9}"/>
              </a:ext>
            </a:extLst>
          </p:cNvPr>
          <p:cNvSpPr txBox="1"/>
          <p:nvPr/>
        </p:nvSpPr>
        <p:spPr>
          <a:xfrm>
            <a:off x="405774" y="5551297"/>
            <a:ext cx="1820728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5246">
              <a:lnSpc>
                <a:spcPct val="115000"/>
              </a:lnSpc>
              <a:spcAft>
                <a:spcPts val="500"/>
              </a:spcAft>
              <a:tabLst>
                <a:tab pos="2514349" algn="l"/>
              </a:tabLst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3" name="Picture 52">
            <a:hlinkClick r:id="rId6" action="ppaction://hlinksldjump"/>
            <a:extLst>
              <a:ext uri="{FF2B5EF4-FFF2-40B4-BE49-F238E27FC236}">
                <a16:creationId xmlns:a16="http://schemas.microsoft.com/office/drawing/2014/main" id="{26CD4BCE-4ADE-4AB3-BBA9-495F5D4E6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9662" y="5108547"/>
            <a:ext cx="1640655" cy="149313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3BB99716-9CAB-49EF-8B26-236BE7EBE69F}"/>
              </a:ext>
            </a:extLst>
          </p:cNvPr>
          <p:cNvSpPr txBox="1"/>
          <p:nvPr/>
        </p:nvSpPr>
        <p:spPr>
          <a:xfrm>
            <a:off x="552027" y="945012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8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6" name="Freeform 2">
            <a:extLst>
              <a:ext uri="{FF2B5EF4-FFF2-40B4-BE49-F238E27FC236}">
                <a16:creationId xmlns:a16="http://schemas.microsoft.com/office/drawing/2014/main" id="{6BC3A9DD-97F3-4764-B0F5-67F9BB5F83EA}"/>
              </a:ext>
            </a:extLst>
          </p:cNvPr>
          <p:cNvSpPr/>
          <p:nvPr/>
        </p:nvSpPr>
        <p:spPr>
          <a:xfrm>
            <a:off x="13545" y="40"/>
            <a:ext cx="1246910" cy="750008"/>
          </a:xfrm>
          <a:custGeom>
            <a:avLst/>
            <a:gdLst>
              <a:gd name="connsiteX0" fmla="*/ 0 w 2117558"/>
              <a:gd name="connsiteY0" fmla="*/ 0 h 1315453"/>
              <a:gd name="connsiteX1" fmla="*/ 2117558 w 2117558"/>
              <a:gd name="connsiteY1" fmla="*/ 0 h 1315453"/>
              <a:gd name="connsiteX2" fmla="*/ 2117558 w 2117558"/>
              <a:gd name="connsiteY2" fmla="*/ 488592 h 1315453"/>
              <a:gd name="connsiteX3" fmla="*/ 1849525 w 2117558"/>
              <a:gd name="connsiteY3" fmla="*/ 642632 h 1315453"/>
              <a:gd name="connsiteX4" fmla="*/ 2117558 w 2117558"/>
              <a:gd name="connsiteY4" fmla="*/ 797381 h 1315453"/>
              <a:gd name="connsiteX5" fmla="*/ 2117558 w 2117558"/>
              <a:gd name="connsiteY5" fmla="*/ 1315453 h 1315453"/>
              <a:gd name="connsiteX6" fmla="*/ 0 w 2117558"/>
              <a:gd name="connsiteY6" fmla="*/ 1315453 h 131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7558" h="1315453">
                <a:moveTo>
                  <a:pt x="0" y="0"/>
                </a:moveTo>
                <a:lnTo>
                  <a:pt x="2117558" y="0"/>
                </a:lnTo>
                <a:lnTo>
                  <a:pt x="2117558" y="488592"/>
                </a:lnTo>
                <a:lnTo>
                  <a:pt x="1849525" y="642632"/>
                </a:lnTo>
                <a:lnTo>
                  <a:pt x="2117558" y="797381"/>
                </a:lnTo>
                <a:lnTo>
                  <a:pt x="2117558" y="1315453"/>
                </a:lnTo>
                <a:lnTo>
                  <a:pt x="0" y="131545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0" name="Picture 59">
            <a:hlinkClick r:id="rId15" action="ppaction://hlinksldjump"/>
            <a:extLst>
              <a:ext uri="{FF2B5EF4-FFF2-40B4-BE49-F238E27FC236}">
                <a16:creationId xmlns:a16="http://schemas.microsoft.com/office/drawing/2014/main" id="{461E6AE8-2325-4131-84C9-144B1F5175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88443" y="131428"/>
            <a:ext cx="993613" cy="1019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D138C8-F22C-4C0C-B586-7A0871A287D3}"/>
                  </a:ext>
                </a:extLst>
              </p:cNvPr>
              <p:cNvSpPr txBox="1"/>
              <p:nvPr/>
            </p:nvSpPr>
            <p:spPr>
              <a:xfrm>
                <a:off x="2015604" y="1196275"/>
                <a:ext cx="1030966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toạ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phẳng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AD138C8-F22C-4C0C-B586-7A0871A28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5604" y="1196275"/>
                <a:ext cx="10309664" cy="830997"/>
              </a:xfrm>
              <a:prstGeom prst="rect">
                <a:avLst/>
              </a:prstGeom>
              <a:blipFill>
                <a:blip r:embed="rId18"/>
                <a:stretch>
                  <a:fillRect l="-946" t="-5839" r="-177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0217D1DC-3DFD-4BAB-98CC-43A23957E3E9}"/>
              </a:ext>
            </a:extLst>
          </p:cNvPr>
          <p:cNvSpPr txBox="1"/>
          <p:nvPr/>
        </p:nvSpPr>
        <p:spPr>
          <a:xfrm>
            <a:off x="1260455" y="-14115"/>
            <a:ext cx="4442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LUYỆN TẬP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PHƯƠNG TRÌNH ĐƯỜNG THẲNG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UNTDOWN TIMER 30 sec (Nho)">
            <a:hlinkClick r:id="" action="ppaction://media"/>
            <a:extLst>
              <a:ext uri="{FF2B5EF4-FFF2-40B4-BE49-F238E27FC236}">
                <a16:creationId xmlns:a16="http://schemas.microsoft.com/office/drawing/2014/main" id="{84508209-80CD-682A-402F-05892A8448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081096" y="30892"/>
            <a:ext cx="2110904" cy="11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3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8" grpId="0" animBg="1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2">
            <a:extLst>
              <a:ext uri="{FF2B5EF4-FFF2-40B4-BE49-F238E27FC236}">
                <a16:creationId xmlns:a16="http://schemas.microsoft.com/office/drawing/2014/main" id="{769970A5-5338-4E4C-B7CB-DE34F44A367A}"/>
              </a:ext>
            </a:extLst>
          </p:cNvPr>
          <p:cNvSpPr/>
          <p:nvPr/>
        </p:nvSpPr>
        <p:spPr>
          <a:xfrm>
            <a:off x="972731" y="-4590"/>
            <a:ext cx="5453415" cy="745113"/>
          </a:xfrm>
          <a:custGeom>
            <a:avLst/>
            <a:gdLst>
              <a:gd name="connsiteX0" fmla="*/ 0 w 5207000"/>
              <a:gd name="connsiteY0" fmla="*/ 0 h 993776"/>
              <a:gd name="connsiteX1" fmla="*/ 3302000 w 5207000"/>
              <a:gd name="connsiteY1" fmla="*/ 0 h 993776"/>
              <a:gd name="connsiteX2" fmla="*/ 3302000 w 5207000"/>
              <a:gd name="connsiteY2" fmla="*/ 1 h 993776"/>
              <a:gd name="connsiteX3" fmla="*/ 5207000 w 5207000"/>
              <a:gd name="connsiteY3" fmla="*/ 1 h 993776"/>
              <a:gd name="connsiteX4" fmla="*/ 4165600 w 5207000"/>
              <a:gd name="connsiteY4" fmla="*/ 993776 h 993776"/>
              <a:gd name="connsiteX5" fmla="*/ 0 w 5207000"/>
              <a:gd name="connsiteY5" fmla="*/ 993776 h 993776"/>
              <a:gd name="connsiteX6" fmla="*/ 1 w 5207000"/>
              <a:gd name="connsiteY6" fmla="*/ 993775 h 993776"/>
              <a:gd name="connsiteX7" fmla="*/ 0 w 5207000"/>
              <a:gd name="connsiteY7" fmla="*/ 993775 h 9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7000" h="993776">
                <a:moveTo>
                  <a:pt x="0" y="0"/>
                </a:moveTo>
                <a:lnTo>
                  <a:pt x="3302000" y="0"/>
                </a:lnTo>
                <a:lnTo>
                  <a:pt x="3302000" y="1"/>
                </a:lnTo>
                <a:lnTo>
                  <a:pt x="5207000" y="1"/>
                </a:lnTo>
                <a:lnTo>
                  <a:pt x="4165600" y="993776"/>
                </a:lnTo>
                <a:lnTo>
                  <a:pt x="0" y="993776"/>
                </a:lnTo>
                <a:lnTo>
                  <a:pt x="1" y="993775"/>
                </a:lnTo>
                <a:lnTo>
                  <a:pt x="0" y="993775"/>
                </a:lnTo>
                <a:close/>
              </a:path>
            </a:pathLst>
          </a:custGeom>
          <a:solidFill>
            <a:srgbClr val="0060A7"/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7B95D9-FF5E-93AF-4F95-C290040295EF}"/>
              </a:ext>
            </a:extLst>
          </p:cNvPr>
          <p:cNvGrpSpPr/>
          <p:nvPr/>
        </p:nvGrpSpPr>
        <p:grpSpPr>
          <a:xfrm>
            <a:off x="-1112412" y="5240200"/>
            <a:ext cx="15327747" cy="1682496"/>
            <a:chOff x="-1140691" y="5175504"/>
            <a:chExt cx="15327746" cy="1682496"/>
          </a:xfrm>
        </p:grpSpPr>
        <p:pic>
          <p:nvPicPr>
            <p:cNvPr id="30" name="Picture 6">
              <a:extLst>
                <a:ext uri="{FF2B5EF4-FFF2-40B4-BE49-F238E27FC236}">
                  <a16:creationId xmlns:a16="http://schemas.microsoft.com/office/drawing/2014/main" id="{E8C4879F-AD0C-3AE9-DA34-B09DFC99D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871855" y="5175504"/>
              <a:ext cx="7315200" cy="1682496"/>
            </a:xfrm>
            <a:prstGeom prst="rect">
              <a:avLst/>
            </a:prstGeom>
          </p:spPr>
        </p:pic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2BFD24DC-C19F-FB3B-582C-F04180F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14255" y="5175504"/>
              <a:ext cx="7315200" cy="1682496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47AFD3F1-365F-F267-1254-76B67833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140691" y="5175504"/>
              <a:ext cx="7315200" cy="1682496"/>
            </a:xfrm>
            <a:prstGeom prst="rect">
              <a:avLst/>
            </a:prstGeom>
          </p:spPr>
        </p:pic>
      </p:grpSp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158CD88B-C23A-FCE7-7734-523846E91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1346" y="5429839"/>
            <a:ext cx="1640655" cy="1493131"/>
          </a:xfrm>
          <a:prstGeom prst="rect">
            <a:avLst/>
          </a:prstGeom>
        </p:spPr>
      </p:pic>
      <p:pic>
        <p:nvPicPr>
          <p:cNvPr id="39" name="Picture 24">
            <a:extLst>
              <a:ext uri="{FF2B5EF4-FFF2-40B4-BE49-F238E27FC236}">
                <a16:creationId xmlns:a16="http://schemas.microsoft.com/office/drawing/2014/main" id="{E3C6F1B5-9095-F1ED-7550-AE86B47ED6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6300" y="4968288"/>
            <a:ext cx="1535455" cy="1962241"/>
          </a:xfrm>
          <a:prstGeom prst="rect">
            <a:avLst/>
          </a:prstGeom>
        </p:spPr>
      </p:pic>
      <p:sp>
        <p:nvSpPr>
          <p:cNvPr id="16" name="Google Shape;437;p3">
            <a:extLst>
              <a:ext uri="{FF2B5EF4-FFF2-40B4-BE49-F238E27FC236}">
                <a16:creationId xmlns:a16="http://schemas.microsoft.com/office/drawing/2014/main" id="{0A9C4CDC-769E-4296-9D94-584358EAC05A}"/>
              </a:ext>
            </a:extLst>
          </p:cNvPr>
          <p:cNvSpPr/>
          <p:nvPr/>
        </p:nvSpPr>
        <p:spPr>
          <a:xfrm>
            <a:off x="888334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15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17" name="Google Shape;438;p3">
            <a:extLst>
              <a:ext uri="{FF2B5EF4-FFF2-40B4-BE49-F238E27FC236}">
                <a16:creationId xmlns:a16="http://schemas.microsoft.com/office/drawing/2014/main" id="{84160E1E-75A5-4105-8057-3E04A458A421}"/>
              </a:ext>
            </a:extLst>
          </p:cNvPr>
          <p:cNvSpPr/>
          <p:nvPr/>
        </p:nvSpPr>
        <p:spPr>
          <a:xfrm>
            <a:off x="3932392" y="1679492"/>
            <a:ext cx="1485032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54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18" name="Google Shape;439;p3">
            <a:extLst>
              <a:ext uri="{FF2B5EF4-FFF2-40B4-BE49-F238E27FC236}">
                <a16:creationId xmlns:a16="http://schemas.microsoft.com/office/drawing/2014/main" id="{D6B5BE17-4740-4D33-8776-DA41B751D869}"/>
              </a:ext>
            </a:extLst>
          </p:cNvPr>
          <p:cNvSpPr/>
          <p:nvPr/>
        </p:nvSpPr>
        <p:spPr>
          <a:xfrm>
            <a:off x="7160795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9</a:t>
            </a:r>
            <a:endParaRPr sz="2400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sp>
        <p:nvSpPr>
          <p:cNvPr id="19" name="Google Shape;440;p3">
            <a:extLst>
              <a:ext uri="{FF2B5EF4-FFF2-40B4-BE49-F238E27FC236}">
                <a16:creationId xmlns:a16="http://schemas.microsoft.com/office/drawing/2014/main" id="{1C9AACF8-FFB1-4CE1-8000-D5DB38D7225C}"/>
              </a:ext>
            </a:extLst>
          </p:cNvPr>
          <p:cNvSpPr/>
          <p:nvPr/>
        </p:nvSpPr>
        <p:spPr>
          <a:xfrm>
            <a:off x="9982056" y="1679497"/>
            <a:ext cx="1485074" cy="41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4" tIns="22846" rIns="45704" bIns="22846" anchor="t" anchorCtr="0">
            <a:spAutoFit/>
          </a:bodyPr>
          <a:lstStyle/>
          <a:p>
            <a:pPr defTabSz="1088530">
              <a:defRPr/>
            </a:pPr>
            <a:r>
              <a:rPr lang="en-US" sz="2400" b="1" dirty="0">
                <a:solidFill>
                  <a:prstClr val="white"/>
                </a:solidFill>
                <a:latin typeface="Arial"/>
                <a:ea typeface="Tahoma"/>
                <a:cs typeface="Tahoma"/>
                <a:sym typeface="Tahoma"/>
              </a:rPr>
              <a:t>6</a:t>
            </a:r>
            <a:endParaRPr sz="2400" b="1" dirty="0">
              <a:solidFill>
                <a:prstClr val="white"/>
              </a:solidFill>
              <a:latin typeface="Arial"/>
              <a:ea typeface="Tahoma"/>
              <a:cs typeface="Tahoma"/>
              <a:sym typeface="Tahoma"/>
            </a:endParaRPr>
          </a:p>
        </p:txBody>
      </p:sp>
      <p:grpSp>
        <p:nvGrpSpPr>
          <p:cNvPr id="20" name="Google Shape;441;p3">
            <a:extLst>
              <a:ext uri="{FF2B5EF4-FFF2-40B4-BE49-F238E27FC236}">
                <a16:creationId xmlns:a16="http://schemas.microsoft.com/office/drawing/2014/main" id="{BE62D1EB-6789-4974-8C28-AA5CED87A62A}"/>
              </a:ext>
            </a:extLst>
          </p:cNvPr>
          <p:cNvGrpSpPr/>
          <p:nvPr/>
        </p:nvGrpSpPr>
        <p:grpSpPr>
          <a:xfrm>
            <a:off x="0" y="1044377"/>
            <a:ext cx="12042952" cy="1444476"/>
            <a:chOff x="923003" y="3917552"/>
            <a:chExt cx="24090260" cy="2203050"/>
          </a:xfrm>
        </p:grpSpPr>
        <p:sp>
          <p:nvSpPr>
            <p:cNvPr id="21" name="Google Shape;442;p3">
              <a:extLst>
                <a:ext uri="{FF2B5EF4-FFF2-40B4-BE49-F238E27FC236}">
                  <a16:creationId xmlns:a16="http://schemas.microsoft.com/office/drawing/2014/main" id="{76E56C66-239F-4AB2-8DAA-06BBF9824113}"/>
                </a:ext>
              </a:extLst>
            </p:cNvPr>
            <p:cNvSpPr/>
            <p:nvPr/>
          </p:nvSpPr>
          <p:spPr>
            <a:xfrm>
              <a:off x="1272210" y="4214963"/>
              <a:ext cx="23741053" cy="1905639"/>
            </a:xfrm>
            <a:prstGeom prst="roundRect">
              <a:avLst>
                <a:gd name="adj" fmla="val 10158"/>
              </a:avLst>
            </a:prstGeom>
            <a:solidFill>
              <a:srgbClr val="FEEBB0"/>
            </a:solidFill>
            <a:ln w="12700" cap="flat" cmpd="sng">
              <a:solidFill>
                <a:srgbClr val="91720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marL="0" marR="0" lvl="0" indent="0" algn="ctr" defTabSz="10885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2" name="Google Shape;444;p3">
              <a:extLst>
                <a:ext uri="{FF2B5EF4-FFF2-40B4-BE49-F238E27FC236}">
                  <a16:creationId xmlns:a16="http://schemas.microsoft.com/office/drawing/2014/main" id="{2CD34D65-F965-4659-9E85-C4B21B0AF6B2}"/>
                </a:ext>
              </a:extLst>
            </p:cNvPr>
            <p:cNvGrpSpPr/>
            <p:nvPr/>
          </p:nvGrpSpPr>
          <p:grpSpPr>
            <a:xfrm>
              <a:off x="923003" y="3917552"/>
              <a:ext cx="3942102" cy="1040476"/>
              <a:chOff x="923003" y="3917552"/>
              <a:chExt cx="3942102" cy="1040476"/>
            </a:xfrm>
          </p:grpSpPr>
          <p:grpSp>
            <p:nvGrpSpPr>
              <p:cNvPr id="23" name="Google Shape;445;p3">
                <a:extLst>
                  <a:ext uri="{FF2B5EF4-FFF2-40B4-BE49-F238E27FC236}">
                    <a16:creationId xmlns:a16="http://schemas.microsoft.com/office/drawing/2014/main" id="{B832179E-C16F-4D06-B5DD-0B4F849DFAB5}"/>
                  </a:ext>
                </a:extLst>
              </p:cNvPr>
              <p:cNvGrpSpPr/>
              <p:nvPr/>
            </p:nvGrpSpPr>
            <p:grpSpPr>
              <a:xfrm>
                <a:off x="1362045" y="4056327"/>
                <a:ext cx="3503060" cy="832104"/>
                <a:chOff x="2028795" y="4418277"/>
                <a:chExt cx="3503060" cy="832104"/>
              </a:xfrm>
            </p:grpSpPr>
            <p:sp>
              <p:nvSpPr>
                <p:cNvPr id="25" name="Google Shape;446;p3">
                  <a:extLst>
                    <a:ext uri="{FF2B5EF4-FFF2-40B4-BE49-F238E27FC236}">
                      <a16:creationId xmlns:a16="http://schemas.microsoft.com/office/drawing/2014/main" id="{22BCD072-5E80-43E9-BDD7-4AE0BCEFFD3D}"/>
                    </a:ext>
                  </a:extLst>
                </p:cNvPr>
                <p:cNvSpPr/>
                <p:nvPr/>
              </p:nvSpPr>
              <p:spPr>
                <a:xfrm rot="5400000">
                  <a:off x="3364273" y="3082799"/>
                  <a:ext cx="832104" cy="3503060"/>
                </a:xfrm>
                <a:prstGeom prst="round2SameRect">
                  <a:avLst>
                    <a:gd name="adj1" fmla="val 19445"/>
                    <a:gd name="adj2" fmla="val 0"/>
                  </a:avLst>
                </a:prstGeom>
                <a:solidFill>
                  <a:srgbClr val="EA8C6D"/>
                </a:solidFill>
                <a:ln w="57150" cap="flat" cmpd="sng">
                  <a:solidFill>
                    <a:srgbClr val="91720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04" tIns="22846" rIns="45704" bIns="22846" anchor="t" anchorCtr="0">
                  <a:noAutofit/>
                </a:bodyPr>
                <a:lstStyle/>
                <a:p>
                  <a:pPr marL="0" marR="0" lvl="0" indent="0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9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  <p:sp>
              <p:nvSpPr>
                <p:cNvPr id="26" name="Google Shape;447;p3">
                  <a:extLst>
                    <a:ext uri="{FF2B5EF4-FFF2-40B4-BE49-F238E27FC236}">
                      <a16:creationId xmlns:a16="http://schemas.microsoft.com/office/drawing/2014/main" id="{878AA517-DED4-4158-88F6-E66D4DC591C3}"/>
                    </a:ext>
                  </a:extLst>
                </p:cNvPr>
                <p:cNvSpPr txBox="1"/>
                <p:nvPr/>
              </p:nvSpPr>
              <p:spPr>
                <a:xfrm>
                  <a:off x="2636459" y="4480053"/>
                  <a:ext cx="2420395" cy="743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45704" tIns="22846" rIns="45704" bIns="22846" anchor="t" anchorCtr="0">
                  <a:spAutoFit/>
                </a:bodyPr>
                <a:lstStyle/>
                <a:p>
                  <a:pPr marL="0" marR="0" lvl="0" indent="0" algn="ctr" defTabSz="10885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sz="2400" b="1" kern="0" dirty="0">
                      <a:solidFill>
                        <a:srgbClr val="000000"/>
                      </a:solidFill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8</a:t>
                  </a:r>
                  <a:r>
                    <a:rPr kumimoji="0" lang="en-US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Tahoma" panose="020B0604030504040204" pitchFamily="34" charset="0"/>
                      <a:cs typeface="Arial" panose="020B0604020202020204" pitchFamily="34" charset="0"/>
                    </a:rPr>
                    <a:t>:</a:t>
                  </a:r>
                  <a:endParaRPr kumimoji="0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Tahoma"/>
                  </a:endParaRPr>
                </a:p>
              </p:txBody>
            </p:sp>
          </p:grpSp>
          <p:pic>
            <p:nvPicPr>
              <p:cNvPr id="24" name="Google Shape;448;p3">
                <a:extLst>
                  <a:ext uri="{FF2B5EF4-FFF2-40B4-BE49-F238E27FC236}">
                    <a16:creationId xmlns:a16="http://schemas.microsoft.com/office/drawing/2014/main" id="{2B039D16-5134-461E-8813-389DE5F83A2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 l="15599" t="21515" r="9758" b="14519"/>
              <a:stretch/>
            </p:blipFill>
            <p:spPr>
              <a:xfrm>
                <a:off x="923003" y="3917552"/>
                <a:ext cx="1076356" cy="1040476"/>
              </a:xfrm>
              <a:prstGeom prst="round2DiagRect">
                <a:avLst>
                  <a:gd name="adj1" fmla="val 30509"/>
                  <a:gd name="adj2" fmla="val 0"/>
                </a:avLst>
              </a:prstGeom>
              <a:noFill/>
              <a:ln w="38100" cap="sq" cmpd="sng">
                <a:solidFill>
                  <a:srgbClr val="91720D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grpSp>
        <p:nvGrpSpPr>
          <p:cNvPr id="27" name="Google Shape;427;p3">
            <a:extLst>
              <a:ext uri="{FF2B5EF4-FFF2-40B4-BE49-F238E27FC236}">
                <a16:creationId xmlns:a16="http://schemas.microsoft.com/office/drawing/2014/main" id="{A1DBCB31-1160-4775-BC7B-DFB5873912BC}"/>
              </a:ext>
            </a:extLst>
          </p:cNvPr>
          <p:cNvGrpSpPr/>
          <p:nvPr/>
        </p:nvGrpSpPr>
        <p:grpSpPr>
          <a:xfrm>
            <a:off x="1452903" y="2587914"/>
            <a:ext cx="9499770" cy="2193520"/>
            <a:chOff x="241306" y="1268431"/>
            <a:chExt cx="9105760" cy="1692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Google Shape;428;p3">
                  <a:extLst>
                    <a:ext uri="{FF2B5EF4-FFF2-40B4-BE49-F238E27FC236}">
                      <a16:creationId xmlns:a16="http://schemas.microsoft.com/office/drawing/2014/main" id="{35F5BC44-DA33-4D0E-90C9-4D07D3BCB1BB}"/>
                    </a:ext>
                  </a:extLst>
                </p:cNvPr>
                <p:cNvSpPr/>
                <p:nvPr/>
              </p:nvSpPr>
              <p:spPr>
                <a:xfrm>
                  <a:off x="6629657" y="1323423"/>
                  <a:ext cx="2717409" cy="715993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ar-AE" sz="28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28" name="Google Shape;428;p3">
                  <a:extLst>
                    <a:ext uri="{FF2B5EF4-FFF2-40B4-BE49-F238E27FC236}">
                      <a16:creationId xmlns:a16="http://schemas.microsoft.com/office/drawing/2014/main" id="{35F5BC44-DA33-4D0E-90C9-4D07D3BCB1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657" y="1323423"/>
                  <a:ext cx="2717409" cy="715993"/>
                </a:xfrm>
                <a:prstGeom prst="rect">
                  <a:avLst/>
                </a:prstGeom>
                <a:blipFill>
                  <a:blip r:embed="rId10"/>
                  <a:stretch>
                    <a:fillRect b="-1290"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Google Shape;429;p3">
              <a:extLst>
                <a:ext uri="{FF2B5EF4-FFF2-40B4-BE49-F238E27FC236}">
                  <a16:creationId xmlns:a16="http://schemas.microsoft.com/office/drawing/2014/main" id="{F3506C1F-AD3D-4088-BB5C-61ADB484AE7B}"/>
                </a:ext>
              </a:extLst>
            </p:cNvPr>
            <p:cNvSpPr/>
            <p:nvPr/>
          </p:nvSpPr>
          <p:spPr>
            <a:xfrm>
              <a:off x="6339112" y="1408009"/>
              <a:ext cx="544265" cy="402834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B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Google Shape;430;p3">
                  <a:extLst>
                    <a:ext uri="{FF2B5EF4-FFF2-40B4-BE49-F238E27FC236}">
                      <a16:creationId xmlns:a16="http://schemas.microsoft.com/office/drawing/2014/main" id="{AEF29B36-57A5-460C-925E-914DD4A19B09}"/>
                    </a:ext>
                  </a:extLst>
                </p:cNvPr>
                <p:cNvSpPr/>
                <p:nvPr/>
              </p:nvSpPr>
              <p:spPr>
                <a:xfrm>
                  <a:off x="531852" y="1268431"/>
                  <a:ext cx="2759865" cy="735649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kumimoji="0" lang="ar-AE" sz="2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35" name="Google Shape;430;p3">
                  <a:extLst>
                    <a:ext uri="{FF2B5EF4-FFF2-40B4-BE49-F238E27FC236}">
                      <a16:creationId xmlns:a16="http://schemas.microsoft.com/office/drawing/2014/main" id="{AEF29B36-57A5-460C-925E-914DD4A19B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852" y="1268431"/>
                  <a:ext cx="2759865" cy="73564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Google Shape;431;p3">
              <a:extLst>
                <a:ext uri="{FF2B5EF4-FFF2-40B4-BE49-F238E27FC236}">
                  <a16:creationId xmlns:a16="http://schemas.microsoft.com/office/drawing/2014/main" id="{534236F2-90CE-4063-8876-2FC211A0E7F1}"/>
                </a:ext>
              </a:extLst>
            </p:cNvPr>
            <p:cNvSpPr/>
            <p:nvPr/>
          </p:nvSpPr>
          <p:spPr>
            <a:xfrm>
              <a:off x="241306" y="1395118"/>
              <a:ext cx="544265" cy="415725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A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Google Shape;432;p3">
                  <a:extLst>
                    <a:ext uri="{FF2B5EF4-FFF2-40B4-BE49-F238E27FC236}">
                      <a16:creationId xmlns:a16="http://schemas.microsoft.com/office/drawing/2014/main" id="{B356CCF1-1908-4162-BA7B-950A03C21AD4}"/>
                    </a:ext>
                  </a:extLst>
                </p:cNvPr>
                <p:cNvSpPr/>
                <p:nvPr/>
              </p:nvSpPr>
              <p:spPr>
                <a:xfrm>
                  <a:off x="563074" y="2198671"/>
                  <a:ext cx="2686187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kumimoji="0" lang="ar-AE" sz="3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/>
                    <a:ea typeface="Tahoma"/>
                    <a:cs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37" name="Google Shape;432;p3">
                  <a:extLst>
                    <a:ext uri="{FF2B5EF4-FFF2-40B4-BE49-F238E27FC236}">
                      <a16:creationId xmlns:a16="http://schemas.microsoft.com/office/drawing/2014/main" id="{B356CCF1-1908-4162-BA7B-950A03C21A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074" y="2198671"/>
                  <a:ext cx="2686187" cy="76274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Google Shape;433;p3">
              <a:extLst>
                <a:ext uri="{FF2B5EF4-FFF2-40B4-BE49-F238E27FC236}">
                  <a16:creationId xmlns:a16="http://schemas.microsoft.com/office/drawing/2014/main" id="{70CFE945-7B8C-4C03-8373-1F8606CE1308}"/>
                </a:ext>
              </a:extLst>
            </p:cNvPr>
            <p:cNvSpPr/>
            <p:nvPr/>
          </p:nvSpPr>
          <p:spPr>
            <a:xfrm>
              <a:off x="272528" y="2342546"/>
              <a:ext cx="544265" cy="415725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C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Google Shape;434;p3">
                  <a:extLst>
                    <a:ext uri="{FF2B5EF4-FFF2-40B4-BE49-F238E27FC236}">
                      <a16:creationId xmlns:a16="http://schemas.microsoft.com/office/drawing/2014/main" id="{7C5D303F-C7EE-44CB-882F-A9DFFE705484}"/>
                    </a:ext>
                  </a:extLst>
                </p:cNvPr>
                <p:cNvSpPr/>
                <p:nvPr/>
              </p:nvSpPr>
              <p:spPr>
                <a:xfrm>
                  <a:off x="6594727" y="2198670"/>
                  <a:ext cx="2752338" cy="762742"/>
                </a:xfrm>
                <a:prstGeom prst="rect">
                  <a:avLst/>
                </a:prstGeom>
                <a:solidFill>
                  <a:srgbClr val="327E3B"/>
                </a:solid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45702" tIns="22845" rIns="45702" bIns="22845" anchor="ctr" anchorCtr="0">
                  <a:no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d>
                          <m:dPr>
                            <m:begChr m:val="{"/>
                            <m:endChr m:val=""/>
                            <m:ctrlPr>
                              <a:rPr lang="en-US" sz="20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e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&amp;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  <m:r>
                                  <a:rPr lang="en-US" sz="20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ar-AE" sz="2800" kern="0" dirty="0">
                    <a:solidFill>
                      <a:schemeClr val="bg1"/>
                    </a:solidFill>
                    <a:latin typeface="Arial" panose="020B0604020202020204" pitchFamily="34" charset="0"/>
                    <a:ea typeface="Tahoma"/>
                    <a:sym typeface="Tahoma"/>
                  </a:endParaRPr>
                </a:p>
              </p:txBody>
            </p:sp>
          </mc:Choice>
          <mc:Fallback xmlns="">
            <p:sp>
              <p:nvSpPr>
                <p:cNvPr id="40" name="Google Shape;434;p3">
                  <a:extLst>
                    <a:ext uri="{FF2B5EF4-FFF2-40B4-BE49-F238E27FC236}">
                      <a16:creationId xmlns:a16="http://schemas.microsoft.com/office/drawing/2014/main" id="{7C5D303F-C7EE-44CB-882F-A9DFFE7054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4727" y="2198670"/>
                  <a:ext cx="2752338" cy="76274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9050" cap="flat" cmpd="sng">
                  <a:solidFill>
                    <a:srgbClr val="EA8C6D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Google Shape;435;p3">
              <a:extLst>
                <a:ext uri="{FF2B5EF4-FFF2-40B4-BE49-F238E27FC236}">
                  <a16:creationId xmlns:a16="http://schemas.microsoft.com/office/drawing/2014/main" id="{62FEB8F0-62BA-4C67-A371-050315908821}"/>
                </a:ext>
              </a:extLst>
            </p:cNvPr>
            <p:cNvSpPr/>
            <p:nvPr/>
          </p:nvSpPr>
          <p:spPr>
            <a:xfrm>
              <a:off x="6339112" y="2347397"/>
              <a:ext cx="544265" cy="419552"/>
            </a:xfrm>
            <a:prstGeom prst="ellipse">
              <a:avLst/>
            </a:prstGeom>
            <a:solidFill>
              <a:srgbClr val="327E3B"/>
            </a:solidFill>
            <a:ln w="57150" cap="flat" cmpd="sng">
              <a:solidFill>
                <a:srgbClr val="EA8C6D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2" tIns="22845" rIns="45702" bIns="2284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/>
                  <a:ea typeface="Tahoma"/>
                  <a:cs typeface="Tahoma"/>
                  <a:sym typeface="Tahoma"/>
                </a:rPr>
                <a:t>D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" name="Google Shape;421;p3">
            <a:extLst>
              <a:ext uri="{FF2B5EF4-FFF2-40B4-BE49-F238E27FC236}">
                <a16:creationId xmlns:a16="http://schemas.microsoft.com/office/drawing/2014/main" id="{1B17094E-85E6-44EF-853A-795363D100F3}"/>
              </a:ext>
            </a:extLst>
          </p:cNvPr>
          <p:cNvGrpSpPr/>
          <p:nvPr/>
        </p:nvGrpSpPr>
        <p:grpSpPr>
          <a:xfrm>
            <a:off x="252453" y="4922611"/>
            <a:ext cx="11937309" cy="1837576"/>
            <a:chOff x="-530853" y="3844156"/>
            <a:chExt cx="23774398" cy="8013666"/>
          </a:xfrm>
        </p:grpSpPr>
        <p:sp>
          <p:nvSpPr>
            <p:cNvPr id="43" name="Google Shape;422;p3">
              <a:extLst>
                <a:ext uri="{FF2B5EF4-FFF2-40B4-BE49-F238E27FC236}">
                  <a16:creationId xmlns:a16="http://schemas.microsoft.com/office/drawing/2014/main" id="{62489780-FD97-4EDF-88E7-FFC4C87FB1AA}"/>
                </a:ext>
              </a:extLst>
            </p:cNvPr>
            <p:cNvSpPr/>
            <p:nvPr/>
          </p:nvSpPr>
          <p:spPr>
            <a:xfrm>
              <a:off x="-530853" y="4171789"/>
              <a:ext cx="23774398" cy="7686033"/>
            </a:xfrm>
            <a:prstGeom prst="roundRect">
              <a:avLst>
                <a:gd name="adj" fmla="val 2239"/>
              </a:avLst>
            </a:prstGeom>
            <a:solidFill>
              <a:srgbClr val="BBD6EE"/>
            </a:solidFill>
            <a:ln w="28575" cap="flat" cmpd="sng">
              <a:solidFill>
                <a:srgbClr val="5252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4" tIns="22846" rIns="45704" bIns="22846" anchor="ctr" anchorCtr="0">
              <a:noAutofit/>
            </a:bodyPr>
            <a:lstStyle/>
            <a:p>
              <a:pPr algn="ctr">
                <a:defRPr/>
              </a:pPr>
              <a:endParaRPr sz="90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4" name="Google Shape;423;p3">
              <a:extLst>
                <a:ext uri="{FF2B5EF4-FFF2-40B4-BE49-F238E27FC236}">
                  <a16:creationId xmlns:a16="http://schemas.microsoft.com/office/drawing/2014/main" id="{B4651C2D-4141-4E7D-B5D6-2ADC20ED2142}"/>
                </a:ext>
              </a:extLst>
            </p:cNvPr>
            <p:cNvGrpSpPr/>
            <p:nvPr/>
          </p:nvGrpSpPr>
          <p:grpSpPr>
            <a:xfrm>
              <a:off x="-290537" y="3844156"/>
              <a:ext cx="3966806" cy="2210217"/>
              <a:chOff x="71413" y="4110856"/>
              <a:chExt cx="3966806" cy="2210217"/>
            </a:xfrm>
          </p:grpSpPr>
          <p:sp>
            <p:nvSpPr>
              <p:cNvPr id="45" name="Google Shape;424;p3">
                <a:extLst>
                  <a:ext uri="{FF2B5EF4-FFF2-40B4-BE49-F238E27FC236}">
                    <a16:creationId xmlns:a16="http://schemas.microsoft.com/office/drawing/2014/main" id="{687CECFA-953B-457E-AE94-F9D423FDE44C}"/>
                  </a:ext>
                </a:extLst>
              </p:cNvPr>
              <p:cNvSpPr/>
              <p:nvPr/>
            </p:nvSpPr>
            <p:spPr>
              <a:xfrm rot="5400000" flipH="1">
                <a:off x="1679460" y="3962313"/>
                <a:ext cx="1730550" cy="2986969"/>
              </a:xfrm>
              <a:prstGeom prst="round1Rect">
                <a:avLst>
                  <a:gd name="adj" fmla="val 16667"/>
                </a:avLst>
              </a:prstGeom>
              <a:solidFill>
                <a:srgbClr val="BBD6EE"/>
              </a:solidFill>
              <a:ln w="57150" cap="flat" cmpd="sng">
                <a:solidFill>
                  <a:srgbClr val="54813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04" tIns="22846" rIns="45704" bIns="22846" anchor="t" anchorCtr="0">
                <a:noAutofit/>
              </a:bodyPr>
              <a:lstStyle/>
              <a:p>
                <a:pPr>
                  <a:defRPr/>
                </a:pPr>
                <a:endParaRPr sz="900">
                  <a:solidFill>
                    <a:prstClr val="black"/>
                  </a:solidFill>
                  <a:latin typeface="Arial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25;p3">
                <a:extLst>
                  <a:ext uri="{FF2B5EF4-FFF2-40B4-BE49-F238E27FC236}">
                    <a16:creationId xmlns:a16="http://schemas.microsoft.com/office/drawing/2014/main" id="{17FE49B5-F408-41B4-9A31-E4C03E1205C0}"/>
                  </a:ext>
                </a:extLst>
              </p:cNvPr>
              <p:cNvSpPr txBox="1"/>
              <p:nvPr/>
            </p:nvSpPr>
            <p:spPr>
              <a:xfrm>
                <a:off x="972136" y="4515133"/>
                <a:ext cx="2986971" cy="1227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4" tIns="22846" rIns="45704" bIns="22846" anchor="t" anchorCtr="0">
                <a:spAutoFit/>
              </a:bodyPr>
              <a:lstStyle/>
              <a:p>
                <a:pPr algn="ctr">
                  <a:defRPr/>
                </a:pP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Bài</a:t>
                </a:r>
                <a:r>
                  <a:rPr lang="en-US" sz="2300" b="1" dirty="0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 </a:t>
                </a:r>
                <a:r>
                  <a:rPr lang="en-US" sz="2300" b="1" dirty="0" err="1">
                    <a:solidFill>
                      <a:srgbClr val="548135"/>
                    </a:solidFill>
                    <a:latin typeface="Arial"/>
                    <a:ea typeface="Tahoma"/>
                    <a:cs typeface="Tahoma"/>
                    <a:sym typeface="Tahoma"/>
                  </a:rPr>
                  <a:t>giải</a:t>
                </a:r>
                <a:endParaRPr sz="2300" b="1" dirty="0">
                  <a:solidFill>
                    <a:srgbClr val="548135"/>
                  </a:solidFill>
                  <a:latin typeface="Arial"/>
                  <a:ea typeface="Tahoma"/>
                  <a:cs typeface="Tahoma"/>
                  <a:sym typeface="Tahoma"/>
                </a:endParaRPr>
              </a:p>
            </p:txBody>
          </p:sp>
          <p:pic>
            <p:nvPicPr>
              <p:cNvPr id="47" name="Google Shape;426;p3">
                <a:extLst>
                  <a:ext uri="{FF2B5EF4-FFF2-40B4-BE49-F238E27FC236}">
                    <a16:creationId xmlns:a16="http://schemas.microsoft.com/office/drawing/2014/main" id="{A661D743-CCE1-4490-8B5C-9984D6FDD62E}"/>
                  </a:ext>
                </a:extLst>
              </p:cNvPr>
              <p:cNvPicPr preferRelativeResize="0"/>
              <p:nvPr/>
            </p:nvPicPr>
            <p:blipFill rotWithShape="1">
              <a:blip r:embed="rId14">
                <a:alphaModFix/>
              </a:blip>
              <a:srcRect l="17950" t="14860" r="18922" b="25554"/>
              <a:stretch/>
            </p:blipFill>
            <p:spPr>
              <a:xfrm>
                <a:off x="71413" y="4110856"/>
                <a:ext cx="1058947" cy="1730550"/>
              </a:xfrm>
              <a:prstGeom prst="round2DiagRect">
                <a:avLst>
                  <a:gd name="adj1" fmla="val 27632"/>
                  <a:gd name="adj2" fmla="val 0"/>
                </a:avLst>
              </a:prstGeom>
              <a:solidFill>
                <a:srgbClr val="327E3B"/>
              </a:solidFill>
              <a:ln w="38100" cap="sq" cmpd="sng">
                <a:solidFill>
                  <a:srgbClr val="385623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254000" algn="tl" rotWithShape="0">
                  <a:srgbClr val="000000">
                    <a:alpha val="42745"/>
                  </a:srgbClr>
                </a:outerShdw>
              </a:effectLst>
            </p:spPr>
          </p:pic>
        </p:grpSp>
      </p:grpSp>
      <p:sp>
        <p:nvSpPr>
          <p:cNvPr id="48" name="Google Shape;436;p3">
            <a:extLst>
              <a:ext uri="{FF2B5EF4-FFF2-40B4-BE49-F238E27FC236}">
                <a16:creationId xmlns:a16="http://schemas.microsoft.com/office/drawing/2014/main" id="{5644A44C-7708-4FCF-878D-4D162D2DFD87}"/>
              </a:ext>
            </a:extLst>
          </p:cNvPr>
          <p:cNvSpPr/>
          <p:nvPr/>
        </p:nvSpPr>
        <p:spPr>
          <a:xfrm>
            <a:off x="7814564" y="3997066"/>
            <a:ext cx="567816" cy="503692"/>
          </a:xfrm>
          <a:prstGeom prst="ellipse">
            <a:avLst/>
          </a:prstGeom>
          <a:solidFill>
            <a:srgbClr val="FF0000"/>
          </a:solidFill>
          <a:ln w="57150" cap="flat" cmpd="sng">
            <a:solidFill>
              <a:srgbClr val="EA8C6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45707" tIns="22848" rIns="45707" bIns="22848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white"/>
                </a:solidFill>
                <a:latin typeface="Arial"/>
                <a:ea typeface="Calibri"/>
                <a:cs typeface="Calibri"/>
                <a:sym typeface="Calibri"/>
              </a:rPr>
              <a:t>D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C92CD60-4EE5-43FA-B098-7B8DA05ABDB2}"/>
              </a:ext>
            </a:extLst>
          </p:cNvPr>
          <p:cNvSpPr txBox="1"/>
          <p:nvPr/>
        </p:nvSpPr>
        <p:spPr>
          <a:xfrm>
            <a:off x="618791" y="5563632"/>
            <a:ext cx="1820728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5246">
              <a:lnSpc>
                <a:spcPct val="115000"/>
              </a:lnSpc>
              <a:spcAft>
                <a:spcPts val="500"/>
              </a:spcAft>
              <a:tabLst>
                <a:tab pos="2514349" algn="l"/>
              </a:tabLst>
              <a:defRPr/>
            </a:pPr>
            <a:r>
              <a:rPr lang="en-US" sz="2400" b="1" dirty="0" err="1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2400" b="1" dirty="0">
                <a:solidFill>
                  <a:prstClr val="black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3" name="Picture 52">
            <a:hlinkClick r:id="rId6" action="ppaction://hlinksldjump"/>
            <a:extLst>
              <a:ext uri="{FF2B5EF4-FFF2-40B4-BE49-F238E27FC236}">
                <a16:creationId xmlns:a16="http://schemas.microsoft.com/office/drawing/2014/main" id="{6D781AB2-7645-4707-BD02-BF00954D6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7205" y="5187913"/>
            <a:ext cx="1640655" cy="1493131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F4E1A83F-4394-4918-815F-019FFFFD2B47}"/>
              </a:ext>
            </a:extLst>
          </p:cNvPr>
          <p:cNvSpPr txBox="1"/>
          <p:nvPr/>
        </p:nvSpPr>
        <p:spPr>
          <a:xfrm>
            <a:off x="552027" y="945012"/>
            <a:ext cx="1847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0885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Tahoma" pitchFamily="34" charset="0"/>
              <a:cs typeface="Tahoma" pitchFamily="34" charset="0"/>
            </a:endParaRPr>
          </a:p>
        </p:txBody>
      </p:sp>
      <p:sp>
        <p:nvSpPr>
          <p:cNvPr id="56" name="Freeform 2">
            <a:extLst>
              <a:ext uri="{FF2B5EF4-FFF2-40B4-BE49-F238E27FC236}">
                <a16:creationId xmlns:a16="http://schemas.microsoft.com/office/drawing/2014/main" id="{9A3CF00D-ED97-414B-AC2E-A5B5A4C8F964}"/>
              </a:ext>
            </a:extLst>
          </p:cNvPr>
          <p:cNvSpPr/>
          <p:nvPr/>
        </p:nvSpPr>
        <p:spPr>
          <a:xfrm>
            <a:off x="13545" y="40"/>
            <a:ext cx="1246910" cy="750008"/>
          </a:xfrm>
          <a:custGeom>
            <a:avLst/>
            <a:gdLst>
              <a:gd name="connsiteX0" fmla="*/ 0 w 2117558"/>
              <a:gd name="connsiteY0" fmla="*/ 0 h 1315453"/>
              <a:gd name="connsiteX1" fmla="*/ 2117558 w 2117558"/>
              <a:gd name="connsiteY1" fmla="*/ 0 h 1315453"/>
              <a:gd name="connsiteX2" fmla="*/ 2117558 w 2117558"/>
              <a:gd name="connsiteY2" fmla="*/ 488592 h 1315453"/>
              <a:gd name="connsiteX3" fmla="*/ 1849525 w 2117558"/>
              <a:gd name="connsiteY3" fmla="*/ 642632 h 1315453"/>
              <a:gd name="connsiteX4" fmla="*/ 2117558 w 2117558"/>
              <a:gd name="connsiteY4" fmla="*/ 797381 h 1315453"/>
              <a:gd name="connsiteX5" fmla="*/ 2117558 w 2117558"/>
              <a:gd name="connsiteY5" fmla="*/ 1315453 h 1315453"/>
              <a:gd name="connsiteX6" fmla="*/ 0 w 2117558"/>
              <a:gd name="connsiteY6" fmla="*/ 1315453 h 131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7558" h="1315453">
                <a:moveTo>
                  <a:pt x="0" y="0"/>
                </a:moveTo>
                <a:lnTo>
                  <a:pt x="2117558" y="0"/>
                </a:lnTo>
                <a:lnTo>
                  <a:pt x="2117558" y="488592"/>
                </a:lnTo>
                <a:lnTo>
                  <a:pt x="1849525" y="642632"/>
                </a:lnTo>
                <a:lnTo>
                  <a:pt x="2117558" y="797381"/>
                </a:lnTo>
                <a:lnTo>
                  <a:pt x="2117558" y="1315453"/>
                </a:lnTo>
                <a:lnTo>
                  <a:pt x="0" y="131545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0" name="Picture 59">
            <a:hlinkClick r:id="rId15" action="ppaction://hlinksldjump"/>
            <a:extLst>
              <a:ext uri="{FF2B5EF4-FFF2-40B4-BE49-F238E27FC236}">
                <a16:creationId xmlns:a16="http://schemas.microsoft.com/office/drawing/2014/main" id="{08E4402C-979B-42CA-BDB3-ACF5C06643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96019" y="129441"/>
            <a:ext cx="914479" cy="1005927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78053B3-D561-4FED-9444-7B8D16083EAB}"/>
              </a:ext>
            </a:extLst>
          </p:cNvPr>
          <p:cNvSpPr txBox="1"/>
          <p:nvPr/>
        </p:nvSpPr>
        <p:spPr>
          <a:xfrm>
            <a:off x="1260455" y="-14115"/>
            <a:ext cx="4442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BÀI </a:t>
            </a:r>
            <a:r>
              <a:rPr lang="en-US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r>
              <a:rPr lang="vi-VN" sz="2000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vi-VN" sz="2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LUYỆN TẬP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PHƯƠNG TRÌNH ĐƯỜNG THẲNG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4E924A2-B029-4834-AE52-C367EFD2E2D9}"/>
                  </a:ext>
                </a:extLst>
              </p:cNvPr>
              <p:cNvSpPr txBox="1"/>
              <p:nvPr/>
            </p:nvSpPr>
            <p:spPr>
              <a:xfrm>
                <a:off x="2042496" y="1171278"/>
                <a:ext cx="1004536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không gian với hệ tọa độ </a:t>
                </a:r>
                <a14:m>
                  <m:oMath xmlns:m="http://schemas.openxmlformats.org/officeDocument/2006/math">
                    <m:r>
                      <a:rPr lang="pt-B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pt-BR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cho tam giác </a:t>
                </a:r>
                <a14:m>
                  <m:oMath xmlns:m="http://schemas.openxmlformats.org/officeDocument/2006/math">
                    <m:r>
                      <a:rPr lang="pt-B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pt-BR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pt-B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e>
                    </m:d>
                    <m:r>
                      <a:rPr lang="pt-B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pt-B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d>
                  </m:oMath>
                </a14:m>
                <a:r>
                  <a:rPr lang="pt-BR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pt-B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pt-BR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pt-BR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Phương trình đường trung tuyến </a:t>
                </a:r>
                <a14:m>
                  <m:oMath xmlns:m="http://schemas.openxmlformats.org/officeDocument/2006/math">
                    <m:r>
                      <a:rPr lang="pt-BR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pt-BR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của tam giác là:</a:t>
                </a:r>
                <a:endPara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4E924A2-B029-4834-AE52-C367EFD2E2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496" y="1171278"/>
                <a:ext cx="10045364" cy="1200329"/>
              </a:xfrm>
              <a:prstGeom prst="rect">
                <a:avLst/>
              </a:prstGeom>
              <a:blipFill>
                <a:blip r:embed="rId18"/>
                <a:stretch>
                  <a:fillRect l="-910" t="-4061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COUNTDOWN TIMER 30 sec (Nho)">
            <a:hlinkClick r:id="" action="ppaction://media"/>
            <a:extLst>
              <a:ext uri="{FF2B5EF4-FFF2-40B4-BE49-F238E27FC236}">
                <a16:creationId xmlns:a16="http://schemas.microsoft.com/office/drawing/2014/main" id="{71F686CB-CEBD-6316-7CD1-233F7737EF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76956" y="55928"/>
            <a:ext cx="2110904" cy="11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8" grpId="0" animBg="1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hlinkClick r:id="" action="ppaction://macro?name=vedich_chuanbi"/>
            <a:extLst>
              <a:ext uri="{FF2B5EF4-FFF2-40B4-BE49-F238E27FC236}">
                <a16:creationId xmlns:a16="http://schemas.microsoft.com/office/drawing/2014/main" id="{8AC7D814-0138-48E5-AD87-C975915D4F60}"/>
              </a:ext>
            </a:extLst>
          </p:cNvPr>
          <p:cNvSpPr txBox="1">
            <a:spLocks/>
          </p:cNvSpPr>
          <p:nvPr/>
        </p:nvSpPr>
        <p:spPr>
          <a:xfrm>
            <a:off x="2063552" y="2348885"/>
            <a:ext cx="8136904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all" spc="0" normalizeH="0" baseline="0" noProof="0" dirty="0" err="1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Về</a:t>
            </a:r>
            <a:r>
              <a:rPr kumimoji="0" lang="en-US" sz="7200" b="1" i="0" u="none" strike="noStrike" kern="1200" cap="all" spc="0" normalizeH="0" baseline="0" noProof="0" dirty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7200" b="1" i="0" u="none" strike="noStrike" kern="1200" cap="all" spc="0" normalizeH="0" baseline="0" noProof="0" dirty="0" err="1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Calibri"/>
                <a:ea typeface="+mj-ea"/>
                <a:cs typeface="+mj-cs"/>
              </a:rPr>
              <a:t>đích</a:t>
            </a:r>
            <a:endParaRPr kumimoji="0" lang="vi-VN" sz="7200" b="1" i="0" u="none" strike="noStrike" kern="1200" cap="all" spc="0" normalizeH="0" baseline="0" noProof="0" dirty="0">
              <a:ln w="0"/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pic>
        <p:nvPicPr>
          <p:cNvPr id="9" name="4 mo dau.mp3">
            <a:hlinkClick r:id="" action="ppaction://media"/>
            <a:extLst>
              <a:ext uri="{FF2B5EF4-FFF2-40B4-BE49-F238E27FC236}">
                <a16:creationId xmlns:a16="http://schemas.microsoft.com/office/drawing/2014/main" id="{756E381E-C058-4368-ACE4-CCEB91A7E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9784" y="2044082"/>
            <a:ext cx="609600" cy="609600"/>
          </a:xfrm>
          <a:prstGeom prst="rect">
            <a:avLst/>
          </a:prstGeom>
        </p:spPr>
      </p:pic>
      <p:pic>
        <p:nvPicPr>
          <p:cNvPr id="10" name="ve dich.mp4">
            <a:hlinkClick r:id="" action="ppaction://media"/>
            <a:extLst>
              <a:ext uri="{FF2B5EF4-FFF2-40B4-BE49-F238E27FC236}">
                <a16:creationId xmlns:a16="http://schemas.microsoft.com/office/drawing/2014/main" id="{8912FBAB-60B3-4BCF-9F06-C02EF5808B4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6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207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FECFCE1-8042-9155-0D56-D0ECF644A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0"/>
            <a:ext cx="1223050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4" y="672693"/>
            <a:ext cx="8798310" cy="629791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A8C6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71"/>
            <a:ext cx="1142381" cy="305638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13761"/>
            <a:ext cx="1128218" cy="311802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929640"/>
            <a:ext cx="6172200" cy="496824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5" y="3413760"/>
            <a:ext cx="1141398" cy="31120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5705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929640"/>
            <a:ext cx="196649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929641"/>
            <a:ext cx="190156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A8C6D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2143245" y="6674703"/>
            <a:ext cx="457200" cy="4572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219CE05-7327-0BC3-57F4-93E6B9BA482B}"/>
              </a:ext>
            </a:extLst>
          </p:cNvPr>
          <p:cNvSpPr txBox="1"/>
          <p:nvPr/>
        </p:nvSpPr>
        <p:spPr>
          <a:xfrm>
            <a:off x="3400425" y="2389667"/>
            <a:ext cx="55097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thưởng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21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02C77636-E29D-442C-BCF4-1210B7953AD6}"/>
              </a:ext>
            </a:extLst>
          </p:cNvPr>
          <p:cNvSpPr/>
          <p:nvPr/>
        </p:nvSpPr>
        <p:spPr>
          <a:xfrm>
            <a:off x="972731" y="-4590"/>
            <a:ext cx="5453415" cy="745113"/>
          </a:xfrm>
          <a:custGeom>
            <a:avLst/>
            <a:gdLst>
              <a:gd name="connsiteX0" fmla="*/ 0 w 5207000"/>
              <a:gd name="connsiteY0" fmla="*/ 0 h 993776"/>
              <a:gd name="connsiteX1" fmla="*/ 3302000 w 5207000"/>
              <a:gd name="connsiteY1" fmla="*/ 0 h 993776"/>
              <a:gd name="connsiteX2" fmla="*/ 3302000 w 5207000"/>
              <a:gd name="connsiteY2" fmla="*/ 1 h 993776"/>
              <a:gd name="connsiteX3" fmla="*/ 5207000 w 5207000"/>
              <a:gd name="connsiteY3" fmla="*/ 1 h 993776"/>
              <a:gd name="connsiteX4" fmla="*/ 4165600 w 5207000"/>
              <a:gd name="connsiteY4" fmla="*/ 993776 h 993776"/>
              <a:gd name="connsiteX5" fmla="*/ 0 w 5207000"/>
              <a:gd name="connsiteY5" fmla="*/ 993776 h 993776"/>
              <a:gd name="connsiteX6" fmla="*/ 1 w 5207000"/>
              <a:gd name="connsiteY6" fmla="*/ 993775 h 993776"/>
              <a:gd name="connsiteX7" fmla="*/ 0 w 5207000"/>
              <a:gd name="connsiteY7" fmla="*/ 993775 h 99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7000" h="993776">
                <a:moveTo>
                  <a:pt x="0" y="0"/>
                </a:moveTo>
                <a:lnTo>
                  <a:pt x="3302000" y="0"/>
                </a:lnTo>
                <a:lnTo>
                  <a:pt x="3302000" y="1"/>
                </a:lnTo>
                <a:lnTo>
                  <a:pt x="5207000" y="1"/>
                </a:lnTo>
                <a:lnTo>
                  <a:pt x="4165600" y="993776"/>
                </a:lnTo>
                <a:lnTo>
                  <a:pt x="0" y="993776"/>
                </a:lnTo>
                <a:lnTo>
                  <a:pt x="1" y="993775"/>
                </a:lnTo>
                <a:lnTo>
                  <a:pt x="0" y="993775"/>
                </a:lnTo>
                <a:close/>
              </a:path>
            </a:pathLst>
          </a:custGeom>
          <a:solidFill>
            <a:srgbClr val="0060A7"/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 ">
            <a:extLst>
              <a:ext uri="{FF2B5EF4-FFF2-40B4-BE49-F238E27FC236}">
                <a16:creationId xmlns:a16="http://schemas.microsoft.com/office/drawing/2014/main" id="{440AE18A-1316-4194-993D-09E4780F4C10}"/>
              </a:ext>
            </a:extLst>
          </p:cNvPr>
          <p:cNvGrpSpPr/>
          <p:nvPr/>
        </p:nvGrpSpPr>
        <p:grpSpPr>
          <a:xfrm>
            <a:off x="0" y="1787248"/>
            <a:ext cx="12192000" cy="1641751"/>
            <a:chOff x="0" y="-1"/>
            <a:chExt cx="12192000" cy="20987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 ">
                  <a:extLst>
                    <a:ext uri="{FF2B5EF4-FFF2-40B4-BE49-F238E27FC236}">
                      <a16:creationId xmlns:a16="http://schemas.microsoft.com/office/drawing/2014/main" id="{FFAD8A96-F7B6-73E1-BB5F-14E83D6A7178}"/>
                    </a:ext>
                  </a:extLst>
                </p:cNvPr>
                <p:cNvSpPr/>
                <p:nvPr/>
              </p:nvSpPr>
              <p:spPr>
                <a:xfrm>
                  <a:off x="0" y="-1"/>
                  <a:ext cx="11938000" cy="2098722"/>
                </a:xfrm>
                <a:prstGeom prst="rect">
                  <a:avLst/>
                </a:prstGeom>
                <a:blipFill dpi="0" rotWithShape="1">
                  <a:blip r:embed="rId5">
                    <a:alphaModFix amt="60000"/>
                  </a:blip>
                  <a:srcRect/>
                  <a:stretch>
                    <a:fillRect/>
                  </a:stretch>
                </a:blipFill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marL="2419350" algn="just"/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trục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toạ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𝑂𝑥𝑦𝑧</m:t>
                      </m:r>
                    </m:oMath>
                  </a14:m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𝑦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𝑧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den>
                      </m:f>
                    </m:oMath>
                  </a14:m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;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;−</m:t>
                          </m:r>
                          <m:r>
                            <a:rPr lang="en-US" sz="28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Gọi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𝐻</m:t>
                      </m:r>
                    </m:oMath>
                  </a14:m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chiếu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vuông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𝐴</m:t>
                      </m:r>
                    </m:oMath>
                  </a14:m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𝑑</m:t>
                      </m:r>
                    </m:oMath>
                  </a14:m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Tìm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toạ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8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𝐻</m:t>
                      </m:r>
                    </m:oMath>
                  </a14:m>
                  <a:r>
                    <a:rPr lang="en-US" sz="2800" dirty="0">
                      <a:solidFill>
                        <a:srgbClr val="FF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2419350" algn="just"/>
                  <a:endPara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 ">
                  <a:extLst>
                    <a:ext uri="{FF2B5EF4-FFF2-40B4-BE49-F238E27FC236}">
                      <a16:creationId xmlns:a16="http://schemas.microsoft.com/office/drawing/2014/main" id="{FFAD8A96-F7B6-73E1-BB5F-14E83D6A71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-1"/>
                  <a:ext cx="11938000" cy="2098722"/>
                </a:xfrm>
                <a:prstGeom prst="rect">
                  <a:avLst/>
                </a:prstGeom>
                <a:blipFill>
                  <a:blip r:embed="rId6"/>
                  <a:stretch>
                    <a:fillRect t="-2930" r="-917" b="-4029"/>
                  </a:stretch>
                </a:blipFill>
                <a:ln w="25400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 ">
              <a:extLst>
                <a:ext uri="{FF2B5EF4-FFF2-40B4-BE49-F238E27FC236}">
                  <a16:creationId xmlns:a16="http://schemas.microsoft.com/office/drawing/2014/main" id="{E92667FA-41FD-6F51-53F9-38C017662B95}"/>
                </a:ext>
              </a:extLst>
            </p:cNvPr>
            <p:cNvSpPr/>
            <p:nvPr/>
          </p:nvSpPr>
          <p:spPr>
            <a:xfrm>
              <a:off x="12065000" y="0"/>
              <a:ext cx="127000" cy="1270000"/>
            </a:xfrm>
            <a:prstGeom prst="rect">
              <a:avLst/>
            </a:prstGeom>
            <a:solidFill>
              <a:srgbClr val="0060A7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 ">
              <a:extLst>
                <a:ext uri="{FF2B5EF4-FFF2-40B4-BE49-F238E27FC236}">
                  <a16:creationId xmlns:a16="http://schemas.microsoft.com/office/drawing/2014/main" id="{1EAA5D19-2C59-46BA-6469-7D159B7BE17E}"/>
                </a:ext>
              </a:extLst>
            </p:cNvPr>
            <p:cNvSpPr/>
            <p:nvPr/>
          </p:nvSpPr>
          <p:spPr>
            <a:xfrm>
              <a:off x="11938000" y="0"/>
              <a:ext cx="50800" cy="1270000"/>
            </a:xfrm>
            <a:prstGeom prst="rect">
              <a:avLst/>
            </a:prstGeom>
            <a:solidFill>
              <a:srgbClr val="0060A7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 ">
              <a:extLst>
                <a:ext uri="{FF2B5EF4-FFF2-40B4-BE49-F238E27FC236}">
                  <a16:creationId xmlns:a16="http://schemas.microsoft.com/office/drawing/2014/main" id="{00A4FFDF-F889-BB57-6515-C170C9369311}"/>
                </a:ext>
              </a:extLst>
            </p:cNvPr>
            <p:cNvSpPr/>
            <p:nvPr/>
          </p:nvSpPr>
          <p:spPr>
            <a:xfrm>
              <a:off x="0" y="0"/>
              <a:ext cx="2032000" cy="508000"/>
            </a:xfrm>
            <a:prstGeom prst="rect">
              <a:avLst/>
            </a:prstGeom>
            <a:solidFill>
              <a:srgbClr val="0060A7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 ">
              <a:extLst>
                <a:ext uri="{FF2B5EF4-FFF2-40B4-BE49-F238E27FC236}">
                  <a16:creationId xmlns:a16="http://schemas.microsoft.com/office/drawing/2014/main" id="{9920BEAA-2CD8-06AD-B3F0-C481A10EC1D0}"/>
                </a:ext>
              </a:extLst>
            </p:cNvPr>
            <p:cNvSpPr txBox="1"/>
            <p:nvPr/>
          </p:nvSpPr>
          <p:spPr>
            <a:xfrm>
              <a:off x="518485" y="0"/>
              <a:ext cx="1913565" cy="629511"/>
            </a:xfrm>
            <a:prstGeom prst="rect">
              <a:avLst/>
            </a:prstGeom>
            <a:solidFill>
              <a:srgbClr val="0060A7"/>
            </a:solidFill>
            <a:ln w="0">
              <a:solidFill>
                <a:srgbClr val="0060A7"/>
              </a:solidFill>
            </a:ln>
          </p:spPr>
          <p:txBody>
            <a:bodyPr vert="horz"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  <p:pic>
          <p:nvPicPr>
            <p:cNvPr id="14" name=" ">
              <a:extLst>
                <a:ext uri="{FF2B5EF4-FFF2-40B4-BE49-F238E27FC236}">
                  <a16:creationId xmlns:a16="http://schemas.microsoft.com/office/drawing/2014/main" id="{78E2F50C-3A6D-FCD2-C62A-EA5EB4A0A629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50" y="25400"/>
              <a:ext cx="457200" cy="457200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02B2ABB-6FE7-FCF7-FF1E-19413D15D8A0}"/>
              </a:ext>
            </a:extLst>
          </p:cNvPr>
          <p:cNvSpPr/>
          <p:nvPr/>
        </p:nvSpPr>
        <p:spPr>
          <a:xfrm>
            <a:off x="5014537" y="3592265"/>
            <a:ext cx="1262641" cy="484198"/>
          </a:xfrm>
          <a:prstGeom prst="roundRect">
            <a:avLst>
              <a:gd name="adj" fmla="val 50000"/>
            </a:avLst>
          </a:prstGeom>
          <a:solidFill>
            <a:srgbClr val="FE4A49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7" name="COUNTDOWN TIMER 3 min (Nho)">
            <a:hlinkClick r:id="" action="ppaction://media"/>
            <a:extLst>
              <a:ext uri="{FF2B5EF4-FFF2-40B4-BE49-F238E27FC236}">
                <a16:creationId xmlns:a16="http://schemas.microsoft.com/office/drawing/2014/main" id="{B904A416-2D5A-AFAB-FCE7-D4BCC88847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19088" y="193452"/>
            <a:ext cx="2612852" cy="1469729"/>
          </a:xfrm>
          <a:prstGeom prst="rect">
            <a:avLst/>
          </a:prstGeom>
        </p:spPr>
      </p:pic>
      <p:sp>
        <p:nvSpPr>
          <p:cNvPr id="25" name="Freeform 2">
            <a:extLst>
              <a:ext uri="{FF2B5EF4-FFF2-40B4-BE49-F238E27FC236}">
                <a16:creationId xmlns:a16="http://schemas.microsoft.com/office/drawing/2014/main" id="{04A9F4A9-5B60-4FDD-A0AF-115D26D089FD}"/>
              </a:ext>
            </a:extLst>
          </p:cNvPr>
          <p:cNvSpPr/>
          <p:nvPr/>
        </p:nvSpPr>
        <p:spPr>
          <a:xfrm>
            <a:off x="13545" y="40"/>
            <a:ext cx="1246910" cy="750008"/>
          </a:xfrm>
          <a:custGeom>
            <a:avLst/>
            <a:gdLst>
              <a:gd name="connsiteX0" fmla="*/ 0 w 2117558"/>
              <a:gd name="connsiteY0" fmla="*/ 0 h 1315453"/>
              <a:gd name="connsiteX1" fmla="*/ 2117558 w 2117558"/>
              <a:gd name="connsiteY1" fmla="*/ 0 h 1315453"/>
              <a:gd name="connsiteX2" fmla="*/ 2117558 w 2117558"/>
              <a:gd name="connsiteY2" fmla="*/ 488592 h 1315453"/>
              <a:gd name="connsiteX3" fmla="*/ 1849525 w 2117558"/>
              <a:gd name="connsiteY3" fmla="*/ 642632 h 1315453"/>
              <a:gd name="connsiteX4" fmla="*/ 2117558 w 2117558"/>
              <a:gd name="connsiteY4" fmla="*/ 797381 h 1315453"/>
              <a:gd name="connsiteX5" fmla="*/ 2117558 w 2117558"/>
              <a:gd name="connsiteY5" fmla="*/ 1315453 h 1315453"/>
              <a:gd name="connsiteX6" fmla="*/ 0 w 2117558"/>
              <a:gd name="connsiteY6" fmla="*/ 1315453 h 1315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7558" h="1315453">
                <a:moveTo>
                  <a:pt x="0" y="0"/>
                </a:moveTo>
                <a:lnTo>
                  <a:pt x="2117558" y="0"/>
                </a:lnTo>
                <a:lnTo>
                  <a:pt x="2117558" y="488592"/>
                </a:lnTo>
                <a:lnTo>
                  <a:pt x="1849525" y="642632"/>
                </a:lnTo>
                <a:lnTo>
                  <a:pt x="2117558" y="797381"/>
                </a:lnTo>
                <a:lnTo>
                  <a:pt x="2117558" y="1315453"/>
                </a:lnTo>
                <a:lnTo>
                  <a:pt x="0" y="1315453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19100" dist="203200" dir="5520000" sx="76000" sy="76000" algn="t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5FD7766-5DEA-470E-BCD4-537B24C08D18}"/>
              </a:ext>
            </a:extLst>
          </p:cNvPr>
          <p:cNvSpPr txBox="1">
            <a:spLocks/>
          </p:cNvSpPr>
          <p:nvPr/>
        </p:nvSpPr>
        <p:spPr>
          <a:xfrm>
            <a:off x="3160486" y="584582"/>
            <a:ext cx="561702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ĐÍCH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D85B26-4E69-4F62-BF44-0119734B60F8}"/>
              </a:ext>
            </a:extLst>
          </p:cNvPr>
          <p:cNvSpPr txBox="1"/>
          <p:nvPr/>
        </p:nvSpPr>
        <p:spPr>
          <a:xfrm>
            <a:off x="1260455" y="-14115"/>
            <a:ext cx="44421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35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</a:t>
            </a:r>
            <a:r>
              <a:rPr lang="vi-VN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LUYỆN TẬP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PHƯƠNG TRÌNH ĐƯỜNG THẲNG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2475BF-C099-885A-7F12-CF8FF8358ABE}"/>
                  </a:ext>
                </a:extLst>
              </p:cNvPr>
              <p:cNvSpPr txBox="1"/>
              <p:nvPr/>
            </p:nvSpPr>
            <p:spPr>
              <a:xfrm>
                <a:off x="1355834" y="4076463"/>
                <a:ext cx="10785366" cy="2356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vec-tơ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𝐴𝐻</m:t>
                        </m:r>
                      </m:e>
                    </m:acc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chiếu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𝐴𝐻</m:t>
                          </m:r>
                        </m:e>
                      </m:acc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⊥</m:t>
                      </m:r>
                      <m:acc>
                        <m:accPr>
                          <m:chr m:val="⃗"/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acc>
                        <m:accPr>
                          <m:chr m:val="⃗"/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𝐴𝐻</m:t>
                          </m:r>
                        </m:e>
                      </m:acc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⇔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2475BF-C099-885A-7F12-CF8FF8358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5834" y="4076463"/>
                <a:ext cx="10785366" cy="2356927"/>
              </a:xfrm>
              <a:prstGeom prst="rect">
                <a:avLst/>
              </a:prstGeom>
              <a:blipFill>
                <a:blip r:embed="rId9"/>
                <a:stretch>
                  <a:fillRect l="-1130" t="-2850" b="-6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2860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8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883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6" grpId="0" animBg="1"/>
      <p:bldP spid="17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 ">
            <a:extLst>
              <a:ext uri="{FF2B5EF4-FFF2-40B4-BE49-F238E27FC236}">
                <a16:creationId xmlns:a16="http://schemas.microsoft.com/office/drawing/2014/main" id="{CEF7AA05-8906-EAA9-9B5D-F4C7A37FAE4D}"/>
              </a:ext>
            </a:extLst>
          </p:cNvPr>
          <p:cNvGrpSpPr/>
          <p:nvPr/>
        </p:nvGrpSpPr>
        <p:grpSpPr>
          <a:xfrm>
            <a:off x="171833" y="1181147"/>
            <a:ext cx="12192000" cy="2033660"/>
            <a:chOff x="0" y="-52697"/>
            <a:chExt cx="12192000" cy="13226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 ">
                  <a:extLst>
                    <a:ext uri="{FF2B5EF4-FFF2-40B4-BE49-F238E27FC236}">
                      <a16:creationId xmlns:a16="http://schemas.microsoft.com/office/drawing/2014/main" id="{3535F0B7-7288-BC45-E529-636854BDF726}"/>
                    </a:ext>
                  </a:extLst>
                </p:cNvPr>
                <p:cNvSpPr/>
                <p:nvPr/>
              </p:nvSpPr>
              <p:spPr>
                <a:xfrm>
                  <a:off x="2429835" y="-52697"/>
                  <a:ext cx="9762164" cy="1139329"/>
                </a:xfrm>
                <a:prstGeom prst="rect">
                  <a:avLst/>
                </a:prstGeom>
                <a:blipFill dpi="0" rotWithShape="1">
                  <a:blip r:embed="rId5">
                    <a:alphaModFix amt="60000"/>
                  </a:blip>
                  <a:srcRect/>
                  <a:stretch>
                    <a:fillRect/>
                  </a:stretch>
                </a:blipFill>
                <a:ln w="254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Trong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gian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tọa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độ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𝑂𝑥𝑦𝑧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          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phương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trình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qua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vuông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cắt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2400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endParaRPr lang="en-US" sz="24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 ">
                  <a:extLst>
                    <a:ext uri="{FF2B5EF4-FFF2-40B4-BE49-F238E27FC236}">
                      <a16:creationId xmlns:a16="http://schemas.microsoft.com/office/drawing/2014/main" id="{3535F0B7-7288-BC45-E529-636854BDF72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9835" y="-52697"/>
                  <a:ext cx="9762164" cy="1139329"/>
                </a:xfrm>
                <a:prstGeom prst="rect">
                  <a:avLst/>
                </a:prstGeom>
                <a:blipFill>
                  <a:blip r:embed="rId6"/>
                  <a:stretch>
                    <a:fillRect l="-872"/>
                  </a:stretch>
                </a:blipFill>
                <a:ln w="25400">
                  <a:solidFill>
                    <a:srgbClr val="0070C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 ">
              <a:extLst>
                <a:ext uri="{FF2B5EF4-FFF2-40B4-BE49-F238E27FC236}">
                  <a16:creationId xmlns:a16="http://schemas.microsoft.com/office/drawing/2014/main" id="{DB582A32-10D7-A673-6001-28464F998C97}"/>
                </a:ext>
              </a:extLst>
            </p:cNvPr>
            <p:cNvSpPr/>
            <p:nvPr/>
          </p:nvSpPr>
          <p:spPr>
            <a:xfrm>
              <a:off x="12065000" y="0"/>
              <a:ext cx="127000" cy="1270000"/>
            </a:xfrm>
            <a:prstGeom prst="rect">
              <a:avLst/>
            </a:prstGeom>
            <a:solidFill>
              <a:srgbClr val="0060A7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 ">
              <a:extLst>
                <a:ext uri="{FF2B5EF4-FFF2-40B4-BE49-F238E27FC236}">
                  <a16:creationId xmlns:a16="http://schemas.microsoft.com/office/drawing/2014/main" id="{DE5295CA-56DF-4948-BE3D-9F39129C17B3}"/>
                </a:ext>
              </a:extLst>
            </p:cNvPr>
            <p:cNvSpPr/>
            <p:nvPr/>
          </p:nvSpPr>
          <p:spPr>
            <a:xfrm>
              <a:off x="11938000" y="0"/>
              <a:ext cx="50800" cy="1270000"/>
            </a:xfrm>
            <a:prstGeom prst="rect">
              <a:avLst/>
            </a:prstGeom>
            <a:solidFill>
              <a:srgbClr val="0060A7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 ">
              <a:extLst>
                <a:ext uri="{FF2B5EF4-FFF2-40B4-BE49-F238E27FC236}">
                  <a16:creationId xmlns:a16="http://schemas.microsoft.com/office/drawing/2014/main" id="{A63CE724-2DF7-9796-5E02-384F3CBF49DC}"/>
                </a:ext>
              </a:extLst>
            </p:cNvPr>
            <p:cNvSpPr/>
            <p:nvPr/>
          </p:nvSpPr>
          <p:spPr>
            <a:xfrm>
              <a:off x="0" y="0"/>
              <a:ext cx="2032000" cy="508000"/>
            </a:xfrm>
            <a:prstGeom prst="rect">
              <a:avLst/>
            </a:prstGeom>
            <a:solidFill>
              <a:srgbClr val="0060A7"/>
            </a:solid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 ">
              <a:extLst>
                <a:ext uri="{FF2B5EF4-FFF2-40B4-BE49-F238E27FC236}">
                  <a16:creationId xmlns:a16="http://schemas.microsoft.com/office/drawing/2014/main" id="{1A509152-783D-BA5B-D4C3-16B39D464ABD}"/>
                </a:ext>
              </a:extLst>
            </p:cNvPr>
            <p:cNvSpPr txBox="1"/>
            <p:nvPr/>
          </p:nvSpPr>
          <p:spPr>
            <a:xfrm>
              <a:off x="518485" y="0"/>
              <a:ext cx="1913565" cy="320286"/>
            </a:xfrm>
            <a:prstGeom prst="rect">
              <a:avLst/>
            </a:prstGeom>
            <a:solidFill>
              <a:srgbClr val="0060A7"/>
            </a:solidFill>
            <a:ln w="0">
              <a:solidFill>
                <a:srgbClr val="0060A7"/>
              </a:solidFill>
            </a:ln>
          </p:spPr>
          <p:txBody>
            <a:bodyPr vert="horz" wrap="square" rtlCol="0">
              <a:spAutoFit/>
            </a:bodyPr>
            <a:lstStyle/>
            <a:p>
              <a:r>
                <a:rPr lang="en-US" sz="2600" b="1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6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</a:p>
          </p:txBody>
        </p:sp>
        <p:pic>
          <p:nvPicPr>
            <p:cNvPr id="10" name=" ">
              <a:extLst>
                <a:ext uri="{FF2B5EF4-FFF2-40B4-BE49-F238E27FC236}">
                  <a16:creationId xmlns:a16="http://schemas.microsoft.com/office/drawing/2014/main" id="{43346F04-FB8B-9510-B1B0-85624D99B794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650" y="25400"/>
              <a:ext cx="457200" cy="457200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7474A6-628C-CF3D-02DD-13D1E75F68CA}"/>
              </a:ext>
            </a:extLst>
          </p:cNvPr>
          <p:cNvSpPr/>
          <p:nvPr/>
        </p:nvSpPr>
        <p:spPr>
          <a:xfrm>
            <a:off x="6093109" y="3186901"/>
            <a:ext cx="1262641" cy="484198"/>
          </a:xfrm>
          <a:prstGeom prst="roundRect">
            <a:avLst>
              <a:gd name="adj" fmla="val 50000"/>
            </a:avLst>
          </a:prstGeom>
          <a:solidFill>
            <a:srgbClr val="FE4A49"/>
          </a:solidFill>
          <a:ln w="28575"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BDBB1D-8239-4FD3-8743-E4103FD689B3}"/>
              </a:ext>
            </a:extLst>
          </p:cNvPr>
          <p:cNvSpPr txBox="1">
            <a:spLocks/>
          </p:cNvSpPr>
          <p:nvPr/>
        </p:nvSpPr>
        <p:spPr>
          <a:xfrm>
            <a:off x="2072203" y="-138835"/>
            <a:ext cx="561702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ĐÍCH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92D865-9668-4C9D-A72A-0CE69E39BBF6}"/>
                  </a:ext>
                </a:extLst>
              </p:cNvPr>
              <p:cNvSpPr txBox="1"/>
              <p:nvPr/>
            </p:nvSpPr>
            <p:spPr>
              <a:xfrm>
                <a:off x="1260455" y="3671099"/>
                <a:ext cx="11518985" cy="28192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Ta có 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VTCP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⊥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⇔</m:t>
                    </m:r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⇔−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⇔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400" i="1" dirty="0">
                  <a:solidFill>
                    <a:srgbClr val="C0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VTCP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𝐴𝑀</m:t>
                        </m:r>
                      </m:e>
                    </m:acc>
                    <m:r>
                      <a:rPr lang="en-US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;−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24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                      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</m:t>
                      </m:r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24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92D865-9668-4C9D-A72A-0CE69E39B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455" y="3671099"/>
                <a:ext cx="11518985" cy="2819233"/>
              </a:xfrm>
              <a:prstGeom prst="rect">
                <a:avLst/>
              </a:prstGeom>
              <a:blipFill>
                <a:blip r:embed="rId8"/>
                <a:stretch>
                  <a:fillRect l="-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UNTDOWN TIMER 3 min (Nho)">
            <a:hlinkClick r:id="" action="ppaction://media"/>
            <a:extLst>
              <a:ext uri="{FF2B5EF4-FFF2-40B4-BE49-F238E27FC236}">
                <a16:creationId xmlns:a16="http://schemas.microsoft.com/office/drawing/2014/main" id="{7D378647-FD57-6B30-1D38-DA7A3DB743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20781" y="66692"/>
            <a:ext cx="2612852" cy="11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9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8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5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307066-D94E-4436-AF4D-DF41A25EE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114" y="0"/>
            <a:ext cx="7763773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tongketketqua.mp3">
            <a:hlinkClick r:id="" action="ppaction://media"/>
            <a:extLst>
              <a:ext uri="{FF2B5EF4-FFF2-40B4-BE49-F238E27FC236}">
                <a16:creationId xmlns:a16="http://schemas.microsoft.com/office/drawing/2014/main" id="{322F7C03-4461-4F08-80E8-FAAAF6007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72909" y="40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tro">
            <a:hlinkClick r:id="" action="ppaction://media"/>
            <a:extLst>
              <a:ext uri="{FF2B5EF4-FFF2-40B4-BE49-F238E27FC236}">
                <a16:creationId xmlns:a16="http://schemas.microsoft.com/office/drawing/2014/main" id="{9AAC1E9B-8723-43DF-8C69-0A6A70E3E7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5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3456">
            <a:extLst>
              <a:ext uri="{FF2B5EF4-FFF2-40B4-BE49-F238E27FC236}">
                <a16:creationId xmlns:a16="http://schemas.microsoft.com/office/drawing/2014/main" id="{24F7A9B0-2DE4-426A-913B-811CC4899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9" y="333374"/>
            <a:ext cx="3039211" cy="2276475"/>
          </a:xfrm>
          <a:prstGeom prst="rect">
            <a:avLst/>
          </a:prstGeom>
        </p:spPr>
      </p:pic>
      <p:sp>
        <p:nvSpPr>
          <p:cNvPr id="4" name="Rectangle: Rounded Corners 3" descr="123456">
            <a:extLst>
              <a:ext uri="{FF2B5EF4-FFF2-40B4-BE49-F238E27FC236}">
                <a16:creationId xmlns:a16="http://schemas.microsoft.com/office/drawing/2014/main" id="{8D06DC5B-DF24-4823-8134-2AFD61EC00DF}"/>
              </a:ext>
            </a:extLst>
          </p:cNvPr>
          <p:cNvSpPr/>
          <p:nvPr/>
        </p:nvSpPr>
        <p:spPr>
          <a:xfrm>
            <a:off x="4857750" y="895993"/>
            <a:ext cx="5067300" cy="996041"/>
          </a:xfrm>
          <a:custGeom>
            <a:avLst/>
            <a:gdLst>
              <a:gd name="connsiteX0" fmla="*/ 0 w 5067300"/>
              <a:gd name="connsiteY0" fmla="*/ 166010 h 996041"/>
              <a:gd name="connsiteX1" fmla="*/ 166010 w 5067300"/>
              <a:gd name="connsiteY1" fmla="*/ 0 h 996041"/>
              <a:gd name="connsiteX2" fmla="*/ 615862 w 5067300"/>
              <a:gd name="connsiteY2" fmla="*/ 0 h 996041"/>
              <a:gd name="connsiteX3" fmla="*/ 1160419 w 5067300"/>
              <a:gd name="connsiteY3" fmla="*/ 0 h 996041"/>
              <a:gd name="connsiteX4" fmla="*/ 1752329 w 5067300"/>
              <a:gd name="connsiteY4" fmla="*/ 0 h 996041"/>
              <a:gd name="connsiteX5" fmla="*/ 2344239 w 5067300"/>
              <a:gd name="connsiteY5" fmla="*/ 0 h 996041"/>
              <a:gd name="connsiteX6" fmla="*/ 2841443 w 5067300"/>
              <a:gd name="connsiteY6" fmla="*/ 0 h 996041"/>
              <a:gd name="connsiteX7" fmla="*/ 3480706 w 5067300"/>
              <a:gd name="connsiteY7" fmla="*/ 0 h 996041"/>
              <a:gd name="connsiteX8" fmla="*/ 3930558 w 5067300"/>
              <a:gd name="connsiteY8" fmla="*/ 0 h 996041"/>
              <a:gd name="connsiteX9" fmla="*/ 4901290 w 5067300"/>
              <a:gd name="connsiteY9" fmla="*/ 0 h 996041"/>
              <a:gd name="connsiteX10" fmla="*/ 5067300 w 5067300"/>
              <a:gd name="connsiteY10" fmla="*/ 166010 h 996041"/>
              <a:gd name="connsiteX11" fmla="*/ 5067300 w 5067300"/>
              <a:gd name="connsiteY11" fmla="*/ 504661 h 996041"/>
              <a:gd name="connsiteX12" fmla="*/ 5067300 w 5067300"/>
              <a:gd name="connsiteY12" fmla="*/ 830031 h 996041"/>
              <a:gd name="connsiteX13" fmla="*/ 4901290 w 5067300"/>
              <a:gd name="connsiteY13" fmla="*/ 996041 h 996041"/>
              <a:gd name="connsiteX14" fmla="*/ 4214674 w 5067300"/>
              <a:gd name="connsiteY14" fmla="*/ 996041 h 996041"/>
              <a:gd name="connsiteX15" fmla="*/ 3764823 w 5067300"/>
              <a:gd name="connsiteY15" fmla="*/ 996041 h 996041"/>
              <a:gd name="connsiteX16" fmla="*/ 3314971 w 5067300"/>
              <a:gd name="connsiteY16" fmla="*/ 996041 h 996041"/>
              <a:gd name="connsiteX17" fmla="*/ 2675708 w 5067300"/>
              <a:gd name="connsiteY17" fmla="*/ 996041 h 996041"/>
              <a:gd name="connsiteX18" fmla="*/ 2225857 w 5067300"/>
              <a:gd name="connsiteY18" fmla="*/ 996041 h 996041"/>
              <a:gd name="connsiteX19" fmla="*/ 1539241 w 5067300"/>
              <a:gd name="connsiteY19" fmla="*/ 996041 h 996041"/>
              <a:gd name="connsiteX20" fmla="*/ 994684 w 5067300"/>
              <a:gd name="connsiteY20" fmla="*/ 996041 h 996041"/>
              <a:gd name="connsiteX21" fmla="*/ 166010 w 5067300"/>
              <a:gd name="connsiteY21" fmla="*/ 996041 h 996041"/>
              <a:gd name="connsiteX22" fmla="*/ 0 w 5067300"/>
              <a:gd name="connsiteY22" fmla="*/ 830031 h 996041"/>
              <a:gd name="connsiteX23" fmla="*/ 0 w 5067300"/>
              <a:gd name="connsiteY23" fmla="*/ 504661 h 996041"/>
              <a:gd name="connsiteX24" fmla="*/ 0 w 5067300"/>
              <a:gd name="connsiteY24" fmla="*/ 166010 h 99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67300" h="996041" fill="none" extrusionOk="0">
                <a:moveTo>
                  <a:pt x="0" y="166010"/>
                </a:moveTo>
                <a:cubicBezTo>
                  <a:pt x="-22033" y="89924"/>
                  <a:pt x="61744" y="3336"/>
                  <a:pt x="166010" y="0"/>
                </a:cubicBezTo>
                <a:cubicBezTo>
                  <a:pt x="366540" y="-19204"/>
                  <a:pt x="524442" y="34926"/>
                  <a:pt x="615862" y="0"/>
                </a:cubicBezTo>
                <a:cubicBezTo>
                  <a:pt x="707282" y="-34926"/>
                  <a:pt x="1029651" y="57772"/>
                  <a:pt x="1160419" y="0"/>
                </a:cubicBezTo>
                <a:cubicBezTo>
                  <a:pt x="1291187" y="-57772"/>
                  <a:pt x="1518241" y="59456"/>
                  <a:pt x="1752329" y="0"/>
                </a:cubicBezTo>
                <a:cubicBezTo>
                  <a:pt x="1986417" y="-59456"/>
                  <a:pt x="2134457" y="5882"/>
                  <a:pt x="2344239" y="0"/>
                </a:cubicBezTo>
                <a:cubicBezTo>
                  <a:pt x="2554021" y="-5882"/>
                  <a:pt x="2705362" y="55510"/>
                  <a:pt x="2841443" y="0"/>
                </a:cubicBezTo>
                <a:cubicBezTo>
                  <a:pt x="2977524" y="-55510"/>
                  <a:pt x="3248861" y="39528"/>
                  <a:pt x="3480706" y="0"/>
                </a:cubicBezTo>
                <a:cubicBezTo>
                  <a:pt x="3712551" y="-39528"/>
                  <a:pt x="3742202" y="13838"/>
                  <a:pt x="3930558" y="0"/>
                </a:cubicBezTo>
                <a:cubicBezTo>
                  <a:pt x="4118914" y="-13838"/>
                  <a:pt x="4536845" y="65799"/>
                  <a:pt x="4901290" y="0"/>
                </a:cubicBezTo>
                <a:cubicBezTo>
                  <a:pt x="5002226" y="141"/>
                  <a:pt x="5046442" y="83653"/>
                  <a:pt x="5067300" y="166010"/>
                </a:cubicBezTo>
                <a:cubicBezTo>
                  <a:pt x="5081584" y="332910"/>
                  <a:pt x="5035238" y="376025"/>
                  <a:pt x="5067300" y="504661"/>
                </a:cubicBezTo>
                <a:cubicBezTo>
                  <a:pt x="5099362" y="633297"/>
                  <a:pt x="5042706" y="671280"/>
                  <a:pt x="5067300" y="830031"/>
                </a:cubicBezTo>
                <a:cubicBezTo>
                  <a:pt x="5062701" y="930817"/>
                  <a:pt x="5009300" y="986892"/>
                  <a:pt x="4901290" y="996041"/>
                </a:cubicBezTo>
                <a:cubicBezTo>
                  <a:pt x="4746410" y="1070594"/>
                  <a:pt x="4428818" y="961007"/>
                  <a:pt x="4214674" y="996041"/>
                </a:cubicBezTo>
                <a:cubicBezTo>
                  <a:pt x="4000530" y="1031075"/>
                  <a:pt x="3933233" y="942925"/>
                  <a:pt x="3764823" y="996041"/>
                </a:cubicBezTo>
                <a:cubicBezTo>
                  <a:pt x="3596413" y="1049157"/>
                  <a:pt x="3515603" y="961879"/>
                  <a:pt x="3314971" y="996041"/>
                </a:cubicBezTo>
                <a:cubicBezTo>
                  <a:pt x="3114339" y="1030203"/>
                  <a:pt x="2821772" y="967341"/>
                  <a:pt x="2675708" y="996041"/>
                </a:cubicBezTo>
                <a:cubicBezTo>
                  <a:pt x="2529644" y="1024741"/>
                  <a:pt x="2396003" y="981284"/>
                  <a:pt x="2225857" y="996041"/>
                </a:cubicBezTo>
                <a:cubicBezTo>
                  <a:pt x="2055711" y="1010798"/>
                  <a:pt x="1841092" y="937479"/>
                  <a:pt x="1539241" y="996041"/>
                </a:cubicBezTo>
                <a:cubicBezTo>
                  <a:pt x="1237390" y="1054603"/>
                  <a:pt x="1133761" y="985743"/>
                  <a:pt x="994684" y="996041"/>
                </a:cubicBezTo>
                <a:cubicBezTo>
                  <a:pt x="855607" y="1006339"/>
                  <a:pt x="491250" y="983632"/>
                  <a:pt x="166010" y="996041"/>
                </a:cubicBezTo>
                <a:cubicBezTo>
                  <a:pt x="75208" y="978351"/>
                  <a:pt x="-6360" y="899113"/>
                  <a:pt x="0" y="830031"/>
                </a:cubicBezTo>
                <a:cubicBezTo>
                  <a:pt x="-14962" y="714532"/>
                  <a:pt x="3477" y="599592"/>
                  <a:pt x="0" y="504661"/>
                </a:cubicBezTo>
                <a:cubicBezTo>
                  <a:pt x="-3477" y="409730"/>
                  <a:pt x="15299" y="334794"/>
                  <a:pt x="0" y="166010"/>
                </a:cubicBezTo>
                <a:close/>
              </a:path>
              <a:path w="5067300" h="996041" stroke="0" extrusionOk="0">
                <a:moveTo>
                  <a:pt x="0" y="166010"/>
                </a:moveTo>
                <a:cubicBezTo>
                  <a:pt x="-1646" y="82325"/>
                  <a:pt x="92038" y="-3832"/>
                  <a:pt x="166010" y="0"/>
                </a:cubicBezTo>
                <a:cubicBezTo>
                  <a:pt x="318905" y="-12700"/>
                  <a:pt x="633201" y="15400"/>
                  <a:pt x="757920" y="0"/>
                </a:cubicBezTo>
                <a:cubicBezTo>
                  <a:pt x="882639" y="-15400"/>
                  <a:pt x="1128328" y="3439"/>
                  <a:pt x="1444536" y="0"/>
                </a:cubicBezTo>
                <a:cubicBezTo>
                  <a:pt x="1760744" y="-3439"/>
                  <a:pt x="1915172" y="49050"/>
                  <a:pt x="2131151" y="0"/>
                </a:cubicBezTo>
                <a:cubicBezTo>
                  <a:pt x="2347131" y="-49050"/>
                  <a:pt x="2585928" y="55674"/>
                  <a:pt x="2723061" y="0"/>
                </a:cubicBezTo>
                <a:cubicBezTo>
                  <a:pt x="2860194" y="-55674"/>
                  <a:pt x="3028555" y="54906"/>
                  <a:pt x="3220266" y="0"/>
                </a:cubicBezTo>
                <a:cubicBezTo>
                  <a:pt x="3411977" y="-54906"/>
                  <a:pt x="3652842" y="44203"/>
                  <a:pt x="3906881" y="0"/>
                </a:cubicBezTo>
                <a:cubicBezTo>
                  <a:pt x="4160920" y="-44203"/>
                  <a:pt x="4580240" y="94886"/>
                  <a:pt x="4901290" y="0"/>
                </a:cubicBezTo>
                <a:cubicBezTo>
                  <a:pt x="5008311" y="-12126"/>
                  <a:pt x="5058770" y="90568"/>
                  <a:pt x="5067300" y="166010"/>
                </a:cubicBezTo>
                <a:cubicBezTo>
                  <a:pt x="5100653" y="264527"/>
                  <a:pt x="5032781" y="409816"/>
                  <a:pt x="5067300" y="511301"/>
                </a:cubicBezTo>
                <a:cubicBezTo>
                  <a:pt x="5101819" y="612786"/>
                  <a:pt x="5065780" y="720613"/>
                  <a:pt x="5067300" y="830031"/>
                </a:cubicBezTo>
                <a:cubicBezTo>
                  <a:pt x="5075021" y="921654"/>
                  <a:pt x="4996316" y="994056"/>
                  <a:pt x="4901290" y="996041"/>
                </a:cubicBezTo>
                <a:cubicBezTo>
                  <a:pt x="4756490" y="999936"/>
                  <a:pt x="4539432" y="981201"/>
                  <a:pt x="4404086" y="996041"/>
                </a:cubicBezTo>
                <a:cubicBezTo>
                  <a:pt x="4268740" y="1010881"/>
                  <a:pt x="3944355" y="986880"/>
                  <a:pt x="3717470" y="996041"/>
                </a:cubicBezTo>
                <a:cubicBezTo>
                  <a:pt x="3490585" y="1005202"/>
                  <a:pt x="3354507" y="957541"/>
                  <a:pt x="3030854" y="996041"/>
                </a:cubicBezTo>
                <a:cubicBezTo>
                  <a:pt x="2707201" y="1034541"/>
                  <a:pt x="2617876" y="935683"/>
                  <a:pt x="2438944" y="996041"/>
                </a:cubicBezTo>
                <a:cubicBezTo>
                  <a:pt x="2260012" y="1056399"/>
                  <a:pt x="1984533" y="968842"/>
                  <a:pt x="1799682" y="996041"/>
                </a:cubicBezTo>
                <a:cubicBezTo>
                  <a:pt x="1614831" y="1023240"/>
                  <a:pt x="1458711" y="973836"/>
                  <a:pt x="1207772" y="996041"/>
                </a:cubicBezTo>
                <a:cubicBezTo>
                  <a:pt x="956833" y="1018246"/>
                  <a:pt x="539443" y="910822"/>
                  <a:pt x="166010" y="996041"/>
                </a:cubicBezTo>
                <a:cubicBezTo>
                  <a:pt x="73803" y="973412"/>
                  <a:pt x="-2273" y="922784"/>
                  <a:pt x="0" y="830031"/>
                </a:cubicBezTo>
                <a:cubicBezTo>
                  <a:pt x="-30012" y="742312"/>
                  <a:pt x="16299" y="586660"/>
                  <a:pt x="0" y="517941"/>
                </a:cubicBezTo>
                <a:cubicBezTo>
                  <a:pt x="-16299" y="449222"/>
                  <a:pt x="32066" y="302374"/>
                  <a:pt x="0" y="166010"/>
                </a:cubicBezTo>
                <a:close/>
              </a:path>
            </a:pathLst>
          </a:custGeom>
          <a:solidFill>
            <a:srgbClr val="00B050"/>
          </a:solidFill>
          <a:ln w="28575">
            <a:extLst>
              <a:ext uri="{C807C97D-BFC1-408E-A445-0C87EB9F89A2}">
                <ask:lineSketchStyleProps xmlns:ask="http://schemas.microsoft.com/office/drawing/2018/sketchyshapes" sd="407309597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EA8C6D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!!111" descr="123456">
                <a:extLst>
                  <a:ext uri="{FF2B5EF4-FFF2-40B4-BE49-F238E27FC236}">
                    <a16:creationId xmlns:a16="http://schemas.microsoft.com/office/drawing/2014/main" id="{E4CFC9DC-FE92-4794-A1CC-1443BDF0B97B}"/>
                  </a:ext>
                </a:extLst>
              </p:cNvPr>
              <p:cNvSpPr/>
              <p:nvPr/>
            </p:nvSpPr>
            <p:spPr>
              <a:xfrm>
                <a:off x="908263" y="3027319"/>
                <a:ext cx="11009622" cy="3336660"/>
              </a:xfrm>
              <a:prstGeom prst="roundRect">
                <a:avLst/>
              </a:prstGeom>
              <a:solidFill>
                <a:srgbClr val="9BD5CA">
                  <a:lumMod val="20000"/>
                  <a:lumOff val="80000"/>
                </a:srgbClr>
              </a:solidFill>
              <a:ln w="19050" cap="flat" cmpd="sng" algn="ctr">
                <a:solidFill>
                  <a:srgbClr val="578CCF">
                    <a:shade val="50000"/>
                  </a:srgbClr>
                </a:solidFill>
                <a:prstDash val="dash"/>
              </a:ln>
              <a:effectLst>
                <a:glow rad="63500">
                  <a:srgbClr val="9BD5CA">
                    <a:satMod val="175000"/>
                    <a:alpha val="40000"/>
                  </a:srgbClr>
                </a:glow>
              </a:effectLst>
            </p:spPr>
            <p:txBody>
              <a:bodyPr rtlCol="0" anchor="ctr"/>
              <a:lstStyle/>
              <a:p>
                <a:pPr lvl="0" algn="just">
                  <a:lnSpc>
                    <a:spcPct val="115000"/>
                  </a:lnSpc>
                  <a:defRPr/>
                </a:pP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toạ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𝑂𝑥𝑦𝑧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endParaRPr lang="en-US" sz="2800" i="1" dirty="0">
                  <a:solidFill>
                    <a:srgbClr val="C00000"/>
                  </a:solidFill>
                </a:endParaRPr>
              </a:p>
              <a:p>
                <a:pPr lvl="0" algn="just">
                  <a:lnSpc>
                    <a:spcPct val="115000"/>
                  </a:lnSpc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e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=−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lvl="0" algn="just">
                  <a:lnSpc>
                    <a:spcPct val="115000"/>
                  </a:lnSpc>
                  <a:defRPr/>
                </a:pP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kumimoji="0" lang="en-US" sz="2800" b="0" i="0" u="none" strike="noStrike" kern="0" cap="none" spc="0" normalizeH="0" baseline="0" noProof="0" dirty="0">
                  <a:ln>
                    <a:solidFill>
                      <a:srgbClr val="F58A28">
                        <a:lumMod val="50000"/>
                      </a:srgbClr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!!111" descr="123456">
                <a:extLst>
                  <a:ext uri="{FF2B5EF4-FFF2-40B4-BE49-F238E27FC236}">
                    <a16:creationId xmlns:a16="http://schemas.microsoft.com/office/drawing/2014/main" id="{E4CFC9DC-FE92-4794-A1CC-1443BDF0B9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263" y="3027319"/>
                <a:ext cx="11009622" cy="333666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 w="19050" cap="flat" cmpd="sng" algn="ctr">
                <a:solidFill>
                  <a:srgbClr val="578CCF">
                    <a:shade val="50000"/>
                  </a:srgbClr>
                </a:solidFill>
                <a:prstDash val="dash"/>
              </a:ln>
              <a:effectLst>
                <a:glow rad="63500">
                  <a:srgbClr val="9BD5CA">
                    <a:satMod val="175000"/>
                    <a:alpha val="40000"/>
                  </a:srgbClr>
                </a:glo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13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537026">
            <a:extLst>
              <a:ext uri="{FF2B5EF4-FFF2-40B4-BE49-F238E27FC236}">
                <a16:creationId xmlns:a16="http://schemas.microsoft.com/office/drawing/2014/main" id="{6F92969D-27F9-4D52-BAD6-7C87640F4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121076"/>
            <a:ext cx="12009120" cy="673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id="{FC743C29-5B31-4A88-8D74-CF4747B708CE}"/>
              </a:ext>
            </a:extLst>
          </p:cNvPr>
          <p:cNvSpPr txBox="1">
            <a:spLocks noChangeArrowheads="1"/>
          </p:cNvSpPr>
          <p:nvPr/>
        </p:nvSpPr>
        <p:spPr bwMode="auto">
          <a:xfrm rot="219488">
            <a:off x="3011806" y="2406029"/>
            <a:ext cx="6870700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Cảm </a:t>
            </a:r>
            <a:r>
              <a:rPr kumimoji="0" lang="vi-VN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ơ</a:t>
            </a: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C9160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 quý thầy cô và các em!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200" b="1" i="0" u="none" strike="noStrike" kern="1200" cap="none" spc="0" normalizeH="0" baseline="0" noProof="0">
              <a:ln>
                <a:noFill/>
              </a:ln>
              <a:solidFill>
                <a:srgbClr val="C9160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9F9A9-2C0E-4E5F-A4DD-CFD09583E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230509" cy="6858000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1856998" y="176213"/>
            <a:ext cx="3310290" cy="1813174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78669" y="2681558"/>
            <a:ext cx="1504630" cy="1497944"/>
            <a:chOff x="3778320" y="2704692"/>
            <a:chExt cx="1679506" cy="16720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8320" y="2704692"/>
              <a:ext cx="1679506" cy="1672042"/>
            </a:xfrm>
            <a:prstGeom prst="rect">
              <a:avLst/>
            </a:prstGeom>
            <a:effectLst>
              <a:glow rad="127000">
                <a:srgbClr val="00FF4E">
                  <a:alpha val="50000"/>
                </a:srgbClr>
              </a:glow>
            </a:effectLst>
          </p:spPr>
        </p:pic>
        <p:sp>
          <p:nvSpPr>
            <p:cNvPr id="4" name="Oval 3"/>
            <p:cNvSpPr/>
            <p:nvPr/>
          </p:nvSpPr>
          <p:spPr>
            <a:xfrm>
              <a:off x="4412457" y="3318095"/>
              <a:ext cx="413300" cy="42929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4483170" y="3401441"/>
              <a:ext cx="269806" cy="269806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44504" y="2765375"/>
            <a:ext cx="252786" cy="252786"/>
            <a:chOff x="457200" y="3895493"/>
            <a:chExt cx="327574" cy="327574"/>
          </a:xfrm>
        </p:grpSpPr>
        <p:sp>
          <p:nvSpPr>
            <p:cNvPr id="8" name="Oval 7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382534" y="3956737"/>
            <a:ext cx="252786" cy="252786"/>
            <a:chOff x="457200" y="3895493"/>
            <a:chExt cx="327574" cy="327574"/>
          </a:xfrm>
        </p:grpSpPr>
        <p:sp>
          <p:nvSpPr>
            <p:cNvPr id="31" name="Oval 30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528601" y="2765375"/>
            <a:ext cx="252786" cy="252786"/>
            <a:chOff x="457200" y="3895493"/>
            <a:chExt cx="327574" cy="327574"/>
          </a:xfrm>
        </p:grpSpPr>
        <p:sp>
          <p:nvSpPr>
            <p:cNvPr id="34" name="Oval 33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50758" y="4010533"/>
            <a:ext cx="252786" cy="252786"/>
            <a:chOff x="457200" y="3895493"/>
            <a:chExt cx="327574" cy="327574"/>
          </a:xfrm>
        </p:grpSpPr>
        <p:sp>
          <p:nvSpPr>
            <p:cNvPr id="37" name="Oval 36"/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475863" y="2117299"/>
            <a:ext cx="3934135" cy="671028"/>
            <a:chOff x="4765365" y="2514600"/>
            <a:chExt cx="3934135" cy="671028"/>
          </a:xfrm>
        </p:grpSpPr>
        <p:cxnSp>
          <p:nvCxnSpPr>
            <p:cNvPr id="24" name="Straight Connector 23"/>
            <p:cNvCxnSpPr>
              <a:endCxn id="8" idx="7"/>
            </p:cNvCxnSpPr>
            <p:nvPr/>
          </p:nvCxnSpPr>
          <p:spPr>
            <a:xfrm flipH="1">
              <a:off x="4765365" y="2521541"/>
              <a:ext cx="575457" cy="66408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>
              <a:off x="5448300" y="2514600"/>
              <a:ext cx="3251200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/>
          <p:cNvGrpSpPr/>
          <p:nvPr/>
        </p:nvGrpSpPr>
        <p:grpSpPr>
          <a:xfrm>
            <a:off x="1953885" y="2089642"/>
            <a:ext cx="3596873" cy="675737"/>
            <a:chOff x="472440" y="2506339"/>
            <a:chExt cx="3481351" cy="486543"/>
          </a:xfrm>
        </p:grpSpPr>
        <p:cxnSp>
          <p:nvCxnSpPr>
            <p:cNvPr id="41" name="Straight Connector 40"/>
            <p:cNvCxnSpPr/>
            <p:nvPr/>
          </p:nvCxnSpPr>
          <p:spPr>
            <a:xfrm flipH="1" flipV="1">
              <a:off x="3643707" y="2506339"/>
              <a:ext cx="310084" cy="486543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472440" y="2514600"/>
              <a:ext cx="3169562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1967408" y="4240364"/>
            <a:ext cx="3606303" cy="345693"/>
            <a:chOff x="472440" y="4096313"/>
            <a:chExt cx="3459655" cy="248952"/>
          </a:xfrm>
        </p:grpSpPr>
        <p:cxnSp>
          <p:nvCxnSpPr>
            <p:cNvPr id="44" name="Straight Connector 43"/>
            <p:cNvCxnSpPr/>
            <p:nvPr/>
          </p:nvCxnSpPr>
          <p:spPr>
            <a:xfrm flipH="1">
              <a:off x="3661910" y="4096313"/>
              <a:ext cx="270185" cy="248952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472440" y="4343400"/>
              <a:ext cx="3169561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>
            <a:off x="6626437" y="4228776"/>
            <a:ext cx="3797629" cy="387171"/>
            <a:chOff x="4901871" y="3963638"/>
            <a:chExt cx="3797629" cy="387171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901871" y="3963638"/>
              <a:ext cx="539405" cy="38717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5441276" y="4343400"/>
              <a:ext cx="3258224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nhóm 1"/>
          <p:cNvSpPr txBox="1"/>
          <p:nvPr/>
        </p:nvSpPr>
        <p:spPr>
          <a:xfrm>
            <a:off x="1791638" y="1700560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NHÓM 1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Nhóm 2"/>
          <p:cNvSpPr txBox="1"/>
          <p:nvPr/>
        </p:nvSpPr>
        <p:spPr>
          <a:xfrm>
            <a:off x="7307849" y="1702429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2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Nhóm 3"/>
          <p:cNvSpPr txBox="1"/>
          <p:nvPr/>
        </p:nvSpPr>
        <p:spPr>
          <a:xfrm>
            <a:off x="1574837" y="4644098"/>
            <a:ext cx="3696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NHÓM 3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Nhóm 4"/>
          <p:cNvSpPr txBox="1"/>
          <p:nvPr/>
        </p:nvSpPr>
        <p:spPr>
          <a:xfrm>
            <a:off x="7097455" y="4702492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NHÓM 4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044" y="251543"/>
            <a:ext cx="1380146" cy="1380146"/>
          </a:xfrm>
          <a:prstGeom prst="rect">
            <a:avLst/>
          </a:prstGeom>
        </p:spPr>
      </p:pic>
      <p:sp>
        <p:nvSpPr>
          <p:cNvPr id="68" name="Left Bracket 67"/>
          <p:cNvSpPr/>
          <p:nvPr/>
        </p:nvSpPr>
        <p:spPr>
          <a:xfrm rot="16200000">
            <a:off x="3460785" y="372011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Left Bracket 68"/>
          <p:cNvSpPr/>
          <p:nvPr/>
        </p:nvSpPr>
        <p:spPr>
          <a:xfrm rot="16200000" flipH="1">
            <a:off x="3452937" y="132803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7137705" y="1384"/>
            <a:ext cx="3258224" cy="1975619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254" y="375036"/>
            <a:ext cx="1352520" cy="1352520"/>
          </a:xfrm>
          <a:prstGeom prst="rect">
            <a:avLst/>
          </a:prstGeom>
        </p:spPr>
      </p:pic>
      <p:sp>
        <p:nvSpPr>
          <p:cNvPr id="118" name="Left Bracket 117"/>
          <p:cNvSpPr/>
          <p:nvPr/>
        </p:nvSpPr>
        <p:spPr>
          <a:xfrm rot="5400000" flipH="1">
            <a:off x="8695816" y="396675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1927339" y="4702492"/>
            <a:ext cx="3248705" cy="2057038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537" y="5198804"/>
            <a:ext cx="1407653" cy="140765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Left Bracket 125"/>
          <p:cNvSpPr/>
          <p:nvPr/>
        </p:nvSpPr>
        <p:spPr>
          <a:xfrm rot="16200000">
            <a:off x="3523821" y="3379153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Left Bracket 126"/>
          <p:cNvSpPr/>
          <p:nvPr/>
        </p:nvSpPr>
        <p:spPr>
          <a:xfrm rot="16200000" flipH="1">
            <a:off x="3521687" y="3137291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7089944" y="4839686"/>
            <a:ext cx="3202694" cy="1877641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48" y="5271577"/>
            <a:ext cx="1320777" cy="1320777"/>
          </a:xfrm>
          <a:prstGeom prst="rect">
            <a:avLst/>
          </a:prstGeom>
        </p:spPr>
      </p:pic>
      <p:sp>
        <p:nvSpPr>
          <p:cNvPr id="135" name="Left Bracket 134"/>
          <p:cNvSpPr/>
          <p:nvPr/>
        </p:nvSpPr>
        <p:spPr>
          <a:xfrm rot="16200000">
            <a:off x="8726072" y="3388291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Left Bracket 135"/>
          <p:cNvSpPr/>
          <p:nvPr/>
        </p:nvSpPr>
        <p:spPr>
          <a:xfrm rot="16200000" flipH="1">
            <a:off x="8728978" y="3110703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FD320499-F851-726E-D1B2-0E4085D0F36B}"/>
              </a:ext>
            </a:extLst>
          </p:cNvPr>
          <p:cNvSpPr/>
          <p:nvPr/>
        </p:nvSpPr>
        <p:spPr>
          <a:xfrm>
            <a:off x="2142596" y="3000531"/>
            <a:ext cx="9281406" cy="1005918"/>
          </a:xfrm>
          <a:prstGeom prst="round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ĐIỂM                       SỐ</a:t>
            </a:r>
          </a:p>
        </p:txBody>
      </p:sp>
    </p:spTree>
    <p:extLst>
      <p:ext uri="{BB962C8B-B14F-4D97-AF65-F5344CB8AC3E}">
        <p14:creationId xmlns:p14="http://schemas.microsoft.com/office/powerpoint/2010/main" val="123145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00034 -0.2298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5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0007 -0.2356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1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3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00"/>
                            </p:stCondLst>
                            <p:childTnLst>
                              <p:par>
                                <p:cTn id="65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950"/>
                            </p:stCondLst>
                            <p:childTnLst>
                              <p:par>
                                <p:cTn id="7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81481E-6 L -0.00174 0.25162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00"/>
                            </p:stCondLst>
                            <p:childTnLst>
                              <p:par>
                                <p:cTn id="9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5" dur="3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150"/>
                            </p:stCondLst>
                            <p:childTnLst>
                              <p:par>
                                <p:cTn id="10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00"/>
                            </p:stCondLst>
                            <p:childTnLst>
                              <p:par>
                                <p:cTn id="12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0026 0.24908 " pathEditMode="relative" rAng="0" ptsTypes="AA">
                                      <p:cBhvr>
                                        <p:cTn id="12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1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"/>
                            </p:stCondLst>
                            <p:childTnLst>
                              <p:par>
                                <p:cTn id="1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7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3" grpId="0"/>
      <p:bldP spid="64" grpId="0"/>
      <p:bldP spid="65" grpId="0"/>
      <p:bldP spid="66" grpId="0"/>
      <p:bldP spid="68" grpId="0" animBg="1"/>
      <p:bldP spid="69" grpId="0" animBg="1"/>
      <p:bldP spid="69" grpId="1" animBg="1"/>
      <p:bldP spid="115" grpId="0" animBg="1"/>
      <p:bldP spid="118" grpId="0" animBg="1"/>
      <p:bldP spid="118" grpId="1" animBg="1"/>
      <p:bldP spid="124" grpId="0" animBg="1"/>
      <p:bldP spid="126" grpId="0" animBg="1"/>
      <p:bldP spid="126" grpId="1" animBg="1"/>
      <p:bldP spid="127" grpId="0" animBg="1"/>
      <p:bldP spid="133" grpId="0" animBg="1"/>
      <p:bldP spid="135" grpId="0" animBg="1"/>
      <p:bldP spid="135" grpId="1" animBg="1"/>
      <p:bldP spid="1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830A36CC-3485-6365-EB89-601AF353D215}"/>
              </a:ext>
            </a:extLst>
          </p:cNvPr>
          <p:cNvSpPr/>
          <p:nvPr/>
        </p:nvSpPr>
        <p:spPr>
          <a:xfrm>
            <a:off x="1679459" y="322118"/>
            <a:ext cx="8880765" cy="6213764"/>
          </a:xfrm>
          <a:prstGeom prst="hear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dirty="0">
              <a:solidFill>
                <a:srgbClr val="081C36"/>
              </a:solidFill>
              <a:latin typeface="Century Schoolbook" panose="020406040505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dirty="0">
              <a:solidFill>
                <a:srgbClr val="081C36"/>
              </a:solidFill>
              <a:latin typeface="Century Schoolbook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Mọi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bài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toán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đều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sẽ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có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đáp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án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,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mọi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câu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hỏi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đều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có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câu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trả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lời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nên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hãy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bình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tĩnh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,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tự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tin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làm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bài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thật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tốt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em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nhé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i="0" dirty="0" err="1">
                <a:solidFill>
                  <a:srgbClr val="081C36"/>
                </a:solidFill>
                <a:effectLst/>
                <a:highlight>
                  <a:srgbClr val="FFFFFF"/>
                </a:highlight>
                <a:latin typeface="Century Schoolbook" panose="02040604050505020304" pitchFamily="18" charset="0"/>
              </a:rPr>
              <a:t>Cô</a:t>
            </a:r>
            <a:r>
              <a:rPr lang="en-US" sz="2800" b="0" i="0" dirty="0">
                <a:solidFill>
                  <a:srgbClr val="081C36"/>
                </a:solidFill>
                <a:effectLst/>
                <a:highlight>
                  <a:srgbClr val="FFFFFF"/>
                </a:highlight>
                <a:latin typeface="Century Schoolbook" panose="02040604050505020304" pitchFamily="18" charset="0"/>
              </a:rPr>
              <a:t> </a:t>
            </a:r>
            <a:r>
              <a:rPr lang="en-US" sz="2800" b="0" i="0" dirty="0" err="1">
                <a:solidFill>
                  <a:srgbClr val="081C36"/>
                </a:solidFill>
                <a:effectLst/>
                <a:highlight>
                  <a:srgbClr val="FFFFFF"/>
                </a:highlight>
                <a:latin typeface="Century Schoolbook" panose="02040604050505020304" pitchFamily="18" charset="0"/>
              </a:rPr>
              <a:t>Thủy</a:t>
            </a:r>
            <a:r>
              <a:rPr lang="en-US" sz="2800" b="0" i="0" dirty="0">
                <a:solidFill>
                  <a:srgbClr val="081C36"/>
                </a:solidFill>
                <a:effectLst/>
                <a:highlight>
                  <a:srgbClr val="FFFFFF"/>
                </a:highlight>
                <a:latin typeface="Century Schoolbook" panose="02040604050505020304" pitchFamily="18" charset="0"/>
              </a:rPr>
              <a:t>       12A2</a:t>
            </a:r>
            <a:endParaRPr lang="en-US" sz="2800" b="0" i="0" dirty="0">
              <a:solidFill>
                <a:srgbClr val="081C36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B7DFBFDF-F1E7-3293-0198-F35C0AD44BEB}"/>
              </a:ext>
            </a:extLst>
          </p:cNvPr>
          <p:cNvSpPr/>
          <p:nvPr/>
        </p:nvSpPr>
        <p:spPr>
          <a:xfrm>
            <a:off x="6119841" y="4657660"/>
            <a:ext cx="490952" cy="472543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891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830A36CC-3485-6365-EB89-601AF353D215}"/>
              </a:ext>
            </a:extLst>
          </p:cNvPr>
          <p:cNvSpPr/>
          <p:nvPr/>
        </p:nvSpPr>
        <p:spPr>
          <a:xfrm>
            <a:off x="1679459" y="322118"/>
            <a:ext cx="8880765" cy="6213764"/>
          </a:xfrm>
          <a:prstGeom prst="hear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dirty="0">
              <a:solidFill>
                <a:srgbClr val="081C36"/>
              </a:solidFill>
              <a:latin typeface="Century Schoolbook" panose="020406040505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0" i="0" dirty="0">
              <a:solidFill>
                <a:srgbClr val="081C36"/>
              </a:solidFill>
              <a:latin typeface="Century Schoolbook" panose="020406040505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Mọi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bài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toán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đều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sẽ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có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đáp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án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,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mọi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câu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hỏi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đều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có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câu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trả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lời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nên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hãy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bình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tĩnh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,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tự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tin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làm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bài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thật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tốt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em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 </a:t>
            </a:r>
            <a:r>
              <a:rPr lang="en-US" sz="3200" b="0" i="0" dirty="0" err="1">
                <a:solidFill>
                  <a:srgbClr val="081C36"/>
                </a:solidFill>
                <a:latin typeface="Century Schoolbook" panose="02040604050505020304" pitchFamily="18" charset="0"/>
              </a:rPr>
              <a:t>nhé</a:t>
            </a:r>
            <a:r>
              <a:rPr lang="en-US" sz="3200" b="0" i="0" dirty="0">
                <a:solidFill>
                  <a:srgbClr val="081C36"/>
                </a:solidFill>
                <a:latin typeface="Century Schoolbook" panose="020406040505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Century Schoolbook" panose="020406040505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i="0" dirty="0" err="1">
                <a:solidFill>
                  <a:srgbClr val="081C36"/>
                </a:solidFill>
                <a:effectLst/>
                <a:highlight>
                  <a:srgbClr val="FFFFFF"/>
                </a:highlight>
                <a:latin typeface="Century Schoolbook" panose="02040604050505020304" pitchFamily="18" charset="0"/>
              </a:rPr>
              <a:t>Cô</a:t>
            </a:r>
            <a:r>
              <a:rPr lang="en-US" sz="2800" b="0" i="0" dirty="0">
                <a:solidFill>
                  <a:srgbClr val="081C36"/>
                </a:solidFill>
                <a:effectLst/>
                <a:highlight>
                  <a:srgbClr val="FFFFFF"/>
                </a:highlight>
                <a:latin typeface="Century Schoolbook" panose="02040604050505020304" pitchFamily="18" charset="0"/>
              </a:rPr>
              <a:t> </a:t>
            </a:r>
            <a:r>
              <a:rPr lang="en-US" sz="2800" b="0" i="0" dirty="0" err="1">
                <a:solidFill>
                  <a:srgbClr val="081C36"/>
                </a:solidFill>
                <a:effectLst/>
                <a:highlight>
                  <a:srgbClr val="FFFFFF"/>
                </a:highlight>
                <a:latin typeface="Century Schoolbook" panose="02040604050505020304" pitchFamily="18" charset="0"/>
              </a:rPr>
              <a:t>Thủy</a:t>
            </a:r>
            <a:r>
              <a:rPr lang="en-US" sz="2800" b="0" i="0" dirty="0">
                <a:solidFill>
                  <a:srgbClr val="081C36"/>
                </a:solidFill>
                <a:effectLst/>
                <a:highlight>
                  <a:srgbClr val="FFFFFF"/>
                </a:highlight>
                <a:latin typeface="Century Schoolbook" panose="02040604050505020304" pitchFamily="18" charset="0"/>
              </a:rPr>
              <a:t>       12A2</a:t>
            </a:r>
            <a:endParaRPr lang="en-US" sz="2800" b="0" i="0" dirty="0">
              <a:solidFill>
                <a:srgbClr val="081C36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B7DFBFDF-F1E7-3293-0198-F35C0AD44BEB}"/>
              </a:ext>
            </a:extLst>
          </p:cNvPr>
          <p:cNvSpPr/>
          <p:nvPr/>
        </p:nvSpPr>
        <p:spPr>
          <a:xfrm>
            <a:off x="6119841" y="4657660"/>
            <a:ext cx="490952" cy="472543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7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2">
            <a:extLst>
              <a:ext uri="{FF2B5EF4-FFF2-40B4-BE49-F238E27FC236}">
                <a16:creationId xmlns:a16="http://schemas.microsoft.com/office/drawing/2014/main" id="{0ADEE095-29E2-4B6E-8A84-5CEFA133EB3A}"/>
              </a:ext>
            </a:extLst>
          </p:cNvPr>
          <p:cNvGrpSpPr/>
          <p:nvPr/>
        </p:nvGrpSpPr>
        <p:grpSpPr>
          <a:xfrm>
            <a:off x="4210483" y="1616785"/>
            <a:ext cx="3663162" cy="3663162"/>
            <a:chOff x="4241398" y="2067028"/>
            <a:chExt cx="3663162" cy="3663162"/>
          </a:xfrm>
        </p:grpSpPr>
        <p:sp>
          <p:nvSpPr>
            <p:cNvPr id="34" name="椭圆 3">
              <a:extLst>
                <a:ext uri="{FF2B5EF4-FFF2-40B4-BE49-F238E27FC236}">
                  <a16:creationId xmlns:a16="http://schemas.microsoft.com/office/drawing/2014/main" id="{B968A03E-1E03-4D27-A4BD-E0DD6D90B3C5}"/>
                </a:ext>
              </a:extLst>
            </p:cNvPr>
            <p:cNvSpPr/>
            <p:nvPr/>
          </p:nvSpPr>
          <p:spPr>
            <a:xfrm>
              <a:off x="4241398" y="2067028"/>
              <a:ext cx="3663162" cy="3663162"/>
            </a:xfrm>
            <a:prstGeom prst="ellipse">
              <a:avLst/>
            </a:prstGeom>
            <a:noFill/>
            <a:ln w="88900" cap="rnd" cmpd="dbl" algn="ctr">
              <a:solidFill>
                <a:srgbClr val="F5C6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椭圆 4">
              <a:extLst>
                <a:ext uri="{FF2B5EF4-FFF2-40B4-BE49-F238E27FC236}">
                  <a16:creationId xmlns:a16="http://schemas.microsoft.com/office/drawing/2014/main" id="{CE4471CA-EF42-44F7-AEE5-FE392C2F43C1}"/>
                </a:ext>
              </a:extLst>
            </p:cNvPr>
            <p:cNvSpPr/>
            <p:nvPr/>
          </p:nvSpPr>
          <p:spPr>
            <a:xfrm>
              <a:off x="4444962" y="2296126"/>
              <a:ext cx="3256034" cy="3256034"/>
            </a:xfrm>
            <a:prstGeom prst="ellipse">
              <a:avLst/>
            </a:prstGeom>
            <a:noFill/>
            <a:ln w="92075" cap="rnd" cmpd="dbl" algn="ctr">
              <a:solidFill>
                <a:srgbClr val="F5C64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6" name="Oval 5">
            <a:extLst>
              <a:ext uri="{FF2B5EF4-FFF2-40B4-BE49-F238E27FC236}">
                <a16:creationId xmlns:a16="http://schemas.microsoft.com/office/drawing/2014/main" id="{ACB0F731-F9A7-4390-8C9A-C0803509B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1417" y="2300583"/>
            <a:ext cx="2510355" cy="2436129"/>
          </a:xfrm>
          <a:prstGeom prst="ellipse">
            <a:avLst/>
          </a:prstGeom>
          <a:solidFill>
            <a:srgbClr val="00B050"/>
          </a:solidFill>
          <a:ln w="136525">
            <a:solidFill>
              <a:srgbClr val="FFC000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微软雅黑" panose="020B0503020204020204" charset="-122"/>
              <a:cs typeface="+mn-cs"/>
            </a:endParaRPr>
          </a:p>
        </p:txBody>
      </p:sp>
      <p:grpSp>
        <p:nvGrpSpPr>
          <p:cNvPr id="37" name="组合 8">
            <a:extLst>
              <a:ext uri="{FF2B5EF4-FFF2-40B4-BE49-F238E27FC236}">
                <a16:creationId xmlns:a16="http://schemas.microsoft.com/office/drawing/2014/main" id="{7DB328F9-916E-4705-9D8F-7AF532D123F1}"/>
              </a:ext>
            </a:extLst>
          </p:cNvPr>
          <p:cNvGrpSpPr/>
          <p:nvPr/>
        </p:nvGrpSpPr>
        <p:grpSpPr>
          <a:xfrm>
            <a:off x="7179549" y="2963251"/>
            <a:ext cx="831850" cy="830262"/>
            <a:chOff x="3241675" y="2678113"/>
            <a:chExt cx="831850" cy="830262"/>
          </a:xfrm>
          <a:solidFill>
            <a:srgbClr val="00B050"/>
          </a:solidFill>
        </p:grpSpPr>
        <p:sp>
          <p:nvSpPr>
            <p:cNvPr id="38" name="Oval 7">
              <a:extLst>
                <a:ext uri="{FF2B5EF4-FFF2-40B4-BE49-F238E27FC236}">
                  <a16:creationId xmlns:a16="http://schemas.microsoft.com/office/drawing/2014/main" id="{141A4957-BBC3-47EE-B608-3DDA04B99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1675" y="2678113"/>
              <a:ext cx="831850" cy="83026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A28A6338-449C-464F-AE34-51131B9A1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6613" y="2879725"/>
              <a:ext cx="396875" cy="361950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2D51A353-2B7B-44FE-BC05-AF48B0625C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98863" y="3033713"/>
              <a:ext cx="336550" cy="306387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1" name="组合 12">
            <a:extLst>
              <a:ext uri="{FF2B5EF4-FFF2-40B4-BE49-F238E27FC236}">
                <a16:creationId xmlns:a16="http://schemas.microsoft.com/office/drawing/2014/main" id="{09B339F1-F995-4F80-A981-7D9CD765E6FF}"/>
              </a:ext>
            </a:extLst>
          </p:cNvPr>
          <p:cNvGrpSpPr/>
          <p:nvPr/>
        </p:nvGrpSpPr>
        <p:grpSpPr>
          <a:xfrm>
            <a:off x="4448211" y="1739182"/>
            <a:ext cx="831850" cy="831850"/>
            <a:chOff x="2725738" y="1484313"/>
            <a:chExt cx="831850" cy="831850"/>
          </a:xfrm>
          <a:solidFill>
            <a:srgbClr val="00B050"/>
          </a:solidFill>
        </p:grpSpPr>
        <p:sp>
          <p:nvSpPr>
            <p:cNvPr id="42" name="Oval 6">
              <a:extLst>
                <a:ext uri="{FF2B5EF4-FFF2-40B4-BE49-F238E27FC236}">
                  <a16:creationId xmlns:a16="http://schemas.microsoft.com/office/drawing/2014/main" id="{94CF7F4C-5145-408F-AC2A-B915C3910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738" y="1484313"/>
              <a:ext cx="831850" cy="831850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1622B34F-11EA-4B66-B4C5-2645212354DB}"/>
                </a:ext>
              </a:extLst>
            </p:cNvPr>
            <p:cNvSpPr/>
            <p:nvPr/>
          </p:nvSpPr>
          <p:spPr bwMode="auto">
            <a:xfrm>
              <a:off x="2851150" y="1598613"/>
              <a:ext cx="573087" cy="544512"/>
            </a:xfrm>
            <a:custGeom>
              <a:avLst/>
              <a:gdLst>
                <a:gd name="T0" fmla="*/ 244 w 836"/>
                <a:gd name="T1" fmla="*/ 537 h 795"/>
                <a:gd name="T2" fmla="*/ 510 w 836"/>
                <a:gd name="T3" fmla="*/ 376 h 795"/>
                <a:gd name="T4" fmla="*/ 187 w 836"/>
                <a:gd name="T5" fmla="*/ 332 h 795"/>
                <a:gd name="T6" fmla="*/ 619 w 836"/>
                <a:gd name="T7" fmla="*/ 327 h 795"/>
                <a:gd name="T8" fmla="*/ 619 w 836"/>
                <a:gd name="T9" fmla="*/ 358 h 795"/>
                <a:gd name="T10" fmla="*/ 374 w 836"/>
                <a:gd name="T11" fmla="*/ 533 h 795"/>
                <a:gd name="T12" fmla="*/ 635 w 836"/>
                <a:gd name="T13" fmla="*/ 554 h 795"/>
                <a:gd name="T14" fmla="*/ 627 w 836"/>
                <a:gd name="T15" fmla="*/ 508 h 795"/>
                <a:gd name="T16" fmla="*/ 836 w 836"/>
                <a:gd name="T17" fmla="*/ 304 h 795"/>
                <a:gd name="T18" fmla="*/ 547 w 836"/>
                <a:gd name="T19" fmla="*/ 262 h 795"/>
                <a:gd name="T20" fmla="*/ 418 w 836"/>
                <a:gd name="T21" fmla="*/ 0 h 795"/>
                <a:gd name="T22" fmla="*/ 289 w 836"/>
                <a:gd name="T23" fmla="*/ 262 h 795"/>
                <a:gd name="T24" fmla="*/ 0 w 836"/>
                <a:gd name="T25" fmla="*/ 304 h 795"/>
                <a:gd name="T26" fmla="*/ 209 w 836"/>
                <a:gd name="T27" fmla="*/ 508 h 795"/>
                <a:gd name="T28" fmla="*/ 159 w 836"/>
                <a:gd name="T29" fmla="*/ 795 h 795"/>
                <a:gd name="T30" fmla="*/ 418 w 836"/>
                <a:gd name="T31" fmla="*/ 660 h 795"/>
                <a:gd name="T32" fmla="*/ 676 w 836"/>
                <a:gd name="T33" fmla="*/ 795 h 795"/>
                <a:gd name="T34" fmla="*/ 636 w 836"/>
                <a:gd name="T35" fmla="*/ 559 h 795"/>
                <a:gd name="T36" fmla="*/ 244 w 836"/>
                <a:gd name="T37" fmla="*/ 576 h 795"/>
                <a:gd name="T38" fmla="*/ 244 w 836"/>
                <a:gd name="T39" fmla="*/ 537 h 7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36" h="795">
                  <a:moveTo>
                    <a:pt x="244" y="537"/>
                  </a:moveTo>
                  <a:cubicBezTo>
                    <a:pt x="263" y="515"/>
                    <a:pt x="510" y="376"/>
                    <a:pt x="510" y="376"/>
                  </a:cubicBezTo>
                  <a:lnTo>
                    <a:pt x="187" y="332"/>
                  </a:lnTo>
                  <a:lnTo>
                    <a:pt x="619" y="327"/>
                  </a:lnTo>
                  <a:cubicBezTo>
                    <a:pt x="619" y="327"/>
                    <a:pt x="634" y="340"/>
                    <a:pt x="619" y="358"/>
                  </a:cubicBezTo>
                  <a:cubicBezTo>
                    <a:pt x="603" y="376"/>
                    <a:pt x="374" y="533"/>
                    <a:pt x="374" y="533"/>
                  </a:cubicBezTo>
                  <a:lnTo>
                    <a:pt x="635" y="554"/>
                  </a:lnTo>
                  <a:lnTo>
                    <a:pt x="627" y="508"/>
                  </a:lnTo>
                  <a:lnTo>
                    <a:pt x="836" y="304"/>
                  </a:lnTo>
                  <a:lnTo>
                    <a:pt x="547" y="262"/>
                  </a:lnTo>
                  <a:lnTo>
                    <a:pt x="418" y="0"/>
                  </a:lnTo>
                  <a:lnTo>
                    <a:pt x="289" y="262"/>
                  </a:lnTo>
                  <a:lnTo>
                    <a:pt x="0" y="304"/>
                  </a:lnTo>
                  <a:lnTo>
                    <a:pt x="209" y="508"/>
                  </a:lnTo>
                  <a:lnTo>
                    <a:pt x="159" y="795"/>
                  </a:lnTo>
                  <a:lnTo>
                    <a:pt x="418" y="660"/>
                  </a:lnTo>
                  <a:lnTo>
                    <a:pt x="676" y="795"/>
                  </a:lnTo>
                  <a:lnTo>
                    <a:pt x="636" y="559"/>
                  </a:lnTo>
                  <a:lnTo>
                    <a:pt x="244" y="576"/>
                  </a:lnTo>
                  <a:cubicBezTo>
                    <a:pt x="244" y="576"/>
                    <a:pt x="225" y="559"/>
                    <a:pt x="244" y="5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0C9BD693-E72C-46D2-B881-F1E9CF78E5D3}"/>
                </a:ext>
              </a:extLst>
            </p:cNvPr>
            <p:cNvSpPr/>
            <p:nvPr/>
          </p:nvSpPr>
          <p:spPr bwMode="auto">
            <a:xfrm>
              <a:off x="3286125" y="1978025"/>
              <a:ext cx="30162" cy="3175"/>
            </a:xfrm>
            <a:custGeom>
              <a:avLst/>
              <a:gdLst>
                <a:gd name="T0" fmla="*/ 0 w 43"/>
                <a:gd name="T1" fmla="*/ 0 h 5"/>
                <a:gd name="T2" fmla="*/ 1 w 43"/>
                <a:gd name="T3" fmla="*/ 5 h 5"/>
                <a:gd name="T4" fmla="*/ 43 w 43"/>
                <a:gd name="T5" fmla="*/ 3 h 5"/>
                <a:gd name="T6" fmla="*/ 0 w 4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5">
                  <a:moveTo>
                    <a:pt x="0" y="0"/>
                  </a:moveTo>
                  <a:lnTo>
                    <a:pt x="1" y="5"/>
                  </a:lnTo>
                  <a:lnTo>
                    <a:pt x="43" y="3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51" name="组合 22">
            <a:extLst>
              <a:ext uri="{FF2B5EF4-FFF2-40B4-BE49-F238E27FC236}">
                <a16:creationId xmlns:a16="http://schemas.microsoft.com/office/drawing/2014/main" id="{DE640F7F-84CB-4030-AD92-27EBD9E82150}"/>
              </a:ext>
            </a:extLst>
          </p:cNvPr>
          <p:cNvGrpSpPr/>
          <p:nvPr/>
        </p:nvGrpSpPr>
        <p:grpSpPr>
          <a:xfrm>
            <a:off x="4448211" y="4511668"/>
            <a:ext cx="831850" cy="830262"/>
            <a:chOff x="2725738" y="5327650"/>
            <a:chExt cx="831850" cy="830262"/>
          </a:xfrm>
          <a:solidFill>
            <a:srgbClr val="00B050"/>
          </a:solidFill>
        </p:grpSpPr>
        <p:sp>
          <p:nvSpPr>
            <p:cNvPr id="52" name="Oval 8">
              <a:extLst>
                <a:ext uri="{FF2B5EF4-FFF2-40B4-BE49-F238E27FC236}">
                  <a16:creationId xmlns:a16="http://schemas.microsoft.com/office/drawing/2014/main" id="{B9669329-B756-446F-9886-1B1E8C800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5738" y="5327650"/>
              <a:ext cx="831850" cy="830262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99F38E53-4D47-4285-BCB5-57B5ED6A7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0200" y="5516563"/>
              <a:ext cx="538162" cy="471487"/>
            </a:xfrm>
            <a:custGeom>
              <a:avLst/>
              <a:gdLst>
                <a:gd name="T0" fmla="*/ 417 w 785"/>
                <a:gd name="T1" fmla="*/ 0 h 690"/>
                <a:gd name="T2" fmla="*/ 417 w 785"/>
                <a:gd name="T3" fmla="*/ 593 h 690"/>
                <a:gd name="T4" fmla="*/ 646 w 785"/>
                <a:gd name="T5" fmla="*/ 690 h 690"/>
                <a:gd name="T6" fmla="*/ 626 w 785"/>
                <a:gd name="T7" fmla="*/ 540 h 690"/>
                <a:gd name="T8" fmla="*/ 30 w 785"/>
                <a:gd name="T9" fmla="*/ 315 h 690"/>
                <a:gd name="T10" fmla="*/ 0 w 785"/>
                <a:gd name="T11" fmla="*/ 396 h 690"/>
                <a:gd name="T12" fmla="*/ 122 w 785"/>
                <a:gd name="T13" fmla="*/ 600 h 690"/>
                <a:gd name="T14" fmla="*/ 214 w 785"/>
                <a:gd name="T15" fmla="*/ 613 h 690"/>
                <a:gd name="T16" fmla="*/ 355 w 785"/>
                <a:gd name="T17" fmla="*/ 609 h 690"/>
                <a:gd name="T18" fmla="*/ 189 w 785"/>
                <a:gd name="T19" fmla="*/ 400 h 690"/>
                <a:gd name="T20" fmla="*/ 257 w 785"/>
                <a:gd name="T21" fmla="*/ 219 h 690"/>
                <a:gd name="T22" fmla="*/ 310 w 785"/>
                <a:gd name="T23" fmla="*/ 241 h 690"/>
                <a:gd name="T24" fmla="*/ 311 w 785"/>
                <a:gd name="T25" fmla="*/ 287 h 690"/>
                <a:gd name="T26" fmla="*/ 317 w 785"/>
                <a:gd name="T27" fmla="*/ 320 h 690"/>
                <a:gd name="T28" fmla="*/ 320 w 785"/>
                <a:gd name="T29" fmla="*/ 371 h 690"/>
                <a:gd name="T30" fmla="*/ 287 w 785"/>
                <a:gd name="T31" fmla="*/ 397 h 690"/>
                <a:gd name="T32" fmla="*/ 189 w 785"/>
                <a:gd name="T33" fmla="*/ 400 h 690"/>
                <a:gd name="T34" fmla="*/ 252 w 785"/>
                <a:gd name="T35" fmla="*/ 295 h 690"/>
                <a:gd name="T36" fmla="*/ 289 w 785"/>
                <a:gd name="T37" fmla="*/ 284 h 690"/>
                <a:gd name="T38" fmla="*/ 289 w 785"/>
                <a:gd name="T39" fmla="*/ 252 h 690"/>
                <a:gd name="T40" fmla="*/ 249 w 785"/>
                <a:gd name="T41" fmla="*/ 240 h 690"/>
                <a:gd name="T42" fmla="*/ 213 w 785"/>
                <a:gd name="T43" fmla="*/ 295 h 690"/>
                <a:gd name="T44" fmla="*/ 258 w 785"/>
                <a:gd name="T45" fmla="*/ 379 h 690"/>
                <a:gd name="T46" fmla="*/ 288 w 785"/>
                <a:gd name="T47" fmla="*/ 373 h 690"/>
                <a:gd name="T48" fmla="*/ 301 w 785"/>
                <a:gd name="T49" fmla="*/ 348 h 690"/>
                <a:gd name="T50" fmla="*/ 281 w 785"/>
                <a:gd name="T51" fmla="*/ 320 h 690"/>
                <a:gd name="T52" fmla="*/ 213 w 785"/>
                <a:gd name="T53" fmla="*/ 317 h 690"/>
                <a:gd name="T54" fmla="*/ 372 w 785"/>
                <a:gd name="T55" fmla="*/ 400 h 690"/>
                <a:gd name="T56" fmla="*/ 440 w 785"/>
                <a:gd name="T57" fmla="*/ 219 h 690"/>
                <a:gd name="T58" fmla="*/ 493 w 785"/>
                <a:gd name="T59" fmla="*/ 241 h 690"/>
                <a:gd name="T60" fmla="*/ 494 w 785"/>
                <a:gd name="T61" fmla="*/ 287 h 690"/>
                <a:gd name="T62" fmla="*/ 500 w 785"/>
                <a:gd name="T63" fmla="*/ 320 h 690"/>
                <a:gd name="T64" fmla="*/ 503 w 785"/>
                <a:gd name="T65" fmla="*/ 371 h 690"/>
                <a:gd name="T66" fmla="*/ 470 w 785"/>
                <a:gd name="T67" fmla="*/ 397 h 690"/>
                <a:gd name="T68" fmla="*/ 372 w 785"/>
                <a:gd name="T69" fmla="*/ 400 h 690"/>
                <a:gd name="T70" fmla="*/ 435 w 785"/>
                <a:gd name="T71" fmla="*/ 295 h 690"/>
                <a:gd name="T72" fmla="*/ 472 w 785"/>
                <a:gd name="T73" fmla="*/ 284 h 690"/>
                <a:gd name="T74" fmla="*/ 472 w 785"/>
                <a:gd name="T75" fmla="*/ 252 h 690"/>
                <a:gd name="T76" fmla="*/ 432 w 785"/>
                <a:gd name="T77" fmla="*/ 240 h 690"/>
                <a:gd name="T78" fmla="*/ 396 w 785"/>
                <a:gd name="T79" fmla="*/ 295 h 690"/>
                <a:gd name="T80" fmla="*/ 441 w 785"/>
                <a:gd name="T81" fmla="*/ 379 h 690"/>
                <a:gd name="T82" fmla="*/ 471 w 785"/>
                <a:gd name="T83" fmla="*/ 373 h 690"/>
                <a:gd name="T84" fmla="*/ 484 w 785"/>
                <a:gd name="T85" fmla="*/ 348 h 690"/>
                <a:gd name="T86" fmla="*/ 464 w 785"/>
                <a:gd name="T87" fmla="*/ 320 h 690"/>
                <a:gd name="T88" fmla="*/ 396 w 785"/>
                <a:gd name="T89" fmla="*/ 317 h 690"/>
                <a:gd name="T90" fmla="*/ 548 w 785"/>
                <a:gd name="T91" fmla="*/ 342 h 690"/>
                <a:gd name="T92" fmla="*/ 578 w 785"/>
                <a:gd name="T93" fmla="*/ 362 h 690"/>
                <a:gd name="T94" fmla="*/ 624 w 785"/>
                <a:gd name="T95" fmla="*/ 382 h 690"/>
                <a:gd name="T96" fmla="*/ 664 w 785"/>
                <a:gd name="T97" fmla="*/ 367 h 690"/>
                <a:gd name="T98" fmla="*/ 664 w 785"/>
                <a:gd name="T99" fmla="*/ 336 h 690"/>
                <a:gd name="T100" fmla="*/ 615 w 785"/>
                <a:gd name="T101" fmla="*/ 317 h 690"/>
                <a:gd name="T102" fmla="*/ 561 w 785"/>
                <a:gd name="T103" fmla="*/ 288 h 690"/>
                <a:gd name="T104" fmla="*/ 562 w 785"/>
                <a:gd name="T105" fmla="*/ 240 h 690"/>
                <a:gd name="T106" fmla="*/ 618 w 785"/>
                <a:gd name="T107" fmla="*/ 216 h 690"/>
                <a:gd name="T108" fmla="*/ 678 w 785"/>
                <a:gd name="T109" fmla="*/ 241 h 690"/>
                <a:gd name="T110" fmla="*/ 664 w 785"/>
                <a:gd name="T111" fmla="*/ 272 h 690"/>
                <a:gd name="T112" fmla="*/ 619 w 785"/>
                <a:gd name="T113" fmla="*/ 237 h 690"/>
                <a:gd name="T114" fmla="*/ 578 w 785"/>
                <a:gd name="T115" fmla="*/ 264 h 690"/>
                <a:gd name="T116" fmla="*/ 621 w 785"/>
                <a:gd name="T117" fmla="*/ 293 h 690"/>
                <a:gd name="T118" fmla="*/ 685 w 785"/>
                <a:gd name="T119" fmla="*/ 323 h 690"/>
                <a:gd name="T120" fmla="*/ 684 w 785"/>
                <a:gd name="T121" fmla="*/ 376 h 690"/>
                <a:gd name="T122" fmla="*/ 625 w 785"/>
                <a:gd name="T123" fmla="*/ 403 h 690"/>
                <a:gd name="T124" fmla="*/ 558 w 785"/>
                <a:gd name="T125" fmla="*/ 375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5" h="690">
                  <a:moveTo>
                    <a:pt x="785" y="297"/>
                  </a:moveTo>
                  <a:cubicBezTo>
                    <a:pt x="785" y="133"/>
                    <a:pt x="620" y="0"/>
                    <a:pt x="417" y="0"/>
                  </a:cubicBezTo>
                  <a:cubicBezTo>
                    <a:pt x="213" y="0"/>
                    <a:pt x="49" y="133"/>
                    <a:pt x="49" y="297"/>
                  </a:cubicBezTo>
                  <a:cubicBezTo>
                    <a:pt x="49" y="460"/>
                    <a:pt x="213" y="593"/>
                    <a:pt x="417" y="593"/>
                  </a:cubicBezTo>
                  <a:cubicBezTo>
                    <a:pt x="436" y="593"/>
                    <a:pt x="455" y="592"/>
                    <a:pt x="473" y="589"/>
                  </a:cubicBezTo>
                  <a:cubicBezTo>
                    <a:pt x="507" y="646"/>
                    <a:pt x="571" y="685"/>
                    <a:pt x="646" y="690"/>
                  </a:cubicBezTo>
                  <a:cubicBezTo>
                    <a:pt x="626" y="664"/>
                    <a:pt x="615" y="632"/>
                    <a:pt x="615" y="598"/>
                  </a:cubicBezTo>
                  <a:cubicBezTo>
                    <a:pt x="615" y="577"/>
                    <a:pt x="619" y="559"/>
                    <a:pt x="626" y="540"/>
                  </a:cubicBezTo>
                  <a:cubicBezTo>
                    <a:pt x="722" y="487"/>
                    <a:pt x="785" y="398"/>
                    <a:pt x="785" y="297"/>
                  </a:cubicBezTo>
                  <a:close/>
                  <a:moveTo>
                    <a:pt x="30" y="315"/>
                  </a:moveTo>
                  <a:cubicBezTo>
                    <a:pt x="30" y="307"/>
                    <a:pt x="31" y="300"/>
                    <a:pt x="32" y="293"/>
                  </a:cubicBezTo>
                  <a:cubicBezTo>
                    <a:pt x="11" y="324"/>
                    <a:pt x="0" y="359"/>
                    <a:pt x="0" y="396"/>
                  </a:cubicBezTo>
                  <a:cubicBezTo>
                    <a:pt x="0" y="473"/>
                    <a:pt x="48" y="541"/>
                    <a:pt x="121" y="581"/>
                  </a:cubicBezTo>
                  <a:cubicBezTo>
                    <a:pt x="122" y="587"/>
                    <a:pt x="122" y="593"/>
                    <a:pt x="122" y="600"/>
                  </a:cubicBezTo>
                  <a:cubicBezTo>
                    <a:pt x="122" y="625"/>
                    <a:pt x="114" y="649"/>
                    <a:pt x="99" y="669"/>
                  </a:cubicBezTo>
                  <a:cubicBezTo>
                    <a:pt x="146" y="666"/>
                    <a:pt x="187" y="645"/>
                    <a:pt x="214" y="613"/>
                  </a:cubicBezTo>
                  <a:cubicBezTo>
                    <a:pt x="234" y="617"/>
                    <a:pt x="255" y="619"/>
                    <a:pt x="276" y="619"/>
                  </a:cubicBezTo>
                  <a:cubicBezTo>
                    <a:pt x="303" y="619"/>
                    <a:pt x="330" y="616"/>
                    <a:pt x="355" y="609"/>
                  </a:cubicBezTo>
                  <a:cubicBezTo>
                    <a:pt x="172" y="592"/>
                    <a:pt x="30" y="467"/>
                    <a:pt x="30" y="315"/>
                  </a:cubicBezTo>
                  <a:close/>
                  <a:moveTo>
                    <a:pt x="189" y="400"/>
                  </a:moveTo>
                  <a:lnTo>
                    <a:pt x="189" y="219"/>
                  </a:lnTo>
                  <a:lnTo>
                    <a:pt x="257" y="219"/>
                  </a:lnTo>
                  <a:cubicBezTo>
                    <a:pt x="271" y="219"/>
                    <a:pt x="282" y="221"/>
                    <a:pt x="290" y="224"/>
                  </a:cubicBezTo>
                  <a:cubicBezTo>
                    <a:pt x="299" y="228"/>
                    <a:pt x="305" y="234"/>
                    <a:pt x="310" y="241"/>
                  </a:cubicBezTo>
                  <a:cubicBezTo>
                    <a:pt x="315" y="249"/>
                    <a:pt x="317" y="257"/>
                    <a:pt x="317" y="265"/>
                  </a:cubicBezTo>
                  <a:cubicBezTo>
                    <a:pt x="317" y="273"/>
                    <a:pt x="315" y="280"/>
                    <a:pt x="311" y="287"/>
                  </a:cubicBezTo>
                  <a:cubicBezTo>
                    <a:pt x="306" y="294"/>
                    <a:pt x="300" y="300"/>
                    <a:pt x="292" y="304"/>
                  </a:cubicBezTo>
                  <a:cubicBezTo>
                    <a:pt x="303" y="307"/>
                    <a:pt x="311" y="312"/>
                    <a:pt x="317" y="320"/>
                  </a:cubicBezTo>
                  <a:cubicBezTo>
                    <a:pt x="323" y="328"/>
                    <a:pt x="326" y="337"/>
                    <a:pt x="326" y="348"/>
                  </a:cubicBezTo>
                  <a:cubicBezTo>
                    <a:pt x="326" y="356"/>
                    <a:pt x="324" y="364"/>
                    <a:pt x="320" y="371"/>
                  </a:cubicBezTo>
                  <a:cubicBezTo>
                    <a:pt x="317" y="379"/>
                    <a:pt x="312" y="384"/>
                    <a:pt x="307" y="388"/>
                  </a:cubicBezTo>
                  <a:cubicBezTo>
                    <a:pt x="302" y="392"/>
                    <a:pt x="295" y="395"/>
                    <a:pt x="287" y="397"/>
                  </a:cubicBezTo>
                  <a:cubicBezTo>
                    <a:pt x="279" y="399"/>
                    <a:pt x="270" y="400"/>
                    <a:pt x="258" y="400"/>
                  </a:cubicBezTo>
                  <a:lnTo>
                    <a:pt x="189" y="400"/>
                  </a:lnTo>
                  <a:close/>
                  <a:moveTo>
                    <a:pt x="213" y="295"/>
                  </a:moveTo>
                  <a:lnTo>
                    <a:pt x="252" y="295"/>
                  </a:lnTo>
                  <a:cubicBezTo>
                    <a:pt x="263" y="295"/>
                    <a:pt x="270" y="294"/>
                    <a:pt x="275" y="293"/>
                  </a:cubicBezTo>
                  <a:cubicBezTo>
                    <a:pt x="281" y="291"/>
                    <a:pt x="286" y="288"/>
                    <a:pt x="289" y="284"/>
                  </a:cubicBezTo>
                  <a:cubicBezTo>
                    <a:pt x="292" y="280"/>
                    <a:pt x="293" y="274"/>
                    <a:pt x="293" y="268"/>
                  </a:cubicBezTo>
                  <a:cubicBezTo>
                    <a:pt x="293" y="262"/>
                    <a:pt x="292" y="257"/>
                    <a:pt x="289" y="252"/>
                  </a:cubicBezTo>
                  <a:cubicBezTo>
                    <a:pt x="286" y="248"/>
                    <a:pt x="282" y="245"/>
                    <a:pt x="277" y="243"/>
                  </a:cubicBezTo>
                  <a:cubicBezTo>
                    <a:pt x="271" y="241"/>
                    <a:pt x="262" y="240"/>
                    <a:pt x="249" y="240"/>
                  </a:cubicBezTo>
                  <a:lnTo>
                    <a:pt x="213" y="240"/>
                  </a:lnTo>
                  <a:lnTo>
                    <a:pt x="213" y="295"/>
                  </a:lnTo>
                  <a:close/>
                  <a:moveTo>
                    <a:pt x="213" y="379"/>
                  </a:moveTo>
                  <a:lnTo>
                    <a:pt x="258" y="379"/>
                  </a:lnTo>
                  <a:cubicBezTo>
                    <a:pt x="266" y="379"/>
                    <a:pt x="271" y="379"/>
                    <a:pt x="274" y="378"/>
                  </a:cubicBezTo>
                  <a:cubicBezTo>
                    <a:pt x="280" y="377"/>
                    <a:pt x="284" y="375"/>
                    <a:pt x="288" y="373"/>
                  </a:cubicBezTo>
                  <a:cubicBezTo>
                    <a:pt x="292" y="371"/>
                    <a:pt x="295" y="367"/>
                    <a:pt x="297" y="363"/>
                  </a:cubicBezTo>
                  <a:cubicBezTo>
                    <a:pt x="300" y="359"/>
                    <a:pt x="301" y="353"/>
                    <a:pt x="301" y="348"/>
                  </a:cubicBezTo>
                  <a:cubicBezTo>
                    <a:pt x="301" y="341"/>
                    <a:pt x="299" y="335"/>
                    <a:pt x="296" y="330"/>
                  </a:cubicBezTo>
                  <a:cubicBezTo>
                    <a:pt x="292" y="325"/>
                    <a:pt x="287" y="322"/>
                    <a:pt x="281" y="320"/>
                  </a:cubicBezTo>
                  <a:cubicBezTo>
                    <a:pt x="275" y="318"/>
                    <a:pt x="266" y="317"/>
                    <a:pt x="255" y="317"/>
                  </a:cubicBezTo>
                  <a:lnTo>
                    <a:pt x="213" y="317"/>
                  </a:lnTo>
                  <a:lnTo>
                    <a:pt x="213" y="379"/>
                  </a:lnTo>
                  <a:close/>
                  <a:moveTo>
                    <a:pt x="372" y="400"/>
                  </a:moveTo>
                  <a:lnTo>
                    <a:pt x="372" y="219"/>
                  </a:lnTo>
                  <a:lnTo>
                    <a:pt x="440" y="219"/>
                  </a:lnTo>
                  <a:cubicBezTo>
                    <a:pt x="454" y="219"/>
                    <a:pt x="465" y="221"/>
                    <a:pt x="473" y="224"/>
                  </a:cubicBezTo>
                  <a:cubicBezTo>
                    <a:pt x="482" y="228"/>
                    <a:pt x="488" y="234"/>
                    <a:pt x="493" y="241"/>
                  </a:cubicBezTo>
                  <a:cubicBezTo>
                    <a:pt x="498" y="249"/>
                    <a:pt x="500" y="257"/>
                    <a:pt x="500" y="265"/>
                  </a:cubicBezTo>
                  <a:cubicBezTo>
                    <a:pt x="500" y="273"/>
                    <a:pt x="498" y="280"/>
                    <a:pt x="494" y="287"/>
                  </a:cubicBezTo>
                  <a:cubicBezTo>
                    <a:pt x="489" y="294"/>
                    <a:pt x="483" y="300"/>
                    <a:pt x="475" y="304"/>
                  </a:cubicBezTo>
                  <a:cubicBezTo>
                    <a:pt x="486" y="307"/>
                    <a:pt x="494" y="312"/>
                    <a:pt x="500" y="320"/>
                  </a:cubicBezTo>
                  <a:cubicBezTo>
                    <a:pt x="506" y="328"/>
                    <a:pt x="509" y="337"/>
                    <a:pt x="509" y="348"/>
                  </a:cubicBezTo>
                  <a:cubicBezTo>
                    <a:pt x="509" y="356"/>
                    <a:pt x="507" y="364"/>
                    <a:pt x="503" y="371"/>
                  </a:cubicBezTo>
                  <a:cubicBezTo>
                    <a:pt x="500" y="379"/>
                    <a:pt x="495" y="384"/>
                    <a:pt x="490" y="388"/>
                  </a:cubicBezTo>
                  <a:cubicBezTo>
                    <a:pt x="485" y="392"/>
                    <a:pt x="478" y="395"/>
                    <a:pt x="470" y="397"/>
                  </a:cubicBezTo>
                  <a:cubicBezTo>
                    <a:pt x="462" y="399"/>
                    <a:pt x="453" y="400"/>
                    <a:pt x="441" y="400"/>
                  </a:cubicBezTo>
                  <a:lnTo>
                    <a:pt x="372" y="400"/>
                  </a:lnTo>
                  <a:close/>
                  <a:moveTo>
                    <a:pt x="396" y="295"/>
                  </a:moveTo>
                  <a:lnTo>
                    <a:pt x="435" y="295"/>
                  </a:lnTo>
                  <a:cubicBezTo>
                    <a:pt x="446" y="295"/>
                    <a:pt x="453" y="294"/>
                    <a:pt x="458" y="293"/>
                  </a:cubicBezTo>
                  <a:cubicBezTo>
                    <a:pt x="464" y="291"/>
                    <a:pt x="469" y="288"/>
                    <a:pt x="472" y="284"/>
                  </a:cubicBezTo>
                  <a:cubicBezTo>
                    <a:pt x="475" y="280"/>
                    <a:pt x="476" y="274"/>
                    <a:pt x="476" y="268"/>
                  </a:cubicBezTo>
                  <a:cubicBezTo>
                    <a:pt x="476" y="262"/>
                    <a:pt x="475" y="257"/>
                    <a:pt x="472" y="252"/>
                  </a:cubicBezTo>
                  <a:cubicBezTo>
                    <a:pt x="469" y="248"/>
                    <a:pt x="465" y="245"/>
                    <a:pt x="460" y="243"/>
                  </a:cubicBezTo>
                  <a:cubicBezTo>
                    <a:pt x="454" y="241"/>
                    <a:pt x="445" y="240"/>
                    <a:pt x="432" y="240"/>
                  </a:cubicBezTo>
                  <a:lnTo>
                    <a:pt x="396" y="240"/>
                  </a:lnTo>
                  <a:lnTo>
                    <a:pt x="396" y="295"/>
                  </a:lnTo>
                  <a:close/>
                  <a:moveTo>
                    <a:pt x="396" y="379"/>
                  </a:moveTo>
                  <a:lnTo>
                    <a:pt x="441" y="379"/>
                  </a:lnTo>
                  <a:cubicBezTo>
                    <a:pt x="449" y="379"/>
                    <a:pt x="454" y="379"/>
                    <a:pt x="457" y="378"/>
                  </a:cubicBezTo>
                  <a:cubicBezTo>
                    <a:pt x="463" y="377"/>
                    <a:pt x="467" y="375"/>
                    <a:pt x="471" y="373"/>
                  </a:cubicBezTo>
                  <a:cubicBezTo>
                    <a:pt x="475" y="371"/>
                    <a:pt x="478" y="367"/>
                    <a:pt x="480" y="363"/>
                  </a:cubicBezTo>
                  <a:cubicBezTo>
                    <a:pt x="483" y="359"/>
                    <a:pt x="484" y="353"/>
                    <a:pt x="484" y="348"/>
                  </a:cubicBezTo>
                  <a:cubicBezTo>
                    <a:pt x="484" y="341"/>
                    <a:pt x="482" y="335"/>
                    <a:pt x="479" y="330"/>
                  </a:cubicBezTo>
                  <a:cubicBezTo>
                    <a:pt x="475" y="325"/>
                    <a:pt x="470" y="322"/>
                    <a:pt x="464" y="320"/>
                  </a:cubicBezTo>
                  <a:cubicBezTo>
                    <a:pt x="458" y="318"/>
                    <a:pt x="449" y="317"/>
                    <a:pt x="438" y="317"/>
                  </a:cubicBezTo>
                  <a:lnTo>
                    <a:pt x="396" y="317"/>
                  </a:lnTo>
                  <a:lnTo>
                    <a:pt x="396" y="379"/>
                  </a:lnTo>
                  <a:close/>
                  <a:moveTo>
                    <a:pt x="548" y="342"/>
                  </a:moveTo>
                  <a:lnTo>
                    <a:pt x="570" y="340"/>
                  </a:lnTo>
                  <a:cubicBezTo>
                    <a:pt x="571" y="349"/>
                    <a:pt x="574" y="357"/>
                    <a:pt x="578" y="362"/>
                  </a:cubicBezTo>
                  <a:cubicBezTo>
                    <a:pt x="582" y="368"/>
                    <a:pt x="588" y="373"/>
                    <a:pt x="596" y="376"/>
                  </a:cubicBezTo>
                  <a:cubicBezTo>
                    <a:pt x="604" y="380"/>
                    <a:pt x="614" y="382"/>
                    <a:pt x="624" y="382"/>
                  </a:cubicBezTo>
                  <a:cubicBezTo>
                    <a:pt x="633" y="382"/>
                    <a:pt x="641" y="380"/>
                    <a:pt x="648" y="378"/>
                  </a:cubicBezTo>
                  <a:cubicBezTo>
                    <a:pt x="655" y="375"/>
                    <a:pt x="660" y="371"/>
                    <a:pt x="664" y="367"/>
                  </a:cubicBezTo>
                  <a:cubicBezTo>
                    <a:pt x="667" y="362"/>
                    <a:pt x="669" y="357"/>
                    <a:pt x="669" y="351"/>
                  </a:cubicBezTo>
                  <a:cubicBezTo>
                    <a:pt x="669" y="345"/>
                    <a:pt x="667" y="340"/>
                    <a:pt x="664" y="336"/>
                  </a:cubicBezTo>
                  <a:cubicBezTo>
                    <a:pt x="661" y="332"/>
                    <a:pt x="655" y="328"/>
                    <a:pt x="648" y="325"/>
                  </a:cubicBezTo>
                  <a:cubicBezTo>
                    <a:pt x="643" y="324"/>
                    <a:pt x="632" y="321"/>
                    <a:pt x="615" y="317"/>
                  </a:cubicBezTo>
                  <a:cubicBezTo>
                    <a:pt x="599" y="313"/>
                    <a:pt x="587" y="309"/>
                    <a:pt x="580" y="305"/>
                  </a:cubicBezTo>
                  <a:cubicBezTo>
                    <a:pt x="572" y="301"/>
                    <a:pt x="565" y="295"/>
                    <a:pt x="561" y="288"/>
                  </a:cubicBezTo>
                  <a:cubicBezTo>
                    <a:pt x="557" y="282"/>
                    <a:pt x="555" y="274"/>
                    <a:pt x="555" y="266"/>
                  </a:cubicBezTo>
                  <a:cubicBezTo>
                    <a:pt x="555" y="257"/>
                    <a:pt x="557" y="248"/>
                    <a:pt x="562" y="240"/>
                  </a:cubicBezTo>
                  <a:cubicBezTo>
                    <a:pt x="568" y="232"/>
                    <a:pt x="575" y="226"/>
                    <a:pt x="585" y="222"/>
                  </a:cubicBezTo>
                  <a:cubicBezTo>
                    <a:pt x="595" y="218"/>
                    <a:pt x="606" y="216"/>
                    <a:pt x="618" y="216"/>
                  </a:cubicBezTo>
                  <a:cubicBezTo>
                    <a:pt x="632" y="216"/>
                    <a:pt x="644" y="218"/>
                    <a:pt x="654" y="222"/>
                  </a:cubicBezTo>
                  <a:cubicBezTo>
                    <a:pt x="664" y="227"/>
                    <a:pt x="672" y="233"/>
                    <a:pt x="678" y="241"/>
                  </a:cubicBezTo>
                  <a:cubicBezTo>
                    <a:pt x="683" y="250"/>
                    <a:pt x="686" y="259"/>
                    <a:pt x="687" y="270"/>
                  </a:cubicBezTo>
                  <a:lnTo>
                    <a:pt x="664" y="272"/>
                  </a:lnTo>
                  <a:cubicBezTo>
                    <a:pt x="662" y="260"/>
                    <a:pt x="658" y="252"/>
                    <a:pt x="651" y="246"/>
                  </a:cubicBezTo>
                  <a:cubicBezTo>
                    <a:pt x="644" y="240"/>
                    <a:pt x="633" y="237"/>
                    <a:pt x="619" y="237"/>
                  </a:cubicBezTo>
                  <a:cubicBezTo>
                    <a:pt x="605" y="237"/>
                    <a:pt x="594" y="240"/>
                    <a:pt x="588" y="245"/>
                  </a:cubicBezTo>
                  <a:cubicBezTo>
                    <a:pt x="581" y="250"/>
                    <a:pt x="578" y="257"/>
                    <a:pt x="578" y="264"/>
                  </a:cubicBezTo>
                  <a:cubicBezTo>
                    <a:pt x="578" y="271"/>
                    <a:pt x="580" y="276"/>
                    <a:pt x="585" y="280"/>
                  </a:cubicBezTo>
                  <a:cubicBezTo>
                    <a:pt x="589" y="284"/>
                    <a:pt x="601" y="289"/>
                    <a:pt x="621" y="293"/>
                  </a:cubicBezTo>
                  <a:cubicBezTo>
                    <a:pt x="640" y="298"/>
                    <a:pt x="654" y="301"/>
                    <a:pt x="661" y="305"/>
                  </a:cubicBezTo>
                  <a:cubicBezTo>
                    <a:pt x="672" y="310"/>
                    <a:pt x="679" y="316"/>
                    <a:pt x="685" y="323"/>
                  </a:cubicBezTo>
                  <a:cubicBezTo>
                    <a:pt x="690" y="331"/>
                    <a:pt x="692" y="339"/>
                    <a:pt x="692" y="349"/>
                  </a:cubicBezTo>
                  <a:cubicBezTo>
                    <a:pt x="692" y="359"/>
                    <a:pt x="689" y="368"/>
                    <a:pt x="684" y="376"/>
                  </a:cubicBezTo>
                  <a:cubicBezTo>
                    <a:pt x="678" y="385"/>
                    <a:pt x="670" y="391"/>
                    <a:pt x="660" y="396"/>
                  </a:cubicBezTo>
                  <a:cubicBezTo>
                    <a:pt x="650" y="401"/>
                    <a:pt x="638" y="403"/>
                    <a:pt x="625" y="403"/>
                  </a:cubicBezTo>
                  <a:cubicBezTo>
                    <a:pt x="609" y="403"/>
                    <a:pt x="595" y="401"/>
                    <a:pt x="584" y="396"/>
                  </a:cubicBezTo>
                  <a:cubicBezTo>
                    <a:pt x="573" y="391"/>
                    <a:pt x="564" y="384"/>
                    <a:pt x="558" y="375"/>
                  </a:cubicBezTo>
                  <a:cubicBezTo>
                    <a:pt x="551" y="365"/>
                    <a:pt x="548" y="354"/>
                    <a:pt x="548" y="3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54" name="组合 25">
            <a:extLst>
              <a:ext uri="{FF2B5EF4-FFF2-40B4-BE49-F238E27FC236}">
                <a16:creationId xmlns:a16="http://schemas.microsoft.com/office/drawing/2014/main" id="{19E97366-F2F0-4547-8C97-BCBD85ED616A}"/>
              </a:ext>
            </a:extLst>
          </p:cNvPr>
          <p:cNvGrpSpPr/>
          <p:nvPr/>
        </p:nvGrpSpPr>
        <p:grpSpPr>
          <a:xfrm>
            <a:off x="3325663" y="1311680"/>
            <a:ext cx="841321" cy="4422987"/>
            <a:chOff x="3604071" y="-1238068"/>
            <a:chExt cx="841321" cy="4422987"/>
          </a:xfrm>
          <a:solidFill>
            <a:srgbClr val="FFD253"/>
          </a:solidFill>
        </p:grpSpPr>
        <p:sp>
          <p:nvSpPr>
            <p:cNvPr id="55" name="燕尾形 41">
              <a:extLst>
                <a:ext uri="{FF2B5EF4-FFF2-40B4-BE49-F238E27FC236}">
                  <a16:creationId xmlns:a16="http://schemas.microsoft.com/office/drawing/2014/main" id="{745C2C69-E227-4574-9671-7FA01EFBC647}"/>
                </a:ext>
              </a:extLst>
            </p:cNvPr>
            <p:cNvSpPr/>
            <p:nvPr/>
          </p:nvSpPr>
          <p:spPr>
            <a:xfrm>
              <a:off x="3771709" y="1716219"/>
              <a:ext cx="673683" cy="1468700"/>
            </a:xfrm>
            <a:prstGeom prst="chevron">
              <a:avLst>
                <a:gd name="adj" fmla="val 7262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燕尾形 42">
              <a:extLst>
                <a:ext uri="{FF2B5EF4-FFF2-40B4-BE49-F238E27FC236}">
                  <a16:creationId xmlns:a16="http://schemas.microsoft.com/office/drawing/2014/main" id="{35BCCBD2-360F-4F30-9DE8-E920CFC3330F}"/>
                </a:ext>
              </a:extLst>
            </p:cNvPr>
            <p:cNvSpPr/>
            <p:nvPr/>
          </p:nvSpPr>
          <p:spPr>
            <a:xfrm>
              <a:off x="3631348" y="1716219"/>
              <a:ext cx="673683" cy="1468700"/>
            </a:xfrm>
            <a:prstGeom prst="chevron">
              <a:avLst>
                <a:gd name="adj" fmla="val 7262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燕尾形 42">
              <a:extLst>
                <a:ext uri="{FF2B5EF4-FFF2-40B4-BE49-F238E27FC236}">
                  <a16:creationId xmlns:a16="http://schemas.microsoft.com/office/drawing/2014/main" id="{9DED5F33-9E2D-481C-A8EA-5776FECE3DB5}"/>
                </a:ext>
              </a:extLst>
            </p:cNvPr>
            <p:cNvSpPr/>
            <p:nvPr/>
          </p:nvSpPr>
          <p:spPr>
            <a:xfrm>
              <a:off x="3604071" y="-1226622"/>
              <a:ext cx="673683" cy="1468700"/>
            </a:xfrm>
            <a:prstGeom prst="chevron">
              <a:avLst>
                <a:gd name="adj" fmla="val 7262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燕尾形 42">
              <a:extLst>
                <a:ext uri="{FF2B5EF4-FFF2-40B4-BE49-F238E27FC236}">
                  <a16:creationId xmlns:a16="http://schemas.microsoft.com/office/drawing/2014/main" id="{97B86D17-0960-4837-A680-7494E2397A4B}"/>
                </a:ext>
              </a:extLst>
            </p:cNvPr>
            <p:cNvSpPr/>
            <p:nvPr/>
          </p:nvSpPr>
          <p:spPr>
            <a:xfrm>
              <a:off x="3706679" y="-1238068"/>
              <a:ext cx="673683" cy="1468700"/>
            </a:xfrm>
            <a:prstGeom prst="chevron">
              <a:avLst>
                <a:gd name="adj" fmla="val 7262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62" name="组合 33">
            <a:extLst>
              <a:ext uri="{FF2B5EF4-FFF2-40B4-BE49-F238E27FC236}">
                <a16:creationId xmlns:a16="http://schemas.microsoft.com/office/drawing/2014/main" id="{FCCAF1A5-56DD-4F1B-B899-071A16FB1299}"/>
              </a:ext>
            </a:extLst>
          </p:cNvPr>
          <p:cNvGrpSpPr/>
          <p:nvPr/>
        </p:nvGrpSpPr>
        <p:grpSpPr>
          <a:xfrm rot="10800000">
            <a:off x="8037880" y="2605530"/>
            <a:ext cx="814044" cy="1468700"/>
            <a:chOff x="3631348" y="1716219"/>
            <a:chExt cx="814044" cy="1468700"/>
          </a:xfrm>
          <a:solidFill>
            <a:srgbClr val="FFD253"/>
          </a:solidFill>
        </p:grpSpPr>
        <p:sp>
          <p:nvSpPr>
            <p:cNvPr id="63" name="燕尾形 47">
              <a:extLst>
                <a:ext uri="{FF2B5EF4-FFF2-40B4-BE49-F238E27FC236}">
                  <a16:creationId xmlns:a16="http://schemas.microsoft.com/office/drawing/2014/main" id="{106F24C2-9355-4FEE-9306-F084742B45E7}"/>
                </a:ext>
              </a:extLst>
            </p:cNvPr>
            <p:cNvSpPr/>
            <p:nvPr/>
          </p:nvSpPr>
          <p:spPr>
            <a:xfrm>
              <a:off x="3771709" y="1716219"/>
              <a:ext cx="673683" cy="1468700"/>
            </a:xfrm>
            <a:prstGeom prst="chevron">
              <a:avLst>
                <a:gd name="adj" fmla="val 7262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燕尾形 48">
              <a:extLst>
                <a:ext uri="{FF2B5EF4-FFF2-40B4-BE49-F238E27FC236}">
                  <a16:creationId xmlns:a16="http://schemas.microsoft.com/office/drawing/2014/main" id="{B0D937CF-759A-4A01-8CBA-ADBA3C34438C}"/>
                </a:ext>
              </a:extLst>
            </p:cNvPr>
            <p:cNvSpPr/>
            <p:nvPr/>
          </p:nvSpPr>
          <p:spPr>
            <a:xfrm>
              <a:off x="3631348" y="1716219"/>
              <a:ext cx="673683" cy="1468700"/>
            </a:xfrm>
            <a:prstGeom prst="chevron">
              <a:avLst>
                <a:gd name="adj" fmla="val 7262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448CAB5-968B-40BC-9556-5F2A6DC522CC}"/>
              </a:ext>
            </a:extLst>
          </p:cNvPr>
          <p:cNvSpPr txBox="1"/>
          <p:nvPr/>
        </p:nvSpPr>
        <p:spPr>
          <a:xfrm>
            <a:off x="4781846" y="3025234"/>
            <a:ext cx="24630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altLang="zh-CN" sz="2400" b="1">
                <a:solidFill>
                  <a:prstClr val="white"/>
                </a:solidFill>
                <a:latin typeface="+mj-lt"/>
                <a:ea typeface="#9Slide03 Roboto Medium" panose="02000000000000000000" pitchFamily="2" charset="0"/>
              </a:rPr>
              <a:t>Đường lên đỉnh Olympia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微软雅黑" panose="020B0503020204020204" charset="-12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0CF6366-21C3-44C2-B2BD-82BDCBC34FEE}"/>
              </a:ext>
            </a:extLst>
          </p:cNvPr>
          <p:cNvSpPr txBox="1"/>
          <p:nvPr/>
        </p:nvSpPr>
        <p:spPr>
          <a:xfrm>
            <a:off x="189115" y="1612168"/>
            <a:ext cx="3497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#9Slide03 Roboto Medium" panose="02000000000000000000" pitchFamily="2" charset="0"/>
                <a:cs typeface="Times New Roman" panose="02020603050405020304" pitchFamily="18" charset="0"/>
              </a:rPr>
              <a:t>Khởi động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9344B49-F020-4139-9CA1-9214405E7BA1}"/>
              </a:ext>
            </a:extLst>
          </p:cNvPr>
          <p:cNvSpPr txBox="1"/>
          <p:nvPr/>
        </p:nvSpPr>
        <p:spPr>
          <a:xfrm>
            <a:off x="256107" y="4510933"/>
            <a:ext cx="3497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#9Slide03 Roboto Medium" panose="02000000000000000000" pitchFamily="2" charset="0"/>
                <a:cs typeface="Times New Roman" panose="02020603050405020304" pitchFamily="18" charset="0"/>
              </a:rPr>
              <a:t>Tăng tốc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E787328-9F84-4EBD-B5C3-2D544EC5A336}"/>
              </a:ext>
            </a:extLst>
          </p:cNvPr>
          <p:cNvSpPr txBox="1"/>
          <p:nvPr/>
        </p:nvSpPr>
        <p:spPr>
          <a:xfrm>
            <a:off x="8047451" y="2924382"/>
            <a:ext cx="3497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#9Slide03 Roboto Medium" panose="02000000000000000000" pitchFamily="2" charset="0"/>
                <a:cs typeface="Times New Roman" panose="02020603050405020304" pitchFamily="18" charset="0"/>
              </a:rPr>
              <a:t>Về đích</a:t>
            </a:r>
            <a:endParaRPr kumimoji="0" lang="ko-KR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맑은 고딕" panose="020B0503020000020004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6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-0.10586 0.29653 " pathEditMode="relative" rAng="0" ptsTypes="AA">
                                      <p:cBhvr>
                                        <p:cTn id="12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481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14818 0.12269 " pathEditMode="relative" rAng="0" ptsTypes="AA">
                                      <p:cBhvr>
                                        <p:cTn id="16" dur="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09" y="613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10586 -0.26365 " pathEditMode="relative" rAng="0" ptsTypes="AA">
                                      <p:cBhvr>
                                        <p:cTn id="20" dur="5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85" grpId="0"/>
      <p:bldP spid="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idong.mp4">
            <a:hlinkClick r:id="" action="ppaction://media"/>
            <a:extLst>
              <a:ext uri="{FF2B5EF4-FFF2-40B4-BE49-F238E27FC236}">
                <a16:creationId xmlns:a16="http://schemas.microsoft.com/office/drawing/2014/main" id="{BF2BE903-38B4-4CE8-931A-259FF89CC7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0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-26673" y="0"/>
            <a:ext cx="12218673" cy="944562"/>
          </a:xfrm>
          <a:prstGeom prst="rect">
            <a:avLst/>
          </a:prstGeom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GAME: CẶP ĐÔI HOÀN HẢO</a:t>
            </a:r>
          </a:p>
        </p:txBody>
      </p:sp>
      <p:pic>
        <p:nvPicPr>
          <p:cNvPr id="13" name="WithinAttracti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1296734" y="3328218"/>
            <a:ext cx="610934" cy="609600"/>
          </a:xfrm>
          <a:prstGeom prst="rect">
            <a:avLst/>
          </a:prstGeom>
        </p:spPr>
      </p:pic>
      <p:pic>
        <p:nvPicPr>
          <p:cNvPr id="16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77" y="944562"/>
            <a:ext cx="2357823" cy="20401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94922" y="1218133"/>
            <a:ext cx="7665669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vi-VN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giây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noProof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800" b="1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đề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772D3-373A-597E-35A6-9B801E1CE5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0" y="2919210"/>
            <a:ext cx="4590008" cy="3938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D2A7E8-60E6-FFA9-46F4-1240DF1FB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8994" y="3429000"/>
            <a:ext cx="4098413" cy="2846268"/>
          </a:xfrm>
          <a:prstGeom prst="rect">
            <a:avLst/>
          </a:prstGeom>
        </p:spPr>
      </p:pic>
      <p:pic>
        <p:nvPicPr>
          <p:cNvPr id="11" name="COUNTDOWN TIMER 30 sec (Nho)">
            <a:hlinkClick r:id="" action="ppaction://media"/>
            <a:extLst>
              <a:ext uri="{FF2B5EF4-FFF2-40B4-BE49-F238E27FC236}">
                <a16:creationId xmlns:a16="http://schemas.microsoft.com/office/drawing/2014/main" id="{7A904839-05FE-42B2-9A1D-82AC8F6F2CF4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27211" y="4295982"/>
            <a:ext cx="2110904" cy="11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1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art 3">
            <a:extLst>
              <a:ext uri="{FF2B5EF4-FFF2-40B4-BE49-F238E27FC236}">
                <a16:creationId xmlns:a16="http://schemas.microsoft.com/office/drawing/2014/main" id="{A7BE8D87-2498-AFF9-4FC2-C1944E580685}"/>
              </a:ext>
            </a:extLst>
          </p:cNvPr>
          <p:cNvSpPr/>
          <p:nvPr/>
        </p:nvSpPr>
        <p:spPr>
          <a:xfrm>
            <a:off x="1679459" y="322118"/>
            <a:ext cx="8880765" cy="6213764"/>
          </a:xfrm>
          <a:prstGeom prst="hear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17AA1D-C92F-286A-E350-5850EECC389F}"/>
              </a:ext>
            </a:extLst>
          </p:cNvPr>
          <p:cNvCxnSpPr>
            <a:cxnSpLocks/>
            <a:stCxn id="4" idx="0"/>
            <a:endCxn id="4" idx="1"/>
          </p:cNvCxnSpPr>
          <p:nvPr/>
        </p:nvCxnSpPr>
        <p:spPr>
          <a:xfrm>
            <a:off x="6119842" y="1875559"/>
            <a:ext cx="0" cy="466032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C54C1A-7991-4775-B726-456AE7A6343B}"/>
                  </a:ext>
                </a:extLst>
              </p:cNvPr>
              <p:cNvSpPr txBox="1"/>
              <p:nvPr/>
            </p:nvSpPr>
            <p:spPr>
              <a:xfrm>
                <a:off x="2139438" y="1882367"/>
                <a:ext cx="3932721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 </a:t>
                </a:r>
                <a:r>
                  <a:rPr lang="en-US" sz="32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𝛥</m:t>
                    </m:r>
                  </m:oMath>
                </a14:m>
                <a:r>
                  <a:rPr lang="en-US" sz="32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2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VTCP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2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sz="32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PTTS  </a:t>
                </a:r>
                <a:r>
                  <a:rPr lang="en-US" sz="3200" i="1" dirty="0" err="1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i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200" i="1" dirty="0">
                  <a:solidFill>
                    <a:srgbClr val="0070C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1C54C1A-7991-4775-B726-456AE7A63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438" y="1882367"/>
                <a:ext cx="3932721" cy="2062103"/>
              </a:xfrm>
              <a:prstGeom prst="rect">
                <a:avLst/>
              </a:prstGeom>
              <a:blipFill>
                <a:blip r:embed="rId4"/>
                <a:stretch>
                  <a:fillRect l="-2946" t="-4142" r="-5116" b="-8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CCA1CA-871B-420B-8765-E943495834ED}"/>
                  </a:ext>
                </a:extLst>
              </p:cNvPr>
              <p:cNvSpPr txBox="1"/>
              <p:nvPr/>
            </p:nvSpPr>
            <p:spPr>
              <a:xfrm>
                <a:off x="6542177" y="1785245"/>
                <a:ext cx="2957202" cy="2415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3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𝑎𝑡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3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𝑏𝑡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3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36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3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𝑐𝑡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vi-VN" sz="36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36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tham</a:t>
                </a:r>
                <a:r>
                  <a:rPr lang="en-US" sz="36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vi-VN" sz="6000" dirty="0">
                  <a:solidFill>
                    <a:srgbClr val="FF00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8CCA1CA-871B-420B-8765-E94349583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177" y="1785245"/>
                <a:ext cx="2957202" cy="2415020"/>
              </a:xfrm>
              <a:prstGeom prst="rect">
                <a:avLst/>
              </a:prstGeom>
              <a:blipFill>
                <a:blip r:embed="rId5"/>
                <a:stretch>
                  <a:fillRect l="-4742" r="-619"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380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5574F3AD-E393-4B77-B12C-C9A86F9A57FC}"/>
              </a:ext>
            </a:extLst>
          </p:cNvPr>
          <p:cNvSpPr/>
          <p:nvPr/>
        </p:nvSpPr>
        <p:spPr>
          <a:xfrm>
            <a:off x="1655617" y="407292"/>
            <a:ext cx="8880765" cy="6213764"/>
          </a:xfrm>
          <a:prstGeom prst="hear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17AA1D-C92F-286A-E350-5850EECC389F}"/>
              </a:ext>
            </a:extLst>
          </p:cNvPr>
          <p:cNvCxnSpPr>
            <a:cxnSpLocks/>
          </p:cNvCxnSpPr>
          <p:nvPr/>
        </p:nvCxnSpPr>
        <p:spPr>
          <a:xfrm>
            <a:off x="6061363" y="2087443"/>
            <a:ext cx="0" cy="466032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E968E6-83CD-522F-1402-D8CCCE436B3D}"/>
                  </a:ext>
                </a:extLst>
              </p:cNvPr>
              <p:cNvSpPr txBox="1"/>
              <p:nvPr/>
            </p:nvSpPr>
            <p:spPr>
              <a:xfrm rot="19338176">
                <a:off x="6072930" y="2328040"/>
                <a:ext cx="4710539" cy="942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𝒙</m:t>
                          </m:r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vi-VN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𝒂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𝒚</m:t>
                          </m:r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𝒚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vi-VN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𝒃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𝒛</m:t>
                          </m:r>
                          <m:r>
                            <a:rPr lang="en-US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sz="32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vi-VN" sz="32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𝒄</m:t>
                          </m:r>
                        </m:den>
                      </m:f>
                    </m:oMath>
                  </m:oMathPara>
                </a14:m>
                <a:endParaRPr lang="vi-VN" sz="32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5E968E6-83CD-522F-1402-D8CCCE436B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338176">
                <a:off x="6072930" y="2328040"/>
                <a:ext cx="4710539" cy="94275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92CF76-D599-405E-AF9A-CF3F8FFED2DD}"/>
                  </a:ext>
                </a:extLst>
              </p:cNvPr>
              <p:cNvSpPr txBox="1"/>
              <p:nvPr/>
            </p:nvSpPr>
            <p:spPr>
              <a:xfrm>
                <a:off x="1761296" y="1988969"/>
                <a:ext cx="4154367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i="1" kern="1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Đường </a:t>
                </a:r>
                <a:r>
                  <a:rPr lang="en-US" sz="2800" i="1" kern="12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i="1" kern="1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𝛥</m:t>
                    </m:r>
                  </m:oMath>
                </a14:m>
                <a:r>
                  <a:rPr lang="en-US" sz="2800" i="1" kern="1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i="1" kern="1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i="1" kern="1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i="1" kern="1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i="1" kern="1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VTCP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sz="2800" i="1" kern="1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𝑎𝑏𝑐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i="1" kern="1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kern="12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i="1" kern="1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PTCT  </a:t>
                </a:r>
                <a:r>
                  <a:rPr lang="en-US" sz="2800" i="1" kern="1200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i="1" kern="12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192CF76-D599-405E-AF9A-CF3F8FFED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296" y="1988969"/>
                <a:ext cx="4154367" cy="1815882"/>
              </a:xfrm>
              <a:prstGeom prst="rect">
                <a:avLst/>
              </a:prstGeom>
              <a:blipFill>
                <a:blip r:embed="rId5"/>
                <a:stretch>
                  <a:fillRect t="-3356" r="-4405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74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rt 8">
            <a:extLst>
              <a:ext uri="{FF2B5EF4-FFF2-40B4-BE49-F238E27FC236}">
                <a16:creationId xmlns:a16="http://schemas.microsoft.com/office/drawing/2014/main" id="{7CE1B4DA-F54F-4999-8C11-CE2ACE4D6BD7}"/>
              </a:ext>
            </a:extLst>
          </p:cNvPr>
          <p:cNvSpPr/>
          <p:nvPr/>
        </p:nvSpPr>
        <p:spPr>
          <a:xfrm>
            <a:off x="1655617" y="644236"/>
            <a:ext cx="8880765" cy="6213764"/>
          </a:xfrm>
          <a:prstGeom prst="hear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617AA1D-C92F-286A-E350-5850EECC389F}"/>
              </a:ext>
            </a:extLst>
          </p:cNvPr>
          <p:cNvCxnSpPr>
            <a:cxnSpLocks/>
          </p:cNvCxnSpPr>
          <p:nvPr/>
        </p:nvCxnSpPr>
        <p:spPr>
          <a:xfrm>
            <a:off x="6096000" y="2197677"/>
            <a:ext cx="0" cy="466032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0F440B-7D6B-4B0F-BC4A-7A466545EE3E}"/>
                  </a:ext>
                </a:extLst>
              </p:cNvPr>
              <p:cNvSpPr txBox="1"/>
              <p:nvPr/>
            </p:nvSpPr>
            <p:spPr>
              <a:xfrm rot="1619425">
                <a:off x="1571700" y="2333739"/>
                <a:ext cx="4242046" cy="1640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:r>
                  <a:rPr lang="en-US" sz="2400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400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begChr m:val="{"/>
                        <m:endChr m:val=""/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𝑎𝑡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𝑏𝑡</m:t>
                            </m:r>
                          </m:e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𝑐𝑡</m:t>
                            </m:r>
                          </m:e>
                        </m:eqArr>
                      </m:e>
                    </m:d>
                  </m:oMath>
                </a14:m>
                <a:endParaRPr lang="en-US" sz="2400" i="1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n-US" sz="2800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0F440B-7D6B-4B0F-BC4A-7A466545E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19425">
                <a:off x="1571700" y="2333739"/>
                <a:ext cx="4242046" cy="16407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0C6BC0-536A-416A-B85A-98673584843E}"/>
                  </a:ext>
                </a:extLst>
              </p:cNvPr>
              <p:cNvSpPr txBox="1"/>
              <p:nvPr/>
            </p:nvSpPr>
            <p:spPr>
              <a:xfrm rot="19210162">
                <a:off x="5571632" y="3025012"/>
                <a:ext cx="508329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i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m:rPr>
                          <m:nor/>
                        </m:rPr>
                        <a:rPr lang="en-US" sz="2800" i="1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ì  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𝑎𝑡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𝑏𝑡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𝑐𝑡</m:t>
                          </m:r>
                        </m:e>
                      </m:d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0C6BC0-536A-416A-B85A-9867358484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10162">
                <a:off x="5571632" y="3025012"/>
                <a:ext cx="5083291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6B905916-EC21-4ACF-BC58-BB8799F19323}&quot;/&gt;&lt;isInvalidForFieldText val=&quot;1&quot;/&gt;&lt;Image&gt;&lt;filename val=&quot;C:\Users\TONGXU~1\AppData\Local\Temp\PR\data\asimages\{6B905916-EC21-4ACF-BC58-BB8799F19323}_2_S.png&quot;/&gt;&lt;left val=&quot;79&quot;/&gt;&lt;top val=&quot;17&quot;/&gt;&lt;width val=&quot;634&quot;/&gt;&lt;height val=&quot;109&quot;/&gt;&lt;hasText val=&quot;0&quot;/&gt;&lt;/Image&gt;&lt;Image&gt;&lt;filename val=&quot;C:\Users\TONGXU~1\AppData\Local\Temp\PR\data\asimages\{6B905916-EC21-4ACF-BC58-BB8799F19323}_2_T.png&quot;/&gt;&lt;left val=&quot;82&quot;/&gt;&lt;top val=&quot;15&quot;/&gt;&lt;width val=&quot;604&quot;/&gt;&lt;height val=&quot;10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1447</Words>
  <Application>Microsoft Office PowerPoint</Application>
  <PresentationFormat>Widescreen</PresentationFormat>
  <Paragraphs>255</Paragraphs>
  <Slides>34</Slides>
  <Notes>5</Notes>
  <HiddenSlides>0</HiddenSlides>
  <MMClips>21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Century Schoolbook</vt:lpstr>
      <vt:lpstr>Sigmar One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 Thủy</dc:creator>
  <cp:lastModifiedBy>ADMIN</cp:lastModifiedBy>
  <cp:revision>14</cp:revision>
  <cp:lastPrinted>2024-06-21T11:10:00Z</cp:lastPrinted>
  <dcterms:created xsi:type="dcterms:W3CDTF">2024-03-15T16:14:01Z</dcterms:created>
  <dcterms:modified xsi:type="dcterms:W3CDTF">2024-06-21T11:24:07Z</dcterms:modified>
</cp:coreProperties>
</file>